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6" r:id="rId3"/>
  </p:sldMasterIdLst>
  <p:notesMasterIdLst>
    <p:notesMasterId r:id="rId42"/>
  </p:notesMasterIdLst>
  <p:sldIdLst>
    <p:sldId id="257" r:id="rId4"/>
    <p:sldId id="803" r:id="rId5"/>
    <p:sldId id="834" r:id="rId6"/>
    <p:sldId id="855" r:id="rId7"/>
    <p:sldId id="260" r:id="rId8"/>
    <p:sldId id="851" r:id="rId9"/>
    <p:sldId id="391" r:id="rId10"/>
    <p:sldId id="854" r:id="rId11"/>
    <p:sldId id="858" r:id="rId12"/>
    <p:sldId id="788" r:id="rId13"/>
    <p:sldId id="531" r:id="rId14"/>
    <p:sldId id="736" r:id="rId15"/>
    <p:sldId id="852" r:id="rId16"/>
    <p:sldId id="606" r:id="rId17"/>
    <p:sldId id="394" r:id="rId18"/>
    <p:sldId id="625" r:id="rId19"/>
    <p:sldId id="607" r:id="rId20"/>
    <p:sldId id="655" r:id="rId21"/>
    <p:sldId id="860" r:id="rId22"/>
    <p:sldId id="856" r:id="rId23"/>
    <p:sldId id="595" r:id="rId24"/>
    <p:sldId id="634" r:id="rId25"/>
    <p:sldId id="256" r:id="rId26"/>
    <p:sldId id="420" r:id="rId27"/>
    <p:sldId id="421" r:id="rId28"/>
    <p:sldId id="787" r:id="rId29"/>
    <p:sldId id="844" r:id="rId30"/>
    <p:sldId id="845" r:id="rId31"/>
    <p:sldId id="342" r:id="rId32"/>
    <p:sldId id="414" r:id="rId33"/>
    <p:sldId id="295" r:id="rId34"/>
    <p:sldId id="398" r:id="rId35"/>
    <p:sldId id="397" r:id="rId36"/>
    <p:sldId id="400" r:id="rId37"/>
    <p:sldId id="399" r:id="rId38"/>
    <p:sldId id="275" r:id="rId39"/>
    <p:sldId id="276" r:id="rId40"/>
    <p:sldId id="85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FD71"/>
    <a:srgbClr val="FF73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73" autoAdjust="0"/>
    <p:restoredTop sz="94660"/>
  </p:normalViewPr>
  <p:slideViewPr>
    <p:cSldViewPr snapToGrid="0">
      <p:cViewPr varScale="1">
        <p:scale>
          <a:sx n="77" d="100"/>
          <a:sy n="77" d="100"/>
        </p:scale>
        <p:origin x="732" y="8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73A087-FEE1-4DE8-A901-D83BDF776D6C}" type="datetimeFigureOut">
              <a:rPr lang="en-US" smtClean="0"/>
              <a:t>8/16/2021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23A8D9-2B62-406F-81B6-C5678545395C}" type="slidenum">
              <a:rPr lang="en-US" smtClean="0"/>
              <a:t>‹#›</a:t>
            </a:fld>
            <a:endParaRPr lang="en-US"/>
          </a:p>
        </p:txBody>
      </p:sp>
    </p:spTree>
    <p:extLst>
      <p:ext uri="{BB962C8B-B14F-4D97-AF65-F5344CB8AC3E}">
        <p14:creationId xmlns:p14="http://schemas.microsoft.com/office/powerpoint/2010/main" val="478125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rPr>
              <a:t>cross section is diagrammatic, based on early 1980's vintage low fold 2D data (~12-fold)</a:t>
            </a:r>
            <a:endParaRPr lang="en-US" dirty="0"/>
          </a:p>
        </p:txBody>
      </p:sp>
      <p:sp>
        <p:nvSpPr>
          <p:cNvPr id="4" name="Slide Number Placeholder 3"/>
          <p:cNvSpPr>
            <a:spLocks noGrp="1"/>
          </p:cNvSpPr>
          <p:nvPr>
            <p:ph type="sldNum" sz="quarter" idx="10"/>
          </p:nvPr>
        </p:nvSpPr>
        <p:spPr/>
        <p:txBody>
          <a:bodyPr/>
          <a:lstStyle/>
          <a:p>
            <a:fld id="{FED0BC7A-D28E-0449-95CA-739AEE4F0ED0}" type="slidenum">
              <a:rPr lang="en-US" smtClean="0"/>
              <a:pPr/>
              <a:t>8</a:t>
            </a:fld>
            <a:endParaRPr lang="en-US"/>
          </a:p>
        </p:txBody>
      </p:sp>
    </p:spTree>
    <p:extLst>
      <p:ext uri="{BB962C8B-B14F-4D97-AF65-F5344CB8AC3E}">
        <p14:creationId xmlns:p14="http://schemas.microsoft.com/office/powerpoint/2010/main" val="3161371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a:extLst>
              <a:ext uri="{FF2B5EF4-FFF2-40B4-BE49-F238E27FC236}">
                <a16:creationId xmlns:a16="http://schemas.microsoft.com/office/drawing/2014/main" id="{041C8CCE-4AEF-45A1-AFE6-60001416563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a:extLst>
              <a:ext uri="{FF2B5EF4-FFF2-40B4-BE49-F238E27FC236}">
                <a16:creationId xmlns:a16="http://schemas.microsoft.com/office/drawing/2014/main" id="{D1BD124B-15E5-45E1-AB1D-9E295B9094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48484" name="Slide Number Placeholder 3">
            <a:extLst>
              <a:ext uri="{FF2B5EF4-FFF2-40B4-BE49-F238E27FC236}">
                <a16:creationId xmlns:a16="http://schemas.microsoft.com/office/drawing/2014/main" id="{E43C02FB-AF89-426D-89A0-A28DA12872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5DB283C-4BDB-4FF4-9909-67A7CCCAAA04}"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dirty="0">
              <a:latin typeface="Calibri" charset="0"/>
            </a:endParaRPr>
          </a:p>
        </p:txBody>
      </p:sp>
      <p:sp>
        <p:nvSpPr>
          <p:cNvPr id="148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27868" indent="-279949" eaLnBrk="0" hangingPunct="0">
              <a:defRPr>
                <a:solidFill>
                  <a:schemeClr val="tx1"/>
                </a:solidFill>
                <a:latin typeface="Arial" charset="0"/>
                <a:ea typeface="ＭＳ Ｐゴシック" charset="0"/>
              </a:defRPr>
            </a:lvl2pPr>
            <a:lvl3pPr marL="1119797" indent="-223959" eaLnBrk="0" hangingPunct="0">
              <a:defRPr>
                <a:solidFill>
                  <a:schemeClr val="tx1"/>
                </a:solidFill>
                <a:latin typeface="Arial" charset="0"/>
                <a:ea typeface="ＭＳ Ｐゴシック" charset="0"/>
              </a:defRPr>
            </a:lvl3pPr>
            <a:lvl4pPr marL="1567716" indent="-223959" eaLnBrk="0" hangingPunct="0">
              <a:defRPr>
                <a:solidFill>
                  <a:schemeClr val="tx1"/>
                </a:solidFill>
                <a:latin typeface="Arial" charset="0"/>
                <a:ea typeface="ＭＳ Ｐゴシック" charset="0"/>
              </a:defRPr>
            </a:lvl4pPr>
            <a:lvl5pPr marL="2015635" indent="-223959" eaLnBrk="0" hangingPunct="0">
              <a:defRPr>
                <a:solidFill>
                  <a:schemeClr val="tx1"/>
                </a:solidFill>
                <a:latin typeface="Arial" charset="0"/>
                <a:ea typeface="ＭＳ Ｐゴシック" charset="0"/>
              </a:defRPr>
            </a:lvl5pPr>
            <a:lvl6pPr marL="2463554" indent="-223959" eaLnBrk="0" fontAlgn="base" hangingPunct="0">
              <a:spcBef>
                <a:spcPct val="0"/>
              </a:spcBef>
              <a:spcAft>
                <a:spcPct val="0"/>
              </a:spcAft>
              <a:defRPr>
                <a:solidFill>
                  <a:schemeClr val="tx1"/>
                </a:solidFill>
                <a:latin typeface="Arial" charset="0"/>
                <a:ea typeface="ＭＳ Ｐゴシック" charset="0"/>
              </a:defRPr>
            </a:lvl6pPr>
            <a:lvl7pPr marL="2911472" indent="-223959" eaLnBrk="0" fontAlgn="base" hangingPunct="0">
              <a:spcBef>
                <a:spcPct val="0"/>
              </a:spcBef>
              <a:spcAft>
                <a:spcPct val="0"/>
              </a:spcAft>
              <a:defRPr>
                <a:solidFill>
                  <a:schemeClr val="tx1"/>
                </a:solidFill>
                <a:latin typeface="Arial" charset="0"/>
                <a:ea typeface="ＭＳ Ｐゴシック" charset="0"/>
              </a:defRPr>
            </a:lvl7pPr>
            <a:lvl8pPr marL="3359391" indent="-223959" eaLnBrk="0" fontAlgn="base" hangingPunct="0">
              <a:spcBef>
                <a:spcPct val="0"/>
              </a:spcBef>
              <a:spcAft>
                <a:spcPct val="0"/>
              </a:spcAft>
              <a:defRPr>
                <a:solidFill>
                  <a:schemeClr val="tx1"/>
                </a:solidFill>
                <a:latin typeface="Arial" charset="0"/>
                <a:ea typeface="ＭＳ Ｐゴシック" charset="0"/>
              </a:defRPr>
            </a:lvl8pPr>
            <a:lvl9pPr marL="3807310" indent="-223959"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58FE47F-3F06-D247-9686-20ED6555785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44649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a:extLst>
              <a:ext uri="{FF2B5EF4-FFF2-40B4-BE49-F238E27FC236}">
                <a16:creationId xmlns:a16="http://schemas.microsoft.com/office/drawing/2014/main" id="{63CA2480-9C72-4944-AC2F-C8927B2F60F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a:extLst>
              <a:ext uri="{FF2B5EF4-FFF2-40B4-BE49-F238E27FC236}">
                <a16:creationId xmlns:a16="http://schemas.microsoft.com/office/drawing/2014/main" id="{F949E8AF-534C-40F6-B6E1-610DBF37BD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49508" name="Slide Number Placeholder 3">
            <a:extLst>
              <a:ext uri="{FF2B5EF4-FFF2-40B4-BE49-F238E27FC236}">
                <a16:creationId xmlns:a16="http://schemas.microsoft.com/office/drawing/2014/main" id="{C3652186-7478-4C5F-959C-544D15F7B2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243FBCB-49E3-450D-A997-ACEA28E2DE76}"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62605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148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27868" indent="-279949" eaLnBrk="0" hangingPunct="0">
              <a:defRPr>
                <a:solidFill>
                  <a:schemeClr val="tx1"/>
                </a:solidFill>
                <a:latin typeface="Arial" charset="0"/>
                <a:ea typeface="ＭＳ Ｐゴシック" charset="0"/>
              </a:defRPr>
            </a:lvl2pPr>
            <a:lvl3pPr marL="1119797" indent="-223959" eaLnBrk="0" hangingPunct="0">
              <a:defRPr>
                <a:solidFill>
                  <a:schemeClr val="tx1"/>
                </a:solidFill>
                <a:latin typeface="Arial" charset="0"/>
                <a:ea typeface="ＭＳ Ｐゴシック" charset="0"/>
              </a:defRPr>
            </a:lvl3pPr>
            <a:lvl4pPr marL="1567716" indent="-223959" eaLnBrk="0" hangingPunct="0">
              <a:defRPr>
                <a:solidFill>
                  <a:schemeClr val="tx1"/>
                </a:solidFill>
                <a:latin typeface="Arial" charset="0"/>
                <a:ea typeface="ＭＳ Ｐゴシック" charset="0"/>
              </a:defRPr>
            </a:lvl4pPr>
            <a:lvl5pPr marL="2015635" indent="-223959" eaLnBrk="0" hangingPunct="0">
              <a:defRPr>
                <a:solidFill>
                  <a:schemeClr val="tx1"/>
                </a:solidFill>
                <a:latin typeface="Arial" charset="0"/>
                <a:ea typeface="ＭＳ Ｐゴシック" charset="0"/>
              </a:defRPr>
            </a:lvl5pPr>
            <a:lvl6pPr marL="2463554" indent="-223959" eaLnBrk="0" fontAlgn="base" hangingPunct="0">
              <a:spcBef>
                <a:spcPct val="0"/>
              </a:spcBef>
              <a:spcAft>
                <a:spcPct val="0"/>
              </a:spcAft>
              <a:defRPr>
                <a:solidFill>
                  <a:schemeClr val="tx1"/>
                </a:solidFill>
                <a:latin typeface="Arial" charset="0"/>
                <a:ea typeface="ＭＳ Ｐゴシック" charset="0"/>
              </a:defRPr>
            </a:lvl6pPr>
            <a:lvl7pPr marL="2911472" indent="-223959" eaLnBrk="0" fontAlgn="base" hangingPunct="0">
              <a:spcBef>
                <a:spcPct val="0"/>
              </a:spcBef>
              <a:spcAft>
                <a:spcPct val="0"/>
              </a:spcAft>
              <a:defRPr>
                <a:solidFill>
                  <a:schemeClr val="tx1"/>
                </a:solidFill>
                <a:latin typeface="Arial" charset="0"/>
                <a:ea typeface="ＭＳ Ｐゴシック" charset="0"/>
              </a:defRPr>
            </a:lvl7pPr>
            <a:lvl8pPr marL="3359391" indent="-223959" eaLnBrk="0" fontAlgn="base" hangingPunct="0">
              <a:spcBef>
                <a:spcPct val="0"/>
              </a:spcBef>
              <a:spcAft>
                <a:spcPct val="0"/>
              </a:spcAft>
              <a:defRPr>
                <a:solidFill>
                  <a:schemeClr val="tx1"/>
                </a:solidFill>
                <a:latin typeface="Arial" charset="0"/>
                <a:ea typeface="ＭＳ Ｐゴシック" charset="0"/>
              </a:defRPr>
            </a:lvl8pPr>
            <a:lvl9pPr marL="3807310" indent="-223959"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58FE47F-3F06-D247-9686-20ED65557856}" type="slidenum">
              <a:rPr lang="en-US"/>
              <a:pPr eaLnBrk="1" hangingPunct="1"/>
              <a:t>32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
        <p:nvSpPr>
          <p:cNvPr id="583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46" eaLnBrk="0" hangingPunct="0">
              <a:defRPr>
                <a:solidFill>
                  <a:schemeClr val="tx1"/>
                </a:solidFill>
                <a:latin typeface="Arial" charset="0"/>
                <a:ea typeface="ＭＳ Ｐゴシック" charset="0"/>
              </a:defRPr>
            </a:lvl1pPr>
            <a:lvl2pPr marL="727868" indent="-279949" defTabSz="912946" eaLnBrk="0" hangingPunct="0">
              <a:defRPr>
                <a:solidFill>
                  <a:schemeClr val="tx1"/>
                </a:solidFill>
                <a:latin typeface="Arial" charset="0"/>
                <a:ea typeface="ＭＳ Ｐゴシック" charset="0"/>
              </a:defRPr>
            </a:lvl2pPr>
            <a:lvl3pPr marL="1119797" indent="-223959" defTabSz="912946" eaLnBrk="0" hangingPunct="0">
              <a:defRPr>
                <a:solidFill>
                  <a:schemeClr val="tx1"/>
                </a:solidFill>
                <a:latin typeface="Arial" charset="0"/>
                <a:ea typeface="ＭＳ Ｐゴシック" charset="0"/>
              </a:defRPr>
            </a:lvl3pPr>
            <a:lvl4pPr marL="1567716" indent="-223959" defTabSz="912946" eaLnBrk="0" hangingPunct="0">
              <a:defRPr>
                <a:solidFill>
                  <a:schemeClr val="tx1"/>
                </a:solidFill>
                <a:latin typeface="Arial" charset="0"/>
                <a:ea typeface="ＭＳ Ｐゴシック" charset="0"/>
              </a:defRPr>
            </a:lvl4pPr>
            <a:lvl5pPr marL="2015635" indent="-223959" defTabSz="912946" eaLnBrk="0" hangingPunct="0">
              <a:defRPr>
                <a:solidFill>
                  <a:schemeClr val="tx1"/>
                </a:solidFill>
                <a:latin typeface="Arial" charset="0"/>
                <a:ea typeface="ＭＳ Ｐゴシック" charset="0"/>
              </a:defRPr>
            </a:lvl5pPr>
            <a:lvl6pPr marL="2463554" indent="-223959" defTabSz="912946" eaLnBrk="0" fontAlgn="base" hangingPunct="0">
              <a:spcBef>
                <a:spcPct val="0"/>
              </a:spcBef>
              <a:spcAft>
                <a:spcPct val="0"/>
              </a:spcAft>
              <a:defRPr>
                <a:solidFill>
                  <a:schemeClr val="tx1"/>
                </a:solidFill>
                <a:latin typeface="Arial" charset="0"/>
                <a:ea typeface="ＭＳ Ｐゴシック" charset="0"/>
              </a:defRPr>
            </a:lvl6pPr>
            <a:lvl7pPr marL="2911472" indent="-223959" defTabSz="912946" eaLnBrk="0" fontAlgn="base" hangingPunct="0">
              <a:spcBef>
                <a:spcPct val="0"/>
              </a:spcBef>
              <a:spcAft>
                <a:spcPct val="0"/>
              </a:spcAft>
              <a:defRPr>
                <a:solidFill>
                  <a:schemeClr val="tx1"/>
                </a:solidFill>
                <a:latin typeface="Arial" charset="0"/>
                <a:ea typeface="ＭＳ Ｐゴシック" charset="0"/>
              </a:defRPr>
            </a:lvl7pPr>
            <a:lvl8pPr marL="3359391" indent="-223959" defTabSz="912946" eaLnBrk="0" fontAlgn="base" hangingPunct="0">
              <a:spcBef>
                <a:spcPct val="0"/>
              </a:spcBef>
              <a:spcAft>
                <a:spcPct val="0"/>
              </a:spcAft>
              <a:defRPr>
                <a:solidFill>
                  <a:schemeClr val="tx1"/>
                </a:solidFill>
                <a:latin typeface="Arial" charset="0"/>
                <a:ea typeface="ＭＳ Ｐゴシック" charset="0"/>
              </a:defRPr>
            </a:lvl8pPr>
            <a:lvl9pPr marL="3807310" indent="-223959" defTabSz="912946"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0C88668-ECB6-2648-9067-E7A7AB27CF89}" type="slidenum">
              <a:rPr lang="en-US"/>
              <a:pPr eaLnBrk="1" hangingPunct="1"/>
              <a:t>33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Section F-F': The C2 is not the D, it sits directly above the D.  It was during WFMP C2 time that high volumes of </a:t>
            </a:r>
            <a:r>
              <a:rPr lang="en-US" sz="1200" kern="1200" dirty="0" err="1">
                <a:solidFill>
                  <a:schemeClr val="tx1"/>
                </a:solidFill>
                <a:latin typeface="+mn-lt"/>
                <a:ea typeface="+mn-ea"/>
                <a:cs typeface="+mn-cs"/>
              </a:rPr>
              <a:t>terrigenous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clastics</a:t>
            </a:r>
            <a:r>
              <a:rPr lang="en-US" sz="1200" kern="1200" dirty="0">
                <a:solidFill>
                  <a:schemeClr val="tx1"/>
                </a:solidFill>
                <a:latin typeface="+mn-lt"/>
                <a:ea typeface="+mn-ea"/>
                <a:cs typeface="+mn-cs"/>
              </a:rPr>
              <a:t> were being delivered into the basin, via the Eastern Shelf and MFTB; some of these </a:t>
            </a:r>
            <a:r>
              <a:rPr lang="en-US" sz="1200" kern="1200" dirty="0" err="1">
                <a:solidFill>
                  <a:schemeClr val="tx1"/>
                </a:solidFill>
                <a:latin typeface="+mn-lt"/>
                <a:ea typeface="+mn-ea"/>
                <a:cs typeface="+mn-cs"/>
              </a:rPr>
              <a:t>clastics</a:t>
            </a:r>
            <a:r>
              <a:rPr lang="en-US" sz="1200" kern="1200" dirty="0">
                <a:solidFill>
                  <a:schemeClr val="tx1"/>
                </a:solidFill>
                <a:latin typeface="+mn-lt"/>
                <a:ea typeface="+mn-ea"/>
                <a:cs typeface="+mn-cs"/>
              </a:rPr>
              <a:t> are erroneously referred to in the literature as "Canyon" sands, but they are </a:t>
            </a:r>
            <a:r>
              <a:rPr lang="en-US" sz="1200" kern="1200" dirty="0" err="1">
                <a:solidFill>
                  <a:schemeClr val="tx1"/>
                </a:solidFill>
                <a:latin typeface="+mn-lt"/>
                <a:ea typeface="+mn-ea"/>
                <a:cs typeface="+mn-cs"/>
              </a:rPr>
              <a:t>Wolfcampian</a:t>
            </a:r>
            <a:r>
              <a:rPr lang="en-US" sz="1200" kern="1200" dirty="0">
                <a:solidFill>
                  <a:schemeClr val="tx1"/>
                </a:solidFill>
                <a:latin typeface="+mn-lt"/>
                <a:ea typeface="+mn-ea"/>
                <a:cs typeface="+mn-cs"/>
              </a:rPr>
              <a:t>, not Missourian.  Were these </a:t>
            </a:r>
            <a:r>
              <a:rPr lang="en-US" sz="1200" kern="1200" dirty="0" err="1">
                <a:solidFill>
                  <a:schemeClr val="tx1"/>
                </a:solidFill>
                <a:latin typeface="+mn-lt"/>
                <a:ea typeface="+mn-ea"/>
                <a:cs typeface="+mn-cs"/>
              </a:rPr>
              <a:t>clastics</a:t>
            </a:r>
            <a:r>
              <a:rPr lang="en-US" sz="1200" kern="1200" dirty="0">
                <a:solidFill>
                  <a:schemeClr val="tx1"/>
                </a:solidFill>
                <a:latin typeface="+mn-lt"/>
                <a:ea typeface="+mn-ea"/>
                <a:cs typeface="+mn-cs"/>
              </a:rPr>
              <a:t> the product of a single large river systems, or perhaps numerous smaller ones from slightly different regions?  That is the question</a:t>
            </a:r>
          </a:p>
          <a:p>
            <a:endParaRPr lang="en-US" dirty="0"/>
          </a:p>
        </p:txBody>
      </p:sp>
      <p:sp>
        <p:nvSpPr>
          <p:cNvPr id="4" name="Slide Number Placeholder 3"/>
          <p:cNvSpPr>
            <a:spLocks noGrp="1"/>
          </p:cNvSpPr>
          <p:nvPr>
            <p:ph type="sldNum" sz="quarter" idx="10"/>
          </p:nvPr>
        </p:nvSpPr>
        <p:spPr/>
        <p:txBody>
          <a:bodyPr/>
          <a:lstStyle/>
          <a:p>
            <a:fld id="{C5241398-FA18-0340-89FF-50F8B51B153E}" type="slidenum">
              <a:rPr lang="en-US" smtClean="0"/>
              <a:t>34</a:t>
            </a:fld>
            <a:endParaRPr lang="en-US"/>
          </a:p>
        </p:txBody>
      </p:sp>
    </p:spTree>
    <p:extLst>
      <p:ext uri="{BB962C8B-B14F-4D97-AF65-F5344CB8AC3E}">
        <p14:creationId xmlns:p14="http://schemas.microsoft.com/office/powerpoint/2010/main" val="1880409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F0E53-09E2-4B7F-A72D-85C7CBEA9A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B8202F-04EE-4504-AED3-3BD314EEDD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79E411-B991-4EDB-BFE4-A464F005BFF2}"/>
              </a:ext>
            </a:extLst>
          </p:cNvPr>
          <p:cNvSpPr>
            <a:spLocks noGrp="1"/>
          </p:cNvSpPr>
          <p:nvPr>
            <p:ph type="dt" sz="half" idx="10"/>
          </p:nvPr>
        </p:nvSpPr>
        <p:spPr/>
        <p:txBody>
          <a:bodyPr/>
          <a:lstStyle/>
          <a:p>
            <a:fld id="{DF1DF667-DDE1-423E-9817-6538BF5284C2}" type="datetimeFigureOut">
              <a:rPr lang="en-US" smtClean="0"/>
              <a:t>8/16/2021</a:t>
            </a:fld>
            <a:endParaRPr lang="en-US"/>
          </a:p>
        </p:txBody>
      </p:sp>
      <p:sp>
        <p:nvSpPr>
          <p:cNvPr id="5" name="Footer Placeholder 4">
            <a:extLst>
              <a:ext uri="{FF2B5EF4-FFF2-40B4-BE49-F238E27FC236}">
                <a16:creationId xmlns:a16="http://schemas.microsoft.com/office/drawing/2014/main" id="{F436D793-4006-4700-A567-E74C1C9F54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E1108A-FAAC-4DE3-B75B-0918B9099414}"/>
              </a:ext>
            </a:extLst>
          </p:cNvPr>
          <p:cNvSpPr>
            <a:spLocks noGrp="1"/>
          </p:cNvSpPr>
          <p:nvPr>
            <p:ph type="sldNum" sz="quarter" idx="12"/>
          </p:nvPr>
        </p:nvSpPr>
        <p:spPr/>
        <p:txBody>
          <a:bodyPr/>
          <a:lstStyle/>
          <a:p>
            <a:fld id="{2C788922-FFBB-4739-A980-20EC58DE62DC}" type="slidenum">
              <a:rPr lang="en-US" smtClean="0"/>
              <a:t>‹#›</a:t>
            </a:fld>
            <a:endParaRPr lang="en-US"/>
          </a:p>
        </p:txBody>
      </p:sp>
    </p:spTree>
    <p:extLst>
      <p:ext uri="{BB962C8B-B14F-4D97-AF65-F5344CB8AC3E}">
        <p14:creationId xmlns:p14="http://schemas.microsoft.com/office/powerpoint/2010/main" val="3030941370"/>
      </p:ext>
    </p:extLst>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322DC-9111-420D-8840-1C8FA40EDD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ACCC60-AA8C-403B-A009-A19CCEC711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756B23-71F9-4107-ACFD-1891FA616372}"/>
              </a:ext>
            </a:extLst>
          </p:cNvPr>
          <p:cNvSpPr>
            <a:spLocks noGrp="1"/>
          </p:cNvSpPr>
          <p:nvPr>
            <p:ph type="dt" sz="half" idx="10"/>
          </p:nvPr>
        </p:nvSpPr>
        <p:spPr/>
        <p:txBody>
          <a:bodyPr/>
          <a:lstStyle/>
          <a:p>
            <a:fld id="{DF1DF667-DDE1-423E-9817-6538BF5284C2}" type="datetimeFigureOut">
              <a:rPr lang="en-US" smtClean="0"/>
              <a:t>8/16/2021</a:t>
            </a:fld>
            <a:endParaRPr lang="en-US"/>
          </a:p>
        </p:txBody>
      </p:sp>
      <p:sp>
        <p:nvSpPr>
          <p:cNvPr id="5" name="Footer Placeholder 4">
            <a:extLst>
              <a:ext uri="{FF2B5EF4-FFF2-40B4-BE49-F238E27FC236}">
                <a16:creationId xmlns:a16="http://schemas.microsoft.com/office/drawing/2014/main" id="{C60389A0-E7F8-4DE6-A13E-825798FF4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7FFEB4-64EB-4BA8-9724-F9AA2D44721F}"/>
              </a:ext>
            </a:extLst>
          </p:cNvPr>
          <p:cNvSpPr>
            <a:spLocks noGrp="1"/>
          </p:cNvSpPr>
          <p:nvPr>
            <p:ph type="sldNum" sz="quarter" idx="12"/>
          </p:nvPr>
        </p:nvSpPr>
        <p:spPr/>
        <p:txBody>
          <a:bodyPr/>
          <a:lstStyle/>
          <a:p>
            <a:fld id="{2C788922-FFBB-4739-A980-20EC58DE62DC}" type="slidenum">
              <a:rPr lang="en-US" smtClean="0"/>
              <a:t>‹#›</a:t>
            </a:fld>
            <a:endParaRPr lang="en-US"/>
          </a:p>
        </p:txBody>
      </p:sp>
    </p:spTree>
    <p:extLst>
      <p:ext uri="{BB962C8B-B14F-4D97-AF65-F5344CB8AC3E}">
        <p14:creationId xmlns:p14="http://schemas.microsoft.com/office/powerpoint/2010/main" val="1863369451"/>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608E98-769F-482E-BA63-0F411E15765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EE0DF4-68BC-49C0-992B-F5E841FD307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A895F3-E76A-4717-8C80-EC59F83C29C6}"/>
              </a:ext>
            </a:extLst>
          </p:cNvPr>
          <p:cNvSpPr>
            <a:spLocks noGrp="1"/>
          </p:cNvSpPr>
          <p:nvPr>
            <p:ph type="dt" sz="half" idx="10"/>
          </p:nvPr>
        </p:nvSpPr>
        <p:spPr/>
        <p:txBody>
          <a:bodyPr/>
          <a:lstStyle/>
          <a:p>
            <a:fld id="{DF1DF667-DDE1-423E-9817-6538BF5284C2}" type="datetimeFigureOut">
              <a:rPr lang="en-US" smtClean="0"/>
              <a:t>8/16/2021</a:t>
            </a:fld>
            <a:endParaRPr lang="en-US"/>
          </a:p>
        </p:txBody>
      </p:sp>
      <p:sp>
        <p:nvSpPr>
          <p:cNvPr id="5" name="Footer Placeholder 4">
            <a:extLst>
              <a:ext uri="{FF2B5EF4-FFF2-40B4-BE49-F238E27FC236}">
                <a16:creationId xmlns:a16="http://schemas.microsoft.com/office/drawing/2014/main" id="{3E34BF77-DADA-4943-9911-4FEAF41D80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917898-EB0B-4ACB-A2D3-86A85F65E5EB}"/>
              </a:ext>
            </a:extLst>
          </p:cNvPr>
          <p:cNvSpPr>
            <a:spLocks noGrp="1"/>
          </p:cNvSpPr>
          <p:nvPr>
            <p:ph type="sldNum" sz="quarter" idx="12"/>
          </p:nvPr>
        </p:nvSpPr>
        <p:spPr/>
        <p:txBody>
          <a:bodyPr/>
          <a:lstStyle/>
          <a:p>
            <a:fld id="{2C788922-FFBB-4739-A980-20EC58DE62DC}" type="slidenum">
              <a:rPr lang="en-US" smtClean="0"/>
              <a:t>‹#›</a:t>
            </a:fld>
            <a:endParaRPr lang="en-US"/>
          </a:p>
        </p:txBody>
      </p:sp>
    </p:spTree>
    <p:extLst>
      <p:ext uri="{BB962C8B-B14F-4D97-AF65-F5344CB8AC3E}">
        <p14:creationId xmlns:p14="http://schemas.microsoft.com/office/powerpoint/2010/main" val="215728309"/>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smtClean="0"/>
            </a:lvl1pPr>
          </a:lstStyle>
          <a:p>
            <a:fld id="{972F44C1-9864-6748-B596-8B08E6338EB6}" type="slidenum">
              <a:rPr lang="en-US"/>
              <a:pPr/>
              <a:t>‹#›</a:t>
            </a:fld>
            <a:endParaRPr lang="en-US"/>
          </a:p>
        </p:txBody>
      </p:sp>
    </p:spTree>
    <p:extLst>
      <p:ext uri="{BB962C8B-B14F-4D97-AF65-F5344CB8AC3E}">
        <p14:creationId xmlns:p14="http://schemas.microsoft.com/office/powerpoint/2010/main" val="2634338746"/>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p:cNvSpPr>
            <a:spLocks noGrp="1" noChangeArrowheads="1"/>
          </p:cNvSpPr>
          <p:nvPr>
            <p:ph type="dt" sz="half" idx="10"/>
          </p:nvPr>
        </p:nvSpPr>
        <p:spPr/>
        <p:txBody>
          <a:bodyPr rtlCol="0"/>
          <a:lstStyle>
            <a:lvl1pPr fontAlgn="auto">
              <a:spcBef>
                <a:spcPts val="0"/>
              </a:spcBef>
              <a:spcAft>
                <a:spcPts val="0"/>
              </a:spcAft>
              <a:defRPr>
                <a:solidFill>
                  <a:schemeClr val="tx1">
                    <a:tint val="75000"/>
                  </a:schemeClr>
                </a:solidFill>
                <a:latin typeface="+mn-lt"/>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3EBEFBAB-4136-6A48-A2DF-5F6D7420C22A}" type="slidenum">
              <a:rPr lang="en-US"/>
              <a:pPr/>
              <a:t>‹#›</a:t>
            </a:fld>
            <a:endParaRPr lang="en-US"/>
          </a:p>
        </p:txBody>
      </p:sp>
    </p:spTree>
    <p:extLst>
      <p:ext uri="{BB962C8B-B14F-4D97-AF65-F5344CB8AC3E}">
        <p14:creationId xmlns:p14="http://schemas.microsoft.com/office/powerpoint/2010/main" val="1026333793"/>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B038E-3B84-4D2E-B792-4930AB73ED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3DA310-92E2-4A06-A879-F1A1CBC40F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F8C9E0-61F6-4FA2-A654-D6B0E74E7CFB}"/>
              </a:ext>
            </a:extLst>
          </p:cNvPr>
          <p:cNvSpPr>
            <a:spLocks noGrp="1"/>
          </p:cNvSpPr>
          <p:nvPr>
            <p:ph type="dt" sz="half" idx="10"/>
          </p:nvPr>
        </p:nvSpPr>
        <p:spPr/>
        <p:txBody>
          <a:bodyPr/>
          <a:lstStyle/>
          <a:p>
            <a:fld id="{C06B5957-004E-489C-8AEF-AB61B8C83A5F}" type="datetimeFigureOut">
              <a:rPr lang="en-US" smtClean="0"/>
              <a:t>8/16/2021</a:t>
            </a:fld>
            <a:endParaRPr lang="en-US"/>
          </a:p>
        </p:txBody>
      </p:sp>
      <p:sp>
        <p:nvSpPr>
          <p:cNvPr id="5" name="Footer Placeholder 4">
            <a:extLst>
              <a:ext uri="{FF2B5EF4-FFF2-40B4-BE49-F238E27FC236}">
                <a16:creationId xmlns:a16="http://schemas.microsoft.com/office/drawing/2014/main" id="{5C76D702-EC4A-43AF-B241-F3C732B378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48A74C-0EFE-400F-ADC8-6DEC0887AFAF}"/>
              </a:ext>
            </a:extLst>
          </p:cNvPr>
          <p:cNvSpPr>
            <a:spLocks noGrp="1"/>
          </p:cNvSpPr>
          <p:nvPr>
            <p:ph type="sldNum" sz="quarter" idx="12"/>
          </p:nvPr>
        </p:nvSpPr>
        <p:spPr/>
        <p:txBody>
          <a:bodyPr/>
          <a:lstStyle/>
          <a:p>
            <a:fld id="{F959AE89-BF01-4C4C-854B-2931797CD22F}" type="slidenum">
              <a:rPr lang="en-US" smtClean="0"/>
              <a:t>‹#›</a:t>
            </a:fld>
            <a:endParaRPr lang="en-US"/>
          </a:p>
        </p:txBody>
      </p:sp>
    </p:spTree>
    <p:extLst>
      <p:ext uri="{BB962C8B-B14F-4D97-AF65-F5344CB8AC3E}">
        <p14:creationId xmlns:p14="http://schemas.microsoft.com/office/powerpoint/2010/main" val="2952436582"/>
      </p:ext>
    </p:extLst>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7C3FE-EE38-4E58-AD2A-B1EEEE1753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B07B31-5A2F-485F-8F5F-3A799DD52A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7F93C2-BC57-4E91-9BC1-FAC040569F7A}"/>
              </a:ext>
            </a:extLst>
          </p:cNvPr>
          <p:cNvSpPr>
            <a:spLocks noGrp="1"/>
          </p:cNvSpPr>
          <p:nvPr>
            <p:ph type="dt" sz="half" idx="10"/>
          </p:nvPr>
        </p:nvSpPr>
        <p:spPr/>
        <p:txBody>
          <a:bodyPr/>
          <a:lstStyle/>
          <a:p>
            <a:fld id="{C06B5957-004E-489C-8AEF-AB61B8C83A5F}" type="datetimeFigureOut">
              <a:rPr lang="en-US" smtClean="0"/>
              <a:t>8/16/2021</a:t>
            </a:fld>
            <a:endParaRPr lang="en-US"/>
          </a:p>
        </p:txBody>
      </p:sp>
      <p:sp>
        <p:nvSpPr>
          <p:cNvPr id="5" name="Footer Placeholder 4">
            <a:extLst>
              <a:ext uri="{FF2B5EF4-FFF2-40B4-BE49-F238E27FC236}">
                <a16:creationId xmlns:a16="http://schemas.microsoft.com/office/drawing/2014/main" id="{F78D6B9C-593E-483C-A1C6-41580EFCB9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900563-4942-4AE0-8384-D0CFEC643391}"/>
              </a:ext>
            </a:extLst>
          </p:cNvPr>
          <p:cNvSpPr>
            <a:spLocks noGrp="1"/>
          </p:cNvSpPr>
          <p:nvPr>
            <p:ph type="sldNum" sz="quarter" idx="12"/>
          </p:nvPr>
        </p:nvSpPr>
        <p:spPr/>
        <p:txBody>
          <a:bodyPr/>
          <a:lstStyle/>
          <a:p>
            <a:fld id="{F959AE89-BF01-4C4C-854B-2931797CD22F}" type="slidenum">
              <a:rPr lang="en-US" smtClean="0"/>
              <a:t>‹#›</a:t>
            </a:fld>
            <a:endParaRPr lang="en-US"/>
          </a:p>
        </p:txBody>
      </p:sp>
    </p:spTree>
    <p:extLst>
      <p:ext uri="{BB962C8B-B14F-4D97-AF65-F5344CB8AC3E}">
        <p14:creationId xmlns:p14="http://schemas.microsoft.com/office/powerpoint/2010/main" val="1005857565"/>
      </p:ext>
    </p:extLst>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2F790-6F8E-45CD-ACAB-D15772706F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2F34628-5FB8-49F7-8D07-07A317CA82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BBDDD14-04F1-49A3-8C90-102969A4A45D}"/>
              </a:ext>
            </a:extLst>
          </p:cNvPr>
          <p:cNvSpPr>
            <a:spLocks noGrp="1"/>
          </p:cNvSpPr>
          <p:nvPr>
            <p:ph type="dt" sz="half" idx="10"/>
          </p:nvPr>
        </p:nvSpPr>
        <p:spPr/>
        <p:txBody>
          <a:bodyPr/>
          <a:lstStyle/>
          <a:p>
            <a:fld id="{C06B5957-004E-489C-8AEF-AB61B8C83A5F}" type="datetimeFigureOut">
              <a:rPr lang="en-US" smtClean="0"/>
              <a:t>8/16/2021</a:t>
            </a:fld>
            <a:endParaRPr lang="en-US"/>
          </a:p>
        </p:txBody>
      </p:sp>
      <p:sp>
        <p:nvSpPr>
          <p:cNvPr id="5" name="Footer Placeholder 4">
            <a:extLst>
              <a:ext uri="{FF2B5EF4-FFF2-40B4-BE49-F238E27FC236}">
                <a16:creationId xmlns:a16="http://schemas.microsoft.com/office/drawing/2014/main" id="{4099A011-BAA1-4653-9486-17D419A2CD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72B4BB-D3B3-4D23-B9BB-FF938C50A13D}"/>
              </a:ext>
            </a:extLst>
          </p:cNvPr>
          <p:cNvSpPr>
            <a:spLocks noGrp="1"/>
          </p:cNvSpPr>
          <p:nvPr>
            <p:ph type="sldNum" sz="quarter" idx="12"/>
          </p:nvPr>
        </p:nvSpPr>
        <p:spPr/>
        <p:txBody>
          <a:bodyPr/>
          <a:lstStyle/>
          <a:p>
            <a:fld id="{F959AE89-BF01-4C4C-854B-2931797CD22F}" type="slidenum">
              <a:rPr lang="en-US" smtClean="0"/>
              <a:t>‹#›</a:t>
            </a:fld>
            <a:endParaRPr lang="en-US"/>
          </a:p>
        </p:txBody>
      </p:sp>
    </p:spTree>
    <p:extLst>
      <p:ext uri="{BB962C8B-B14F-4D97-AF65-F5344CB8AC3E}">
        <p14:creationId xmlns:p14="http://schemas.microsoft.com/office/powerpoint/2010/main" val="650954962"/>
      </p:ext>
    </p:extLst>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98812-D748-4794-847B-9C9EF3143D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590D2E-A9A7-4882-AB8C-DC8DBFE4677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6C774F-CD16-4943-9B5A-4ADC499D11F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AC2617-9EAB-4E3F-8FD6-7EDC8D9C1144}"/>
              </a:ext>
            </a:extLst>
          </p:cNvPr>
          <p:cNvSpPr>
            <a:spLocks noGrp="1"/>
          </p:cNvSpPr>
          <p:nvPr>
            <p:ph type="dt" sz="half" idx="10"/>
          </p:nvPr>
        </p:nvSpPr>
        <p:spPr/>
        <p:txBody>
          <a:bodyPr/>
          <a:lstStyle/>
          <a:p>
            <a:fld id="{C06B5957-004E-489C-8AEF-AB61B8C83A5F}" type="datetimeFigureOut">
              <a:rPr lang="en-US" smtClean="0"/>
              <a:t>8/16/2021</a:t>
            </a:fld>
            <a:endParaRPr lang="en-US"/>
          </a:p>
        </p:txBody>
      </p:sp>
      <p:sp>
        <p:nvSpPr>
          <p:cNvPr id="6" name="Footer Placeholder 5">
            <a:extLst>
              <a:ext uri="{FF2B5EF4-FFF2-40B4-BE49-F238E27FC236}">
                <a16:creationId xmlns:a16="http://schemas.microsoft.com/office/drawing/2014/main" id="{475F834A-6871-429A-98B6-50E7027776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19910B-BE23-4AC2-9BAD-9AB2716B14AD}"/>
              </a:ext>
            </a:extLst>
          </p:cNvPr>
          <p:cNvSpPr>
            <a:spLocks noGrp="1"/>
          </p:cNvSpPr>
          <p:nvPr>
            <p:ph type="sldNum" sz="quarter" idx="12"/>
          </p:nvPr>
        </p:nvSpPr>
        <p:spPr/>
        <p:txBody>
          <a:bodyPr/>
          <a:lstStyle/>
          <a:p>
            <a:fld id="{F959AE89-BF01-4C4C-854B-2931797CD22F}" type="slidenum">
              <a:rPr lang="en-US" smtClean="0"/>
              <a:t>‹#›</a:t>
            </a:fld>
            <a:endParaRPr lang="en-US"/>
          </a:p>
        </p:txBody>
      </p:sp>
    </p:spTree>
    <p:extLst>
      <p:ext uri="{BB962C8B-B14F-4D97-AF65-F5344CB8AC3E}">
        <p14:creationId xmlns:p14="http://schemas.microsoft.com/office/powerpoint/2010/main" val="3793703086"/>
      </p:ext>
    </p:extLst>
  </p:cSld>
  <p:clrMapOvr>
    <a:masterClrMapping/>
  </p:clrMapOvr>
  <p:transitio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41FD5-F88E-4576-BA4D-0983AAA650C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2DF776-54A7-4CB3-B364-9960E1E0BD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BB169E7-74D9-4F03-A80D-F03F310CE0E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395F26-FF9F-4C12-8F86-A402A3A653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61F70D-434D-4085-93DF-65618B7EE5D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ACE2AE-C2C5-44F7-A8F0-248475A4024C}"/>
              </a:ext>
            </a:extLst>
          </p:cNvPr>
          <p:cNvSpPr>
            <a:spLocks noGrp="1"/>
          </p:cNvSpPr>
          <p:nvPr>
            <p:ph type="dt" sz="half" idx="10"/>
          </p:nvPr>
        </p:nvSpPr>
        <p:spPr/>
        <p:txBody>
          <a:bodyPr/>
          <a:lstStyle/>
          <a:p>
            <a:fld id="{C06B5957-004E-489C-8AEF-AB61B8C83A5F}" type="datetimeFigureOut">
              <a:rPr lang="en-US" smtClean="0"/>
              <a:t>8/16/2021</a:t>
            </a:fld>
            <a:endParaRPr lang="en-US"/>
          </a:p>
        </p:txBody>
      </p:sp>
      <p:sp>
        <p:nvSpPr>
          <p:cNvPr id="8" name="Footer Placeholder 7">
            <a:extLst>
              <a:ext uri="{FF2B5EF4-FFF2-40B4-BE49-F238E27FC236}">
                <a16:creationId xmlns:a16="http://schemas.microsoft.com/office/drawing/2014/main" id="{3E5712BD-4E0A-4D1C-9010-5F0F2296E8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EF68CC-3DC8-4F99-80F2-B639AB743055}"/>
              </a:ext>
            </a:extLst>
          </p:cNvPr>
          <p:cNvSpPr>
            <a:spLocks noGrp="1"/>
          </p:cNvSpPr>
          <p:nvPr>
            <p:ph type="sldNum" sz="quarter" idx="12"/>
          </p:nvPr>
        </p:nvSpPr>
        <p:spPr/>
        <p:txBody>
          <a:bodyPr/>
          <a:lstStyle/>
          <a:p>
            <a:fld id="{F959AE89-BF01-4C4C-854B-2931797CD22F}" type="slidenum">
              <a:rPr lang="en-US" smtClean="0"/>
              <a:t>‹#›</a:t>
            </a:fld>
            <a:endParaRPr lang="en-US"/>
          </a:p>
        </p:txBody>
      </p:sp>
    </p:spTree>
    <p:extLst>
      <p:ext uri="{BB962C8B-B14F-4D97-AF65-F5344CB8AC3E}">
        <p14:creationId xmlns:p14="http://schemas.microsoft.com/office/powerpoint/2010/main" val="329934423"/>
      </p:ext>
    </p:extLst>
  </p:cSld>
  <p:clrMapOvr>
    <a:masterClrMapping/>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C1E33-39FE-4ED0-AA2A-E2690C15B9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B3DA63-B0BF-4293-B19B-4BB5C8B9BCD7}"/>
              </a:ext>
            </a:extLst>
          </p:cNvPr>
          <p:cNvSpPr>
            <a:spLocks noGrp="1"/>
          </p:cNvSpPr>
          <p:nvPr>
            <p:ph type="dt" sz="half" idx="10"/>
          </p:nvPr>
        </p:nvSpPr>
        <p:spPr/>
        <p:txBody>
          <a:bodyPr/>
          <a:lstStyle/>
          <a:p>
            <a:fld id="{C06B5957-004E-489C-8AEF-AB61B8C83A5F}" type="datetimeFigureOut">
              <a:rPr lang="en-US" smtClean="0"/>
              <a:t>8/16/2021</a:t>
            </a:fld>
            <a:endParaRPr lang="en-US"/>
          </a:p>
        </p:txBody>
      </p:sp>
      <p:sp>
        <p:nvSpPr>
          <p:cNvPr id="4" name="Footer Placeholder 3">
            <a:extLst>
              <a:ext uri="{FF2B5EF4-FFF2-40B4-BE49-F238E27FC236}">
                <a16:creationId xmlns:a16="http://schemas.microsoft.com/office/drawing/2014/main" id="{E7B2D46C-F52F-4330-AE6E-B8F1C9C2C0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B3304D-B279-48F4-BD48-46622A495278}"/>
              </a:ext>
            </a:extLst>
          </p:cNvPr>
          <p:cNvSpPr>
            <a:spLocks noGrp="1"/>
          </p:cNvSpPr>
          <p:nvPr>
            <p:ph type="sldNum" sz="quarter" idx="12"/>
          </p:nvPr>
        </p:nvSpPr>
        <p:spPr/>
        <p:txBody>
          <a:bodyPr/>
          <a:lstStyle/>
          <a:p>
            <a:fld id="{F959AE89-BF01-4C4C-854B-2931797CD22F}" type="slidenum">
              <a:rPr lang="en-US" smtClean="0"/>
              <a:t>‹#›</a:t>
            </a:fld>
            <a:endParaRPr lang="en-US"/>
          </a:p>
        </p:txBody>
      </p:sp>
    </p:spTree>
    <p:extLst>
      <p:ext uri="{BB962C8B-B14F-4D97-AF65-F5344CB8AC3E}">
        <p14:creationId xmlns:p14="http://schemas.microsoft.com/office/powerpoint/2010/main" val="504918359"/>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CE57E-D8C9-4473-8BCA-8B3A27405A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E6B348-0906-47F2-9EB5-06F463DD06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142A8A-7E05-402E-96A1-CB553FDCC499}"/>
              </a:ext>
            </a:extLst>
          </p:cNvPr>
          <p:cNvSpPr>
            <a:spLocks noGrp="1"/>
          </p:cNvSpPr>
          <p:nvPr>
            <p:ph type="dt" sz="half" idx="10"/>
          </p:nvPr>
        </p:nvSpPr>
        <p:spPr/>
        <p:txBody>
          <a:bodyPr/>
          <a:lstStyle/>
          <a:p>
            <a:fld id="{DF1DF667-DDE1-423E-9817-6538BF5284C2}" type="datetimeFigureOut">
              <a:rPr lang="en-US" smtClean="0"/>
              <a:t>8/16/2021</a:t>
            </a:fld>
            <a:endParaRPr lang="en-US"/>
          </a:p>
        </p:txBody>
      </p:sp>
      <p:sp>
        <p:nvSpPr>
          <p:cNvPr id="5" name="Footer Placeholder 4">
            <a:extLst>
              <a:ext uri="{FF2B5EF4-FFF2-40B4-BE49-F238E27FC236}">
                <a16:creationId xmlns:a16="http://schemas.microsoft.com/office/drawing/2014/main" id="{85DDFCB0-D6CC-4F2E-A808-3B6A4D24C7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1B05AA-3917-40C4-A495-4CFF43C9D021}"/>
              </a:ext>
            </a:extLst>
          </p:cNvPr>
          <p:cNvSpPr>
            <a:spLocks noGrp="1"/>
          </p:cNvSpPr>
          <p:nvPr>
            <p:ph type="sldNum" sz="quarter" idx="12"/>
          </p:nvPr>
        </p:nvSpPr>
        <p:spPr/>
        <p:txBody>
          <a:bodyPr/>
          <a:lstStyle/>
          <a:p>
            <a:fld id="{2C788922-FFBB-4739-A980-20EC58DE62DC}" type="slidenum">
              <a:rPr lang="en-US" smtClean="0"/>
              <a:t>‹#›</a:t>
            </a:fld>
            <a:endParaRPr lang="en-US"/>
          </a:p>
        </p:txBody>
      </p:sp>
    </p:spTree>
    <p:extLst>
      <p:ext uri="{BB962C8B-B14F-4D97-AF65-F5344CB8AC3E}">
        <p14:creationId xmlns:p14="http://schemas.microsoft.com/office/powerpoint/2010/main" val="159111038"/>
      </p:ext>
    </p:extLst>
  </p:cSld>
  <p:clrMapOvr>
    <a:masterClrMapping/>
  </p:clrMapOvr>
  <p:transition>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250E8D-C644-49F3-BE4A-99BB24219188}"/>
              </a:ext>
            </a:extLst>
          </p:cNvPr>
          <p:cNvSpPr>
            <a:spLocks noGrp="1"/>
          </p:cNvSpPr>
          <p:nvPr>
            <p:ph type="dt" sz="half" idx="10"/>
          </p:nvPr>
        </p:nvSpPr>
        <p:spPr/>
        <p:txBody>
          <a:bodyPr/>
          <a:lstStyle/>
          <a:p>
            <a:fld id="{C06B5957-004E-489C-8AEF-AB61B8C83A5F}" type="datetimeFigureOut">
              <a:rPr lang="en-US" smtClean="0"/>
              <a:t>8/16/2021</a:t>
            </a:fld>
            <a:endParaRPr lang="en-US"/>
          </a:p>
        </p:txBody>
      </p:sp>
      <p:sp>
        <p:nvSpPr>
          <p:cNvPr id="3" name="Footer Placeholder 2">
            <a:extLst>
              <a:ext uri="{FF2B5EF4-FFF2-40B4-BE49-F238E27FC236}">
                <a16:creationId xmlns:a16="http://schemas.microsoft.com/office/drawing/2014/main" id="{88D30488-2BC6-4E34-B010-300A9FC8D9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3919F6-2B36-4ACA-B5D7-0F73A7E6CA82}"/>
              </a:ext>
            </a:extLst>
          </p:cNvPr>
          <p:cNvSpPr>
            <a:spLocks noGrp="1"/>
          </p:cNvSpPr>
          <p:nvPr>
            <p:ph type="sldNum" sz="quarter" idx="12"/>
          </p:nvPr>
        </p:nvSpPr>
        <p:spPr/>
        <p:txBody>
          <a:bodyPr/>
          <a:lstStyle/>
          <a:p>
            <a:fld id="{F959AE89-BF01-4C4C-854B-2931797CD22F}" type="slidenum">
              <a:rPr lang="en-US" smtClean="0"/>
              <a:t>‹#›</a:t>
            </a:fld>
            <a:endParaRPr lang="en-US"/>
          </a:p>
        </p:txBody>
      </p:sp>
    </p:spTree>
    <p:extLst>
      <p:ext uri="{BB962C8B-B14F-4D97-AF65-F5344CB8AC3E}">
        <p14:creationId xmlns:p14="http://schemas.microsoft.com/office/powerpoint/2010/main" val="587000265"/>
      </p:ext>
    </p:extLst>
  </p:cSld>
  <p:clrMapOvr>
    <a:masterClrMapping/>
  </p:clrMapOvr>
  <p:transitio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3CA10-7EB9-4F43-8528-D228B6C6DA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D91A04-2C4B-4AE1-89F6-75BE0959C8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B90636-7012-4735-8F8D-BD9026489D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D3D88DC-1899-4A4F-BF5E-BC7EDAD45394}"/>
              </a:ext>
            </a:extLst>
          </p:cNvPr>
          <p:cNvSpPr>
            <a:spLocks noGrp="1"/>
          </p:cNvSpPr>
          <p:nvPr>
            <p:ph type="dt" sz="half" idx="10"/>
          </p:nvPr>
        </p:nvSpPr>
        <p:spPr/>
        <p:txBody>
          <a:bodyPr/>
          <a:lstStyle/>
          <a:p>
            <a:fld id="{C06B5957-004E-489C-8AEF-AB61B8C83A5F}" type="datetimeFigureOut">
              <a:rPr lang="en-US" smtClean="0"/>
              <a:t>8/16/2021</a:t>
            </a:fld>
            <a:endParaRPr lang="en-US"/>
          </a:p>
        </p:txBody>
      </p:sp>
      <p:sp>
        <p:nvSpPr>
          <p:cNvPr id="6" name="Footer Placeholder 5">
            <a:extLst>
              <a:ext uri="{FF2B5EF4-FFF2-40B4-BE49-F238E27FC236}">
                <a16:creationId xmlns:a16="http://schemas.microsoft.com/office/drawing/2014/main" id="{131041F7-BD2A-4352-8C1D-9FFB616FA4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3E3878-BA7C-41E1-B0B8-E54CD15A91CA}"/>
              </a:ext>
            </a:extLst>
          </p:cNvPr>
          <p:cNvSpPr>
            <a:spLocks noGrp="1"/>
          </p:cNvSpPr>
          <p:nvPr>
            <p:ph type="sldNum" sz="quarter" idx="12"/>
          </p:nvPr>
        </p:nvSpPr>
        <p:spPr/>
        <p:txBody>
          <a:bodyPr/>
          <a:lstStyle/>
          <a:p>
            <a:fld id="{F959AE89-BF01-4C4C-854B-2931797CD22F}" type="slidenum">
              <a:rPr lang="en-US" smtClean="0"/>
              <a:t>‹#›</a:t>
            </a:fld>
            <a:endParaRPr lang="en-US"/>
          </a:p>
        </p:txBody>
      </p:sp>
    </p:spTree>
    <p:extLst>
      <p:ext uri="{BB962C8B-B14F-4D97-AF65-F5344CB8AC3E}">
        <p14:creationId xmlns:p14="http://schemas.microsoft.com/office/powerpoint/2010/main" val="1672463800"/>
      </p:ext>
    </p:extLst>
  </p:cSld>
  <p:clrMapOvr>
    <a:masterClrMapping/>
  </p:clrMapOvr>
  <p:transition>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16B00-F41E-4567-ABC2-FC34B2D2C9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8F157C-04FB-4501-86BB-054A206465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692E49-451B-476D-B1FD-67773EF59E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267955E-8ACC-41E3-93B2-ADF4C6345CA0}"/>
              </a:ext>
            </a:extLst>
          </p:cNvPr>
          <p:cNvSpPr>
            <a:spLocks noGrp="1"/>
          </p:cNvSpPr>
          <p:nvPr>
            <p:ph type="dt" sz="half" idx="10"/>
          </p:nvPr>
        </p:nvSpPr>
        <p:spPr/>
        <p:txBody>
          <a:bodyPr/>
          <a:lstStyle/>
          <a:p>
            <a:fld id="{C06B5957-004E-489C-8AEF-AB61B8C83A5F}" type="datetimeFigureOut">
              <a:rPr lang="en-US" smtClean="0"/>
              <a:t>8/16/2021</a:t>
            </a:fld>
            <a:endParaRPr lang="en-US"/>
          </a:p>
        </p:txBody>
      </p:sp>
      <p:sp>
        <p:nvSpPr>
          <p:cNvPr id="6" name="Footer Placeholder 5">
            <a:extLst>
              <a:ext uri="{FF2B5EF4-FFF2-40B4-BE49-F238E27FC236}">
                <a16:creationId xmlns:a16="http://schemas.microsoft.com/office/drawing/2014/main" id="{9FE071B7-6A1F-41EC-ACB6-48E67C478D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A0485E-F549-456E-A2F1-C81426520499}"/>
              </a:ext>
            </a:extLst>
          </p:cNvPr>
          <p:cNvSpPr>
            <a:spLocks noGrp="1"/>
          </p:cNvSpPr>
          <p:nvPr>
            <p:ph type="sldNum" sz="quarter" idx="12"/>
          </p:nvPr>
        </p:nvSpPr>
        <p:spPr/>
        <p:txBody>
          <a:bodyPr/>
          <a:lstStyle/>
          <a:p>
            <a:fld id="{F959AE89-BF01-4C4C-854B-2931797CD22F}" type="slidenum">
              <a:rPr lang="en-US" smtClean="0"/>
              <a:t>‹#›</a:t>
            </a:fld>
            <a:endParaRPr lang="en-US"/>
          </a:p>
        </p:txBody>
      </p:sp>
    </p:spTree>
    <p:extLst>
      <p:ext uri="{BB962C8B-B14F-4D97-AF65-F5344CB8AC3E}">
        <p14:creationId xmlns:p14="http://schemas.microsoft.com/office/powerpoint/2010/main" val="3248859909"/>
      </p:ext>
    </p:extLst>
  </p:cSld>
  <p:clrMapOvr>
    <a:masterClrMapping/>
  </p:clrMapOvr>
  <p:transition>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98DCC-59DB-4A79-9448-35AFE8AAD7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424F76-D57B-403A-AC0B-79A73A2F036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1F69E1-0968-4C99-819E-AF5E219422BB}"/>
              </a:ext>
            </a:extLst>
          </p:cNvPr>
          <p:cNvSpPr>
            <a:spLocks noGrp="1"/>
          </p:cNvSpPr>
          <p:nvPr>
            <p:ph type="dt" sz="half" idx="10"/>
          </p:nvPr>
        </p:nvSpPr>
        <p:spPr/>
        <p:txBody>
          <a:bodyPr/>
          <a:lstStyle/>
          <a:p>
            <a:fld id="{C06B5957-004E-489C-8AEF-AB61B8C83A5F}" type="datetimeFigureOut">
              <a:rPr lang="en-US" smtClean="0"/>
              <a:t>8/16/2021</a:t>
            </a:fld>
            <a:endParaRPr lang="en-US"/>
          </a:p>
        </p:txBody>
      </p:sp>
      <p:sp>
        <p:nvSpPr>
          <p:cNvPr id="5" name="Footer Placeholder 4">
            <a:extLst>
              <a:ext uri="{FF2B5EF4-FFF2-40B4-BE49-F238E27FC236}">
                <a16:creationId xmlns:a16="http://schemas.microsoft.com/office/drawing/2014/main" id="{369C323D-A46B-43DE-81C4-562F05E7F4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ECD436-7A74-42F9-BBCD-A6F1582A6F87}"/>
              </a:ext>
            </a:extLst>
          </p:cNvPr>
          <p:cNvSpPr>
            <a:spLocks noGrp="1"/>
          </p:cNvSpPr>
          <p:nvPr>
            <p:ph type="sldNum" sz="quarter" idx="12"/>
          </p:nvPr>
        </p:nvSpPr>
        <p:spPr/>
        <p:txBody>
          <a:bodyPr/>
          <a:lstStyle/>
          <a:p>
            <a:fld id="{F959AE89-BF01-4C4C-854B-2931797CD22F}" type="slidenum">
              <a:rPr lang="en-US" smtClean="0"/>
              <a:t>‹#›</a:t>
            </a:fld>
            <a:endParaRPr lang="en-US"/>
          </a:p>
        </p:txBody>
      </p:sp>
    </p:spTree>
    <p:extLst>
      <p:ext uri="{BB962C8B-B14F-4D97-AF65-F5344CB8AC3E}">
        <p14:creationId xmlns:p14="http://schemas.microsoft.com/office/powerpoint/2010/main" val="2517108769"/>
      </p:ext>
    </p:extLst>
  </p:cSld>
  <p:clrMapOvr>
    <a:masterClrMapping/>
  </p:clrMapOvr>
  <p:transition>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BC681A-8E74-4B72-B76B-CA2EBC3BA29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2286DF-0A08-46BE-916F-EA7366C7F94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8A4F67-B86F-4E2C-A202-1B676F977B91}"/>
              </a:ext>
            </a:extLst>
          </p:cNvPr>
          <p:cNvSpPr>
            <a:spLocks noGrp="1"/>
          </p:cNvSpPr>
          <p:nvPr>
            <p:ph type="dt" sz="half" idx="10"/>
          </p:nvPr>
        </p:nvSpPr>
        <p:spPr/>
        <p:txBody>
          <a:bodyPr/>
          <a:lstStyle/>
          <a:p>
            <a:fld id="{C06B5957-004E-489C-8AEF-AB61B8C83A5F}" type="datetimeFigureOut">
              <a:rPr lang="en-US" smtClean="0"/>
              <a:t>8/16/2021</a:t>
            </a:fld>
            <a:endParaRPr lang="en-US"/>
          </a:p>
        </p:txBody>
      </p:sp>
      <p:sp>
        <p:nvSpPr>
          <p:cNvPr id="5" name="Footer Placeholder 4">
            <a:extLst>
              <a:ext uri="{FF2B5EF4-FFF2-40B4-BE49-F238E27FC236}">
                <a16:creationId xmlns:a16="http://schemas.microsoft.com/office/drawing/2014/main" id="{7CEEA328-8547-4335-A8ED-1B86DDC214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DF4D9A-90A7-4F21-AB36-EC2D9C43C8BF}"/>
              </a:ext>
            </a:extLst>
          </p:cNvPr>
          <p:cNvSpPr>
            <a:spLocks noGrp="1"/>
          </p:cNvSpPr>
          <p:nvPr>
            <p:ph type="sldNum" sz="quarter" idx="12"/>
          </p:nvPr>
        </p:nvSpPr>
        <p:spPr/>
        <p:txBody>
          <a:bodyPr/>
          <a:lstStyle/>
          <a:p>
            <a:fld id="{F959AE89-BF01-4C4C-854B-2931797CD22F}" type="slidenum">
              <a:rPr lang="en-US" smtClean="0"/>
              <a:t>‹#›</a:t>
            </a:fld>
            <a:endParaRPr lang="en-US"/>
          </a:p>
        </p:txBody>
      </p:sp>
    </p:spTree>
    <p:extLst>
      <p:ext uri="{BB962C8B-B14F-4D97-AF65-F5344CB8AC3E}">
        <p14:creationId xmlns:p14="http://schemas.microsoft.com/office/powerpoint/2010/main" val="2582110914"/>
      </p:ext>
    </p:extLst>
  </p:cSld>
  <p:clrMapOvr>
    <a:masterClrMapping/>
  </p:clrMapOvr>
  <p:transition>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Blank w/Page Number">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002297" y="6311900"/>
            <a:ext cx="855407" cy="254564"/>
          </a:xfrm>
          <a:prstGeom prst="rect">
            <a:avLst/>
          </a:prstGeom>
        </p:spPr>
        <p:txBody>
          <a:bodyPr vert="horz" lIns="91440" tIns="45720" rIns="91440" bIns="45720" rtlCol="0" anchor="ctr"/>
          <a:lstStyle>
            <a:lvl1pPr algn="r">
              <a:defRPr sz="1000">
                <a:solidFill>
                  <a:schemeClr val="tx1">
                    <a:tint val="75000"/>
                  </a:schemeClr>
                </a:solidFill>
                <a:latin typeface="Trebuchet MS" charset="0"/>
                <a:ea typeface="Trebuchet MS" charset="0"/>
                <a:cs typeface="Trebuchet MS" charset="0"/>
              </a:defRPr>
            </a:lvl1pPr>
          </a:lstStyle>
          <a:p>
            <a:fld id="{21B24CC4-1047-AA40-8C41-2D50E9523852}" type="slidenum">
              <a:rPr lang="en-US" smtClean="0"/>
              <a:pPr/>
              <a:t>‹#›</a:t>
            </a:fld>
            <a:endParaRPr lang="en-US" dirty="0"/>
          </a:p>
        </p:txBody>
      </p:sp>
      <p:sp>
        <p:nvSpPr>
          <p:cNvPr id="7" name="Text Placeholder 11"/>
          <p:cNvSpPr>
            <a:spLocks noGrp="1"/>
          </p:cNvSpPr>
          <p:nvPr>
            <p:ph type="body" sz="quarter" idx="10"/>
          </p:nvPr>
        </p:nvSpPr>
        <p:spPr>
          <a:xfrm>
            <a:off x="1787525" y="6311900"/>
            <a:ext cx="9037638" cy="254000"/>
          </a:xfrm>
          <a:prstGeom prst="rect">
            <a:avLst/>
          </a:prstGeom>
        </p:spPr>
        <p:txBody>
          <a:bodyPr anchor="ctr"/>
          <a:lstStyle>
            <a:lvl1pPr marL="0" indent="0">
              <a:buNone/>
              <a:defRPr sz="1000">
                <a:solidFill>
                  <a:schemeClr val="bg1">
                    <a:lumMod val="50000"/>
                  </a:schemeClr>
                </a:solidFill>
              </a:defRPr>
            </a:lvl1pPr>
            <a:lvl2pPr marL="457200" indent="0">
              <a:buNone/>
              <a:defRPr sz="1050">
                <a:solidFill>
                  <a:schemeClr val="bg1">
                    <a:lumMod val="50000"/>
                  </a:schemeClr>
                </a:solidFill>
              </a:defRPr>
            </a:lvl2pPr>
            <a:lvl3pPr marL="914400" indent="0">
              <a:buNone/>
              <a:defRPr sz="1000">
                <a:solidFill>
                  <a:schemeClr val="bg1">
                    <a:lumMod val="50000"/>
                  </a:schemeClr>
                </a:solidFill>
              </a:defRPr>
            </a:lvl3pPr>
            <a:lvl4pPr marL="1371600" indent="0">
              <a:buNone/>
              <a:defRPr sz="900">
                <a:solidFill>
                  <a:schemeClr val="bg1">
                    <a:lumMod val="50000"/>
                  </a:schemeClr>
                </a:solidFill>
              </a:defRPr>
            </a:lvl4pPr>
            <a:lvl5pPr marL="1828800" indent="0">
              <a:buNone/>
              <a:defRPr sz="900">
                <a:solidFill>
                  <a:schemeClr val="bg1">
                    <a:lumMod val="50000"/>
                  </a:schemeClr>
                </a:solidFill>
              </a:defRPr>
            </a:lvl5pPr>
          </a:lstStyle>
          <a:p>
            <a:pPr lvl="0"/>
            <a:r>
              <a:rPr lang="en-US" dirty="0"/>
              <a:t>Click to edit Master text styles</a:t>
            </a:r>
          </a:p>
        </p:txBody>
      </p:sp>
    </p:spTree>
    <p:extLst>
      <p:ext uri="{BB962C8B-B14F-4D97-AF65-F5344CB8AC3E}">
        <p14:creationId xmlns:p14="http://schemas.microsoft.com/office/powerpoint/2010/main" val="1575809346"/>
      </p:ext>
    </p:extLst>
  </p:cSld>
  <p:clrMapOvr>
    <a:masterClrMapping/>
  </p:clrMapOvr>
  <p:transition>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p:cNvSpPr>
            <a:spLocks noGrp="1" noChangeArrowheads="1"/>
          </p:cNvSpPr>
          <p:nvPr>
            <p:ph type="dt" sz="half" idx="10"/>
          </p:nvPr>
        </p:nvSpPr>
        <p:spPr/>
        <p:txBody>
          <a:bodyPr rtlCol="0"/>
          <a:lstStyle>
            <a:lvl1pPr fontAlgn="auto">
              <a:spcBef>
                <a:spcPts val="0"/>
              </a:spcBef>
              <a:spcAft>
                <a:spcPts val="0"/>
              </a:spcAft>
              <a:defRPr>
                <a:solidFill>
                  <a:schemeClr val="tx1">
                    <a:tint val="75000"/>
                  </a:schemeClr>
                </a:solidFill>
                <a:latin typeface="+mn-lt"/>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3EBEFBAB-4136-6A48-A2DF-5F6D7420C22A}" type="slidenum">
              <a:rPr lang="en-US"/>
              <a:pPr/>
              <a:t>‹#›</a:t>
            </a:fld>
            <a:endParaRPr lang="en-US"/>
          </a:p>
        </p:txBody>
      </p:sp>
    </p:spTree>
    <p:extLst>
      <p:ext uri="{BB962C8B-B14F-4D97-AF65-F5344CB8AC3E}">
        <p14:creationId xmlns:p14="http://schemas.microsoft.com/office/powerpoint/2010/main" val="2352205145"/>
      </p:ext>
    </p:extLst>
  </p:cSld>
  <p:clrMapOvr>
    <a:masterClrMapping/>
  </p:clrMapOvr>
  <p:transition>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29A6DB5-B50B-4CB3-A19F-2B1A0A6AD2D3}" type="datetimeFigureOut">
              <a:rPr lang="en-US" smtClean="0"/>
              <a:t>8/16/2021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39BA6A-BEC6-4F2C-96AA-798C7DD9FEB5}" type="slidenum">
              <a:rPr lang="en-US" smtClean="0"/>
              <a:t>‹#›</a:t>
            </a:fld>
            <a:endParaRPr lang="en-US"/>
          </a:p>
        </p:txBody>
      </p:sp>
    </p:spTree>
    <p:extLst>
      <p:ext uri="{BB962C8B-B14F-4D97-AF65-F5344CB8AC3E}">
        <p14:creationId xmlns:p14="http://schemas.microsoft.com/office/powerpoint/2010/main" val="1236126760"/>
      </p:ext>
    </p:extLst>
  </p:cSld>
  <p:clrMapOvr>
    <a:masterClrMapping/>
  </p:clrMapOvr>
  <p:transition>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9A6DB5-B50B-4CB3-A19F-2B1A0A6AD2D3}" type="datetimeFigureOut">
              <a:rPr lang="en-US" smtClean="0"/>
              <a:t>8/16/2021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39BA6A-BEC6-4F2C-96AA-798C7DD9FEB5}" type="slidenum">
              <a:rPr lang="en-US" smtClean="0"/>
              <a:t>‹#›</a:t>
            </a:fld>
            <a:endParaRPr lang="en-US"/>
          </a:p>
        </p:txBody>
      </p:sp>
    </p:spTree>
    <p:extLst>
      <p:ext uri="{BB962C8B-B14F-4D97-AF65-F5344CB8AC3E}">
        <p14:creationId xmlns:p14="http://schemas.microsoft.com/office/powerpoint/2010/main" val="3386281193"/>
      </p:ext>
    </p:extLst>
  </p:cSld>
  <p:clrMapOvr>
    <a:masterClrMapping/>
  </p:clrMapOvr>
  <p:transition>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29A6DB5-B50B-4CB3-A19F-2B1A0A6AD2D3}" type="datetimeFigureOut">
              <a:rPr lang="en-US" smtClean="0"/>
              <a:t>8/16/2021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39BA6A-BEC6-4F2C-96AA-798C7DD9FEB5}" type="slidenum">
              <a:rPr lang="en-US" smtClean="0"/>
              <a:t>‹#›</a:t>
            </a:fld>
            <a:endParaRPr lang="en-US"/>
          </a:p>
        </p:txBody>
      </p:sp>
    </p:spTree>
    <p:extLst>
      <p:ext uri="{BB962C8B-B14F-4D97-AF65-F5344CB8AC3E}">
        <p14:creationId xmlns:p14="http://schemas.microsoft.com/office/powerpoint/2010/main" val="1105243198"/>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00C2D-62E0-4FCA-94FA-29549BCDCD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4BEA72-A86C-468A-A594-F5D1C1BC20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003358-C12B-4963-9AAE-00E72F9F9680}"/>
              </a:ext>
            </a:extLst>
          </p:cNvPr>
          <p:cNvSpPr>
            <a:spLocks noGrp="1"/>
          </p:cNvSpPr>
          <p:nvPr>
            <p:ph type="dt" sz="half" idx="10"/>
          </p:nvPr>
        </p:nvSpPr>
        <p:spPr/>
        <p:txBody>
          <a:bodyPr/>
          <a:lstStyle/>
          <a:p>
            <a:fld id="{DF1DF667-DDE1-423E-9817-6538BF5284C2}" type="datetimeFigureOut">
              <a:rPr lang="en-US" smtClean="0"/>
              <a:t>8/16/2021</a:t>
            </a:fld>
            <a:endParaRPr lang="en-US"/>
          </a:p>
        </p:txBody>
      </p:sp>
      <p:sp>
        <p:nvSpPr>
          <p:cNvPr id="5" name="Footer Placeholder 4">
            <a:extLst>
              <a:ext uri="{FF2B5EF4-FFF2-40B4-BE49-F238E27FC236}">
                <a16:creationId xmlns:a16="http://schemas.microsoft.com/office/drawing/2014/main" id="{2E85D920-52F8-49F8-8D69-F8EFB27407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A2626-7FE8-48BD-BAA5-D45FF1F57AC7}"/>
              </a:ext>
            </a:extLst>
          </p:cNvPr>
          <p:cNvSpPr>
            <a:spLocks noGrp="1"/>
          </p:cNvSpPr>
          <p:nvPr>
            <p:ph type="sldNum" sz="quarter" idx="12"/>
          </p:nvPr>
        </p:nvSpPr>
        <p:spPr/>
        <p:txBody>
          <a:bodyPr/>
          <a:lstStyle/>
          <a:p>
            <a:fld id="{2C788922-FFBB-4739-A980-20EC58DE62DC}" type="slidenum">
              <a:rPr lang="en-US" smtClean="0"/>
              <a:t>‹#›</a:t>
            </a:fld>
            <a:endParaRPr lang="en-US"/>
          </a:p>
        </p:txBody>
      </p:sp>
    </p:spTree>
    <p:extLst>
      <p:ext uri="{BB962C8B-B14F-4D97-AF65-F5344CB8AC3E}">
        <p14:creationId xmlns:p14="http://schemas.microsoft.com/office/powerpoint/2010/main" val="4251897655"/>
      </p:ext>
    </p:extLst>
  </p:cSld>
  <p:clrMapOvr>
    <a:masterClrMapping/>
  </p:clrMapOvr>
  <p:transition>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29A6DB5-B50B-4CB3-A19F-2B1A0A6AD2D3}" type="datetimeFigureOut">
              <a:rPr lang="en-US" smtClean="0"/>
              <a:t>8/16/2021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39BA6A-BEC6-4F2C-96AA-798C7DD9FEB5}" type="slidenum">
              <a:rPr lang="en-US" smtClean="0"/>
              <a:t>‹#›</a:t>
            </a:fld>
            <a:endParaRPr lang="en-US"/>
          </a:p>
        </p:txBody>
      </p:sp>
    </p:spTree>
    <p:extLst>
      <p:ext uri="{BB962C8B-B14F-4D97-AF65-F5344CB8AC3E}">
        <p14:creationId xmlns:p14="http://schemas.microsoft.com/office/powerpoint/2010/main" val="4015971927"/>
      </p:ext>
    </p:extLst>
  </p:cSld>
  <p:clrMapOvr>
    <a:masterClrMapping/>
  </p:clrMapOvr>
  <p:transition>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29A6DB5-B50B-4CB3-A19F-2B1A0A6AD2D3}" type="datetimeFigureOut">
              <a:rPr lang="en-US" smtClean="0"/>
              <a:t>8/16/2021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39BA6A-BEC6-4F2C-96AA-798C7DD9FEB5}" type="slidenum">
              <a:rPr lang="en-US" smtClean="0"/>
              <a:t>‹#›</a:t>
            </a:fld>
            <a:endParaRPr lang="en-US"/>
          </a:p>
        </p:txBody>
      </p:sp>
    </p:spTree>
    <p:extLst>
      <p:ext uri="{BB962C8B-B14F-4D97-AF65-F5344CB8AC3E}">
        <p14:creationId xmlns:p14="http://schemas.microsoft.com/office/powerpoint/2010/main" val="104811097"/>
      </p:ext>
    </p:extLst>
  </p:cSld>
  <p:clrMapOvr>
    <a:masterClrMapping/>
  </p:clrMapOvr>
  <p:transition>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29A6DB5-B50B-4CB3-A19F-2B1A0A6AD2D3}" type="datetimeFigureOut">
              <a:rPr lang="en-US" smtClean="0"/>
              <a:t>8/16/2021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39BA6A-BEC6-4F2C-96AA-798C7DD9FEB5}" type="slidenum">
              <a:rPr lang="en-US" smtClean="0"/>
              <a:t>‹#›</a:t>
            </a:fld>
            <a:endParaRPr lang="en-US"/>
          </a:p>
        </p:txBody>
      </p:sp>
    </p:spTree>
    <p:extLst>
      <p:ext uri="{BB962C8B-B14F-4D97-AF65-F5344CB8AC3E}">
        <p14:creationId xmlns:p14="http://schemas.microsoft.com/office/powerpoint/2010/main" val="2431374988"/>
      </p:ext>
    </p:extLst>
  </p:cSld>
  <p:clrMapOvr>
    <a:masterClrMapping/>
  </p:clrMapOvr>
  <p:transition>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9A6DB5-B50B-4CB3-A19F-2B1A0A6AD2D3}" type="datetimeFigureOut">
              <a:rPr lang="en-US" smtClean="0"/>
              <a:t>8/16/2021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39BA6A-BEC6-4F2C-96AA-798C7DD9FEB5}" type="slidenum">
              <a:rPr lang="en-US" smtClean="0"/>
              <a:t>‹#›</a:t>
            </a:fld>
            <a:endParaRPr lang="en-US"/>
          </a:p>
        </p:txBody>
      </p:sp>
    </p:spTree>
    <p:extLst>
      <p:ext uri="{BB962C8B-B14F-4D97-AF65-F5344CB8AC3E}">
        <p14:creationId xmlns:p14="http://schemas.microsoft.com/office/powerpoint/2010/main" val="2622005905"/>
      </p:ext>
    </p:extLst>
  </p:cSld>
  <p:clrMapOvr>
    <a:masterClrMapping/>
  </p:clrMapOvr>
  <p:transition>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29A6DB5-B50B-4CB3-A19F-2B1A0A6AD2D3}" type="datetimeFigureOut">
              <a:rPr lang="en-US" smtClean="0"/>
              <a:t>8/16/2021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39BA6A-BEC6-4F2C-96AA-798C7DD9FEB5}" type="slidenum">
              <a:rPr lang="en-US" smtClean="0"/>
              <a:t>‹#›</a:t>
            </a:fld>
            <a:endParaRPr lang="en-US"/>
          </a:p>
        </p:txBody>
      </p:sp>
    </p:spTree>
    <p:extLst>
      <p:ext uri="{BB962C8B-B14F-4D97-AF65-F5344CB8AC3E}">
        <p14:creationId xmlns:p14="http://schemas.microsoft.com/office/powerpoint/2010/main" val="3478287218"/>
      </p:ext>
    </p:extLst>
  </p:cSld>
  <p:clrMapOvr>
    <a:masterClrMapping/>
  </p:clrMapOvr>
  <p:transition>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29A6DB5-B50B-4CB3-A19F-2B1A0A6AD2D3}" type="datetimeFigureOut">
              <a:rPr lang="en-US" smtClean="0"/>
              <a:t>8/16/2021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39BA6A-BEC6-4F2C-96AA-798C7DD9FEB5}" type="slidenum">
              <a:rPr lang="en-US" smtClean="0"/>
              <a:t>‹#›</a:t>
            </a:fld>
            <a:endParaRPr lang="en-US"/>
          </a:p>
        </p:txBody>
      </p:sp>
    </p:spTree>
    <p:extLst>
      <p:ext uri="{BB962C8B-B14F-4D97-AF65-F5344CB8AC3E}">
        <p14:creationId xmlns:p14="http://schemas.microsoft.com/office/powerpoint/2010/main" val="2953439754"/>
      </p:ext>
    </p:extLst>
  </p:cSld>
  <p:clrMapOvr>
    <a:masterClrMapping/>
  </p:clrMapOvr>
  <p:transition>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9A6DB5-B50B-4CB3-A19F-2B1A0A6AD2D3}" type="datetimeFigureOut">
              <a:rPr lang="en-US" smtClean="0"/>
              <a:t>8/16/2021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39BA6A-BEC6-4F2C-96AA-798C7DD9FEB5}" type="slidenum">
              <a:rPr lang="en-US" smtClean="0"/>
              <a:t>‹#›</a:t>
            </a:fld>
            <a:endParaRPr lang="en-US"/>
          </a:p>
        </p:txBody>
      </p:sp>
    </p:spTree>
    <p:extLst>
      <p:ext uri="{BB962C8B-B14F-4D97-AF65-F5344CB8AC3E}">
        <p14:creationId xmlns:p14="http://schemas.microsoft.com/office/powerpoint/2010/main" val="593447708"/>
      </p:ext>
    </p:extLst>
  </p:cSld>
  <p:clrMapOvr>
    <a:masterClrMapping/>
  </p:clrMapOvr>
  <p:transition>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9A6DB5-B50B-4CB3-A19F-2B1A0A6AD2D3}" type="datetimeFigureOut">
              <a:rPr lang="en-US" smtClean="0"/>
              <a:t>8/16/2021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39BA6A-BEC6-4F2C-96AA-798C7DD9FEB5}" type="slidenum">
              <a:rPr lang="en-US" smtClean="0"/>
              <a:t>‹#›</a:t>
            </a:fld>
            <a:endParaRPr lang="en-US"/>
          </a:p>
        </p:txBody>
      </p:sp>
    </p:spTree>
    <p:extLst>
      <p:ext uri="{BB962C8B-B14F-4D97-AF65-F5344CB8AC3E}">
        <p14:creationId xmlns:p14="http://schemas.microsoft.com/office/powerpoint/2010/main" val="289505516"/>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F197E-B909-4222-9F05-34AA4651DE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D3DC52-1698-448F-914A-D9EA7FAFC6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B5884D-1CE8-4BAF-9B9C-F8D0B8CA9C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8BDD1D-891F-4A7F-9E56-0DB874F895D1}"/>
              </a:ext>
            </a:extLst>
          </p:cNvPr>
          <p:cNvSpPr>
            <a:spLocks noGrp="1"/>
          </p:cNvSpPr>
          <p:nvPr>
            <p:ph type="dt" sz="half" idx="10"/>
          </p:nvPr>
        </p:nvSpPr>
        <p:spPr/>
        <p:txBody>
          <a:bodyPr/>
          <a:lstStyle/>
          <a:p>
            <a:fld id="{DF1DF667-DDE1-423E-9817-6538BF5284C2}" type="datetimeFigureOut">
              <a:rPr lang="en-US" smtClean="0"/>
              <a:t>8/16/2021</a:t>
            </a:fld>
            <a:endParaRPr lang="en-US"/>
          </a:p>
        </p:txBody>
      </p:sp>
      <p:sp>
        <p:nvSpPr>
          <p:cNvPr id="6" name="Footer Placeholder 5">
            <a:extLst>
              <a:ext uri="{FF2B5EF4-FFF2-40B4-BE49-F238E27FC236}">
                <a16:creationId xmlns:a16="http://schemas.microsoft.com/office/drawing/2014/main" id="{107ABA43-5BBD-4E45-878F-C32886D92F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DE61F8-9A2B-4E50-B6C0-592F9F6455D0}"/>
              </a:ext>
            </a:extLst>
          </p:cNvPr>
          <p:cNvSpPr>
            <a:spLocks noGrp="1"/>
          </p:cNvSpPr>
          <p:nvPr>
            <p:ph type="sldNum" sz="quarter" idx="12"/>
          </p:nvPr>
        </p:nvSpPr>
        <p:spPr/>
        <p:txBody>
          <a:bodyPr/>
          <a:lstStyle/>
          <a:p>
            <a:fld id="{2C788922-FFBB-4739-A980-20EC58DE62DC}" type="slidenum">
              <a:rPr lang="en-US" smtClean="0"/>
              <a:t>‹#›</a:t>
            </a:fld>
            <a:endParaRPr lang="en-US"/>
          </a:p>
        </p:txBody>
      </p:sp>
    </p:spTree>
    <p:extLst>
      <p:ext uri="{BB962C8B-B14F-4D97-AF65-F5344CB8AC3E}">
        <p14:creationId xmlns:p14="http://schemas.microsoft.com/office/powerpoint/2010/main" val="4038005587"/>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82D03-23F0-4B1D-9EBC-713FE828E9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A51D5B-7106-4F55-8D46-320B626927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91152F-A2C7-4973-BA93-A4569020B3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261DB6-F1B9-483D-80E4-825E4A3741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401B6A-4BA3-4D92-A43A-080E957971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867309-94B0-4036-88FF-686D0BC4B5DF}"/>
              </a:ext>
            </a:extLst>
          </p:cNvPr>
          <p:cNvSpPr>
            <a:spLocks noGrp="1"/>
          </p:cNvSpPr>
          <p:nvPr>
            <p:ph type="dt" sz="half" idx="10"/>
          </p:nvPr>
        </p:nvSpPr>
        <p:spPr/>
        <p:txBody>
          <a:bodyPr/>
          <a:lstStyle/>
          <a:p>
            <a:fld id="{DF1DF667-DDE1-423E-9817-6538BF5284C2}" type="datetimeFigureOut">
              <a:rPr lang="en-US" smtClean="0"/>
              <a:t>8/16/2021</a:t>
            </a:fld>
            <a:endParaRPr lang="en-US"/>
          </a:p>
        </p:txBody>
      </p:sp>
      <p:sp>
        <p:nvSpPr>
          <p:cNvPr id="8" name="Footer Placeholder 7">
            <a:extLst>
              <a:ext uri="{FF2B5EF4-FFF2-40B4-BE49-F238E27FC236}">
                <a16:creationId xmlns:a16="http://schemas.microsoft.com/office/drawing/2014/main" id="{277EF723-E138-488B-AE2C-D9351EABB54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7AF923-DC9C-4E81-8370-F22266A3E343}"/>
              </a:ext>
            </a:extLst>
          </p:cNvPr>
          <p:cNvSpPr>
            <a:spLocks noGrp="1"/>
          </p:cNvSpPr>
          <p:nvPr>
            <p:ph type="sldNum" sz="quarter" idx="12"/>
          </p:nvPr>
        </p:nvSpPr>
        <p:spPr/>
        <p:txBody>
          <a:bodyPr/>
          <a:lstStyle/>
          <a:p>
            <a:fld id="{2C788922-FFBB-4739-A980-20EC58DE62DC}" type="slidenum">
              <a:rPr lang="en-US" smtClean="0"/>
              <a:t>‹#›</a:t>
            </a:fld>
            <a:endParaRPr lang="en-US"/>
          </a:p>
        </p:txBody>
      </p:sp>
    </p:spTree>
    <p:extLst>
      <p:ext uri="{BB962C8B-B14F-4D97-AF65-F5344CB8AC3E}">
        <p14:creationId xmlns:p14="http://schemas.microsoft.com/office/powerpoint/2010/main" val="1274282661"/>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D46AB-0FF1-4C09-8EE9-6DB890E12D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64C580-2C2A-498A-B72A-F282E317E88D}"/>
              </a:ext>
            </a:extLst>
          </p:cNvPr>
          <p:cNvSpPr>
            <a:spLocks noGrp="1"/>
          </p:cNvSpPr>
          <p:nvPr>
            <p:ph type="dt" sz="half" idx="10"/>
          </p:nvPr>
        </p:nvSpPr>
        <p:spPr/>
        <p:txBody>
          <a:bodyPr/>
          <a:lstStyle/>
          <a:p>
            <a:fld id="{DF1DF667-DDE1-423E-9817-6538BF5284C2}" type="datetimeFigureOut">
              <a:rPr lang="en-US" smtClean="0"/>
              <a:t>8/16/2021</a:t>
            </a:fld>
            <a:endParaRPr lang="en-US"/>
          </a:p>
        </p:txBody>
      </p:sp>
      <p:sp>
        <p:nvSpPr>
          <p:cNvPr id="4" name="Footer Placeholder 3">
            <a:extLst>
              <a:ext uri="{FF2B5EF4-FFF2-40B4-BE49-F238E27FC236}">
                <a16:creationId xmlns:a16="http://schemas.microsoft.com/office/drawing/2014/main" id="{B934D5FF-851F-400C-A743-BFDF0BC36F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3CC809-0A08-489B-B597-06988639C325}"/>
              </a:ext>
            </a:extLst>
          </p:cNvPr>
          <p:cNvSpPr>
            <a:spLocks noGrp="1"/>
          </p:cNvSpPr>
          <p:nvPr>
            <p:ph type="sldNum" sz="quarter" idx="12"/>
          </p:nvPr>
        </p:nvSpPr>
        <p:spPr/>
        <p:txBody>
          <a:bodyPr/>
          <a:lstStyle/>
          <a:p>
            <a:fld id="{2C788922-FFBB-4739-A980-20EC58DE62DC}" type="slidenum">
              <a:rPr lang="en-US" smtClean="0"/>
              <a:t>‹#›</a:t>
            </a:fld>
            <a:endParaRPr lang="en-US"/>
          </a:p>
        </p:txBody>
      </p:sp>
    </p:spTree>
    <p:extLst>
      <p:ext uri="{BB962C8B-B14F-4D97-AF65-F5344CB8AC3E}">
        <p14:creationId xmlns:p14="http://schemas.microsoft.com/office/powerpoint/2010/main" val="3849701513"/>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A35157-8E90-42F2-8BDF-86446701CC41}"/>
              </a:ext>
            </a:extLst>
          </p:cNvPr>
          <p:cNvSpPr>
            <a:spLocks noGrp="1"/>
          </p:cNvSpPr>
          <p:nvPr>
            <p:ph type="dt" sz="half" idx="10"/>
          </p:nvPr>
        </p:nvSpPr>
        <p:spPr/>
        <p:txBody>
          <a:bodyPr/>
          <a:lstStyle/>
          <a:p>
            <a:fld id="{DF1DF667-DDE1-423E-9817-6538BF5284C2}" type="datetimeFigureOut">
              <a:rPr lang="en-US" smtClean="0"/>
              <a:t>8/16/2021</a:t>
            </a:fld>
            <a:endParaRPr lang="en-US"/>
          </a:p>
        </p:txBody>
      </p:sp>
      <p:sp>
        <p:nvSpPr>
          <p:cNvPr id="3" name="Footer Placeholder 2">
            <a:extLst>
              <a:ext uri="{FF2B5EF4-FFF2-40B4-BE49-F238E27FC236}">
                <a16:creationId xmlns:a16="http://schemas.microsoft.com/office/drawing/2014/main" id="{8D458785-6ACC-42A5-A7F0-95F1B6D7B5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F6BD2E-C06B-427E-B878-068F6F913F71}"/>
              </a:ext>
            </a:extLst>
          </p:cNvPr>
          <p:cNvSpPr>
            <a:spLocks noGrp="1"/>
          </p:cNvSpPr>
          <p:nvPr>
            <p:ph type="sldNum" sz="quarter" idx="12"/>
          </p:nvPr>
        </p:nvSpPr>
        <p:spPr/>
        <p:txBody>
          <a:bodyPr/>
          <a:lstStyle/>
          <a:p>
            <a:fld id="{2C788922-FFBB-4739-A980-20EC58DE62DC}" type="slidenum">
              <a:rPr lang="en-US" smtClean="0"/>
              <a:t>‹#›</a:t>
            </a:fld>
            <a:endParaRPr lang="en-US"/>
          </a:p>
        </p:txBody>
      </p:sp>
    </p:spTree>
    <p:extLst>
      <p:ext uri="{BB962C8B-B14F-4D97-AF65-F5344CB8AC3E}">
        <p14:creationId xmlns:p14="http://schemas.microsoft.com/office/powerpoint/2010/main" val="1808278285"/>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9255D-E01F-40E9-BA50-CC7305AE30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03DF4B-EB0F-411D-A3CE-D7A6FC9283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4E394E-864F-4F1A-8B4B-C43E0564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F1BA25-E4DF-421D-AB02-904ADDA1DFE7}"/>
              </a:ext>
            </a:extLst>
          </p:cNvPr>
          <p:cNvSpPr>
            <a:spLocks noGrp="1"/>
          </p:cNvSpPr>
          <p:nvPr>
            <p:ph type="dt" sz="half" idx="10"/>
          </p:nvPr>
        </p:nvSpPr>
        <p:spPr/>
        <p:txBody>
          <a:bodyPr/>
          <a:lstStyle/>
          <a:p>
            <a:fld id="{DF1DF667-DDE1-423E-9817-6538BF5284C2}" type="datetimeFigureOut">
              <a:rPr lang="en-US" smtClean="0"/>
              <a:t>8/16/2021</a:t>
            </a:fld>
            <a:endParaRPr lang="en-US"/>
          </a:p>
        </p:txBody>
      </p:sp>
      <p:sp>
        <p:nvSpPr>
          <p:cNvPr id="6" name="Footer Placeholder 5">
            <a:extLst>
              <a:ext uri="{FF2B5EF4-FFF2-40B4-BE49-F238E27FC236}">
                <a16:creationId xmlns:a16="http://schemas.microsoft.com/office/drawing/2014/main" id="{806E0302-2C1E-47E8-B6D0-9E7710409C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C35AD4-BC8C-4682-BA48-3F88B3960EBF}"/>
              </a:ext>
            </a:extLst>
          </p:cNvPr>
          <p:cNvSpPr>
            <a:spLocks noGrp="1"/>
          </p:cNvSpPr>
          <p:nvPr>
            <p:ph type="sldNum" sz="quarter" idx="12"/>
          </p:nvPr>
        </p:nvSpPr>
        <p:spPr/>
        <p:txBody>
          <a:bodyPr/>
          <a:lstStyle/>
          <a:p>
            <a:fld id="{2C788922-FFBB-4739-A980-20EC58DE62DC}" type="slidenum">
              <a:rPr lang="en-US" smtClean="0"/>
              <a:t>‹#›</a:t>
            </a:fld>
            <a:endParaRPr lang="en-US"/>
          </a:p>
        </p:txBody>
      </p:sp>
    </p:spTree>
    <p:extLst>
      <p:ext uri="{BB962C8B-B14F-4D97-AF65-F5344CB8AC3E}">
        <p14:creationId xmlns:p14="http://schemas.microsoft.com/office/powerpoint/2010/main" val="3580026649"/>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2F6E1-2909-41F6-9C6E-CAB600753E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5EBBD5-7618-4E8F-B79C-0F0E9C68C7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2F80141-11CB-4E59-807F-0A2A303545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9BADD6-8C36-4DE9-9ACF-7885AB7C678A}"/>
              </a:ext>
            </a:extLst>
          </p:cNvPr>
          <p:cNvSpPr>
            <a:spLocks noGrp="1"/>
          </p:cNvSpPr>
          <p:nvPr>
            <p:ph type="dt" sz="half" idx="10"/>
          </p:nvPr>
        </p:nvSpPr>
        <p:spPr/>
        <p:txBody>
          <a:bodyPr/>
          <a:lstStyle/>
          <a:p>
            <a:fld id="{DF1DF667-DDE1-423E-9817-6538BF5284C2}" type="datetimeFigureOut">
              <a:rPr lang="en-US" smtClean="0"/>
              <a:t>8/16/2021</a:t>
            </a:fld>
            <a:endParaRPr lang="en-US"/>
          </a:p>
        </p:txBody>
      </p:sp>
      <p:sp>
        <p:nvSpPr>
          <p:cNvPr id="6" name="Footer Placeholder 5">
            <a:extLst>
              <a:ext uri="{FF2B5EF4-FFF2-40B4-BE49-F238E27FC236}">
                <a16:creationId xmlns:a16="http://schemas.microsoft.com/office/drawing/2014/main" id="{B46DBF46-2E73-4E64-B6A3-9C7A012544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3E8874-237E-42F4-A367-A36B1302231C}"/>
              </a:ext>
            </a:extLst>
          </p:cNvPr>
          <p:cNvSpPr>
            <a:spLocks noGrp="1"/>
          </p:cNvSpPr>
          <p:nvPr>
            <p:ph type="sldNum" sz="quarter" idx="12"/>
          </p:nvPr>
        </p:nvSpPr>
        <p:spPr/>
        <p:txBody>
          <a:bodyPr/>
          <a:lstStyle/>
          <a:p>
            <a:fld id="{2C788922-FFBB-4739-A980-20EC58DE62DC}" type="slidenum">
              <a:rPr lang="en-US" smtClean="0"/>
              <a:t>‹#›</a:t>
            </a:fld>
            <a:endParaRPr lang="en-US"/>
          </a:p>
        </p:txBody>
      </p:sp>
    </p:spTree>
    <p:extLst>
      <p:ext uri="{BB962C8B-B14F-4D97-AF65-F5344CB8AC3E}">
        <p14:creationId xmlns:p14="http://schemas.microsoft.com/office/powerpoint/2010/main" val="2899154394"/>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D49B1F-5924-434B-A77F-5693C8AB2D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AB7AF9-C631-4899-800A-B067AA6F77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EB9-254D-4660-8C94-B4A8184171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1DF667-DDE1-423E-9817-6538BF5284C2}" type="datetimeFigureOut">
              <a:rPr lang="en-US" smtClean="0"/>
              <a:t>8/16/2021</a:t>
            </a:fld>
            <a:endParaRPr lang="en-US"/>
          </a:p>
        </p:txBody>
      </p:sp>
      <p:sp>
        <p:nvSpPr>
          <p:cNvPr id="5" name="Footer Placeholder 4">
            <a:extLst>
              <a:ext uri="{FF2B5EF4-FFF2-40B4-BE49-F238E27FC236}">
                <a16:creationId xmlns:a16="http://schemas.microsoft.com/office/drawing/2014/main" id="{725A1408-FD20-4871-96EA-F3F98C8CFA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24DCC61-BD47-4FAE-B53D-3DD3F8295F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788922-FFBB-4739-A980-20EC58DE62DC}" type="slidenum">
              <a:rPr lang="en-US" smtClean="0"/>
              <a:t>‹#›</a:t>
            </a:fld>
            <a:endParaRPr lang="en-US"/>
          </a:p>
        </p:txBody>
      </p:sp>
    </p:spTree>
    <p:extLst>
      <p:ext uri="{BB962C8B-B14F-4D97-AF65-F5344CB8AC3E}">
        <p14:creationId xmlns:p14="http://schemas.microsoft.com/office/powerpoint/2010/main" val="32145819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 id="2147483674" r:id="rId13"/>
  </p:sldLayoutIdLst>
  <p:transition>
    <p:wipe dir="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F92AF6-4ABB-4114-AE41-72C8C842D0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722937-23E2-4977-950F-088492B420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479AB1-A5C3-4D99-BBFC-E2C1B4659C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6B5957-004E-489C-8AEF-AB61B8C83A5F}" type="datetimeFigureOut">
              <a:rPr lang="en-US" smtClean="0"/>
              <a:t>8/16/2021</a:t>
            </a:fld>
            <a:endParaRPr lang="en-US"/>
          </a:p>
        </p:txBody>
      </p:sp>
      <p:sp>
        <p:nvSpPr>
          <p:cNvPr id="5" name="Footer Placeholder 4">
            <a:extLst>
              <a:ext uri="{FF2B5EF4-FFF2-40B4-BE49-F238E27FC236}">
                <a16:creationId xmlns:a16="http://schemas.microsoft.com/office/drawing/2014/main" id="{E12925D3-CAE8-44D6-A672-9B61BBB123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BBA035-B1BE-4E08-901C-6A97A8E6C2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59AE89-BF01-4C4C-854B-2931797CD22F}" type="slidenum">
              <a:rPr lang="en-US" smtClean="0"/>
              <a:t>‹#›</a:t>
            </a:fld>
            <a:endParaRPr lang="en-US"/>
          </a:p>
        </p:txBody>
      </p:sp>
    </p:spTree>
    <p:extLst>
      <p:ext uri="{BB962C8B-B14F-4D97-AF65-F5344CB8AC3E}">
        <p14:creationId xmlns:p14="http://schemas.microsoft.com/office/powerpoint/2010/main" val="35543825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5" r:id="rId13"/>
  </p:sldLayoutIdLst>
  <p:transition>
    <p:wipe dir="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9A6DB5-B50B-4CB3-A19F-2B1A0A6AD2D3}" type="datetimeFigureOut">
              <a:rPr lang="en-US" smtClean="0"/>
              <a:t>8/16/2021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39BA6A-BEC6-4F2C-96AA-798C7DD9FEB5}" type="slidenum">
              <a:rPr lang="en-US" smtClean="0"/>
              <a:t>‹#›</a:t>
            </a:fld>
            <a:endParaRPr lang="en-US"/>
          </a:p>
        </p:txBody>
      </p:sp>
    </p:spTree>
    <p:extLst>
      <p:ext uri="{BB962C8B-B14F-4D97-AF65-F5344CB8AC3E}">
        <p14:creationId xmlns:p14="http://schemas.microsoft.com/office/powerpoint/2010/main" val="58856002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p:wipe dir="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6.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0B6D676-986C-4F90-ADEA-A4C8FB7CBD9B}"/>
              </a:ext>
            </a:extLst>
          </p:cNvPr>
          <p:cNvSpPr txBox="1"/>
          <p:nvPr/>
        </p:nvSpPr>
        <p:spPr>
          <a:xfrm>
            <a:off x="557854" y="614963"/>
            <a:ext cx="521309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Geology of the Permian Basin</a:t>
            </a:r>
          </a:p>
        </p:txBody>
      </p:sp>
      <p:sp>
        <p:nvSpPr>
          <p:cNvPr id="7" name="TextBox 6">
            <a:extLst>
              <a:ext uri="{FF2B5EF4-FFF2-40B4-BE49-F238E27FC236}">
                <a16:creationId xmlns:a16="http://schemas.microsoft.com/office/drawing/2014/main" id="{91851E0A-89C3-42CE-BCE7-A07F25608C66}"/>
              </a:ext>
            </a:extLst>
          </p:cNvPr>
          <p:cNvSpPr txBox="1"/>
          <p:nvPr/>
        </p:nvSpPr>
        <p:spPr>
          <a:xfrm>
            <a:off x="557854" y="1662253"/>
            <a:ext cx="407284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Tectonic History, Part 2</a:t>
            </a:r>
          </a:p>
        </p:txBody>
      </p:sp>
      <p:sp>
        <p:nvSpPr>
          <p:cNvPr id="13" name="TextBox 12">
            <a:extLst>
              <a:ext uri="{FF2B5EF4-FFF2-40B4-BE49-F238E27FC236}">
                <a16:creationId xmlns:a16="http://schemas.microsoft.com/office/drawing/2014/main" id="{667C2979-3B72-4D6A-B2B4-631BB7F3343E}"/>
              </a:ext>
            </a:extLst>
          </p:cNvPr>
          <p:cNvSpPr txBox="1"/>
          <p:nvPr/>
        </p:nvSpPr>
        <p:spPr>
          <a:xfrm>
            <a:off x="658694" y="2247878"/>
            <a:ext cx="24084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Ancestral Rockies</a:t>
            </a:r>
          </a:p>
        </p:txBody>
      </p:sp>
      <p:sp>
        <p:nvSpPr>
          <p:cNvPr id="14" name="TextBox 13">
            <a:extLst>
              <a:ext uri="{FF2B5EF4-FFF2-40B4-BE49-F238E27FC236}">
                <a16:creationId xmlns:a16="http://schemas.microsoft.com/office/drawing/2014/main" id="{93E5664F-586E-45F1-B5A8-892EF7AACC04}"/>
              </a:ext>
            </a:extLst>
          </p:cNvPr>
          <p:cNvSpPr txBox="1"/>
          <p:nvPr/>
        </p:nvSpPr>
        <p:spPr>
          <a:xfrm>
            <a:off x="653104" y="2621654"/>
            <a:ext cx="28599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Central Basin Uplift</a:t>
            </a:r>
          </a:p>
        </p:txBody>
      </p:sp>
      <p:sp>
        <p:nvSpPr>
          <p:cNvPr id="15" name="TextBox 14">
            <a:extLst>
              <a:ext uri="{FF2B5EF4-FFF2-40B4-BE49-F238E27FC236}">
                <a16:creationId xmlns:a16="http://schemas.microsoft.com/office/drawing/2014/main" id="{630D90A4-66F4-4CCF-8949-05A92C01A67E}"/>
              </a:ext>
            </a:extLst>
          </p:cNvPr>
          <p:cNvSpPr txBox="1"/>
          <p:nvPr/>
        </p:nvSpPr>
        <p:spPr>
          <a:xfrm>
            <a:off x="650580" y="3024485"/>
            <a:ext cx="28599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Marathon Fold Belt</a:t>
            </a:r>
          </a:p>
        </p:txBody>
      </p:sp>
      <p:sp>
        <p:nvSpPr>
          <p:cNvPr id="16" name="TextBox 15">
            <a:extLst>
              <a:ext uri="{FF2B5EF4-FFF2-40B4-BE49-F238E27FC236}">
                <a16:creationId xmlns:a16="http://schemas.microsoft.com/office/drawing/2014/main" id="{A1054FEE-9AF7-49D2-8E7F-343AD62C9750}"/>
              </a:ext>
            </a:extLst>
          </p:cNvPr>
          <p:cNvSpPr txBox="1"/>
          <p:nvPr/>
        </p:nvSpPr>
        <p:spPr>
          <a:xfrm>
            <a:off x="332183" y="5038085"/>
            <a:ext cx="2801536" cy="1200329"/>
          </a:xfrm>
          <a:prstGeom prst="rect">
            <a:avLst/>
          </a:prstGeom>
          <a:noFill/>
        </p:spPr>
        <p:txBody>
          <a:bodyPr wrap="none" rtlCol="0">
            <a:spAutoFit/>
          </a:bodyPr>
          <a:lstStyle/>
          <a:p>
            <a:r>
              <a:rPr lang="en-US" dirty="0"/>
              <a:t>Lowell Waite</a:t>
            </a:r>
          </a:p>
          <a:p>
            <a:r>
              <a:rPr lang="en-US" dirty="0"/>
              <a:t>UT Dallas Geoscience</a:t>
            </a:r>
          </a:p>
          <a:p>
            <a:r>
              <a:rPr lang="en-US" dirty="0"/>
              <a:t>Permian Basin Research Lab</a:t>
            </a:r>
          </a:p>
          <a:p>
            <a:r>
              <a:rPr lang="en-US" dirty="0"/>
              <a:t>8/16/2021</a:t>
            </a:r>
          </a:p>
        </p:txBody>
      </p:sp>
      <p:pic>
        <p:nvPicPr>
          <p:cNvPr id="18" name="Picture 17">
            <a:extLst>
              <a:ext uri="{FF2B5EF4-FFF2-40B4-BE49-F238E27FC236}">
                <a16:creationId xmlns:a16="http://schemas.microsoft.com/office/drawing/2014/main" id="{A34CD54B-B191-4EDE-AFCC-2C060BAFBB4D}"/>
              </a:ext>
            </a:extLst>
          </p:cNvPr>
          <p:cNvPicPr>
            <a:picLocks noChangeAspect="1"/>
          </p:cNvPicPr>
          <p:nvPr/>
        </p:nvPicPr>
        <p:blipFill>
          <a:blip r:embed="rId2"/>
          <a:stretch>
            <a:fillRect/>
          </a:stretch>
        </p:blipFill>
        <p:spPr>
          <a:xfrm>
            <a:off x="4948846" y="1605772"/>
            <a:ext cx="6592574" cy="4442822"/>
          </a:xfrm>
          <a:prstGeom prst="rect">
            <a:avLst/>
          </a:prstGeom>
        </p:spPr>
      </p:pic>
    </p:spTree>
    <p:extLst>
      <p:ext uri="{BB962C8B-B14F-4D97-AF65-F5344CB8AC3E}">
        <p14:creationId xmlns:p14="http://schemas.microsoft.com/office/powerpoint/2010/main" val="798271430"/>
      </p:ext>
    </p:extLst>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9B4A30E-BFDE-482C-974E-8BB2D83A93D0}"/>
              </a:ext>
            </a:extLst>
          </p:cNvPr>
          <p:cNvPicPr>
            <a:picLocks noChangeAspect="1"/>
          </p:cNvPicPr>
          <p:nvPr/>
        </p:nvPicPr>
        <p:blipFill>
          <a:blip r:embed="rId2"/>
          <a:stretch>
            <a:fillRect/>
          </a:stretch>
        </p:blipFill>
        <p:spPr>
          <a:xfrm>
            <a:off x="3138061" y="810566"/>
            <a:ext cx="8640288" cy="5822803"/>
          </a:xfrm>
          <a:prstGeom prst="rect">
            <a:avLst/>
          </a:prstGeom>
        </p:spPr>
      </p:pic>
      <p:sp>
        <p:nvSpPr>
          <p:cNvPr id="4098" name="TextBox 26">
            <a:extLst>
              <a:ext uri="{FF2B5EF4-FFF2-40B4-BE49-F238E27FC236}">
                <a16:creationId xmlns:a16="http://schemas.microsoft.com/office/drawing/2014/main" id="{8C8825F4-23F6-49D9-B249-9A503802C9CC}"/>
              </a:ext>
            </a:extLst>
          </p:cNvPr>
          <p:cNvSpPr txBox="1">
            <a:spLocks noChangeArrowheads="1"/>
          </p:cNvSpPr>
          <p:nvPr/>
        </p:nvSpPr>
        <p:spPr bwMode="auto">
          <a:xfrm>
            <a:off x="405678" y="0"/>
            <a:ext cx="70580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en-US" sz="2000" i="0" u="none" strike="noStrike" kern="1200" cap="none" spc="0" normalizeH="0" baseline="0" noProof="0" dirty="0">
                <a:ln>
                  <a:noFill/>
                </a:ln>
                <a:effectLst/>
                <a:uLnTx/>
                <a:uFillTx/>
                <a:latin typeface="Arial" panose="020B0604020202020204" pitchFamily="34" charset="0"/>
                <a:ea typeface="+mn-ea"/>
                <a:cs typeface="+mn-cs"/>
              </a:rPr>
              <a:t>Late Paleozoic Compressional Basement Uplifts and Basins: The Ancestral Rockies</a:t>
            </a:r>
          </a:p>
        </p:txBody>
      </p:sp>
      <p:sp>
        <p:nvSpPr>
          <p:cNvPr id="4100" name="TextBox 1">
            <a:extLst>
              <a:ext uri="{FF2B5EF4-FFF2-40B4-BE49-F238E27FC236}">
                <a16:creationId xmlns:a16="http://schemas.microsoft.com/office/drawing/2014/main" id="{72CBCD47-388D-4CCA-AFA5-E41038415BCC}"/>
              </a:ext>
            </a:extLst>
          </p:cNvPr>
          <p:cNvSpPr txBox="1">
            <a:spLocks noChangeArrowheads="1"/>
          </p:cNvSpPr>
          <p:nvPr/>
        </p:nvSpPr>
        <p:spPr bwMode="auto">
          <a:xfrm>
            <a:off x="8945568" y="6544128"/>
            <a:ext cx="227658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100" i="0" u="none" strike="noStrike" kern="1200" cap="none" spc="0" normalizeH="0" baseline="0" noProof="0" dirty="0">
                <a:ln>
                  <a:noFill/>
                </a:ln>
                <a:effectLst/>
                <a:uLnTx/>
                <a:uFillTx/>
                <a:latin typeface="Arial" panose="020B0604020202020204" pitchFamily="34" charset="0"/>
                <a:ea typeface="+mn-ea"/>
                <a:cs typeface="+mn-cs"/>
              </a:rPr>
              <a:t>(From Dickinson &amp; Lawton, 2010)</a:t>
            </a:r>
          </a:p>
        </p:txBody>
      </p:sp>
      <p:sp>
        <p:nvSpPr>
          <p:cNvPr id="73" name="TextBox 5">
            <a:extLst>
              <a:ext uri="{FF2B5EF4-FFF2-40B4-BE49-F238E27FC236}">
                <a16:creationId xmlns:a16="http://schemas.microsoft.com/office/drawing/2014/main" id="{E0E6452D-B2A2-451B-8E55-BC8CEE9D009C}"/>
              </a:ext>
            </a:extLst>
          </p:cNvPr>
          <p:cNvSpPr txBox="1">
            <a:spLocks noChangeArrowheads="1"/>
          </p:cNvSpPr>
          <p:nvPr/>
        </p:nvSpPr>
        <p:spPr bwMode="auto">
          <a:xfrm>
            <a:off x="4817918" y="353943"/>
            <a:ext cx="7235537" cy="1569660"/>
          </a:xfrm>
          <a:prstGeom prst="rect">
            <a:avLst/>
          </a:prstGeom>
          <a:solidFill>
            <a:schemeClr val="bg1"/>
          </a:solidFill>
          <a:ln w="19050">
            <a:solidFill>
              <a:schemeClr val="tx1"/>
            </a:solidFill>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i="0" u="none" strike="noStrike" kern="1200" cap="none" spc="0" normalizeH="0" baseline="0" noProof="0" dirty="0">
                <a:ln>
                  <a:noFill/>
                </a:ln>
                <a:effectLst/>
                <a:uLnTx/>
                <a:uFillTx/>
                <a:latin typeface="Arial" charset="0"/>
                <a:ea typeface="+mn-ea"/>
                <a:cs typeface="+mn-cs"/>
              </a:rPr>
              <a:t>Late Paleozoic Uplifts of the Western U.S. contain:</a:t>
            </a:r>
          </a:p>
          <a:p>
            <a:pPr marL="0" marR="0" lvl="0" indent="0" algn="l" defTabSz="914400" rtl="0" eaLnBrk="1" fontAlgn="auto" latinLnBrk="0" hangingPunct="1">
              <a:lnSpc>
                <a:spcPct val="100000"/>
              </a:lnSpc>
              <a:spcBef>
                <a:spcPct val="0"/>
              </a:spcBef>
              <a:spcAft>
                <a:spcPts val="0"/>
              </a:spcAft>
              <a:buClrTx/>
              <a:buSzTx/>
              <a:buFontTx/>
              <a:buChar char="•"/>
              <a:tabLst/>
              <a:defRPr/>
            </a:pPr>
            <a:r>
              <a:rPr kumimoji="0" lang="en-US" altLang="en-US" sz="1200" i="0" u="none" strike="noStrike" kern="1200" cap="none" spc="0" normalizeH="0" baseline="0" noProof="0" dirty="0">
                <a:ln>
                  <a:noFill/>
                </a:ln>
                <a:effectLst/>
                <a:uLnTx/>
                <a:uFillTx/>
                <a:latin typeface="Arial" charset="0"/>
                <a:ea typeface="+mn-ea"/>
                <a:cs typeface="+mn-cs"/>
              </a:rPr>
              <a:t> NW trending folds bounded by low to high angle thrusts</a:t>
            </a:r>
          </a:p>
          <a:p>
            <a:pPr marL="0" marR="0" lvl="0" indent="0" algn="l" defTabSz="914400" rtl="0" eaLnBrk="1" fontAlgn="auto" latinLnBrk="0" hangingPunct="1">
              <a:lnSpc>
                <a:spcPct val="100000"/>
              </a:lnSpc>
              <a:spcBef>
                <a:spcPct val="0"/>
              </a:spcBef>
              <a:spcAft>
                <a:spcPts val="0"/>
              </a:spcAft>
              <a:buClrTx/>
              <a:buSzTx/>
              <a:buFontTx/>
              <a:buChar char="•"/>
              <a:tabLst/>
              <a:defRPr/>
            </a:pPr>
            <a:r>
              <a:rPr kumimoji="0" lang="en-US" altLang="en-US" sz="1200" i="0" u="none" strike="noStrike" kern="1200" cap="none" spc="0" normalizeH="0" baseline="0" noProof="0" dirty="0">
                <a:ln>
                  <a:noFill/>
                </a:ln>
                <a:effectLst/>
                <a:uLnTx/>
                <a:uFillTx/>
                <a:latin typeface="Arial" charset="0"/>
                <a:ea typeface="+mn-ea"/>
                <a:cs typeface="+mn-cs"/>
              </a:rPr>
              <a:t> E-W &amp; NNW trending fault zones, commonly high angle, with evidence of a left-lateral strike-slip</a:t>
            </a:r>
          </a:p>
          <a:p>
            <a:pPr marL="0" marR="0" lvl="0" indent="0" algn="l" defTabSz="914400" rtl="0" eaLnBrk="1" fontAlgn="auto" latinLnBrk="0" hangingPunct="1">
              <a:lnSpc>
                <a:spcPct val="100000"/>
              </a:lnSpc>
              <a:spcBef>
                <a:spcPct val="0"/>
              </a:spcBef>
              <a:spcAft>
                <a:spcPts val="0"/>
              </a:spcAft>
              <a:buClrTx/>
              <a:buSzTx/>
              <a:buNone/>
              <a:tabLst/>
              <a:defRPr/>
            </a:pPr>
            <a:r>
              <a:rPr lang="en-US" altLang="en-US" sz="1200" dirty="0"/>
              <a:t>    </a:t>
            </a:r>
            <a:r>
              <a:rPr kumimoji="0" lang="en-US" altLang="en-US" sz="1200" i="0" u="none" strike="noStrike" kern="1200" cap="none" spc="0" normalizeH="0" baseline="0" noProof="0" dirty="0">
                <a:ln>
                  <a:noFill/>
                </a:ln>
                <a:effectLst/>
                <a:uLnTx/>
                <a:uFillTx/>
                <a:latin typeface="Arial" charset="0"/>
                <a:ea typeface="+mn-ea"/>
                <a:cs typeface="+mn-cs"/>
              </a:rPr>
              <a:t> component</a:t>
            </a:r>
          </a:p>
          <a:p>
            <a:pPr marL="0" marR="0" lvl="0" indent="0" algn="l" defTabSz="914400" rtl="0" eaLnBrk="1" fontAlgn="auto" latinLnBrk="0" hangingPunct="1">
              <a:lnSpc>
                <a:spcPct val="100000"/>
              </a:lnSpc>
              <a:spcBef>
                <a:spcPct val="0"/>
              </a:spcBef>
              <a:spcAft>
                <a:spcPts val="0"/>
              </a:spcAft>
              <a:buClrTx/>
              <a:buSzTx/>
              <a:buFontTx/>
              <a:buChar char="•"/>
              <a:tabLst/>
              <a:defRPr/>
            </a:pPr>
            <a:r>
              <a:rPr kumimoji="0" lang="en-US" altLang="en-US" sz="1200" i="0" u="none" strike="noStrike" kern="1200" cap="none" spc="0" normalizeH="0" baseline="0" noProof="0" dirty="0">
                <a:ln>
                  <a:noFill/>
                </a:ln>
                <a:effectLst/>
                <a:uLnTx/>
                <a:uFillTx/>
                <a:latin typeface="Arial" charset="0"/>
                <a:ea typeface="+mn-ea"/>
                <a:cs typeface="+mn-cs"/>
              </a:rPr>
              <a:t> NE trending fault zones with evidence of right-lateral strike-slip component</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en-US" sz="1200" dirty="0"/>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effectLst/>
                <a:uLnTx/>
                <a:uFillTx/>
                <a:latin typeface="Arial" charset="0"/>
                <a:ea typeface="+mn-ea"/>
                <a:cs typeface="+mn-cs"/>
              </a:rPr>
              <a:t>Strain data indicates the </a:t>
            </a:r>
            <a:r>
              <a:rPr kumimoji="0" lang="en-US" altLang="en-US" sz="1200" b="1" i="0" u="none" strike="noStrike" kern="1200" cap="none" spc="0" normalizeH="0" baseline="0" noProof="0" dirty="0">
                <a:ln>
                  <a:noFill/>
                </a:ln>
                <a:solidFill>
                  <a:srgbClr val="FF0000"/>
                </a:solidFill>
                <a:effectLst/>
                <a:uLnTx/>
                <a:uFillTx/>
                <a:latin typeface="Arial" charset="0"/>
                <a:ea typeface="+mn-ea"/>
                <a:cs typeface="+mn-cs"/>
              </a:rPr>
              <a:t>foreland maximum compressive stress was oriented NE-SW</a:t>
            </a:r>
            <a:r>
              <a:rPr kumimoji="0" lang="en-US" altLang="en-US" sz="1200" b="1" i="0" u="none" strike="noStrike" kern="1200" cap="none" spc="0" normalizeH="0" baseline="0" noProof="0" dirty="0">
                <a:ln>
                  <a:noFill/>
                </a:ln>
                <a:effectLst/>
                <a:uLnTx/>
                <a:uFillTx/>
                <a:latin typeface="Arial" charset="0"/>
                <a:ea typeface="+mn-ea"/>
                <a:cs typeface="+mn-cs"/>
              </a:rPr>
              <a:t>,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effectLst/>
                <a:uLnTx/>
                <a:uFillTx/>
                <a:latin typeface="Arial" charset="0"/>
                <a:ea typeface="+mn-ea"/>
                <a:cs typeface="+mn-cs"/>
              </a:rPr>
              <a:t>perpendicular to the NW trending stress field of the coeval Marathon-Ouachita Thrust Belt</a:t>
            </a:r>
          </a:p>
        </p:txBody>
      </p:sp>
      <p:grpSp>
        <p:nvGrpSpPr>
          <p:cNvPr id="3" name="Group 2">
            <a:extLst>
              <a:ext uri="{FF2B5EF4-FFF2-40B4-BE49-F238E27FC236}">
                <a16:creationId xmlns:a16="http://schemas.microsoft.com/office/drawing/2014/main" id="{B224AC62-D069-41B0-93DB-9F5849ACE997}"/>
              </a:ext>
            </a:extLst>
          </p:cNvPr>
          <p:cNvGrpSpPr/>
          <p:nvPr/>
        </p:nvGrpSpPr>
        <p:grpSpPr>
          <a:xfrm>
            <a:off x="138545" y="971094"/>
            <a:ext cx="3030513" cy="5335879"/>
            <a:chOff x="138545" y="971094"/>
            <a:chExt cx="3030513" cy="5335879"/>
          </a:xfrm>
        </p:grpSpPr>
        <p:pic>
          <p:nvPicPr>
            <p:cNvPr id="1026" name="Picture 2">
              <a:extLst>
                <a:ext uri="{FF2B5EF4-FFF2-40B4-BE49-F238E27FC236}">
                  <a16:creationId xmlns:a16="http://schemas.microsoft.com/office/drawing/2014/main" id="{8B4AC65B-E509-446A-AD13-9F844739A5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45" y="1340426"/>
              <a:ext cx="3030513" cy="49665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C72314F-2FA8-41D9-B0AD-8A59FD4F7AFE}"/>
                </a:ext>
              </a:extLst>
            </p:cNvPr>
            <p:cNvSpPr txBox="1"/>
            <p:nvPr/>
          </p:nvSpPr>
          <p:spPr>
            <a:xfrm>
              <a:off x="138545" y="971094"/>
              <a:ext cx="2964401" cy="369332"/>
            </a:xfrm>
            <a:prstGeom prst="rect">
              <a:avLst/>
            </a:prstGeom>
            <a:noFill/>
          </p:spPr>
          <p:txBody>
            <a:bodyPr wrap="none" rtlCol="0">
              <a:spAutoFit/>
            </a:bodyPr>
            <a:lstStyle/>
            <a:p>
              <a:r>
                <a:rPr lang="en-US" dirty="0"/>
                <a:t>Present-day Rocky Mountains</a:t>
              </a:r>
            </a:p>
          </p:txBody>
        </p:sp>
      </p:grpSp>
      <p:sp>
        <p:nvSpPr>
          <p:cNvPr id="4" name="Rectangle 3">
            <a:extLst>
              <a:ext uri="{FF2B5EF4-FFF2-40B4-BE49-F238E27FC236}">
                <a16:creationId xmlns:a16="http://schemas.microsoft.com/office/drawing/2014/main" id="{F12A3916-5A4A-4D07-9561-384878AEC855}"/>
              </a:ext>
            </a:extLst>
          </p:cNvPr>
          <p:cNvSpPr/>
          <p:nvPr/>
        </p:nvSpPr>
        <p:spPr>
          <a:xfrm>
            <a:off x="3351557" y="5252179"/>
            <a:ext cx="264989" cy="156755"/>
          </a:xfrm>
          <a:prstGeom prst="rect">
            <a:avLst/>
          </a:prstGeom>
          <a:solidFill>
            <a:srgbClr val="FF73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0CB11A1-7FE9-4D18-A59A-AFE9B06BAFC8}"/>
              </a:ext>
            </a:extLst>
          </p:cNvPr>
          <p:cNvSpPr/>
          <p:nvPr/>
        </p:nvSpPr>
        <p:spPr>
          <a:xfrm>
            <a:off x="3347204" y="5471757"/>
            <a:ext cx="264989" cy="156755"/>
          </a:xfrm>
          <a:prstGeom prst="rect">
            <a:avLst/>
          </a:prstGeom>
          <a:solidFill>
            <a:srgbClr val="FDFD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829DC8F-F52C-40EA-9550-C822CA0FF3B9}"/>
              </a:ext>
            </a:extLst>
          </p:cNvPr>
          <p:cNvSpPr txBox="1"/>
          <p:nvPr/>
        </p:nvSpPr>
        <p:spPr>
          <a:xfrm>
            <a:off x="3612193" y="5163980"/>
            <a:ext cx="572593" cy="307777"/>
          </a:xfrm>
          <a:prstGeom prst="rect">
            <a:avLst/>
          </a:prstGeom>
          <a:noFill/>
        </p:spPr>
        <p:txBody>
          <a:bodyPr wrap="none" rtlCol="0">
            <a:spAutoFit/>
          </a:bodyPr>
          <a:lstStyle/>
          <a:p>
            <a:r>
              <a:rPr lang="en-US" sz="1400" dirty="0"/>
              <a:t>uplift</a:t>
            </a:r>
          </a:p>
        </p:txBody>
      </p:sp>
      <p:sp>
        <p:nvSpPr>
          <p:cNvPr id="12" name="TextBox 11">
            <a:extLst>
              <a:ext uri="{FF2B5EF4-FFF2-40B4-BE49-F238E27FC236}">
                <a16:creationId xmlns:a16="http://schemas.microsoft.com/office/drawing/2014/main" id="{A576AA88-6387-431B-AF21-3256B138C238}"/>
              </a:ext>
            </a:extLst>
          </p:cNvPr>
          <p:cNvSpPr txBox="1"/>
          <p:nvPr/>
        </p:nvSpPr>
        <p:spPr>
          <a:xfrm>
            <a:off x="3616546" y="5374823"/>
            <a:ext cx="572593" cy="307777"/>
          </a:xfrm>
          <a:prstGeom prst="rect">
            <a:avLst/>
          </a:prstGeom>
          <a:noFill/>
        </p:spPr>
        <p:txBody>
          <a:bodyPr wrap="none" rtlCol="0">
            <a:spAutoFit/>
          </a:bodyPr>
          <a:lstStyle/>
          <a:p>
            <a:r>
              <a:rPr lang="en-US" sz="1400" dirty="0"/>
              <a:t>basin</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Arrow Connector 17">
            <a:extLst>
              <a:ext uri="{FF2B5EF4-FFF2-40B4-BE49-F238E27FC236}">
                <a16:creationId xmlns:a16="http://schemas.microsoft.com/office/drawing/2014/main" id="{52F74B67-72B2-4002-B78F-38BA5316E8E7}"/>
              </a:ext>
            </a:extLst>
          </p:cNvPr>
          <p:cNvCxnSpPr/>
          <p:nvPr/>
        </p:nvCxnSpPr>
        <p:spPr bwMode="auto">
          <a:xfrm rot="10800000" flipV="1">
            <a:off x="8545513" y="412750"/>
            <a:ext cx="835025" cy="468313"/>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D8EAF1D-0235-4EAC-8162-68C6E9C427C8}"/>
              </a:ext>
            </a:extLst>
          </p:cNvPr>
          <p:cNvCxnSpPr/>
          <p:nvPr/>
        </p:nvCxnSpPr>
        <p:spPr bwMode="auto">
          <a:xfrm flipV="1">
            <a:off x="4672013" y="2606675"/>
            <a:ext cx="782637" cy="46355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Freeform 34">
            <a:extLst>
              <a:ext uri="{FF2B5EF4-FFF2-40B4-BE49-F238E27FC236}">
                <a16:creationId xmlns:a16="http://schemas.microsoft.com/office/drawing/2014/main" id="{FF52B7B6-959A-4C47-9B8D-8830C0F01248}"/>
              </a:ext>
            </a:extLst>
          </p:cNvPr>
          <p:cNvSpPr/>
          <p:nvPr/>
        </p:nvSpPr>
        <p:spPr bwMode="auto">
          <a:xfrm>
            <a:off x="4730750" y="1947863"/>
            <a:ext cx="806450" cy="138112"/>
          </a:xfrm>
          <a:custGeom>
            <a:avLst/>
            <a:gdLst>
              <a:gd name="connsiteX0" fmla="*/ 0 w 807522"/>
              <a:gd name="connsiteY0" fmla="*/ 0 h 106878"/>
              <a:gd name="connsiteX1" fmla="*/ 807522 w 807522"/>
              <a:gd name="connsiteY1" fmla="*/ 11876 h 106878"/>
              <a:gd name="connsiteX2" fmla="*/ 546265 w 807522"/>
              <a:gd name="connsiteY2" fmla="*/ 106878 h 106878"/>
              <a:gd name="connsiteX0" fmla="*/ 0 w 807522"/>
              <a:gd name="connsiteY0" fmla="*/ 0 h 138684"/>
              <a:gd name="connsiteX1" fmla="*/ 807522 w 807522"/>
              <a:gd name="connsiteY1" fmla="*/ 11876 h 138684"/>
              <a:gd name="connsiteX2" fmla="*/ 554216 w 807522"/>
              <a:gd name="connsiteY2" fmla="*/ 138684 h 138684"/>
            </a:gdLst>
            <a:ahLst/>
            <a:cxnLst>
              <a:cxn ang="0">
                <a:pos x="connsiteX0" y="connsiteY0"/>
              </a:cxn>
              <a:cxn ang="0">
                <a:pos x="connsiteX1" y="connsiteY1"/>
              </a:cxn>
              <a:cxn ang="0">
                <a:pos x="connsiteX2" y="connsiteY2"/>
              </a:cxn>
            </a:cxnLst>
            <a:rect l="l" t="t" r="r" b="b"/>
            <a:pathLst>
              <a:path w="807522" h="138684">
                <a:moveTo>
                  <a:pt x="0" y="0"/>
                </a:moveTo>
                <a:lnTo>
                  <a:pt x="807522" y="11876"/>
                </a:lnTo>
                <a:lnTo>
                  <a:pt x="554216" y="138684"/>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7" name="Freeform 36">
            <a:extLst>
              <a:ext uri="{FF2B5EF4-FFF2-40B4-BE49-F238E27FC236}">
                <a16:creationId xmlns:a16="http://schemas.microsoft.com/office/drawing/2014/main" id="{894C681C-3D14-4807-AB90-2C263F340990}"/>
              </a:ext>
            </a:extLst>
          </p:cNvPr>
          <p:cNvSpPr/>
          <p:nvPr/>
        </p:nvSpPr>
        <p:spPr bwMode="auto">
          <a:xfrm rot="10800000">
            <a:off x="5070475" y="1512888"/>
            <a:ext cx="808038" cy="139700"/>
          </a:xfrm>
          <a:custGeom>
            <a:avLst/>
            <a:gdLst>
              <a:gd name="connsiteX0" fmla="*/ 0 w 807522"/>
              <a:gd name="connsiteY0" fmla="*/ 0 h 106878"/>
              <a:gd name="connsiteX1" fmla="*/ 807522 w 807522"/>
              <a:gd name="connsiteY1" fmla="*/ 11876 h 106878"/>
              <a:gd name="connsiteX2" fmla="*/ 546265 w 807522"/>
              <a:gd name="connsiteY2" fmla="*/ 106878 h 106878"/>
              <a:gd name="connsiteX0" fmla="*/ 0 w 807522"/>
              <a:gd name="connsiteY0" fmla="*/ 0 h 138684"/>
              <a:gd name="connsiteX1" fmla="*/ 807522 w 807522"/>
              <a:gd name="connsiteY1" fmla="*/ 11876 h 138684"/>
              <a:gd name="connsiteX2" fmla="*/ 554216 w 807522"/>
              <a:gd name="connsiteY2" fmla="*/ 138684 h 138684"/>
            </a:gdLst>
            <a:ahLst/>
            <a:cxnLst>
              <a:cxn ang="0">
                <a:pos x="connsiteX0" y="connsiteY0"/>
              </a:cxn>
              <a:cxn ang="0">
                <a:pos x="connsiteX1" y="connsiteY1"/>
              </a:cxn>
              <a:cxn ang="0">
                <a:pos x="connsiteX2" y="connsiteY2"/>
              </a:cxn>
            </a:cxnLst>
            <a:rect l="l" t="t" r="r" b="b"/>
            <a:pathLst>
              <a:path w="807522" h="138684">
                <a:moveTo>
                  <a:pt x="0" y="0"/>
                </a:moveTo>
                <a:lnTo>
                  <a:pt x="807522" y="11876"/>
                </a:lnTo>
                <a:lnTo>
                  <a:pt x="554216" y="138684"/>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8" name="Freeform 37">
            <a:extLst>
              <a:ext uri="{FF2B5EF4-FFF2-40B4-BE49-F238E27FC236}">
                <a16:creationId xmlns:a16="http://schemas.microsoft.com/office/drawing/2014/main" id="{F983C7E5-662C-4BEF-805C-B0C5AD7A945F}"/>
              </a:ext>
            </a:extLst>
          </p:cNvPr>
          <p:cNvSpPr/>
          <p:nvPr/>
        </p:nvSpPr>
        <p:spPr bwMode="auto">
          <a:xfrm rot="10800000">
            <a:off x="2573338" y="950913"/>
            <a:ext cx="808037" cy="139700"/>
          </a:xfrm>
          <a:custGeom>
            <a:avLst/>
            <a:gdLst>
              <a:gd name="connsiteX0" fmla="*/ 0 w 807522"/>
              <a:gd name="connsiteY0" fmla="*/ 0 h 106878"/>
              <a:gd name="connsiteX1" fmla="*/ 807522 w 807522"/>
              <a:gd name="connsiteY1" fmla="*/ 11876 h 106878"/>
              <a:gd name="connsiteX2" fmla="*/ 546265 w 807522"/>
              <a:gd name="connsiteY2" fmla="*/ 106878 h 106878"/>
              <a:gd name="connsiteX0" fmla="*/ 0 w 807522"/>
              <a:gd name="connsiteY0" fmla="*/ 0 h 138684"/>
              <a:gd name="connsiteX1" fmla="*/ 807522 w 807522"/>
              <a:gd name="connsiteY1" fmla="*/ 11876 h 138684"/>
              <a:gd name="connsiteX2" fmla="*/ 554216 w 807522"/>
              <a:gd name="connsiteY2" fmla="*/ 138684 h 138684"/>
            </a:gdLst>
            <a:ahLst/>
            <a:cxnLst>
              <a:cxn ang="0">
                <a:pos x="connsiteX0" y="connsiteY0"/>
              </a:cxn>
              <a:cxn ang="0">
                <a:pos x="connsiteX1" y="connsiteY1"/>
              </a:cxn>
              <a:cxn ang="0">
                <a:pos x="connsiteX2" y="connsiteY2"/>
              </a:cxn>
            </a:cxnLst>
            <a:rect l="l" t="t" r="r" b="b"/>
            <a:pathLst>
              <a:path w="807522" h="138684">
                <a:moveTo>
                  <a:pt x="0" y="0"/>
                </a:moveTo>
                <a:lnTo>
                  <a:pt x="807522" y="11876"/>
                </a:lnTo>
                <a:lnTo>
                  <a:pt x="554216" y="138684"/>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9" name="Freeform 38">
            <a:extLst>
              <a:ext uri="{FF2B5EF4-FFF2-40B4-BE49-F238E27FC236}">
                <a16:creationId xmlns:a16="http://schemas.microsoft.com/office/drawing/2014/main" id="{6A852BEB-B489-4062-8EC3-3570FA7C8BA1}"/>
              </a:ext>
            </a:extLst>
          </p:cNvPr>
          <p:cNvSpPr/>
          <p:nvPr/>
        </p:nvSpPr>
        <p:spPr bwMode="auto">
          <a:xfrm>
            <a:off x="2568575" y="1357313"/>
            <a:ext cx="808038" cy="138112"/>
          </a:xfrm>
          <a:custGeom>
            <a:avLst/>
            <a:gdLst>
              <a:gd name="connsiteX0" fmla="*/ 0 w 807522"/>
              <a:gd name="connsiteY0" fmla="*/ 0 h 106878"/>
              <a:gd name="connsiteX1" fmla="*/ 807522 w 807522"/>
              <a:gd name="connsiteY1" fmla="*/ 11876 h 106878"/>
              <a:gd name="connsiteX2" fmla="*/ 546265 w 807522"/>
              <a:gd name="connsiteY2" fmla="*/ 106878 h 106878"/>
              <a:gd name="connsiteX0" fmla="*/ 0 w 807522"/>
              <a:gd name="connsiteY0" fmla="*/ 0 h 138684"/>
              <a:gd name="connsiteX1" fmla="*/ 807522 w 807522"/>
              <a:gd name="connsiteY1" fmla="*/ 11876 h 138684"/>
              <a:gd name="connsiteX2" fmla="*/ 554216 w 807522"/>
              <a:gd name="connsiteY2" fmla="*/ 138684 h 138684"/>
            </a:gdLst>
            <a:ahLst/>
            <a:cxnLst>
              <a:cxn ang="0">
                <a:pos x="connsiteX0" y="connsiteY0"/>
              </a:cxn>
              <a:cxn ang="0">
                <a:pos x="connsiteX1" y="connsiteY1"/>
              </a:cxn>
              <a:cxn ang="0">
                <a:pos x="connsiteX2" y="connsiteY2"/>
              </a:cxn>
            </a:cxnLst>
            <a:rect l="l" t="t" r="r" b="b"/>
            <a:pathLst>
              <a:path w="807522" h="138684">
                <a:moveTo>
                  <a:pt x="0" y="0"/>
                </a:moveTo>
                <a:lnTo>
                  <a:pt x="807522" y="11876"/>
                </a:lnTo>
                <a:lnTo>
                  <a:pt x="554216" y="138684"/>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0" name="Freeform 39">
            <a:extLst>
              <a:ext uri="{FF2B5EF4-FFF2-40B4-BE49-F238E27FC236}">
                <a16:creationId xmlns:a16="http://schemas.microsoft.com/office/drawing/2014/main" id="{D81FE8ED-C82C-43E1-B60F-77D5E9DD55FE}"/>
              </a:ext>
            </a:extLst>
          </p:cNvPr>
          <p:cNvSpPr/>
          <p:nvPr/>
        </p:nvSpPr>
        <p:spPr bwMode="auto">
          <a:xfrm rot="16949595" flipV="1">
            <a:off x="7723188" y="958850"/>
            <a:ext cx="604837" cy="131763"/>
          </a:xfrm>
          <a:custGeom>
            <a:avLst/>
            <a:gdLst>
              <a:gd name="connsiteX0" fmla="*/ 0 w 807522"/>
              <a:gd name="connsiteY0" fmla="*/ 0 h 106878"/>
              <a:gd name="connsiteX1" fmla="*/ 807522 w 807522"/>
              <a:gd name="connsiteY1" fmla="*/ 11876 h 106878"/>
              <a:gd name="connsiteX2" fmla="*/ 546265 w 807522"/>
              <a:gd name="connsiteY2" fmla="*/ 106878 h 106878"/>
              <a:gd name="connsiteX0" fmla="*/ 0 w 807522"/>
              <a:gd name="connsiteY0" fmla="*/ 0 h 138684"/>
              <a:gd name="connsiteX1" fmla="*/ 807522 w 807522"/>
              <a:gd name="connsiteY1" fmla="*/ 11876 h 138684"/>
              <a:gd name="connsiteX2" fmla="*/ 554216 w 807522"/>
              <a:gd name="connsiteY2" fmla="*/ 138684 h 138684"/>
              <a:gd name="connsiteX0" fmla="*/ 0 w 567230"/>
              <a:gd name="connsiteY0" fmla="*/ 0 h 136668"/>
              <a:gd name="connsiteX1" fmla="*/ 567230 w 567230"/>
              <a:gd name="connsiteY1" fmla="*/ 9860 h 136668"/>
              <a:gd name="connsiteX2" fmla="*/ 313924 w 567230"/>
              <a:gd name="connsiteY2" fmla="*/ 136668 h 136668"/>
              <a:gd name="connsiteX0" fmla="*/ 0 w 567230"/>
              <a:gd name="connsiteY0" fmla="*/ 0 h 88198"/>
              <a:gd name="connsiteX1" fmla="*/ 567230 w 567230"/>
              <a:gd name="connsiteY1" fmla="*/ 9860 h 88198"/>
              <a:gd name="connsiteX2" fmla="*/ 374614 w 567230"/>
              <a:gd name="connsiteY2" fmla="*/ 88198 h 88198"/>
              <a:gd name="connsiteX0" fmla="*/ 0 w 604727"/>
              <a:gd name="connsiteY0" fmla="*/ 0 h 89468"/>
              <a:gd name="connsiteX1" fmla="*/ 604727 w 604727"/>
              <a:gd name="connsiteY1" fmla="*/ 11130 h 89468"/>
              <a:gd name="connsiteX2" fmla="*/ 412111 w 604727"/>
              <a:gd name="connsiteY2" fmla="*/ 89468 h 89468"/>
              <a:gd name="connsiteX0" fmla="*/ 0 w 604727"/>
              <a:gd name="connsiteY0" fmla="*/ 0 h 106777"/>
              <a:gd name="connsiteX1" fmla="*/ 604727 w 604727"/>
              <a:gd name="connsiteY1" fmla="*/ 11130 h 106777"/>
              <a:gd name="connsiteX2" fmla="*/ 425641 w 604727"/>
              <a:gd name="connsiteY2" fmla="*/ 106777 h 106777"/>
            </a:gdLst>
            <a:ahLst/>
            <a:cxnLst>
              <a:cxn ang="0">
                <a:pos x="connsiteX0" y="connsiteY0"/>
              </a:cxn>
              <a:cxn ang="0">
                <a:pos x="connsiteX1" y="connsiteY1"/>
              </a:cxn>
              <a:cxn ang="0">
                <a:pos x="connsiteX2" y="connsiteY2"/>
              </a:cxn>
            </a:cxnLst>
            <a:rect l="l" t="t" r="r" b="b"/>
            <a:pathLst>
              <a:path w="604727" h="106777">
                <a:moveTo>
                  <a:pt x="0" y="0"/>
                </a:moveTo>
                <a:lnTo>
                  <a:pt x="604727" y="11130"/>
                </a:lnTo>
                <a:lnTo>
                  <a:pt x="425641" y="106777"/>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 name="Freeform 5">
            <a:extLst>
              <a:ext uri="{FF2B5EF4-FFF2-40B4-BE49-F238E27FC236}">
                <a16:creationId xmlns:a16="http://schemas.microsoft.com/office/drawing/2014/main" id="{1D79D419-CAC4-46B7-AFF4-BB895D79D7EA}"/>
              </a:ext>
            </a:extLst>
          </p:cNvPr>
          <p:cNvSpPr/>
          <p:nvPr/>
        </p:nvSpPr>
        <p:spPr bwMode="auto">
          <a:xfrm>
            <a:off x="2038350" y="1209675"/>
            <a:ext cx="2324100" cy="142875"/>
          </a:xfrm>
          <a:custGeom>
            <a:avLst/>
            <a:gdLst>
              <a:gd name="connsiteX0" fmla="*/ 0 w 2324100"/>
              <a:gd name="connsiteY0" fmla="*/ 9525 h 142875"/>
              <a:gd name="connsiteX1" fmla="*/ 819150 w 2324100"/>
              <a:gd name="connsiteY1" fmla="*/ 9525 h 142875"/>
              <a:gd name="connsiteX2" fmla="*/ 1666875 w 2324100"/>
              <a:gd name="connsiteY2" fmla="*/ 0 h 142875"/>
              <a:gd name="connsiteX3" fmla="*/ 2019300 w 2324100"/>
              <a:gd name="connsiteY3" fmla="*/ 57150 h 142875"/>
              <a:gd name="connsiteX4" fmla="*/ 2324100 w 2324100"/>
              <a:gd name="connsiteY4" fmla="*/ 142875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4100" h="142875">
                <a:moveTo>
                  <a:pt x="0" y="9525"/>
                </a:moveTo>
                <a:lnTo>
                  <a:pt x="819150" y="9525"/>
                </a:lnTo>
                <a:lnTo>
                  <a:pt x="1666875" y="0"/>
                </a:lnTo>
                <a:lnTo>
                  <a:pt x="2019300" y="57150"/>
                </a:lnTo>
                <a:lnTo>
                  <a:pt x="2324100" y="14287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 name="Freeform 6">
            <a:extLst>
              <a:ext uri="{FF2B5EF4-FFF2-40B4-BE49-F238E27FC236}">
                <a16:creationId xmlns:a16="http://schemas.microsoft.com/office/drawing/2014/main" id="{288680CB-6F33-4D96-BA69-19BFEC80DFAC}"/>
              </a:ext>
            </a:extLst>
          </p:cNvPr>
          <p:cNvSpPr/>
          <p:nvPr/>
        </p:nvSpPr>
        <p:spPr bwMode="auto">
          <a:xfrm>
            <a:off x="3781425" y="1581150"/>
            <a:ext cx="2533650" cy="228600"/>
          </a:xfrm>
          <a:custGeom>
            <a:avLst/>
            <a:gdLst>
              <a:gd name="connsiteX0" fmla="*/ 0 w 2486025"/>
              <a:gd name="connsiteY0" fmla="*/ 0 h 228600"/>
              <a:gd name="connsiteX1" fmla="*/ 0 w 2486025"/>
              <a:gd name="connsiteY1" fmla="*/ 0 h 228600"/>
              <a:gd name="connsiteX2" fmla="*/ 419100 w 2486025"/>
              <a:gd name="connsiteY2" fmla="*/ 161925 h 228600"/>
              <a:gd name="connsiteX3" fmla="*/ 1076325 w 2486025"/>
              <a:gd name="connsiteY3" fmla="*/ 228600 h 228600"/>
              <a:gd name="connsiteX4" fmla="*/ 2486025 w 2486025"/>
              <a:gd name="connsiteY4" fmla="*/ 190500 h 228600"/>
              <a:gd name="connsiteX0" fmla="*/ 0 w 2533650"/>
              <a:gd name="connsiteY0" fmla="*/ 0 h 228600"/>
              <a:gd name="connsiteX1" fmla="*/ 0 w 2533650"/>
              <a:gd name="connsiteY1" fmla="*/ 0 h 228600"/>
              <a:gd name="connsiteX2" fmla="*/ 419100 w 2533650"/>
              <a:gd name="connsiteY2" fmla="*/ 161925 h 228600"/>
              <a:gd name="connsiteX3" fmla="*/ 1076325 w 2533650"/>
              <a:gd name="connsiteY3" fmla="*/ 228600 h 228600"/>
              <a:gd name="connsiteX4" fmla="*/ 2533650 w 2533650"/>
              <a:gd name="connsiteY4" fmla="*/ 228600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3650" h="228600">
                <a:moveTo>
                  <a:pt x="0" y="0"/>
                </a:moveTo>
                <a:lnTo>
                  <a:pt x="0" y="0"/>
                </a:lnTo>
                <a:lnTo>
                  <a:pt x="419100" y="161925"/>
                </a:lnTo>
                <a:lnTo>
                  <a:pt x="1076325" y="228600"/>
                </a:lnTo>
                <a:lnTo>
                  <a:pt x="2533650" y="228600"/>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 name="Freeform 7">
            <a:extLst>
              <a:ext uri="{FF2B5EF4-FFF2-40B4-BE49-F238E27FC236}">
                <a16:creationId xmlns:a16="http://schemas.microsoft.com/office/drawing/2014/main" id="{A6C6DB25-8BDD-44BB-AB0F-3ECC64393A5E}"/>
              </a:ext>
            </a:extLst>
          </p:cNvPr>
          <p:cNvSpPr/>
          <p:nvPr/>
        </p:nvSpPr>
        <p:spPr bwMode="auto">
          <a:xfrm rot="4680000">
            <a:off x="7450138" y="858837"/>
            <a:ext cx="1441450" cy="663575"/>
          </a:xfrm>
          <a:custGeom>
            <a:avLst/>
            <a:gdLst>
              <a:gd name="connsiteX0" fmla="*/ 0 w 2276475"/>
              <a:gd name="connsiteY0" fmla="*/ 0 h 857250"/>
              <a:gd name="connsiteX1" fmla="*/ 838200 w 2276475"/>
              <a:gd name="connsiteY1" fmla="*/ 342900 h 857250"/>
              <a:gd name="connsiteX2" fmla="*/ 923925 w 2276475"/>
              <a:gd name="connsiteY2" fmla="*/ 400050 h 857250"/>
              <a:gd name="connsiteX3" fmla="*/ 1838325 w 2276475"/>
              <a:gd name="connsiteY3" fmla="*/ 771525 h 857250"/>
              <a:gd name="connsiteX4" fmla="*/ 2276475 w 2276475"/>
              <a:gd name="connsiteY4" fmla="*/ 857250 h 857250"/>
              <a:gd name="connsiteX0" fmla="*/ 0 w 2314575"/>
              <a:gd name="connsiteY0" fmla="*/ 0 h 1123950"/>
              <a:gd name="connsiteX1" fmla="*/ 838200 w 2314575"/>
              <a:gd name="connsiteY1" fmla="*/ 342900 h 1123950"/>
              <a:gd name="connsiteX2" fmla="*/ 923925 w 2314575"/>
              <a:gd name="connsiteY2" fmla="*/ 400050 h 1123950"/>
              <a:gd name="connsiteX3" fmla="*/ 1838325 w 2314575"/>
              <a:gd name="connsiteY3" fmla="*/ 771525 h 1123950"/>
              <a:gd name="connsiteX4" fmla="*/ 2314575 w 2314575"/>
              <a:gd name="connsiteY4" fmla="*/ 1123950 h 1123950"/>
              <a:gd name="connsiteX0" fmla="*/ 0 w 2314575"/>
              <a:gd name="connsiteY0" fmla="*/ 0 h 1123950"/>
              <a:gd name="connsiteX1" fmla="*/ 838200 w 2314575"/>
              <a:gd name="connsiteY1" fmla="*/ 342900 h 1123950"/>
              <a:gd name="connsiteX2" fmla="*/ 923925 w 2314575"/>
              <a:gd name="connsiteY2" fmla="*/ 400050 h 1123950"/>
              <a:gd name="connsiteX3" fmla="*/ 1838325 w 2314575"/>
              <a:gd name="connsiteY3" fmla="*/ 771525 h 1123950"/>
              <a:gd name="connsiteX4" fmla="*/ 2105025 w 2314575"/>
              <a:gd name="connsiteY4" fmla="*/ 942975 h 1123950"/>
              <a:gd name="connsiteX5" fmla="*/ 2314575 w 2314575"/>
              <a:gd name="connsiteY5" fmla="*/ 1123950 h 1123950"/>
              <a:gd name="connsiteX0" fmla="*/ 0 w 2314575"/>
              <a:gd name="connsiteY0" fmla="*/ 0 h 1123950"/>
              <a:gd name="connsiteX1" fmla="*/ 923925 w 2314575"/>
              <a:gd name="connsiteY1" fmla="*/ 400050 h 1123950"/>
              <a:gd name="connsiteX2" fmla="*/ 1838325 w 2314575"/>
              <a:gd name="connsiteY2" fmla="*/ 771525 h 1123950"/>
              <a:gd name="connsiteX3" fmla="*/ 2105025 w 2314575"/>
              <a:gd name="connsiteY3" fmla="*/ 942975 h 1123950"/>
              <a:gd name="connsiteX4" fmla="*/ 2314575 w 2314575"/>
              <a:gd name="connsiteY4" fmla="*/ 1123950 h 1123950"/>
              <a:gd name="connsiteX0" fmla="*/ 0 w 2314575"/>
              <a:gd name="connsiteY0" fmla="*/ 0 h 1123950"/>
              <a:gd name="connsiteX1" fmla="*/ 1343994 w 2314575"/>
              <a:gd name="connsiteY1" fmla="*/ 576979 h 1123950"/>
              <a:gd name="connsiteX2" fmla="*/ 1838325 w 2314575"/>
              <a:gd name="connsiteY2" fmla="*/ 771525 h 1123950"/>
              <a:gd name="connsiteX3" fmla="*/ 2105025 w 2314575"/>
              <a:gd name="connsiteY3" fmla="*/ 942975 h 1123950"/>
              <a:gd name="connsiteX4" fmla="*/ 2314575 w 2314575"/>
              <a:gd name="connsiteY4" fmla="*/ 1123950 h 1123950"/>
              <a:gd name="connsiteX0" fmla="*/ 0 w 1361239"/>
              <a:gd name="connsiteY0" fmla="*/ 0 h 707081"/>
              <a:gd name="connsiteX1" fmla="*/ 390658 w 1361239"/>
              <a:gd name="connsiteY1" fmla="*/ 160110 h 707081"/>
              <a:gd name="connsiteX2" fmla="*/ 884989 w 1361239"/>
              <a:gd name="connsiteY2" fmla="*/ 354656 h 707081"/>
              <a:gd name="connsiteX3" fmla="*/ 1151689 w 1361239"/>
              <a:gd name="connsiteY3" fmla="*/ 526106 h 707081"/>
              <a:gd name="connsiteX4" fmla="*/ 1361239 w 1361239"/>
              <a:gd name="connsiteY4" fmla="*/ 707081 h 707081"/>
              <a:gd name="connsiteX0" fmla="*/ 0 w 1361239"/>
              <a:gd name="connsiteY0" fmla="*/ 0 h 707081"/>
              <a:gd name="connsiteX1" fmla="*/ 390658 w 1361239"/>
              <a:gd name="connsiteY1" fmla="*/ 160110 h 707081"/>
              <a:gd name="connsiteX2" fmla="*/ 884989 w 1361239"/>
              <a:gd name="connsiteY2" fmla="*/ 354656 h 707081"/>
              <a:gd name="connsiteX3" fmla="*/ 1184770 w 1361239"/>
              <a:gd name="connsiteY3" fmla="*/ 416284 h 707081"/>
              <a:gd name="connsiteX4" fmla="*/ 1361239 w 1361239"/>
              <a:gd name="connsiteY4" fmla="*/ 707081 h 707081"/>
              <a:gd name="connsiteX0" fmla="*/ 0 w 1454541"/>
              <a:gd name="connsiteY0" fmla="*/ 0 h 416284"/>
              <a:gd name="connsiteX1" fmla="*/ 390658 w 1454541"/>
              <a:gd name="connsiteY1" fmla="*/ 160110 h 416284"/>
              <a:gd name="connsiteX2" fmla="*/ 884989 w 1454541"/>
              <a:gd name="connsiteY2" fmla="*/ 354656 h 416284"/>
              <a:gd name="connsiteX3" fmla="*/ 1184770 w 1454541"/>
              <a:gd name="connsiteY3" fmla="*/ 416284 h 416284"/>
              <a:gd name="connsiteX4" fmla="*/ 1454541 w 1454541"/>
              <a:gd name="connsiteY4" fmla="*/ 405566 h 416284"/>
              <a:gd name="connsiteX0" fmla="*/ 0 w 1444639"/>
              <a:gd name="connsiteY0" fmla="*/ 0 h 452151"/>
              <a:gd name="connsiteX1" fmla="*/ 390658 w 1444639"/>
              <a:gd name="connsiteY1" fmla="*/ 160110 h 452151"/>
              <a:gd name="connsiteX2" fmla="*/ 884989 w 1444639"/>
              <a:gd name="connsiteY2" fmla="*/ 354656 h 452151"/>
              <a:gd name="connsiteX3" fmla="*/ 1184770 w 1444639"/>
              <a:gd name="connsiteY3" fmla="*/ 416284 h 452151"/>
              <a:gd name="connsiteX4" fmla="*/ 1444639 w 1444639"/>
              <a:gd name="connsiteY4" fmla="*/ 452151 h 452151"/>
              <a:gd name="connsiteX0" fmla="*/ 0 w 1444639"/>
              <a:gd name="connsiteY0" fmla="*/ 0 h 452151"/>
              <a:gd name="connsiteX1" fmla="*/ 390658 w 1444639"/>
              <a:gd name="connsiteY1" fmla="*/ 160110 h 452151"/>
              <a:gd name="connsiteX2" fmla="*/ 884989 w 1444639"/>
              <a:gd name="connsiteY2" fmla="*/ 354656 h 452151"/>
              <a:gd name="connsiteX3" fmla="*/ 1134225 w 1444639"/>
              <a:gd name="connsiteY3" fmla="*/ 425016 h 452151"/>
              <a:gd name="connsiteX4" fmla="*/ 1444639 w 1444639"/>
              <a:gd name="connsiteY4" fmla="*/ 452151 h 452151"/>
              <a:gd name="connsiteX0" fmla="*/ 0 w 1444639"/>
              <a:gd name="connsiteY0" fmla="*/ 0 h 467776"/>
              <a:gd name="connsiteX1" fmla="*/ 390658 w 1444639"/>
              <a:gd name="connsiteY1" fmla="*/ 160110 h 467776"/>
              <a:gd name="connsiteX2" fmla="*/ 884989 w 1444639"/>
              <a:gd name="connsiteY2" fmla="*/ 354656 h 467776"/>
              <a:gd name="connsiteX3" fmla="*/ 1106925 w 1444639"/>
              <a:gd name="connsiteY3" fmla="*/ 467776 h 467776"/>
              <a:gd name="connsiteX4" fmla="*/ 1444639 w 1444639"/>
              <a:gd name="connsiteY4" fmla="*/ 452151 h 467776"/>
              <a:gd name="connsiteX0" fmla="*/ 0 w 1325058"/>
              <a:gd name="connsiteY0" fmla="*/ 0 h 614913"/>
              <a:gd name="connsiteX1" fmla="*/ 390658 w 1325058"/>
              <a:gd name="connsiteY1" fmla="*/ 160110 h 614913"/>
              <a:gd name="connsiteX2" fmla="*/ 884989 w 1325058"/>
              <a:gd name="connsiteY2" fmla="*/ 354656 h 614913"/>
              <a:gd name="connsiteX3" fmla="*/ 1106925 w 1325058"/>
              <a:gd name="connsiteY3" fmla="*/ 467776 h 614913"/>
              <a:gd name="connsiteX4" fmla="*/ 1325058 w 1325058"/>
              <a:gd name="connsiteY4" fmla="*/ 614913 h 614913"/>
              <a:gd name="connsiteX0" fmla="*/ 0 w 1442086"/>
              <a:gd name="connsiteY0" fmla="*/ 0 h 664070"/>
              <a:gd name="connsiteX1" fmla="*/ 507686 w 1442086"/>
              <a:gd name="connsiteY1" fmla="*/ 209267 h 664070"/>
              <a:gd name="connsiteX2" fmla="*/ 1002017 w 1442086"/>
              <a:gd name="connsiteY2" fmla="*/ 403813 h 664070"/>
              <a:gd name="connsiteX3" fmla="*/ 1223953 w 1442086"/>
              <a:gd name="connsiteY3" fmla="*/ 516933 h 664070"/>
              <a:gd name="connsiteX4" fmla="*/ 1442086 w 1442086"/>
              <a:gd name="connsiteY4" fmla="*/ 664070 h 664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2086" h="664070">
                <a:moveTo>
                  <a:pt x="0" y="0"/>
                </a:moveTo>
                <a:lnTo>
                  <a:pt x="507686" y="209267"/>
                </a:lnTo>
                <a:lnTo>
                  <a:pt x="1002017" y="403813"/>
                </a:lnTo>
                <a:lnTo>
                  <a:pt x="1223953" y="516933"/>
                </a:lnTo>
                <a:lnTo>
                  <a:pt x="1442086" y="664070"/>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53" name="Straight Arrow Connector 52">
            <a:extLst>
              <a:ext uri="{FF2B5EF4-FFF2-40B4-BE49-F238E27FC236}">
                <a16:creationId xmlns:a16="http://schemas.microsoft.com/office/drawing/2014/main" id="{E5E97393-A9C2-42DA-8D74-5EBE0C661011}"/>
              </a:ext>
            </a:extLst>
          </p:cNvPr>
          <p:cNvCxnSpPr/>
          <p:nvPr/>
        </p:nvCxnSpPr>
        <p:spPr bwMode="auto">
          <a:xfrm rot="10800000" flipV="1">
            <a:off x="4141788" y="977900"/>
            <a:ext cx="1008062" cy="5746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2994" name="TextBox 53">
            <a:extLst>
              <a:ext uri="{FF2B5EF4-FFF2-40B4-BE49-F238E27FC236}">
                <a16:creationId xmlns:a16="http://schemas.microsoft.com/office/drawing/2014/main" id="{9DB657CD-419C-40B1-AEA6-2DC02D270676}"/>
              </a:ext>
            </a:extLst>
          </p:cNvPr>
          <p:cNvSpPr txBox="1">
            <a:spLocks noChangeArrowheads="1"/>
          </p:cNvSpPr>
          <p:nvPr/>
        </p:nvSpPr>
        <p:spPr bwMode="auto">
          <a:xfrm>
            <a:off x="3962476" y="380532"/>
            <a:ext cx="1744717" cy="523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400" b="1" i="1"/>
              <a:t>Restraining</a:t>
            </a:r>
            <a:r>
              <a:rPr lang="en-US" altLang="en-US" sz="1400" b="1"/>
              <a:t> Area</a:t>
            </a:r>
          </a:p>
          <a:p>
            <a:pPr algn="ctr" eaLnBrk="1" hangingPunct="1"/>
            <a:r>
              <a:rPr lang="en-US" altLang="en-US" sz="1400" b="1"/>
              <a:t>(Pop-up structure)</a:t>
            </a:r>
          </a:p>
        </p:txBody>
      </p:sp>
      <p:sp>
        <p:nvSpPr>
          <p:cNvPr id="69" name="Freeform 68">
            <a:extLst>
              <a:ext uri="{FF2B5EF4-FFF2-40B4-BE49-F238E27FC236}">
                <a16:creationId xmlns:a16="http://schemas.microsoft.com/office/drawing/2014/main" id="{53FC6ECA-FF3D-40D5-875E-84E6117B91C8}"/>
              </a:ext>
            </a:extLst>
          </p:cNvPr>
          <p:cNvSpPr/>
          <p:nvPr/>
        </p:nvSpPr>
        <p:spPr bwMode="auto">
          <a:xfrm rot="210041">
            <a:off x="5930900" y="2068513"/>
            <a:ext cx="1022350" cy="1247775"/>
          </a:xfrm>
          <a:custGeom>
            <a:avLst/>
            <a:gdLst>
              <a:gd name="connsiteX0" fmla="*/ 0 w 882869"/>
              <a:gd name="connsiteY0" fmla="*/ 0 h 1056290"/>
              <a:gd name="connsiteX1" fmla="*/ 346841 w 882869"/>
              <a:gd name="connsiteY1" fmla="*/ 472965 h 1056290"/>
              <a:gd name="connsiteX2" fmla="*/ 882869 w 882869"/>
              <a:gd name="connsiteY2" fmla="*/ 1056290 h 1056290"/>
              <a:gd name="connsiteX0" fmla="*/ 94594 w 977463"/>
              <a:gd name="connsiteY0" fmla="*/ 157655 h 1213945"/>
              <a:gd name="connsiteX1" fmla="*/ 0 w 977463"/>
              <a:gd name="connsiteY1" fmla="*/ 0 h 1213945"/>
              <a:gd name="connsiteX2" fmla="*/ 441435 w 977463"/>
              <a:gd name="connsiteY2" fmla="*/ 630620 h 1213945"/>
              <a:gd name="connsiteX3" fmla="*/ 977463 w 977463"/>
              <a:gd name="connsiteY3" fmla="*/ 1213945 h 1213945"/>
              <a:gd name="connsiteX0" fmla="*/ 0 w 882869"/>
              <a:gd name="connsiteY0" fmla="*/ 0 h 1056290"/>
              <a:gd name="connsiteX1" fmla="*/ 346841 w 882869"/>
              <a:gd name="connsiteY1" fmla="*/ 472965 h 1056290"/>
              <a:gd name="connsiteX2" fmla="*/ 882869 w 882869"/>
              <a:gd name="connsiteY2" fmla="*/ 1056290 h 1056290"/>
              <a:gd name="connsiteX0" fmla="*/ 0 w 1022131"/>
              <a:gd name="connsiteY0" fmla="*/ 0 h 1248104"/>
              <a:gd name="connsiteX1" fmla="*/ 486103 w 1022131"/>
              <a:gd name="connsiteY1" fmla="*/ 664779 h 1248104"/>
              <a:gd name="connsiteX2" fmla="*/ 1022131 w 1022131"/>
              <a:gd name="connsiteY2" fmla="*/ 1248104 h 1248104"/>
            </a:gdLst>
            <a:ahLst/>
            <a:cxnLst>
              <a:cxn ang="0">
                <a:pos x="connsiteX0" y="connsiteY0"/>
              </a:cxn>
              <a:cxn ang="0">
                <a:pos x="connsiteX1" y="connsiteY1"/>
              </a:cxn>
              <a:cxn ang="0">
                <a:pos x="connsiteX2" y="connsiteY2"/>
              </a:cxn>
            </a:cxnLst>
            <a:rect l="l" t="t" r="r" b="b"/>
            <a:pathLst>
              <a:path w="1022131" h="1248104">
                <a:moveTo>
                  <a:pt x="0" y="0"/>
                </a:moveTo>
                <a:lnTo>
                  <a:pt x="486103" y="664779"/>
                </a:lnTo>
                <a:lnTo>
                  <a:pt x="1022131" y="1248104"/>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1" name="Isosceles Triangle 70">
            <a:extLst>
              <a:ext uri="{FF2B5EF4-FFF2-40B4-BE49-F238E27FC236}">
                <a16:creationId xmlns:a16="http://schemas.microsoft.com/office/drawing/2014/main" id="{0D1261FA-C4FF-4989-A8E5-CA92A8DDEE27}"/>
              </a:ext>
            </a:extLst>
          </p:cNvPr>
          <p:cNvSpPr/>
          <p:nvPr/>
        </p:nvSpPr>
        <p:spPr bwMode="auto">
          <a:xfrm rot="3284635">
            <a:off x="6130925" y="2170113"/>
            <a:ext cx="152400" cy="1524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a:solidFill>
                <a:srgbClr val="FFFFFF"/>
              </a:solidFill>
            </a:endParaRPr>
          </a:p>
        </p:txBody>
      </p:sp>
      <p:sp>
        <p:nvSpPr>
          <p:cNvPr id="72" name="Isosceles Triangle 71">
            <a:extLst>
              <a:ext uri="{FF2B5EF4-FFF2-40B4-BE49-F238E27FC236}">
                <a16:creationId xmlns:a16="http://schemas.microsoft.com/office/drawing/2014/main" id="{05F09854-12DE-48D6-AF10-3527CB845BA6}"/>
              </a:ext>
            </a:extLst>
          </p:cNvPr>
          <p:cNvSpPr/>
          <p:nvPr/>
        </p:nvSpPr>
        <p:spPr bwMode="auto">
          <a:xfrm rot="3284635">
            <a:off x="6669088" y="2951163"/>
            <a:ext cx="152400" cy="1524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a:solidFill>
                <a:srgbClr val="FFFFFF"/>
              </a:solidFill>
            </a:endParaRPr>
          </a:p>
        </p:txBody>
      </p:sp>
      <p:sp>
        <p:nvSpPr>
          <p:cNvPr id="73" name="Isosceles Triangle 72">
            <a:extLst>
              <a:ext uri="{FF2B5EF4-FFF2-40B4-BE49-F238E27FC236}">
                <a16:creationId xmlns:a16="http://schemas.microsoft.com/office/drawing/2014/main" id="{78CCFCFA-846E-4199-83D4-9BC05BEC1C50}"/>
              </a:ext>
            </a:extLst>
          </p:cNvPr>
          <p:cNvSpPr/>
          <p:nvPr/>
        </p:nvSpPr>
        <p:spPr bwMode="auto">
          <a:xfrm rot="3284635">
            <a:off x="6362700" y="2533650"/>
            <a:ext cx="152400" cy="1524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a:solidFill>
                <a:srgbClr val="FFFFFF"/>
              </a:solidFill>
            </a:endParaRPr>
          </a:p>
        </p:txBody>
      </p:sp>
      <p:sp>
        <p:nvSpPr>
          <p:cNvPr id="75" name="Freeform 74">
            <a:extLst>
              <a:ext uri="{FF2B5EF4-FFF2-40B4-BE49-F238E27FC236}">
                <a16:creationId xmlns:a16="http://schemas.microsoft.com/office/drawing/2014/main" id="{2392050D-D4AD-47C6-95B1-C2C0E38F81F3}"/>
              </a:ext>
            </a:extLst>
          </p:cNvPr>
          <p:cNvSpPr/>
          <p:nvPr/>
        </p:nvSpPr>
        <p:spPr bwMode="auto">
          <a:xfrm>
            <a:off x="6403975" y="1939925"/>
            <a:ext cx="830263" cy="1162050"/>
          </a:xfrm>
          <a:custGeom>
            <a:avLst/>
            <a:gdLst>
              <a:gd name="connsiteX0" fmla="*/ 0 w 829831"/>
              <a:gd name="connsiteY0" fmla="*/ 0 h 1162821"/>
              <a:gd name="connsiteX1" fmla="*/ 332989 w 829831"/>
              <a:gd name="connsiteY1" fmla="*/ 480985 h 1162821"/>
              <a:gd name="connsiteX2" fmla="*/ 829831 w 829831"/>
              <a:gd name="connsiteY2" fmla="*/ 1162821 h 1162821"/>
            </a:gdLst>
            <a:ahLst/>
            <a:cxnLst>
              <a:cxn ang="0">
                <a:pos x="connsiteX0" y="connsiteY0"/>
              </a:cxn>
              <a:cxn ang="0">
                <a:pos x="connsiteX1" y="connsiteY1"/>
              </a:cxn>
              <a:cxn ang="0">
                <a:pos x="connsiteX2" y="connsiteY2"/>
              </a:cxn>
            </a:cxnLst>
            <a:rect l="l" t="t" r="r" b="b"/>
            <a:pathLst>
              <a:path w="829831" h="1162821">
                <a:moveTo>
                  <a:pt x="0" y="0"/>
                </a:moveTo>
                <a:lnTo>
                  <a:pt x="332989" y="480985"/>
                </a:lnTo>
                <a:lnTo>
                  <a:pt x="829831" y="1162821"/>
                </a:lnTo>
              </a:path>
            </a:pathLst>
          </a:custGeom>
          <a:solidFill>
            <a:srgbClr val="FF0000"/>
          </a:solidFill>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77" name="Straight Arrow Connector 76">
            <a:extLst>
              <a:ext uri="{FF2B5EF4-FFF2-40B4-BE49-F238E27FC236}">
                <a16:creationId xmlns:a16="http://schemas.microsoft.com/office/drawing/2014/main" id="{3A7A6E1A-D9FF-4B68-B3CC-EC7D5F3F1A15}"/>
              </a:ext>
            </a:extLst>
          </p:cNvPr>
          <p:cNvCxnSpPr/>
          <p:nvPr/>
        </p:nvCxnSpPr>
        <p:spPr bwMode="auto">
          <a:xfrm rot="10800000" flipV="1">
            <a:off x="6588125" y="2290763"/>
            <a:ext cx="334963" cy="26670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3001" name="Freeform 34">
            <a:extLst>
              <a:ext uri="{FF2B5EF4-FFF2-40B4-BE49-F238E27FC236}">
                <a16:creationId xmlns:a16="http://schemas.microsoft.com/office/drawing/2014/main" id="{84B161D0-9797-4B87-9F6E-588726C718A1}"/>
              </a:ext>
            </a:extLst>
          </p:cNvPr>
          <p:cNvSpPr>
            <a:spLocks/>
          </p:cNvSpPr>
          <p:nvPr/>
        </p:nvSpPr>
        <p:spPr bwMode="auto">
          <a:xfrm>
            <a:off x="9628172" y="191486"/>
            <a:ext cx="508016" cy="234987"/>
          </a:xfrm>
          <a:custGeom>
            <a:avLst/>
            <a:gdLst>
              <a:gd name="T0" fmla="*/ 508000 w 508000"/>
              <a:gd name="T1" fmla="*/ 0 h 234950"/>
              <a:gd name="T2" fmla="*/ 495300 w 508000"/>
              <a:gd name="T3" fmla="*/ 12700 h 234950"/>
              <a:gd name="T4" fmla="*/ 69850 w 508000"/>
              <a:gd name="T5" fmla="*/ 25400 h 234950"/>
              <a:gd name="T6" fmla="*/ 0 w 508000"/>
              <a:gd name="T7" fmla="*/ 88900 h 234950"/>
              <a:gd name="T8" fmla="*/ 38100 w 508000"/>
              <a:gd name="T9" fmla="*/ 203200 h 234950"/>
              <a:gd name="T10" fmla="*/ 152400 w 508000"/>
              <a:gd name="T11" fmla="*/ 234950 h 234950"/>
              <a:gd name="T12" fmla="*/ 209550 w 508000"/>
              <a:gd name="T13" fmla="*/ 190500 h 234950"/>
              <a:gd name="T14" fmla="*/ 241300 w 508000"/>
              <a:gd name="T15" fmla="*/ 146050 h 234950"/>
              <a:gd name="T16" fmla="*/ 209550 w 508000"/>
              <a:gd name="T17" fmla="*/ 31750 h 2349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8000"/>
              <a:gd name="T28" fmla="*/ 0 h 234950"/>
              <a:gd name="T29" fmla="*/ 508000 w 508000"/>
              <a:gd name="T30" fmla="*/ 234950 h 2349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8000" h="234950">
                <a:moveTo>
                  <a:pt x="508000" y="0"/>
                </a:moveTo>
                <a:lnTo>
                  <a:pt x="495300" y="12700"/>
                </a:lnTo>
                <a:lnTo>
                  <a:pt x="69850" y="25400"/>
                </a:lnTo>
                <a:lnTo>
                  <a:pt x="0" y="88900"/>
                </a:lnTo>
                <a:lnTo>
                  <a:pt x="38100" y="203200"/>
                </a:lnTo>
                <a:lnTo>
                  <a:pt x="152400" y="234950"/>
                </a:lnTo>
                <a:lnTo>
                  <a:pt x="209550" y="190500"/>
                </a:lnTo>
                <a:lnTo>
                  <a:pt x="241300" y="146050"/>
                </a:lnTo>
                <a:lnTo>
                  <a:pt x="209550" y="31750"/>
                </a:lnTo>
              </a:path>
            </a:pathLst>
          </a:custGeom>
          <a:noFill/>
          <a:ln w="3810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3002" name="TextBox 39">
            <a:extLst>
              <a:ext uri="{FF2B5EF4-FFF2-40B4-BE49-F238E27FC236}">
                <a16:creationId xmlns:a16="http://schemas.microsoft.com/office/drawing/2014/main" id="{A5D68095-B9AF-435C-8BB9-144F21807024}"/>
              </a:ext>
            </a:extLst>
          </p:cNvPr>
          <p:cNvSpPr txBox="1">
            <a:spLocks noChangeArrowheads="1"/>
          </p:cNvSpPr>
          <p:nvPr/>
        </p:nvSpPr>
        <p:spPr bwMode="auto">
          <a:xfrm>
            <a:off x="9725734" y="358840"/>
            <a:ext cx="312748" cy="369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1</a:t>
            </a:r>
          </a:p>
        </p:txBody>
      </p:sp>
      <p:sp>
        <p:nvSpPr>
          <p:cNvPr id="83003" name="Freeform 34">
            <a:extLst>
              <a:ext uri="{FF2B5EF4-FFF2-40B4-BE49-F238E27FC236}">
                <a16:creationId xmlns:a16="http://schemas.microsoft.com/office/drawing/2014/main" id="{25AB7C20-676F-4BFD-A690-75DE730236E4}"/>
              </a:ext>
            </a:extLst>
          </p:cNvPr>
          <p:cNvSpPr>
            <a:spLocks/>
          </p:cNvSpPr>
          <p:nvPr/>
        </p:nvSpPr>
        <p:spPr bwMode="auto">
          <a:xfrm>
            <a:off x="4191083" y="2590683"/>
            <a:ext cx="508016" cy="234987"/>
          </a:xfrm>
          <a:custGeom>
            <a:avLst/>
            <a:gdLst>
              <a:gd name="T0" fmla="*/ 508000 w 508000"/>
              <a:gd name="T1" fmla="*/ 0 h 234950"/>
              <a:gd name="T2" fmla="*/ 495300 w 508000"/>
              <a:gd name="T3" fmla="*/ 12700 h 234950"/>
              <a:gd name="T4" fmla="*/ 69850 w 508000"/>
              <a:gd name="T5" fmla="*/ 25400 h 234950"/>
              <a:gd name="T6" fmla="*/ 0 w 508000"/>
              <a:gd name="T7" fmla="*/ 88900 h 234950"/>
              <a:gd name="T8" fmla="*/ 38100 w 508000"/>
              <a:gd name="T9" fmla="*/ 203200 h 234950"/>
              <a:gd name="T10" fmla="*/ 152400 w 508000"/>
              <a:gd name="T11" fmla="*/ 234950 h 234950"/>
              <a:gd name="T12" fmla="*/ 209550 w 508000"/>
              <a:gd name="T13" fmla="*/ 190500 h 234950"/>
              <a:gd name="T14" fmla="*/ 241300 w 508000"/>
              <a:gd name="T15" fmla="*/ 146050 h 234950"/>
              <a:gd name="T16" fmla="*/ 209550 w 508000"/>
              <a:gd name="T17" fmla="*/ 31750 h 2349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8000"/>
              <a:gd name="T28" fmla="*/ 0 h 234950"/>
              <a:gd name="T29" fmla="*/ 508000 w 508000"/>
              <a:gd name="T30" fmla="*/ 234950 h 2349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8000" h="234950">
                <a:moveTo>
                  <a:pt x="508000" y="0"/>
                </a:moveTo>
                <a:lnTo>
                  <a:pt x="495300" y="12700"/>
                </a:lnTo>
                <a:lnTo>
                  <a:pt x="69850" y="25400"/>
                </a:lnTo>
                <a:lnTo>
                  <a:pt x="0" y="88900"/>
                </a:lnTo>
                <a:lnTo>
                  <a:pt x="38100" y="203200"/>
                </a:lnTo>
                <a:lnTo>
                  <a:pt x="152400" y="234950"/>
                </a:lnTo>
                <a:lnTo>
                  <a:pt x="209550" y="190500"/>
                </a:lnTo>
                <a:lnTo>
                  <a:pt x="241300" y="146050"/>
                </a:lnTo>
                <a:lnTo>
                  <a:pt x="209550" y="31750"/>
                </a:lnTo>
              </a:path>
            </a:pathLst>
          </a:custGeom>
          <a:noFill/>
          <a:ln w="3810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3004" name="TextBox 39">
            <a:extLst>
              <a:ext uri="{FF2B5EF4-FFF2-40B4-BE49-F238E27FC236}">
                <a16:creationId xmlns:a16="http://schemas.microsoft.com/office/drawing/2014/main" id="{E38DA754-0C02-4622-AAFF-29C639394954}"/>
              </a:ext>
            </a:extLst>
          </p:cNvPr>
          <p:cNvSpPr txBox="1">
            <a:spLocks noChangeArrowheads="1"/>
          </p:cNvSpPr>
          <p:nvPr/>
        </p:nvSpPr>
        <p:spPr bwMode="auto">
          <a:xfrm>
            <a:off x="4382167" y="2698650"/>
            <a:ext cx="312748" cy="369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dirty="0"/>
              <a:t>1</a:t>
            </a:r>
          </a:p>
        </p:txBody>
      </p:sp>
      <p:sp>
        <p:nvSpPr>
          <p:cNvPr id="83005" name="TextBox 91">
            <a:extLst>
              <a:ext uri="{FF2B5EF4-FFF2-40B4-BE49-F238E27FC236}">
                <a16:creationId xmlns:a16="http://schemas.microsoft.com/office/drawing/2014/main" id="{968527CF-226C-41D7-9BCA-5077C0715AB5}"/>
              </a:ext>
            </a:extLst>
          </p:cNvPr>
          <p:cNvSpPr txBox="1">
            <a:spLocks noChangeArrowheads="1"/>
          </p:cNvSpPr>
          <p:nvPr/>
        </p:nvSpPr>
        <p:spPr bwMode="auto">
          <a:xfrm>
            <a:off x="1174606" y="2647903"/>
            <a:ext cx="2679784" cy="58429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b="1" dirty="0"/>
              <a:t>Structures Expected With</a:t>
            </a:r>
          </a:p>
          <a:p>
            <a:pPr algn="ctr" eaLnBrk="1" hangingPunct="1"/>
            <a:r>
              <a:rPr lang="en-US" altLang="en-US" sz="1600" b="1" dirty="0"/>
              <a:t>NE-SW Stress Field</a:t>
            </a:r>
          </a:p>
        </p:txBody>
      </p:sp>
      <p:sp>
        <p:nvSpPr>
          <p:cNvPr id="83006" name="TextBox 73">
            <a:extLst>
              <a:ext uri="{FF2B5EF4-FFF2-40B4-BE49-F238E27FC236}">
                <a16:creationId xmlns:a16="http://schemas.microsoft.com/office/drawing/2014/main" id="{29A78F7E-ED8C-416E-9003-E262ABE6E814}"/>
              </a:ext>
            </a:extLst>
          </p:cNvPr>
          <p:cNvSpPr txBox="1">
            <a:spLocks noChangeArrowheads="1"/>
          </p:cNvSpPr>
          <p:nvPr/>
        </p:nvSpPr>
        <p:spPr bwMode="auto">
          <a:xfrm>
            <a:off x="9923971" y="866764"/>
            <a:ext cx="2270576"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dirty="0"/>
              <a:t>Modeled Structures Produced By NE-SW Compressive Stress</a:t>
            </a:r>
          </a:p>
        </p:txBody>
      </p:sp>
      <p:cxnSp>
        <p:nvCxnSpPr>
          <p:cNvPr id="46" name="Straight Arrow Connector 45">
            <a:extLst>
              <a:ext uri="{FF2B5EF4-FFF2-40B4-BE49-F238E27FC236}">
                <a16:creationId xmlns:a16="http://schemas.microsoft.com/office/drawing/2014/main" id="{7341566B-CC70-44DA-B76E-3F6986F5B71C}"/>
              </a:ext>
            </a:extLst>
          </p:cNvPr>
          <p:cNvCxnSpPr/>
          <p:nvPr/>
        </p:nvCxnSpPr>
        <p:spPr bwMode="auto">
          <a:xfrm flipH="1" flipV="1">
            <a:off x="7835900" y="1792288"/>
            <a:ext cx="442913" cy="102393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5" name="Freeform 84">
            <a:extLst>
              <a:ext uri="{FF2B5EF4-FFF2-40B4-BE49-F238E27FC236}">
                <a16:creationId xmlns:a16="http://schemas.microsoft.com/office/drawing/2014/main" id="{C247E397-01A2-4773-AFE1-77C49B85336D}"/>
              </a:ext>
            </a:extLst>
          </p:cNvPr>
          <p:cNvSpPr/>
          <p:nvPr/>
        </p:nvSpPr>
        <p:spPr bwMode="auto">
          <a:xfrm rot="6241454" flipV="1">
            <a:off x="8128794" y="1031081"/>
            <a:ext cx="604838" cy="130175"/>
          </a:xfrm>
          <a:custGeom>
            <a:avLst/>
            <a:gdLst>
              <a:gd name="connsiteX0" fmla="*/ 0 w 807522"/>
              <a:gd name="connsiteY0" fmla="*/ 0 h 106878"/>
              <a:gd name="connsiteX1" fmla="*/ 807522 w 807522"/>
              <a:gd name="connsiteY1" fmla="*/ 11876 h 106878"/>
              <a:gd name="connsiteX2" fmla="*/ 546265 w 807522"/>
              <a:gd name="connsiteY2" fmla="*/ 106878 h 106878"/>
              <a:gd name="connsiteX0" fmla="*/ 0 w 807522"/>
              <a:gd name="connsiteY0" fmla="*/ 0 h 138684"/>
              <a:gd name="connsiteX1" fmla="*/ 807522 w 807522"/>
              <a:gd name="connsiteY1" fmla="*/ 11876 h 138684"/>
              <a:gd name="connsiteX2" fmla="*/ 554216 w 807522"/>
              <a:gd name="connsiteY2" fmla="*/ 138684 h 138684"/>
              <a:gd name="connsiteX0" fmla="*/ 0 w 567230"/>
              <a:gd name="connsiteY0" fmla="*/ 0 h 136668"/>
              <a:gd name="connsiteX1" fmla="*/ 567230 w 567230"/>
              <a:gd name="connsiteY1" fmla="*/ 9860 h 136668"/>
              <a:gd name="connsiteX2" fmla="*/ 313924 w 567230"/>
              <a:gd name="connsiteY2" fmla="*/ 136668 h 136668"/>
              <a:gd name="connsiteX0" fmla="*/ 0 w 567230"/>
              <a:gd name="connsiteY0" fmla="*/ 0 h 88198"/>
              <a:gd name="connsiteX1" fmla="*/ 567230 w 567230"/>
              <a:gd name="connsiteY1" fmla="*/ 9860 h 88198"/>
              <a:gd name="connsiteX2" fmla="*/ 374614 w 567230"/>
              <a:gd name="connsiteY2" fmla="*/ 88198 h 88198"/>
              <a:gd name="connsiteX0" fmla="*/ 0 w 604727"/>
              <a:gd name="connsiteY0" fmla="*/ 0 h 89468"/>
              <a:gd name="connsiteX1" fmla="*/ 604727 w 604727"/>
              <a:gd name="connsiteY1" fmla="*/ 11130 h 89468"/>
              <a:gd name="connsiteX2" fmla="*/ 412111 w 604727"/>
              <a:gd name="connsiteY2" fmla="*/ 89468 h 89468"/>
              <a:gd name="connsiteX0" fmla="*/ 0 w 604727"/>
              <a:gd name="connsiteY0" fmla="*/ 0 h 106777"/>
              <a:gd name="connsiteX1" fmla="*/ 604727 w 604727"/>
              <a:gd name="connsiteY1" fmla="*/ 11130 h 106777"/>
              <a:gd name="connsiteX2" fmla="*/ 425641 w 604727"/>
              <a:gd name="connsiteY2" fmla="*/ 106777 h 106777"/>
            </a:gdLst>
            <a:ahLst/>
            <a:cxnLst>
              <a:cxn ang="0">
                <a:pos x="connsiteX0" y="connsiteY0"/>
              </a:cxn>
              <a:cxn ang="0">
                <a:pos x="connsiteX1" y="connsiteY1"/>
              </a:cxn>
              <a:cxn ang="0">
                <a:pos x="connsiteX2" y="connsiteY2"/>
              </a:cxn>
            </a:cxnLst>
            <a:rect l="l" t="t" r="r" b="b"/>
            <a:pathLst>
              <a:path w="604727" h="106777">
                <a:moveTo>
                  <a:pt x="0" y="0"/>
                </a:moveTo>
                <a:lnTo>
                  <a:pt x="604727" y="11130"/>
                </a:lnTo>
                <a:lnTo>
                  <a:pt x="425641" y="106777"/>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6" name="Freeform 85">
            <a:extLst>
              <a:ext uri="{FF2B5EF4-FFF2-40B4-BE49-F238E27FC236}">
                <a16:creationId xmlns:a16="http://schemas.microsoft.com/office/drawing/2014/main" id="{22034461-97B2-4CD0-9509-189CD13F7983}"/>
              </a:ext>
            </a:extLst>
          </p:cNvPr>
          <p:cNvSpPr/>
          <p:nvPr/>
        </p:nvSpPr>
        <p:spPr bwMode="auto">
          <a:xfrm rot="15462645">
            <a:off x="6938962" y="1995488"/>
            <a:ext cx="1458913" cy="668338"/>
          </a:xfrm>
          <a:custGeom>
            <a:avLst/>
            <a:gdLst>
              <a:gd name="connsiteX0" fmla="*/ 0 w 2276475"/>
              <a:gd name="connsiteY0" fmla="*/ 0 h 857250"/>
              <a:gd name="connsiteX1" fmla="*/ 838200 w 2276475"/>
              <a:gd name="connsiteY1" fmla="*/ 342900 h 857250"/>
              <a:gd name="connsiteX2" fmla="*/ 923925 w 2276475"/>
              <a:gd name="connsiteY2" fmla="*/ 400050 h 857250"/>
              <a:gd name="connsiteX3" fmla="*/ 1838325 w 2276475"/>
              <a:gd name="connsiteY3" fmla="*/ 771525 h 857250"/>
              <a:gd name="connsiteX4" fmla="*/ 2276475 w 2276475"/>
              <a:gd name="connsiteY4" fmla="*/ 857250 h 857250"/>
              <a:gd name="connsiteX0" fmla="*/ 0 w 2314575"/>
              <a:gd name="connsiteY0" fmla="*/ 0 h 1123950"/>
              <a:gd name="connsiteX1" fmla="*/ 838200 w 2314575"/>
              <a:gd name="connsiteY1" fmla="*/ 342900 h 1123950"/>
              <a:gd name="connsiteX2" fmla="*/ 923925 w 2314575"/>
              <a:gd name="connsiteY2" fmla="*/ 400050 h 1123950"/>
              <a:gd name="connsiteX3" fmla="*/ 1838325 w 2314575"/>
              <a:gd name="connsiteY3" fmla="*/ 771525 h 1123950"/>
              <a:gd name="connsiteX4" fmla="*/ 2314575 w 2314575"/>
              <a:gd name="connsiteY4" fmla="*/ 1123950 h 1123950"/>
              <a:gd name="connsiteX0" fmla="*/ 0 w 2314575"/>
              <a:gd name="connsiteY0" fmla="*/ 0 h 1123950"/>
              <a:gd name="connsiteX1" fmla="*/ 838200 w 2314575"/>
              <a:gd name="connsiteY1" fmla="*/ 342900 h 1123950"/>
              <a:gd name="connsiteX2" fmla="*/ 923925 w 2314575"/>
              <a:gd name="connsiteY2" fmla="*/ 400050 h 1123950"/>
              <a:gd name="connsiteX3" fmla="*/ 1838325 w 2314575"/>
              <a:gd name="connsiteY3" fmla="*/ 771525 h 1123950"/>
              <a:gd name="connsiteX4" fmla="*/ 2105025 w 2314575"/>
              <a:gd name="connsiteY4" fmla="*/ 942975 h 1123950"/>
              <a:gd name="connsiteX5" fmla="*/ 2314575 w 2314575"/>
              <a:gd name="connsiteY5" fmla="*/ 1123950 h 1123950"/>
              <a:gd name="connsiteX0" fmla="*/ 0 w 2314575"/>
              <a:gd name="connsiteY0" fmla="*/ 0 h 1123950"/>
              <a:gd name="connsiteX1" fmla="*/ 923925 w 2314575"/>
              <a:gd name="connsiteY1" fmla="*/ 400050 h 1123950"/>
              <a:gd name="connsiteX2" fmla="*/ 1838325 w 2314575"/>
              <a:gd name="connsiteY2" fmla="*/ 771525 h 1123950"/>
              <a:gd name="connsiteX3" fmla="*/ 2105025 w 2314575"/>
              <a:gd name="connsiteY3" fmla="*/ 942975 h 1123950"/>
              <a:gd name="connsiteX4" fmla="*/ 2314575 w 2314575"/>
              <a:gd name="connsiteY4" fmla="*/ 1123950 h 1123950"/>
              <a:gd name="connsiteX0" fmla="*/ 0 w 2314575"/>
              <a:gd name="connsiteY0" fmla="*/ 0 h 1123950"/>
              <a:gd name="connsiteX1" fmla="*/ 1343994 w 2314575"/>
              <a:gd name="connsiteY1" fmla="*/ 576979 h 1123950"/>
              <a:gd name="connsiteX2" fmla="*/ 1838325 w 2314575"/>
              <a:gd name="connsiteY2" fmla="*/ 771525 h 1123950"/>
              <a:gd name="connsiteX3" fmla="*/ 2105025 w 2314575"/>
              <a:gd name="connsiteY3" fmla="*/ 942975 h 1123950"/>
              <a:gd name="connsiteX4" fmla="*/ 2314575 w 2314575"/>
              <a:gd name="connsiteY4" fmla="*/ 1123950 h 1123950"/>
              <a:gd name="connsiteX0" fmla="*/ 0 w 1361239"/>
              <a:gd name="connsiteY0" fmla="*/ 0 h 707081"/>
              <a:gd name="connsiteX1" fmla="*/ 390658 w 1361239"/>
              <a:gd name="connsiteY1" fmla="*/ 160110 h 707081"/>
              <a:gd name="connsiteX2" fmla="*/ 884989 w 1361239"/>
              <a:gd name="connsiteY2" fmla="*/ 354656 h 707081"/>
              <a:gd name="connsiteX3" fmla="*/ 1151689 w 1361239"/>
              <a:gd name="connsiteY3" fmla="*/ 526106 h 707081"/>
              <a:gd name="connsiteX4" fmla="*/ 1361239 w 1361239"/>
              <a:gd name="connsiteY4" fmla="*/ 707081 h 707081"/>
              <a:gd name="connsiteX0" fmla="*/ 0 w 1361239"/>
              <a:gd name="connsiteY0" fmla="*/ 0 h 707081"/>
              <a:gd name="connsiteX1" fmla="*/ 390658 w 1361239"/>
              <a:gd name="connsiteY1" fmla="*/ 160110 h 707081"/>
              <a:gd name="connsiteX2" fmla="*/ 884989 w 1361239"/>
              <a:gd name="connsiteY2" fmla="*/ 354656 h 707081"/>
              <a:gd name="connsiteX3" fmla="*/ 1184770 w 1361239"/>
              <a:gd name="connsiteY3" fmla="*/ 416284 h 707081"/>
              <a:gd name="connsiteX4" fmla="*/ 1361239 w 1361239"/>
              <a:gd name="connsiteY4" fmla="*/ 707081 h 707081"/>
              <a:gd name="connsiteX0" fmla="*/ 0 w 1454541"/>
              <a:gd name="connsiteY0" fmla="*/ 0 h 416284"/>
              <a:gd name="connsiteX1" fmla="*/ 390658 w 1454541"/>
              <a:gd name="connsiteY1" fmla="*/ 160110 h 416284"/>
              <a:gd name="connsiteX2" fmla="*/ 884989 w 1454541"/>
              <a:gd name="connsiteY2" fmla="*/ 354656 h 416284"/>
              <a:gd name="connsiteX3" fmla="*/ 1184770 w 1454541"/>
              <a:gd name="connsiteY3" fmla="*/ 416284 h 416284"/>
              <a:gd name="connsiteX4" fmla="*/ 1454541 w 1454541"/>
              <a:gd name="connsiteY4" fmla="*/ 405566 h 416284"/>
              <a:gd name="connsiteX0" fmla="*/ 0 w 1444639"/>
              <a:gd name="connsiteY0" fmla="*/ 0 h 452151"/>
              <a:gd name="connsiteX1" fmla="*/ 390658 w 1444639"/>
              <a:gd name="connsiteY1" fmla="*/ 160110 h 452151"/>
              <a:gd name="connsiteX2" fmla="*/ 884989 w 1444639"/>
              <a:gd name="connsiteY2" fmla="*/ 354656 h 452151"/>
              <a:gd name="connsiteX3" fmla="*/ 1184770 w 1444639"/>
              <a:gd name="connsiteY3" fmla="*/ 416284 h 452151"/>
              <a:gd name="connsiteX4" fmla="*/ 1444639 w 1444639"/>
              <a:gd name="connsiteY4" fmla="*/ 452151 h 452151"/>
              <a:gd name="connsiteX0" fmla="*/ 0 w 1444639"/>
              <a:gd name="connsiteY0" fmla="*/ 0 h 452151"/>
              <a:gd name="connsiteX1" fmla="*/ 390658 w 1444639"/>
              <a:gd name="connsiteY1" fmla="*/ 160110 h 452151"/>
              <a:gd name="connsiteX2" fmla="*/ 884989 w 1444639"/>
              <a:gd name="connsiteY2" fmla="*/ 354656 h 452151"/>
              <a:gd name="connsiteX3" fmla="*/ 1134225 w 1444639"/>
              <a:gd name="connsiteY3" fmla="*/ 425016 h 452151"/>
              <a:gd name="connsiteX4" fmla="*/ 1444639 w 1444639"/>
              <a:gd name="connsiteY4" fmla="*/ 452151 h 452151"/>
              <a:gd name="connsiteX0" fmla="*/ 0 w 1444639"/>
              <a:gd name="connsiteY0" fmla="*/ 0 h 467776"/>
              <a:gd name="connsiteX1" fmla="*/ 390658 w 1444639"/>
              <a:gd name="connsiteY1" fmla="*/ 160110 h 467776"/>
              <a:gd name="connsiteX2" fmla="*/ 884989 w 1444639"/>
              <a:gd name="connsiteY2" fmla="*/ 354656 h 467776"/>
              <a:gd name="connsiteX3" fmla="*/ 1106925 w 1444639"/>
              <a:gd name="connsiteY3" fmla="*/ 467776 h 467776"/>
              <a:gd name="connsiteX4" fmla="*/ 1444639 w 1444639"/>
              <a:gd name="connsiteY4" fmla="*/ 452151 h 467776"/>
              <a:gd name="connsiteX0" fmla="*/ 0 w 1325058"/>
              <a:gd name="connsiteY0" fmla="*/ 0 h 614913"/>
              <a:gd name="connsiteX1" fmla="*/ 390658 w 1325058"/>
              <a:gd name="connsiteY1" fmla="*/ 160110 h 614913"/>
              <a:gd name="connsiteX2" fmla="*/ 884989 w 1325058"/>
              <a:gd name="connsiteY2" fmla="*/ 354656 h 614913"/>
              <a:gd name="connsiteX3" fmla="*/ 1106925 w 1325058"/>
              <a:gd name="connsiteY3" fmla="*/ 467776 h 614913"/>
              <a:gd name="connsiteX4" fmla="*/ 1325058 w 1325058"/>
              <a:gd name="connsiteY4" fmla="*/ 614913 h 614913"/>
              <a:gd name="connsiteX0" fmla="*/ 0 w 1459241"/>
              <a:gd name="connsiteY0" fmla="*/ 0 h 668451"/>
              <a:gd name="connsiteX1" fmla="*/ 524841 w 1459241"/>
              <a:gd name="connsiteY1" fmla="*/ 213648 h 668451"/>
              <a:gd name="connsiteX2" fmla="*/ 1019172 w 1459241"/>
              <a:gd name="connsiteY2" fmla="*/ 408194 h 668451"/>
              <a:gd name="connsiteX3" fmla="*/ 1241108 w 1459241"/>
              <a:gd name="connsiteY3" fmla="*/ 521314 h 668451"/>
              <a:gd name="connsiteX4" fmla="*/ 1459241 w 1459241"/>
              <a:gd name="connsiteY4" fmla="*/ 668451 h 668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9241" h="668451">
                <a:moveTo>
                  <a:pt x="0" y="0"/>
                </a:moveTo>
                <a:lnTo>
                  <a:pt x="524841" y="213648"/>
                </a:lnTo>
                <a:lnTo>
                  <a:pt x="1019172" y="408194"/>
                </a:lnTo>
                <a:lnTo>
                  <a:pt x="1241108" y="521314"/>
                </a:lnTo>
                <a:lnTo>
                  <a:pt x="1459241" y="668451"/>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7" name="Freeform 86">
            <a:extLst>
              <a:ext uri="{FF2B5EF4-FFF2-40B4-BE49-F238E27FC236}">
                <a16:creationId xmlns:a16="http://schemas.microsoft.com/office/drawing/2014/main" id="{88D1617E-2392-49D6-8CC7-F86495339B18}"/>
              </a:ext>
            </a:extLst>
          </p:cNvPr>
          <p:cNvSpPr/>
          <p:nvPr/>
        </p:nvSpPr>
        <p:spPr bwMode="auto">
          <a:xfrm rot="16949595" flipV="1">
            <a:off x="7105650" y="2316163"/>
            <a:ext cx="604838" cy="131762"/>
          </a:xfrm>
          <a:custGeom>
            <a:avLst/>
            <a:gdLst>
              <a:gd name="connsiteX0" fmla="*/ 0 w 807522"/>
              <a:gd name="connsiteY0" fmla="*/ 0 h 106878"/>
              <a:gd name="connsiteX1" fmla="*/ 807522 w 807522"/>
              <a:gd name="connsiteY1" fmla="*/ 11876 h 106878"/>
              <a:gd name="connsiteX2" fmla="*/ 546265 w 807522"/>
              <a:gd name="connsiteY2" fmla="*/ 106878 h 106878"/>
              <a:gd name="connsiteX0" fmla="*/ 0 w 807522"/>
              <a:gd name="connsiteY0" fmla="*/ 0 h 138684"/>
              <a:gd name="connsiteX1" fmla="*/ 807522 w 807522"/>
              <a:gd name="connsiteY1" fmla="*/ 11876 h 138684"/>
              <a:gd name="connsiteX2" fmla="*/ 554216 w 807522"/>
              <a:gd name="connsiteY2" fmla="*/ 138684 h 138684"/>
              <a:gd name="connsiteX0" fmla="*/ 0 w 567230"/>
              <a:gd name="connsiteY0" fmla="*/ 0 h 136668"/>
              <a:gd name="connsiteX1" fmla="*/ 567230 w 567230"/>
              <a:gd name="connsiteY1" fmla="*/ 9860 h 136668"/>
              <a:gd name="connsiteX2" fmla="*/ 313924 w 567230"/>
              <a:gd name="connsiteY2" fmla="*/ 136668 h 136668"/>
              <a:gd name="connsiteX0" fmla="*/ 0 w 567230"/>
              <a:gd name="connsiteY0" fmla="*/ 0 h 88198"/>
              <a:gd name="connsiteX1" fmla="*/ 567230 w 567230"/>
              <a:gd name="connsiteY1" fmla="*/ 9860 h 88198"/>
              <a:gd name="connsiteX2" fmla="*/ 374614 w 567230"/>
              <a:gd name="connsiteY2" fmla="*/ 88198 h 88198"/>
              <a:gd name="connsiteX0" fmla="*/ 0 w 604727"/>
              <a:gd name="connsiteY0" fmla="*/ 0 h 89468"/>
              <a:gd name="connsiteX1" fmla="*/ 604727 w 604727"/>
              <a:gd name="connsiteY1" fmla="*/ 11130 h 89468"/>
              <a:gd name="connsiteX2" fmla="*/ 412111 w 604727"/>
              <a:gd name="connsiteY2" fmla="*/ 89468 h 89468"/>
              <a:gd name="connsiteX0" fmla="*/ 0 w 604727"/>
              <a:gd name="connsiteY0" fmla="*/ 0 h 106777"/>
              <a:gd name="connsiteX1" fmla="*/ 604727 w 604727"/>
              <a:gd name="connsiteY1" fmla="*/ 11130 h 106777"/>
              <a:gd name="connsiteX2" fmla="*/ 425641 w 604727"/>
              <a:gd name="connsiteY2" fmla="*/ 106777 h 106777"/>
            </a:gdLst>
            <a:ahLst/>
            <a:cxnLst>
              <a:cxn ang="0">
                <a:pos x="connsiteX0" y="connsiteY0"/>
              </a:cxn>
              <a:cxn ang="0">
                <a:pos x="connsiteX1" y="connsiteY1"/>
              </a:cxn>
              <a:cxn ang="0">
                <a:pos x="connsiteX2" y="connsiteY2"/>
              </a:cxn>
            </a:cxnLst>
            <a:rect l="l" t="t" r="r" b="b"/>
            <a:pathLst>
              <a:path w="604727" h="106777">
                <a:moveTo>
                  <a:pt x="0" y="0"/>
                </a:moveTo>
                <a:lnTo>
                  <a:pt x="604727" y="11130"/>
                </a:lnTo>
                <a:lnTo>
                  <a:pt x="425641" y="106777"/>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8" name="Freeform 87">
            <a:extLst>
              <a:ext uri="{FF2B5EF4-FFF2-40B4-BE49-F238E27FC236}">
                <a16:creationId xmlns:a16="http://schemas.microsoft.com/office/drawing/2014/main" id="{F1880726-EC1C-45D8-B94C-16FF89DC01D4}"/>
              </a:ext>
            </a:extLst>
          </p:cNvPr>
          <p:cNvSpPr/>
          <p:nvPr/>
        </p:nvSpPr>
        <p:spPr bwMode="auto">
          <a:xfrm rot="6241454" flipV="1">
            <a:off x="7529513" y="2378075"/>
            <a:ext cx="606425" cy="130175"/>
          </a:xfrm>
          <a:custGeom>
            <a:avLst/>
            <a:gdLst>
              <a:gd name="connsiteX0" fmla="*/ 0 w 807522"/>
              <a:gd name="connsiteY0" fmla="*/ 0 h 106878"/>
              <a:gd name="connsiteX1" fmla="*/ 807522 w 807522"/>
              <a:gd name="connsiteY1" fmla="*/ 11876 h 106878"/>
              <a:gd name="connsiteX2" fmla="*/ 546265 w 807522"/>
              <a:gd name="connsiteY2" fmla="*/ 106878 h 106878"/>
              <a:gd name="connsiteX0" fmla="*/ 0 w 807522"/>
              <a:gd name="connsiteY0" fmla="*/ 0 h 138684"/>
              <a:gd name="connsiteX1" fmla="*/ 807522 w 807522"/>
              <a:gd name="connsiteY1" fmla="*/ 11876 h 138684"/>
              <a:gd name="connsiteX2" fmla="*/ 554216 w 807522"/>
              <a:gd name="connsiteY2" fmla="*/ 138684 h 138684"/>
              <a:gd name="connsiteX0" fmla="*/ 0 w 567230"/>
              <a:gd name="connsiteY0" fmla="*/ 0 h 136668"/>
              <a:gd name="connsiteX1" fmla="*/ 567230 w 567230"/>
              <a:gd name="connsiteY1" fmla="*/ 9860 h 136668"/>
              <a:gd name="connsiteX2" fmla="*/ 313924 w 567230"/>
              <a:gd name="connsiteY2" fmla="*/ 136668 h 136668"/>
              <a:gd name="connsiteX0" fmla="*/ 0 w 567230"/>
              <a:gd name="connsiteY0" fmla="*/ 0 h 88198"/>
              <a:gd name="connsiteX1" fmla="*/ 567230 w 567230"/>
              <a:gd name="connsiteY1" fmla="*/ 9860 h 88198"/>
              <a:gd name="connsiteX2" fmla="*/ 374614 w 567230"/>
              <a:gd name="connsiteY2" fmla="*/ 88198 h 88198"/>
              <a:gd name="connsiteX0" fmla="*/ 0 w 604727"/>
              <a:gd name="connsiteY0" fmla="*/ 0 h 89468"/>
              <a:gd name="connsiteX1" fmla="*/ 604727 w 604727"/>
              <a:gd name="connsiteY1" fmla="*/ 11130 h 89468"/>
              <a:gd name="connsiteX2" fmla="*/ 412111 w 604727"/>
              <a:gd name="connsiteY2" fmla="*/ 89468 h 89468"/>
              <a:gd name="connsiteX0" fmla="*/ 0 w 604727"/>
              <a:gd name="connsiteY0" fmla="*/ 0 h 106777"/>
              <a:gd name="connsiteX1" fmla="*/ 604727 w 604727"/>
              <a:gd name="connsiteY1" fmla="*/ 11130 h 106777"/>
              <a:gd name="connsiteX2" fmla="*/ 425641 w 604727"/>
              <a:gd name="connsiteY2" fmla="*/ 106777 h 106777"/>
            </a:gdLst>
            <a:ahLst/>
            <a:cxnLst>
              <a:cxn ang="0">
                <a:pos x="connsiteX0" y="connsiteY0"/>
              </a:cxn>
              <a:cxn ang="0">
                <a:pos x="connsiteX1" y="connsiteY1"/>
              </a:cxn>
              <a:cxn ang="0">
                <a:pos x="connsiteX2" y="connsiteY2"/>
              </a:cxn>
            </a:cxnLst>
            <a:rect l="l" t="t" r="r" b="b"/>
            <a:pathLst>
              <a:path w="604727" h="106777">
                <a:moveTo>
                  <a:pt x="0" y="0"/>
                </a:moveTo>
                <a:lnTo>
                  <a:pt x="604727" y="11130"/>
                </a:lnTo>
                <a:lnTo>
                  <a:pt x="425641" y="106777"/>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3012" name="TextBox 56">
            <a:extLst>
              <a:ext uri="{FF2B5EF4-FFF2-40B4-BE49-F238E27FC236}">
                <a16:creationId xmlns:a16="http://schemas.microsoft.com/office/drawing/2014/main" id="{59D77F70-676F-4178-B422-28BEC888CBFD}"/>
              </a:ext>
            </a:extLst>
          </p:cNvPr>
          <p:cNvSpPr txBox="1">
            <a:spLocks noChangeArrowheads="1"/>
          </p:cNvSpPr>
          <p:nvPr/>
        </p:nvSpPr>
        <p:spPr bwMode="auto">
          <a:xfrm>
            <a:off x="8140556" y="2642192"/>
            <a:ext cx="1774880" cy="523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400" b="1" i="1" dirty="0"/>
              <a:t>Releasing</a:t>
            </a:r>
            <a:r>
              <a:rPr lang="en-US" altLang="en-US" sz="1400" b="1" dirty="0"/>
              <a:t> Area</a:t>
            </a:r>
          </a:p>
          <a:p>
            <a:pPr algn="ctr" eaLnBrk="1" hangingPunct="1"/>
            <a:r>
              <a:rPr lang="en-US" altLang="en-US" sz="1400" b="1" dirty="0"/>
              <a:t>(Pull-apart graben)</a:t>
            </a:r>
          </a:p>
        </p:txBody>
      </p:sp>
      <p:sp>
        <p:nvSpPr>
          <p:cNvPr id="82948" name="TextBox 56">
            <a:extLst>
              <a:ext uri="{FF2B5EF4-FFF2-40B4-BE49-F238E27FC236}">
                <a16:creationId xmlns:a16="http://schemas.microsoft.com/office/drawing/2014/main" id="{B46EC468-A98F-4E02-BFF5-4F5BA86EDF3C}"/>
              </a:ext>
            </a:extLst>
          </p:cNvPr>
          <p:cNvSpPr txBox="1">
            <a:spLocks noChangeArrowheads="1"/>
          </p:cNvSpPr>
          <p:nvPr/>
        </p:nvSpPr>
        <p:spPr bwMode="auto">
          <a:xfrm>
            <a:off x="2319339" y="1627189"/>
            <a:ext cx="134778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400" b="1" i="1" dirty="0"/>
              <a:t>Left-Lateral</a:t>
            </a:r>
          </a:p>
          <a:p>
            <a:pPr algn="ctr" eaLnBrk="1" hangingPunct="1"/>
            <a:r>
              <a:rPr lang="en-US" altLang="en-US" sz="1400" b="1" i="1" dirty="0"/>
              <a:t>Displacement</a:t>
            </a:r>
            <a:endParaRPr lang="en-US" altLang="en-US" sz="1400" b="1" dirty="0"/>
          </a:p>
        </p:txBody>
      </p:sp>
      <p:sp>
        <p:nvSpPr>
          <p:cNvPr id="82950" name="TextBox 56">
            <a:extLst>
              <a:ext uri="{FF2B5EF4-FFF2-40B4-BE49-F238E27FC236}">
                <a16:creationId xmlns:a16="http://schemas.microsoft.com/office/drawing/2014/main" id="{96550991-D869-4794-A760-42876ABA4129}"/>
              </a:ext>
            </a:extLst>
          </p:cNvPr>
          <p:cNvSpPr txBox="1">
            <a:spLocks noChangeArrowheads="1"/>
          </p:cNvSpPr>
          <p:nvPr/>
        </p:nvSpPr>
        <p:spPr bwMode="auto">
          <a:xfrm>
            <a:off x="8269289" y="1441451"/>
            <a:ext cx="1347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400" b="1" i="1"/>
              <a:t>Right-Lateral</a:t>
            </a:r>
          </a:p>
          <a:p>
            <a:pPr algn="ctr" eaLnBrk="1" hangingPunct="1"/>
            <a:r>
              <a:rPr lang="en-US" altLang="en-US" sz="1400" b="1" i="1"/>
              <a:t>Displacement</a:t>
            </a:r>
            <a:endParaRPr lang="en-US" altLang="en-US" sz="1400" b="1"/>
          </a:p>
        </p:txBody>
      </p:sp>
      <p:sp>
        <p:nvSpPr>
          <p:cNvPr id="82952" name="Slide Number Placeholder 1">
            <a:extLst>
              <a:ext uri="{FF2B5EF4-FFF2-40B4-BE49-F238E27FC236}">
                <a16:creationId xmlns:a16="http://schemas.microsoft.com/office/drawing/2014/main" id="{ECAD5A04-77D9-49D1-B8D2-274D286148F1}"/>
              </a:ext>
            </a:extLst>
          </p:cNvPr>
          <p:cNvSpPr>
            <a:spLocks noGrp="1"/>
          </p:cNvSpPr>
          <p:nvPr>
            <p:ph type="sldNum" sz="quarter" idx="12"/>
          </p:nvPr>
        </p:nvSpPr>
        <p:spPr>
          <a:xfrm>
            <a:off x="8229600" y="64008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2FE3911-6ECF-4647-B617-0403167869CE}" type="slidenum">
              <a:rPr lang="en-US" altLang="en-US">
                <a:solidFill>
                  <a:schemeClr val="bg1"/>
                </a:solidFill>
              </a:rPr>
              <a:pPr eaLnBrk="1" hangingPunct="1"/>
              <a:t>11</a:t>
            </a:fld>
            <a:endParaRPr lang="en-US" altLang="en-US">
              <a:solidFill>
                <a:schemeClr val="bg1"/>
              </a:solidFill>
            </a:endParaRPr>
          </a:p>
        </p:txBody>
      </p:sp>
      <p:sp>
        <p:nvSpPr>
          <p:cNvPr id="2" name="TextBox 1">
            <a:extLst>
              <a:ext uri="{FF2B5EF4-FFF2-40B4-BE49-F238E27FC236}">
                <a16:creationId xmlns:a16="http://schemas.microsoft.com/office/drawing/2014/main" id="{A5CB9AED-4146-4971-A5D7-3F2CD94BEB98}"/>
              </a:ext>
            </a:extLst>
          </p:cNvPr>
          <p:cNvSpPr txBox="1"/>
          <p:nvPr/>
        </p:nvSpPr>
        <p:spPr>
          <a:xfrm>
            <a:off x="101114" y="385703"/>
            <a:ext cx="1896279" cy="1631216"/>
          </a:xfrm>
          <a:prstGeom prst="rect">
            <a:avLst/>
          </a:prstGeom>
          <a:noFill/>
          <a:ln>
            <a:solidFill>
              <a:schemeClr val="tx1"/>
            </a:solidFill>
          </a:ln>
        </p:spPr>
        <p:txBody>
          <a:bodyPr wrap="square" rtlCol="0">
            <a:spAutoFit/>
          </a:bodyPr>
          <a:lstStyle/>
          <a:p>
            <a:r>
              <a:rPr lang="en-US" sz="2000" i="1" dirty="0"/>
              <a:t>This is the orientation of structures observed in the Permian Basin</a:t>
            </a:r>
          </a:p>
        </p:txBody>
      </p:sp>
      <p:grpSp>
        <p:nvGrpSpPr>
          <p:cNvPr id="9" name="Group 8">
            <a:extLst>
              <a:ext uri="{FF2B5EF4-FFF2-40B4-BE49-F238E27FC236}">
                <a16:creationId xmlns:a16="http://schemas.microsoft.com/office/drawing/2014/main" id="{77E3C5B8-85FA-485E-A396-A3610E5B5129}"/>
              </a:ext>
            </a:extLst>
          </p:cNvPr>
          <p:cNvGrpSpPr/>
          <p:nvPr/>
        </p:nvGrpSpPr>
        <p:grpSpPr>
          <a:xfrm>
            <a:off x="228600" y="3429000"/>
            <a:ext cx="11931455" cy="3373438"/>
            <a:chOff x="228600" y="3429000"/>
            <a:chExt cx="11931455" cy="3373438"/>
          </a:xfrm>
        </p:grpSpPr>
        <p:grpSp>
          <p:nvGrpSpPr>
            <p:cNvPr id="5" name="Group 4">
              <a:extLst>
                <a:ext uri="{FF2B5EF4-FFF2-40B4-BE49-F238E27FC236}">
                  <a16:creationId xmlns:a16="http://schemas.microsoft.com/office/drawing/2014/main" id="{8693D96D-7DC0-4D35-9E1C-116D8589407A}"/>
                </a:ext>
              </a:extLst>
            </p:cNvPr>
            <p:cNvGrpSpPr/>
            <p:nvPr/>
          </p:nvGrpSpPr>
          <p:grpSpPr>
            <a:xfrm>
              <a:off x="228600" y="3429000"/>
              <a:ext cx="11585864" cy="3373438"/>
              <a:chOff x="228600" y="3429000"/>
              <a:chExt cx="11585864" cy="3373438"/>
            </a:xfrm>
          </p:grpSpPr>
          <p:sp>
            <p:nvSpPr>
              <p:cNvPr id="12" name="Freeform 11">
                <a:extLst>
                  <a:ext uri="{FF2B5EF4-FFF2-40B4-BE49-F238E27FC236}">
                    <a16:creationId xmlns:a16="http://schemas.microsoft.com/office/drawing/2014/main" id="{F2C7EB44-D01B-4D8B-A6F4-31A77E74E5AC}"/>
                  </a:ext>
                </a:extLst>
              </p:cNvPr>
              <p:cNvSpPr/>
              <p:nvPr/>
            </p:nvSpPr>
            <p:spPr bwMode="auto">
              <a:xfrm>
                <a:off x="2057400" y="4219575"/>
                <a:ext cx="2324100" cy="142875"/>
              </a:xfrm>
              <a:custGeom>
                <a:avLst/>
                <a:gdLst>
                  <a:gd name="connsiteX0" fmla="*/ 0 w 2324100"/>
                  <a:gd name="connsiteY0" fmla="*/ 9525 h 142875"/>
                  <a:gd name="connsiteX1" fmla="*/ 819150 w 2324100"/>
                  <a:gd name="connsiteY1" fmla="*/ 9525 h 142875"/>
                  <a:gd name="connsiteX2" fmla="*/ 1666875 w 2324100"/>
                  <a:gd name="connsiteY2" fmla="*/ 0 h 142875"/>
                  <a:gd name="connsiteX3" fmla="*/ 2019300 w 2324100"/>
                  <a:gd name="connsiteY3" fmla="*/ 57150 h 142875"/>
                  <a:gd name="connsiteX4" fmla="*/ 2324100 w 2324100"/>
                  <a:gd name="connsiteY4" fmla="*/ 142875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4100" h="142875">
                    <a:moveTo>
                      <a:pt x="0" y="9525"/>
                    </a:moveTo>
                    <a:lnTo>
                      <a:pt x="819150" y="9525"/>
                    </a:lnTo>
                    <a:lnTo>
                      <a:pt x="1666875" y="0"/>
                    </a:lnTo>
                    <a:lnTo>
                      <a:pt x="2019300" y="57150"/>
                    </a:lnTo>
                    <a:lnTo>
                      <a:pt x="2324100" y="14287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3" name="Freeform 12">
                <a:extLst>
                  <a:ext uri="{FF2B5EF4-FFF2-40B4-BE49-F238E27FC236}">
                    <a16:creationId xmlns:a16="http://schemas.microsoft.com/office/drawing/2014/main" id="{8E6A5D12-1887-4CD1-BAEE-692A911264E1}"/>
                  </a:ext>
                </a:extLst>
              </p:cNvPr>
              <p:cNvSpPr/>
              <p:nvPr/>
            </p:nvSpPr>
            <p:spPr bwMode="auto">
              <a:xfrm>
                <a:off x="3800475" y="4591050"/>
                <a:ext cx="2533650" cy="228600"/>
              </a:xfrm>
              <a:custGeom>
                <a:avLst/>
                <a:gdLst>
                  <a:gd name="connsiteX0" fmla="*/ 0 w 2486025"/>
                  <a:gd name="connsiteY0" fmla="*/ 0 h 228600"/>
                  <a:gd name="connsiteX1" fmla="*/ 0 w 2486025"/>
                  <a:gd name="connsiteY1" fmla="*/ 0 h 228600"/>
                  <a:gd name="connsiteX2" fmla="*/ 419100 w 2486025"/>
                  <a:gd name="connsiteY2" fmla="*/ 161925 h 228600"/>
                  <a:gd name="connsiteX3" fmla="*/ 1076325 w 2486025"/>
                  <a:gd name="connsiteY3" fmla="*/ 228600 h 228600"/>
                  <a:gd name="connsiteX4" fmla="*/ 2486025 w 2486025"/>
                  <a:gd name="connsiteY4" fmla="*/ 190500 h 228600"/>
                  <a:gd name="connsiteX0" fmla="*/ 0 w 2533650"/>
                  <a:gd name="connsiteY0" fmla="*/ 0 h 228600"/>
                  <a:gd name="connsiteX1" fmla="*/ 0 w 2533650"/>
                  <a:gd name="connsiteY1" fmla="*/ 0 h 228600"/>
                  <a:gd name="connsiteX2" fmla="*/ 419100 w 2533650"/>
                  <a:gd name="connsiteY2" fmla="*/ 161925 h 228600"/>
                  <a:gd name="connsiteX3" fmla="*/ 1076325 w 2533650"/>
                  <a:gd name="connsiteY3" fmla="*/ 228600 h 228600"/>
                  <a:gd name="connsiteX4" fmla="*/ 2533650 w 2533650"/>
                  <a:gd name="connsiteY4" fmla="*/ 228600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3650" h="228600">
                    <a:moveTo>
                      <a:pt x="0" y="0"/>
                    </a:moveTo>
                    <a:lnTo>
                      <a:pt x="0" y="0"/>
                    </a:lnTo>
                    <a:lnTo>
                      <a:pt x="419100" y="161925"/>
                    </a:lnTo>
                    <a:lnTo>
                      <a:pt x="1076325" y="228600"/>
                    </a:lnTo>
                    <a:lnTo>
                      <a:pt x="2533650" y="228600"/>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17" name="Straight Connector 16">
                <a:extLst>
                  <a:ext uri="{FF2B5EF4-FFF2-40B4-BE49-F238E27FC236}">
                    <a16:creationId xmlns:a16="http://schemas.microsoft.com/office/drawing/2014/main" id="{718742ED-BEC1-4CD5-992E-F14A98FC6521}"/>
                  </a:ext>
                </a:extLst>
              </p:cNvPr>
              <p:cNvCxnSpPr>
                <a:cxnSpLocks/>
              </p:cNvCxnSpPr>
              <p:nvPr/>
            </p:nvCxnSpPr>
            <p:spPr bwMode="auto">
              <a:xfrm>
                <a:off x="228600" y="3429000"/>
                <a:ext cx="115858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74120FC-2582-4751-859B-7561C62B05DC}"/>
                  </a:ext>
                </a:extLst>
              </p:cNvPr>
              <p:cNvCxnSpPr/>
              <p:nvPr/>
            </p:nvCxnSpPr>
            <p:spPr bwMode="auto">
              <a:xfrm rot="16200000" flipH="1">
                <a:off x="5152231" y="3837782"/>
                <a:ext cx="854075" cy="51911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BC52171E-C0CC-4D3F-A3D7-B5CD3A2158E0}"/>
                  </a:ext>
                </a:extLst>
              </p:cNvPr>
              <p:cNvCxnSpPr/>
              <p:nvPr/>
            </p:nvCxnSpPr>
            <p:spPr bwMode="auto">
              <a:xfrm rot="16200000" flipV="1">
                <a:off x="6503988" y="6067425"/>
                <a:ext cx="819150" cy="48577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D509198-093C-4338-BBEE-1F3D21C357E8}"/>
                  </a:ext>
                </a:extLst>
              </p:cNvPr>
              <p:cNvCxnSpPr/>
              <p:nvPr/>
            </p:nvCxnSpPr>
            <p:spPr bwMode="auto">
              <a:xfrm flipV="1">
                <a:off x="2863850" y="4467225"/>
                <a:ext cx="1052513" cy="2619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2959" name="TextBox 58">
                <a:extLst>
                  <a:ext uri="{FF2B5EF4-FFF2-40B4-BE49-F238E27FC236}">
                    <a16:creationId xmlns:a16="http://schemas.microsoft.com/office/drawing/2014/main" id="{A5F2DFB5-D5B4-424E-8A49-1A33C0FEFDE5}"/>
                  </a:ext>
                </a:extLst>
              </p:cNvPr>
              <p:cNvSpPr txBox="1">
                <a:spLocks noChangeArrowheads="1"/>
              </p:cNvSpPr>
              <p:nvPr/>
            </p:nvSpPr>
            <p:spPr bwMode="auto">
              <a:xfrm>
                <a:off x="1779588" y="4733925"/>
                <a:ext cx="1774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400" b="1" i="1"/>
                  <a:t>Releasing</a:t>
                </a:r>
                <a:r>
                  <a:rPr lang="en-US" altLang="en-US" sz="1400" b="1"/>
                  <a:t> Area</a:t>
                </a:r>
              </a:p>
              <a:p>
                <a:pPr algn="ctr" eaLnBrk="1" hangingPunct="1"/>
                <a:r>
                  <a:rPr lang="en-US" altLang="en-US" sz="1400" b="1"/>
                  <a:t>(Pull-apart graben)</a:t>
                </a:r>
              </a:p>
            </p:txBody>
          </p:sp>
          <p:sp>
            <p:nvSpPr>
              <p:cNvPr id="61" name="Freeform 60">
                <a:extLst>
                  <a:ext uri="{FF2B5EF4-FFF2-40B4-BE49-F238E27FC236}">
                    <a16:creationId xmlns:a16="http://schemas.microsoft.com/office/drawing/2014/main" id="{0BBA5D02-53F1-4CE0-B4AD-573E541E752B}"/>
                  </a:ext>
                </a:extLst>
              </p:cNvPr>
              <p:cNvSpPr/>
              <p:nvPr/>
            </p:nvSpPr>
            <p:spPr bwMode="auto">
              <a:xfrm flipV="1">
                <a:off x="4918075" y="4532313"/>
                <a:ext cx="808038" cy="152400"/>
              </a:xfrm>
              <a:custGeom>
                <a:avLst/>
                <a:gdLst>
                  <a:gd name="connsiteX0" fmla="*/ 0 w 807522"/>
                  <a:gd name="connsiteY0" fmla="*/ 0 h 106878"/>
                  <a:gd name="connsiteX1" fmla="*/ 807522 w 807522"/>
                  <a:gd name="connsiteY1" fmla="*/ 11876 h 106878"/>
                  <a:gd name="connsiteX2" fmla="*/ 546265 w 807522"/>
                  <a:gd name="connsiteY2" fmla="*/ 106878 h 106878"/>
                  <a:gd name="connsiteX0" fmla="*/ 0 w 807522"/>
                  <a:gd name="connsiteY0" fmla="*/ 0 h 138684"/>
                  <a:gd name="connsiteX1" fmla="*/ 807522 w 807522"/>
                  <a:gd name="connsiteY1" fmla="*/ 11876 h 138684"/>
                  <a:gd name="connsiteX2" fmla="*/ 554216 w 807522"/>
                  <a:gd name="connsiteY2" fmla="*/ 138684 h 138684"/>
                </a:gdLst>
                <a:ahLst/>
                <a:cxnLst>
                  <a:cxn ang="0">
                    <a:pos x="connsiteX0" y="connsiteY0"/>
                  </a:cxn>
                  <a:cxn ang="0">
                    <a:pos x="connsiteX1" y="connsiteY1"/>
                  </a:cxn>
                  <a:cxn ang="0">
                    <a:pos x="connsiteX2" y="connsiteY2"/>
                  </a:cxn>
                </a:cxnLst>
                <a:rect l="l" t="t" r="r" b="b"/>
                <a:pathLst>
                  <a:path w="807522" h="138684">
                    <a:moveTo>
                      <a:pt x="0" y="0"/>
                    </a:moveTo>
                    <a:lnTo>
                      <a:pt x="807522" y="11876"/>
                    </a:lnTo>
                    <a:lnTo>
                      <a:pt x="554216" y="138684"/>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2" name="Freeform 61">
                <a:extLst>
                  <a:ext uri="{FF2B5EF4-FFF2-40B4-BE49-F238E27FC236}">
                    <a16:creationId xmlns:a16="http://schemas.microsoft.com/office/drawing/2014/main" id="{DD3621EA-6178-4AF8-9FE9-11D18FBD037B}"/>
                  </a:ext>
                </a:extLst>
              </p:cNvPr>
              <p:cNvSpPr/>
              <p:nvPr/>
            </p:nvSpPr>
            <p:spPr bwMode="auto">
              <a:xfrm flipV="1">
                <a:off x="2568575" y="3965575"/>
                <a:ext cx="808038" cy="152400"/>
              </a:xfrm>
              <a:custGeom>
                <a:avLst/>
                <a:gdLst>
                  <a:gd name="connsiteX0" fmla="*/ 0 w 807522"/>
                  <a:gd name="connsiteY0" fmla="*/ 0 h 106878"/>
                  <a:gd name="connsiteX1" fmla="*/ 807522 w 807522"/>
                  <a:gd name="connsiteY1" fmla="*/ 11876 h 106878"/>
                  <a:gd name="connsiteX2" fmla="*/ 546265 w 807522"/>
                  <a:gd name="connsiteY2" fmla="*/ 106878 h 106878"/>
                  <a:gd name="connsiteX0" fmla="*/ 0 w 807522"/>
                  <a:gd name="connsiteY0" fmla="*/ 0 h 138684"/>
                  <a:gd name="connsiteX1" fmla="*/ 807522 w 807522"/>
                  <a:gd name="connsiteY1" fmla="*/ 11876 h 138684"/>
                  <a:gd name="connsiteX2" fmla="*/ 554216 w 807522"/>
                  <a:gd name="connsiteY2" fmla="*/ 138684 h 138684"/>
                </a:gdLst>
                <a:ahLst/>
                <a:cxnLst>
                  <a:cxn ang="0">
                    <a:pos x="connsiteX0" y="connsiteY0"/>
                  </a:cxn>
                  <a:cxn ang="0">
                    <a:pos x="connsiteX1" y="connsiteY1"/>
                  </a:cxn>
                  <a:cxn ang="0">
                    <a:pos x="connsiteX2" y="connsiteY2"/>
                  </a:cxn>
                </a:cxnLst>
                <a:rect l="l" t="t" r="r" b="b"/>
                <a:pathLst>
                  <a:path w="807522" h="138684">
                    <a:moveTo>
                      <a:pt x="0" y="0"/>
                    </a:moveTo>
                    <a:lnTo>
                      <a:pt x="807522" y="11876"/>
                    </a:lnTo>
                    <a:lnTo>
                      <a:pt x="554216" y="138684"/>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3" name="Freeform 62">
                <a:extLst>
                  <a:ext uri="{FF2B5EF4-FFF2-40B4-BE49-F238E27FC236}">
                    <a16:creationId xmlns:a16="http://schemas.microsoft.com/office/drawing/2014/main" id="{5ADC035E-763E-4C78-821A-42565A1F28EE}"/>
                  </a:ext>
                </a:extLst>
              </p:cNvPr>
              <p:cNvSpPr/>
              <p:nvPr/>
            </p:nvSpPr>
            <p:spPr bwMode="auto">
              <a:xfrm rot="10800000" flipV="1">
                <a:off x="4699000" y="5002213"/>
                <a:ext cx="808038" cy="152400"/>
              </a:xfrm>
              <a:custGeom>
                <a:avLst/>
                <a:gdLst>
                  <a:gd name="connsiteX0" fmla="*/ 0 w 807522"/>
                  <a:gd name="connsiteY0" fmla="*/ 0 h 106878"/>
                  <a:gd name="connsiteX1" fmla="*/ 807522 w 807522"/>
                  <a:gd name="connsiteY1" fmla="*/ 11876 h 106878"/>
                  <a:gd name="connsiteX2" fmla="*/ 546265 w 807522"/>
                  <a:gd name="connsiteY2" fmla="*/ 106878 h 106878"/>
                  <a:gd name="connsiteX0" fmla="*/ 0 w 807522"/>
                  <a:gd name="connsiteY0" fmla="*/ 0 h 138684"/>
                  <a:gd name="connsiteX1" fmla="*/ 807522 w 807522"/>
                  <a:gd name="connsiteY1" fmla="*/ 11876 h 138684"/>
                  <a:gd name="connsiteX2" fmla="*/ 554216 w 807522"/>
                  <a:gd name="connsiteY2" fmla="*/ 138684 h 138684"/>
                </a:gdLst>
                <a:ahLst/>
                <a:cxnLst>
                  <a:cxn ang="0">
                    <a:pos x="connsiteX0" y="connsiteY0"/>
                  </a:cxn>
                  <a:cxn ang="0">
                    <a:pos x="connsiteX1" y="connsiteY1"/>
                  </a:cxn>
                  <a:cxn ang="0">
                    <a:pos x="connsiteX2" y="connsiteY2"/>
                  </a:cxn>
                </a:cxnLst>
                <a:rect l="l" t="t" r="r" b="b"/>
                <a:pathLst>
                  <a:path w="807522" h="138684">
                    <a:moveTo>
                      <a:pt x="0" y="0"/>
                    </a:moveTo>
                    <a:lnTo>
                      <a:pt x="807522" y="11876"/>
                    </a:lnTo>
                    <a:lnTo>
                      <a:pt x="554216" y="138684"/>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4" name="Freeform 63">
                <a:extLst>
                  <a:ext uri="{FF2B5EF4-FFF2-40B4-BE49-F238E27FC236}">
                    <a16:creationId xmlns:a16="http://schemas.microsoft.com/office/drawing/2014/main" id="{D6DC47D6-4F40-4054-8EEB-45528DFBBFA9}"/>
                  </a:ext>
                </a:extLst>
              </p:cNvPr>
              <p:cNvSpPr/>
              <p:nvPr/>
            </p:nvSpPr>
            <p:spPr bwMode="auto">
              <a:xfrm rot="10800000" flipV="1">
                <a:off x="2714625" y="4378325"/>
                <a:ext cx="806450" cy="152400"/>
              </a:xfrm>
              <a:custGeom>
                <a:avLst/>
                <a:gdLst>
                  <a:gd name="connsiteX0" fmla="*/ 0 w 807522"/>
                  <a:gd name="connsiteY0" fmla="*/ 0 h 106878"/>
                  <a:gd name="connsiteX1" fmla="*/ 807522 w 807522"/>
                  <a:gd name="connsiteY1" fmla="*/ 11876 h 106878"/>
                  <a:gd name="connsiteX2" fmla="*/ 546265 w 807522"/>
                  <a:gd name="connsiteY2" fmla="*/ 106878 h 106878"/>
                  <a:gd name="connsiteX0" fmla="*/ 0 w 807522"/>
                  <a:gd name="connsiteY0" fmla="*/ 0 h 138684"/>
                  <a:gd name="connsiteX1" fmla="*/ 807522 w 807522"/>
                  <a:gd name="connsiteY1" fmla="*/ 11876 h 138684"/>
                  <a:gd name="connsiteX2" fmla="*/ 554216 w 807522"/>
                  <a:gd name="connsiteY2" fmla="*/ 138684 h 138684"/>
                </a:gdLst>
                <a:ahLst/>
                <a:cxnLst>
                  <a:cxn ang="0">
                    <a:pos x="connsiteX0" y="connsiteY0"/>
                  </a:cxn>
                  <a:cxn ang="0">
                    <a:pos x="connsiteX1" y="connsiteY1"/>
                  </a:cxn>
                  <a:cxn ang="0">
                    <a:pos x="connsiteX2" y="connsiteY2"/>
                  </a:cxn>
                </a:cxnLst>
                <a:rect l="l" t="t" r="r" b="b"/>
                <a:pathLst>
                  <a:path w="807522" h="138684">
                    <a:moveTo>
                      <a:pt x="0" y="0"/>
                    </a:moveTo>
                    <a:lnTo>
                      <a:pt x="807522" y="11876"/>
                    </a:lnTo>
                    <a:lnTo>
                      <a:pt x="554216" y="138684"/>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0" name="Freeform 69">
                <a:extLst>
                  <a:ext uri="{FF2B5EF4-FFF2-40B4-BE49-F238E27FC236}">
                    <a16:creationId xmlns:a16="http://schemas.microsoft.com/office/drawing/2014/main" id="{ED685450-237C-48C3-AB01-1B244ECAF577}"/>
                  </a:ext>
                </a:extLst>
              </p:cNvPr>
              <p:cNvSpPr/>
              <p:nvPr/>
            </p:nvSpPr>
            <p:spPr bwMode="auto">
              <a:xfrm rot="5702371">
                <a:off x="5818188" y="4748212"/>
                <a:ext cx="1022350" cy="1247775"/>
              </a:xfrm>
              <a:custGeom>
                <a:avLst/>
                <a:gdLst>
                  <a:gd name="connsiteX0" fmla="*/ 0 w 882869"/>
                  <a:gd name="connsiteY0" fmla="*/ 0 h 1056290"/>
                  <a:gd name="connsiteX1" fmla="*/ 346841 w 882869"/>
                  <a:gd name="connsiteY1" fmla="*/ 472965 h 1056290"/>
                  <a:gd name="connsiteX2" fmla="*/ 882869 w 882869"/>
                  <a:gd name="connsiteY2" fmla="*/ 1056290 h 1056290"/>
                  <a:gd name="connsiteX0" fmla="*/ 94594 w 977463"/>
                  <a:gd name="connsiteY0" fmla="*/ 157655 h 1213945"/>
                  <a:gd name="connsiteX1" fmla="*/ 0 w 977463"/>
                  <a:gd name="connsiteY1" fmla="*/ 0 h 1213945"/>
                  <a:gd name="connsiteX2" fmla="*/ 441435 w 977463"/>
                  <a:gd name="connsiteY2" fmla="*/ 630620 h 1213945"/>
                  <a:gd name="connsiteX3" fmla="*/ 977463 w 977463"/>
                  <a:gd name="connsiteY3" fmla="*/ 1213945 h 1213945"/>
                  <a:gd name="connsiteX0" fmla="*/ 0 w 882869"/>
                  <a:gd name="connsiteY0" fmla="*/ 0 h 1056290"/>
                  <a:gd name="connsiteX1" fmla="*/ 346841 w 882869"/>
                  <a:gd name="connsiteY1" fmla="*/ 472965 h 1056290"/>
                  <a:gd name="connsiteX2" fmla="*/ 882869 w 882869"/>
                  <a:gd name="connsiteY2" fmla="*/ 1056290 h 1056290"/>
                  <a:gd name="connsiteX0" fmla="*/ 0 w 1022131"/>
                  <a:gd name="connsiteY0" fmla="*/ 0 h 1248104"/>
                  <a:gd name="connsiteX1" fmla="*/ 486103 w 1022131"/>
                  <a:gd name="connsiteY1" fmla="*/ 664779 h 1248104"/>
                  <a:gd name="connsiteX2" fmla="*/ 1022131 w 1022131"/>
                  <a:gd name="connsiteY2" fmla="*/ 1248104 h 1248104"/>
                </a:gdLst>
                <a:ahLst/>
                <a:cxnLst>
                  <a:cxn ang="0">
                    <a:pos x="connsiteX0" y="connsiteY0"/>
                  </a:cxn>
                  <a:cxn ang="0">
                    <a:pos x="connsiteX1" y="connsiteY1"/>
                  </a:cxn>
                  <a:cxn ang="0">
                    <a:pos x="connsiteX2" y="connsiteY2"/>
                  </a:cxn>
                </a:cxnLst>
                <a:rect l="l" t="t" r="r" b="b"/>
                <a:pathLst>
                  <a:path w="1022131" h="1248104">
                    <a:moveTo>
                      <a:pt x="0" y="0"/>
                    </a:moveTo>
                    <a:lnTo>
                      <a:pt x="486103" y="664779"/>
                    </a:lnTo>
                    <a:lnTo>
                      <a:pt x="1022131" y="1248104"/>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8" name="Isosceles Triangle 77">
                <a:extLst>
                  <a:ext uri="{FF2B5EF4-FFF2-40B4-BE49-F238E27FC236}">
                    <a16:creationId xmlns:a16="http://schemas.microsoft.com/office/drawing/2014/main" id="{E8374A42-3A88-4106-9AC4-7713F9B5934D}"/>
                  </a:ext>
                </a:extLst>
              </p:cNvPr>
              <p:cNvSpPr/>
              <p:nvPr/>
            </p:nvSpPr>
            <p:spPr bwMode="auto">
              <a:xfrm rot="9000000">
                <a:off x="6726238" y="5057775"/>
                <a:ext cx="152400" cy="1524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a:solidFill>
                    <a:srgbClr val="FFFFFF"/>
                  </a:solidFill>
                </a:endParaRPr>
              </a:p>
            </p:txBody>
          </p:sp>
          <p:sp>
            <p:nvSpPr>
              <p:cNvPr id="79" name="Freeform 78">
                <a:extLst>
                  <a:ext uri="{FF2B5EF4-FFF2-40B4-BE49-F238E27FC236}">
                    <a16:creationId xmlns:a16="http://schemas.microsoft.com/office/drawing/2014/main" id="{3490B3DC-3857-45E7-B7D4-A8646D4A0A8F}"/>
                  </a:ext>
                </a:extLst>
              </p:cNvPr>
              <p:cNvSpPr/>
              <p:nvPr/>
            </p:nvSpPr>
            <p:spPr bwMode="auto">
              <a:xfrm rot="16355597">
                <a:off x="6132512" y="5111751"/>
                <a:ext cx="828675" cy="1162050"/>
              </a:xfrm>
              <a:custGeom>
                <a:avLst/>
                <a:gdLst>
                  <a:gd name="connsiteX0" fmla="*/ 0 w 829831"/>
                  <a:gd name="connsiteY0" fmla="*/ 0 h 1162821"/>
                  <a:gd name="connsiteX1" fmla="*/ 332989 w 829831"/>
                  <a:gd name="connsiteY1" fmla="*/ 480985 h 1162821"/>
                  <a:gd name="connsiteX2" fmla="*/ 829831 w 829831"/>
                  <a:gd name="connsiteY2" fmla="*/ 1162821 h 1162821"/>
                </a:gdLst>
                <a:ahLst/>
                <a:cxnLst>
                  <a:cxn ang="0">
                    <a:pos x="connsiteX0" y="connsiteY0"/>
                  </a:cxn>
                  <a:cxn ang="0">
                    <a:pos x="connsiteX1" y="connsiteY1"/>
                  </a:cxn>
                  <a:cxn ang="0">
                    <a:pos x="connsiteX2" y="connsiteY2"/>
                  </a:cxn>
                </a:cxnLst>
                <a:rect l="l" t="t" r="r" b="b"/>
                <a:pathLst>
                  <a:path w="829831" h="1162821">
                    <a:moveTo>
                      <a:pt x="0" y="0"/>
                    </a:moveTo>
                    <a:lnTo>
                      <a:pt x="332989" y="480985"/>
                    </a:lnTo>
                    <a:lnTo>
                      <a:pt x="829831" y="1162821"/>
                    </a:lnTo>
                  </a:path>
                </a:pathLst>
              </a:custGeom>
              <a:solidFill>
                <a:srgbClr val="FF0000"/>
              </a:solidFill>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80" name="Straight Arrow Connector 79">
                <a:extLst>
                  <a:ext uri="{FF2B5EF4-FFF2-40B4-BE49-F238E27FC236}">
                    <a16:creationId xmlns:a16="http://schemas.microsoft.com/office/drawing/2014/main" id="{C25114C3-FD9E-4785-9DDE-E8CF70AB755A}"/>
                  </a:ext>
                </a:extLst>
              </p:cNvPr>
              <p:cNvCxnSpPr/>
              <p:nvPr/>
            </p:nvCxnSpPr>
            <p:spPr bwMode="auto">
              <a:xfrm rot="16200000" flipH="1">
                <a:off x="6353176" y="5629275"/>
                <a:ext cx="334962" cy="204787"/>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1" name="Isosceles Triangle 80">
                <a:extLst>
                  <a:ext uri="{FF2B5EF4-FFF2-40B4-BE49-F238E27FC236}">
                    <a16:creationId xmlns:a16="http://schemas.microsoft.com/office/drawing/2014/main" id="{DDC30FD7-15C3-4D82-A1FE-27200AABA3A4}"/>
                  </a:ext>
                </a:extLst>
              </p:cNvPr>
              <p:cNvSpPr/>
              <p:nvPr/>
            </p:nvSpPr>
            <p:spPr bwMode="auto">
              <a:xfrm rot="9000000">
                <a:off x="6265863" y="5343525"/>
                <a:ext cx="152400" cy="1524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a:solidFill>
                    <a:srgbClr val="FFFFFF"/>
                  </a:solidFill>
                </a:endParaRPr>
              </a:p>
            </p:txBody>
          </p:sp>
          <p:sp>
            <p:nvSpPr>
              <p:cNvPr id="82" name="Isosceles Triangle 81">
                <a:extLst>
                  <a:ext uri="{FF2B5EF4-FFF2-40B4-BE49-F238E27FC236}">
                    <a16:creationId xmlns:a16="http://schemas.microsoft.com/office/drawing/2014/main" id="{D578FC0D-3B7A-469E-936D-1200382D4485}"/>
                  </a:ext>
                </a:extLst>
              </p:cNvPr>
              <p:cNvSpPr/>
              <p:nvPr/>
            </p:nvSpPr>
            <p:spPr bwMode="auto">
              <a:xfrm rot="8302119">
                <a:off x="5889625" y="5638800"/>
                <a:ext cx="152400" cy="1524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a:solidFill>
                    <a:srgbClr val="FFFFFF"/>
                  </a:solidFill>
                </a:endParaRPr>
              </a:p>
            </p:txBody>
          </p:sp>
          <p:sp>
            <p:nvSpPr>
              <p:cNvPr id="82970" name="Freeform 34">
                <a:extLst>
                  <a:ext uri="{FF2B5EF4-FFF2-40B4-BE49-F238E27FC236}">
                    <a16:creationId xmlns:a16="http://schemas.microsoft.com/office/drawing/2014/main" id="{A1764B6E-6A8C-4CDF-8E0D-C2E632730F3E}"/>
                  </a:ext>
                </a:extLst>
              </p:cNvPr>
              <p:cNvSpPr>
                <a:spLocks/>
              </p:cNvSpPr>
              <p:nvPr/>
            </p:nvSpPr>
            <p:spPr bwMode="auto">
              <a:xfrm>
                <a:off x="4722813" y="3581400"/>
                <a:ext cx="508000" cy="234950"/>
              </a:xfrm>
              <a:custGeom>
                <a:avLst/>
                <a:gdLst>
                  <a:gd name="T0" fmla="*/ 508000 w 508000"/>
                  <a:gd name="T1" fmla="*/ 0 h 234950"/>
                  <a:gd name="T2" fmla="*/ 495300 w 508000"/>
                  <a:gd name="T3" fmla="*/ 12700 h 234950"/>
                  <a:gd name="T4" fmla="*/ 69850 w 508000"/>
                  <a:gd name="T5" fmla="*/ 25400 h 234950"/>
                  <a:gd name="T6" fmla="*/ 0 w 508000"/>
                  <a:gd name="T7" fmla="*/ 88900 h 234950"/>
                  <a:gd name="T8" fmla="*/ 38100 w 508000"/>
                  <a:gd name="T9" fmla="*/ 203200 h 234950"/>
                  <a:gd name="T10" fmla="*/ 152400 w 508000"/>
                  <a:gd name="T11" fmla="*/ 234950 h 234950"/>
                  <a:gd name="T12" fmla="*/ 209550 w 508000"/>
                  <a:gd name="T13" fmla="*/ 190500 h 234950"/>
                  <a:gd name="T14" fmla="*/ 241300 w 508000"/>
                  <a:gd name="T15" fmla="*/ 146050 h 234950"/>
                  <a:gd name="T16" fmla="*/ 209550 w 508000"/>
                  <a:gd name="T17" fmla="*/ 31750 h 2349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8000"/>
                  <a:gd name="T28" fmla="*/ 0 h 234950"/>
                  <a:gd name="T29" fmla="*/ 508000 w 508000"/>
                  <a:gd name="T30" fmla="*/ 234950 h 2349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8000" h="234950">
                    <a:moveTo>
                      <a:pt x="508000" y="0"/>
                    </a:moveTo>
                    <a:lnTo>
                      <a:pt x="495300" y="12700"/>
                    </a:lnTo>
                    <a:lnTo>
                      <a:pt x="69850" y="25400"/>
                    </a:lnTo>
                    <a:lnTo>
                      <a:pt x="0" y="88900"/>
                    </a:lnTo>
                    <a:lnTo>
                      <a:pt x="38100" y="203200"/>
                    </a:lnTo>
                    <a:lnTo>
                      <a:pt x="152400" y="234950"/>
                    </a:lnTo>
                    <a:lnTo>
                      <a:pt x="209550" y="190500"/>
                    </a:lnTo>
                    <a:lnTo>
                      <a:pt x="241300" y="146050"/>
                    </a:lnTo>
                    <a:lnTo>
                      <a:pt x="209550" y="31750"/>
                    </a:lnTo>
                  </a:path>
                </a:pathLst>
              </a:custGeom>
              <a:noFill/>
              <a:ln w="3810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971" name="TextBox 39">
                <a:extLst>
                  <a:ext uri="{FF2B5EF4-FFF2-40B4-BE49-F238E27FC236}">
                    <a16:creationId xmlns:a16="http://schemas.microsoft.com/office/drawing/2014/main" id="{A12BEDE9-0510-404B-B2A6-813175544C37}"/>
                  </a:ext>
                </a:extLst>
              </p:cNvPr>
              <p:cNvSpPr txBox="1">
                <a:spLocks noChangeArrowheads="1"/>
              </p:cNvSpPr>
              <p:nvPr/>
            </p:nvSpPr>
            <p:spPr bwMode="auto">
              <a:xfrm>
                <a:off x="4945063" y="3689350"/>
                <a:ext cx="312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1</a:t>
                </a:r>
              </a:p>
            </p:txBody>
          </p:sp>
          <p:sp>
            <p:nvSpPr>
              <p:cNvPr id="82972" name="Freeform 34">
                <a:extLst>
                  <a:ext uri="{FF2B5EF4-FFF2-40B4-BE49-F238E27FC236}">
                    <a16:creationId xmlns:a16="http://schemas.microsoft.com/office/drawing/2014/main" id="{DE28A404-5BFF-4866-913A-9CAE9551076E}"/>
                  </a:ext>
                </a:extLst>
              </p:cNvPr>
              <p:cNvSpPr>
                <a:spLocks/>
              </p:cNvSpPr>
              <p:nvPr/>
            </p:nvSpPr>
            <p:spPr bwMode="auto">
              <a:xfrm>
                <a:off x="7162800" y="6324600"/>
                <a:ext cx="508000" cy="234950"/>
              </a:xfrm>
              <a:custGeom>
                <a:avLst/>
                <a:gdLst>
                  <a:gd name="T0" fmla="*/ 508000 w 508000"/>
                  <a:gd name="T1" fmla="*/ 0 h 234950"/>
                  <a:gd name="T2" fmla="*/ 495300 w 508000"/>
                  <a:gd name="T3" fmla="*/ 12700 h 234950"/>
                  <a:gd name="T4" fmla="*/ 69850 w 508000"/>
                  <a:gd name="T5" fmla="*/ 25400 h 234950"/>
                  <a:gd name="T6" fmla="*/ 0 w 508000"/>
                  <a:gd name="T7" fmla="*/ 88900 h 234950"/>
                  <a:gd name="T8" fmla="*/ 38100 w 508000"/>
                  <a:gd name="T9" fmla="*/ 203200 h 234950"/>
                  <a:gd name="T10" fmla="*/ 152400 w 508000"/>
                  <a:gd name="T11" fmla="*/ 234950 h 234950"/>
                  <a:gd name="T12" fmla="*/ 209550 w 508000"/>
                  <a:gd name="T13" fmla="*/ 190500 h 234950"/>
                  <a:gd name="T14" fmla="*/ 241300 w 508000"/>
                  <a:gd name="T15" fmla="*/ 146050 h 234950"/>
                  <a:gd name="T16" fmla="*/ 209550 w 508000"/>
                  <a:gd name="T17" fmla="*/ 31750 h 2349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8000"/>
                  <a:gd name="T28" fmla="*/ 0 h 234950"/>
                  <a:gd name="T29" fmla="*/ 508000 w 508000"/>
                  <a:gd name="T30" fmla="*/ 234950 h 2349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8000" h="234950">
                    <a:moveTo>
                      <a:pt x="508000" y="0"/>
                    </a:moveTo>
                    <a:lnTo>
                      <a:pt x="495300" y="12700"/>
                    </a:lnTo>
                    <a:lnTo>
                      <a:pt x="69850" y="25400"/>
                    </a:lnTo>
                    <a:lnTo>
                      <a:pt x="0" y="88900"/>
                    </a:lnTo>
                    <a:lnTo>
                      <a:pt x="38100" y="203200"/>
                    </a:lnTo>
                    <a:lnTo>
                      <a:pt x="152400" y="234950"/>
                    </a:lnTo>
                    <a:lnTo>
                      <a:pt x="209550" y="190500"/>
                    </a:lnTo>
                    <a:lnTo>
                      <a:pt x="241300" y="146050"/>
                    </a:lnTo>
                    <a:lnTo>
                      <a:pt x="209550" y="31750"/>
                    </a:lnTo>
                  </a:path>
                </a:pathLst>
              </a:custGeom>
              <a:noFill/>
              <a:ln w="3810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973" name="TextBox 39">
                <a:extLst>
                  <a:ext uri="{FF2B5EF4-FFF2-40B4-BE49-F238E27FC236}">
                    <a16:creationId xmlns:a16="http://schemas.microsoft.com/office/drawing/2014/main" id="{95026A03-3937-4152-85A6-01148315EC8A}"/>
                  </a:ext>
                </a:extLst>
              </p:cNvPr>
              <p:cNvSpPr txBox="1">
                <a:spLocks noChangeArrowheads="1"/>
              </p:cNvSpPr>
              <p:nvPr/>
            </p:nvSpPr>
            <p:spPr bwMode="auto">
              <a:xfrm>
                <a:off x="7385050" y="643255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dirty="0"/>
                  <a:t>1</a:t>
                </a:r>
              </a:p>
            </p:txBody>
          </p:sp>
          <p:sp>
            <p:nvSpPr>
              <p:cNvPr id="82974" name="TextBox 92">
                <a:extLst>
                  <a:ext uri="{FF2B5EF4-FFF2-40B4-BE49-F238E27FC236}">
                    <a16:creationId xmlns:a16="http://schemas.microsoft.com/office/drawing/2014/main" id="{CA893798-2A68-4269-A638-77A2AD7EE808}"/>
                  </a:ext>
                </a:extLst>
              </p:cNvPr>
              <p:cNvSpPr txBox="1">
                <a:spLocks noChangeArrowheads="1"/>
              </p:cNvSpPr>
              <p:nvPr/>
            </p:nvSpPr>
            <p:spPr bwMode="auto">
              <a:xfrm>
                <a:off x="1524000" y="6019800"/>
                <a:ext cx="2679700" cy="58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b="1" dirty="0"/>
                  <a:t>Structures Expected With</a:t>
                </a:r>
              </a:p>
              <a:p>
                <a:pPr algn="ctr" eaLnBrk="1" hangingPunct="1"/>
                <a:r>
                  <a:rPr lang="en-US" altLang="en-US" sz="1600" b="1" dirty="0"/>
                  <a:t>NW-SE Stress Field</a:t>
                </a:r>
              </a:p>
            </p:txBody>
          </p:sp>
          <p:sp>
            <p:nvSpPr>
              <p:cNvPr id="90" name="Freeform 89">
                <a:extLst>
                  <a:ext uri="{FF2B5EF4-FFF2-40B4-BE49-F238E27FC236}">
                    <a16:creationId xmlns:a16="http://schemas.microsoft.com/office/drawing/2014/main" id="{7FBD3F5C-A4D5-4C93-B4B7-2072A0CE351D}"/>
                  </a:ext>
                </a:extLst>
              </p:cNvPr>
              <p:cNvSpPr/>
              <p:nvPr/>
            </p:nvSpPr>
            <p:spPr bwMode="auto">
              <a:xfrm rot="4680000">
                <a:off x="7844632" y="3921919"/>
                <a:ext cx="1443037" cy="663575"/>
              </a:xfrm>
              <a:custGeom>
                <a:avLst/>
                <a:gdLst>
                  <a:gd name="connsiteX0" fmla="*/ 0 w 2276475"/>
                  <a:gd name="connsiteY0" fmla="*/ 0 h 857250"/>
                  <a:gd name="connsiteX1" fmla="*/ 838200 w 2276475"/>
                  <a:gd name="connsiteY1" fmla="*/ 342900 h 857250"/>
                  <a:gd name="connsiteX2" fmla="*/ 923925 w 2276475"/>
                  <a:gd name="connsiteY2" fmla="*/ 400050 h 857250"/>
                  <a:gd name="connsiteX3" fmla="*/ 1838325 w 2276475"/>
                  <a:gd name="connsiteY3" fmla="*/ 771525 h 857250"/>
                  <a:gd name="connsiteX4" fmla="*/ 2276475 w 2276475"/>
                  <a:gd name="connsiteY4" fmla="*/ 857250 h 857250"/>
                  <a:gd name="connsiteX0" fmla="*/ 0 w 2314575"/>
                  <a:gd name="connsiteY0" fmla="*/ 0 h 1123950"/>
                  <a:gd name="connsiteX1" fmla="*/ 838200 w 2314575"/>
                  <a:gd name="connsiteY1" fmla="*/ 342900 h 1123950"/>
                  <a:gd name="connsiteX2" fmla="*/ 923925 w 2314575"/>
                  <a:gd name="connsiteY2" fmla="*/ 400050 h 1123950"/>
                  <a:gd name="connsiteX3" fmla="*/ 1838325 w 2314575"/>
                  <a:gd name="connsiteY3" fmla="*/ 771525 h 1123950"/>
                  <a:gd name="connsiteX4" fmla="*/ 2314575 w 2314575"/>
                  <a:gd name="connsiteY4" fmla="*/ 1123950 h 1123950"/>
                  <a:gd name="connsiteX0" fmla="*/ 0 w 2314575"/>
                  <a:gd name="connsiteY0" fmla="*/ 0 h 1123950"/>
                  <a:gd name="connsiteX1" fmla="*/ 838200 w 2314575"/>
                  <a:gd name="connsiteY1" fmla="*/ 342900 h 1123950"/>
                  <a:gd name="connsiteX2" fmla="*/ 923925 w 2314575"/>
                  <a:gd name="connsiteY2" fmla="*/ 400050 h 1123950"/>
                  <a:gd name="connsiteX3" fmla="*/ 1838325 w 2314575"/>
                  <a:gd name="connsiteY3" fmla="*/ 771525 h 1123950"/>
                  <a:gd name="connsiteX4" fmla="*/ 2105025 w 2314575"/>
                  <a:gd name="connsiteY4" fmla="*/ 942975 h 1123950"/>
                  <a:gd name="connsiteX5" fmla="*/ 2314575 w 2314575"/>
                  <a:gd name="connsiteY5" fmla="*/ 1123950 h 1123950"/>
                  <a:gd name="connsiteX0" fmla="*/ 0 w 2314575"/>
                  <a:gd name="connsiteY0" fmla="*/ 0 h 1123950"/>
                  <a:gd name="connsiteX1" fmla="*/ 923925 w 2314575"/>
                  <a:gd name="connsiteY1" fmla="*/ 400050 h 1123950"/>
                  <a:gd name="connsiteX2" fmla="*/ 1838325 w 2314575"/>
                  <a:gd name="connsiteY2" fmla="*/ 771525 h 1123950"/>
                  <a:gd name="connsiteX3" fmla="*/ 2105025 w 2314575"/>
                  <a:gd name="connsiteY3" fmla="*/ 942975 h 1123950"/>
                  <a:gd name="connsiteX4" fmla="*/ 2314575 w 2314575"/>
                  <a:gd name="connsiteY4" fmla="*/ 1123950 h 1123950"/>
                  <a:gd name="connsiteX0" fmla="*/ 0 w 2314575"/>
                  <a:gd name="connsiteY0" fmla="*/ 0 h 1123950"/>
                  <a:gd name="connsiteX1" fmla="*/ 1343994 w 2314575"/>
                  <a:gd name="connsiteY1" fmla="*/ 576979 h 1123950"/>
                  <a:gd name="connsiteX2" fmla="*/ 1838325 w 2314575"/>
                  <a:gd name="connsiteY2" fmla="*/ 771525 h 1123950"/>
                  <a:gd name="connsiteX3" fmla="*/ 2105025 w 2314575"/>
                  <a:gd name="connsiteY3" fmla="*/ 942975 h 1123950"/>
                  <a:gd name="connsiteX4" fmla="*/ 2314575 w 2314575"/>
                  <a:gd name="connsiteY4" fmla="*/ 1123950 h 1123950"/>
                  <a:gd name="connsiteX0" fmla="*/ 0 w 1361239"/>
                  <a:gd name="connsiteY0" fmla="*/ 0 h 707081"/>
                  <a:gd name="connsiteX1" fmla="*/ 390658 w 1361239"/>
                  <a:gd name="connsiteY1" fmla="*/ 160110 h 707081"/>
                  <a:gd name="connsiteX2" fmla="*/ 884989 w 1361239"/>
                  <a:gd name="connsiteY2" fmla="*/ 354656 h 707081"/>
                  <a:gd name="connsiteX3" fmla="*/ 1151689 w 1361239"/>
                  <a:gd name="connsiteY3" fmla="*/ 526106 h 707081"/>
                  <a:gd name="connsiteX4" fmla="*/ 1361239 w 1361239"/>
                  <a:gd name="connsiteY4" fmla="*/ 707081 h 707081"/>
                  <a:gd name="connsiteX0" fmla="*/ 0 w 1361239"/>
                  <a:gd name="connsiteY0" fmla="*/ 0 h 707081"/>
                  <a:gd name="connsiteX1" fmla="*/ 390658 w 1361239"/>
                  <a:gd name="connsiteY1" fmla="*/ 160110 h 707081"/>
                  <a:gd name="connsiteX2" fmla="*/ 884989 w 1361239"/>
                  <a:gd name="connsiteY2" fmla="*/ 354656 h 707081"/>
                  <a:gd name="connsiteX3" fmla="*/ 1184770 w 1361239"/>
                  <a:gd name="connsiteY3" fmla="*/ 416284 h 707081"/>
                  <a:gd name="connsiteX4" fmla="*/ 1361239 w 1361239"/>
                  <a:gd name="connsiteY4" fmla="*/ 707081 h 707081"/>
                  <a:gd name="connsiteX0" fmla="*/ 0 w 1454541"/>
                  <a:gd name="connsiteY0" fmla="*/ 0 h 416284"/>
                  <a:gd name="connsiteX1" fmla="*/ 390658 w 1454541"/>
                  <a:gd name="connsiteY1" fmla="*/ 160110 h 416284"/>
                  <a:gd name="connsiteX2" fmla="*/ 884989 w 1454541"/>
                  <a:gd name="connsiteY2" fmla="*/ 354656 h 416284"/>
                  <a:gd name="connsiteX3" fmla="*/ 1184770 w 1454541"/>
                  <a:gd name="connsiteY3" fmla="*/ 416284 h 416284"/>
                  <a:gd name="connsiteX4" fmla="*/ 1454541 w 1454541"/>
                  <a:gd name="connsiteY4" fmla="*/ 405566 h 416284"/>
                  <a:gd name="connsiteX0" fmla="*/ 0 w 1444639"/>
                  <a:gd name="connsiteY0" fmla="*/ 0 h 452151"/>
                  <a:gd name="connsiteX1" fmla="*/ 390658 w 1444639"/>
                  <a:gd name="connsiteY1" fmla="*/ 160110 h 452151"/>
                  <a:gd name="connsiteX2" fmla="*/ 884989 w 1444639"/>
                  <a:gd name="connsiteY2" fmla="*/ 354656 h 452151"/>
                  <a:gd name="connsiteX3" fmla="*/ 1184770 w 1444639"/>
                  <a:gd name="connsiteY3" fmla="*/ 416284 h 452151"/>
                  <a:gd name="connsiteX4" fmla="*/ 1444639 w 1444639"/>
                  <a:gd name="connsiteY4" fmla="*/ 452151 h 452151"/>
                  <a:gd name="connsiteX0" fmla="*/ 0 w 1444639"/>
                  <a:gd name="connsiteY0" fmla="*/ 0 h 452151"/>
                  <a:gd name="connsiteX1" fmla="*/ 390658 w 1444639"/>
                  <a:gd name="connsiteY1" fmla="*/ 160110 h 452151"/>
                  <a:gd name="connsiteX2" fmla="*/ 884989 w 1444639"/>
                  <a:gd name="connsiteY2" fmla="*/ 354656 h 452151"/>
                  <a:gd name="connsiteX3" fmla="*/ 1134225 w 1444639"/>
                  <a:gd name="connsiteY3" fmla="*/ 425016 h 452151"/>
                  <a:gd name="connsiteX4" fmla="*/ 1444639 w 1444639"/>
                  <a:gd name="connsiteY4" fmla="*/ 452151 h 452151"/>
                  <a:gd name="connsiteX0" fmla="*/ 0 w 1444639"/>
                  <a:gd name="connsiteY0" fmla="*/ 0 h 467776"/>
                  <a:gd name="connsiteX1" fmla="*/ 390658 w 1444639"/>
                  <a:gd name="connsiteY1" fmla="*/ 160110 h 467776"/>
                  <a:gd name="connsiteX2" fmla="*/ 884989 w 1444639"/>
                  <a:gd name="connsiteY2" fmla="*/ 354656 h 467776"/>
                  <a:gd name="connsiteX3" fmla="*/ 1106925 w 1444639"/>
                  <a:gd name="connsiteY3" fmla="*/ 467776 h 467776"/>
                  <a:gd name="connsiteX4" fmla="*/ 1444639 w 1444639"/>
                  <a:gd name="connsiteY4" fmla="*/ 452151 h 467776"/>
                  <a:gd name="connsiteX0" fmla="*/ 0 w 1325058"/>
                  <a:gd name="connsiteY0" fmla="*/ 0 h 614913"/>
                  <a:gd name="connsiteX1" fmla="*/ 390658 w 1325058"/>
                  <a:gd name="connsiteY1" fmla="*/ 160110 h 614913"/>
                  <a:gd name="connsiteX2" fmla="*/ 884989 w 1325058"/>
                  <a:gd name="connsiteY2" fmla="*/ 354656 h 614913"/>
                  <a:gd name="connsiteX3" fmla="*/ 1106925 w 1325058"/>
                  <a:gd name="connsiteY3" fmla="*/ 467776 h 614913"/>
                  <a:gd name="connsiteX4" fmla="*/ 1325058 w 1325058"/>
                  <a:gd name="connsiteY4" fmla="*/ 614913 h 614913"/>
                  <a:gd name="connsiteX0" fmla="*/ 0 w 1442086"/>
                  <a:gd name="connsiteY0" fmla="*/ 0 h 664070"/>
                  <a:gd name="connsiteX1" fmla="*/ 507686 w 1442086"/>
                  <a:gd name="connsiteY1" fmla="*/ 209267 h 664070"/>
                  <a:gd name="connsiteX2" fmla="*/ 1002017 w 1442086"/>
                  <a:gd name="connsiteY2" fmla="*/ 403813 h 664070"/>
                  <a:gd name="connsiteX3" fmla="*/ 1223953 w 1442086"/>
                  <a:gd name="connsiteY3" fmla="*/ 516933 h 664070"/>
                  <a:gd name="connsiteX4" fmla="*/ 1442086 w 1442086"/>
                  <a:gd name="connsiteY4" fmla="*/ 664070 h 664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2086" h="664070">
                    <a:moveTo>
                      <a:pt x="0" y="0"/>
                    </a:moveTo>
                    <a:lnTo>
                      <a:pt x="507686" y="209267"/>
                    </a:lnTo>
                    <a:lnTo>
                      <a:pt x="1002017" y="403813"/>
                    </a:lnTo>
                    <a:lnTo>
                      <a:pt x="1223953" y="516933"/>
                    </a:lnTo>
                    <a:lnTo>
                      <a:pt x="1442086" y="664070"/>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91" name="Freeform 90">
                <a:extLst>
                  <a:ext uri="{FF2B5EF4-FFF2-40B4-BE49-F238E27FC236}">
                    <a16:creationId xmlns:a16="http://schemas.microsoft.com/office/drawing/2014/main" id="{79F693D3-F4A9-498D-A438-2A2D301A02CC}"/>
                  </a:ext>
                </a:extLst>
              </p:cNvPr>
              <p:cNvSpPr/>
              <p:nvPr/>
            </p:nvSpPr>
            <p:spPr bwMode="auto">
              <a:xfrm rot="15462645">
                <a:off x="7334251" y="5057775"/>
                <a:ext cx="1458912" cy="668337"/>
              </a:xfrm>
              <a:custGeom>
                <a:avLst/>
                <a:gdLst>
                  <a:gd name="connsiteX0" fmla="*/ 0 w 2276475"/>
                  <a:gd name="connsiteY0" fmla="*/ 0 h 857250"/>
                  <a:gd name="connsiteX1" fmla="*/ 838200 w 2276475"/>
                  <a:gd name="connsiteY1" fmla="*/ 342900 h 857250"/>
                  <a:gd name="connsiteX2" fmla="*/ 923925 w 2276475"/>
                  <a:gd name="connsiteY2" fmla="*/ 400050 h 857250"/>
                  <a:gd name="connsiteX3" fmla="*/ 1838325 w 2276475"/>
                  <a:gd name="connsiteY3" fmla="*/ 771525 h 857250"/>
                  <a:gd name="connsiteX4" fmla="*/ 2276475 w 2276475"/>
                  <a:gd name="connsiteY4" fmla="*/ 857250 h 857250"/>
                  <a:gd name="connsiteX0" fmla="*/ 0 w 2314575"/>
                  <a:gd name="connsiteY0" fmla="*/ 0 h 1123950"/>
                  <a:gd name="connsiteX1" fmla="*/ 838200 w 2314575"/>
                  <a:gd name="connsiteY1" fmla="*/ 342900 h 1123950"/>
                  <a:gd name="connsiteX2" fmla="*/ 923925 w 2314575"/>
                  <a:gd name="connsiteY2" fmla="*/ 400050 h 1123950"/>
                  <a:gd name="connsiteX3" fmla="*/ 1838325 w 2314575"/>
                  <a:gd name="connsiteY3" fmla="*/ 771525 h 1123950"/>
                  <a:gd name="connsiteX4" fmla="*/ 2314575 w 2314575"/>
                  <a:gd name="connsiteY4" fmla="*/ 1123950 h 1123950"/>
                  <a:gd name="connsiteX0" fmla="*/ 0 w 2314575"/>
                  <a:gd name="connsiteY0" fmla="*/ 0 h 1123950"/>
                  <a:gd name="connsiteX1" fmla="*/ 838200 w 2314575"/>
                  <a:gd name="connsiteY1" fmla="*/ 342900 h 1123950"/>
                  <a:gd name="connsiteX2" fmla="*/ 923925 w 2314575"/>
                  <a:gd name="connsiteY2" fmla="*/ 400050 h 1123950"/>
                  <a:gd name="connsiteX3" fmla="*/ 1838325 w 2314575"/>
                  <a:gd name="connsiteY3" fmla="*/ 771525 h 1123950"/>
                  <a:gd name="connsiteX4" fmla="*/ 2105025 w 2314575"/>
                  <a:gd name="connsiteY4" fmla="*/ 942975 h 1123950"/>
                  <a:gd name="connsiteX5" fmla="*/ 2314575 w 2314575"/>
                  <a:gd name="connsiteY5" fmla="*/ 1123950 h 1123950"/>
                  <a:gd name="connsiteX0" fmla="*/ 0 w 2314575"/>
                  <a:gd name="connsiteY0" fmla="*/ 0 h 1123950"/>
                  <a:gd name="connsiteX1" fmla="*/ 923925 w 2314575"/>
                  <a:gd name="connsiteY1" fmla="*/ 400050 h 1123950"/>
                  <a:gd name="connsiteX2" fmla="*/ 1838325 w 2314575"/>
                  <a:gd name="connsiteY2" fmla="*/ 771525 h 1123950"/>
                  <a:gd name="connsiteX3" fmla="*/ 2105025 w 2314575"/>
                  <a:gd name="connsiteY3" fmla="*/ 942975 h 1123950"/>
                  <a:gd name="connsiteX4" fmla="*/ 2314575 w 2314575"/>
                  <a:gd name="connsiteY4" fmla="*/ 1123950 h 1123950"/>
                  <a:gd name="connsiteX0" fmla="*/ 0 w 2314575"/>
                  <a:gd name="connsiteY0" fmla="*/ 0 h 1123950"/>
                  <a:gd name="connsiteX1" fmla="*/ 1343994 w 2314575"/>
                  <a:gd name="connsiteY1" fmla="*/ 576979 h 1123950"/>
                  <a:gd name="connsiteX2" fmla="*/ 1838325 w 2314575"/>
                  <a:gd name="connsiteY2" fmla="*/ 771525 h 1123950"/>
                  <a:gd name="connsiteX3" fmla="*/ 2105025 w 2314575"/>
                  <a:gd name="connsiteY3" fmla="*/ 942975 h 1123950"/>
                  <a:gd name="connsiteX4" fmla="*/ 2314575 w 2314575"/>
                  <a:gd name="connsiteY4" fmla="*/ 1123950 h 1123950"/>
                  <a:gd name="connsiteX0" fmla="*/ 0 w 1361239"/>
                  <a:gd name="connsiteY0" fmla="*/ 0 h 707081"/>
                  <a:gd name="connsiteX1" fmla="*/ 390658 w 1361239"/>
                  <a:gd name="connsiteY1" fmla="*/ 160110 h 707081"/>
                  <a:gd name="connsiteX2" fmla="*/ 884989 w 1361239"/>
                  <a:gd name="connsiteY2" fmla="*/ 354656 h 707081"/>
                  <a:gd name="connsiteX3" fmla="*/ 1151689 w 1361239"/>
                  <a:gd name="connsiteY3" fmla="*/ 526106 h 707081"/>
                  <a:gd name="connsiteX4" fmla="*/ 1361239 w 1361239"/>
                  <a:gd name="connsiteY4" fmla="*/ 707081 h 707081"/>
                  <a:gd name="connsiteX0" fmla="*/ 0 w 1361239"/>
                  <a:gd name="connsiteY0" fmla="*/ 0 h 707081"/>
                  <a:gd name="connsiteX1" fmla="*/ 390658 w 1361239"/>
                  <a:gd name="connsiteY1" fmla="*/ 160110 h 707081"/>
                  <a:gd name="connsiteX2" fmla="*/ 884989 w 1361239"/>
                  <a:gd name="connsiteY2" fmla="*/ 354656 h 707081"/>
                  <a:gd name="connsiteX3" fmla="*/ 1184770 w 1361239"/>
                  <a:gd name="connsiteY3" fmla="*/ 416284 h 707081"/>
                  <a:gd name="connsiteX4" fmla="*/ 1361239 w 1361239"/>
                  <a:gd name="connsiteY4" fmla="*/ 707081 h 707081"/>
                  <a:gd name="connsiteX0" fmla="*/ 0 w 1454541"/>
                  <a:gd name="connsiteY0" fmla="*/ 0 h 416284"/>
                  <a:gd name="connsiteX1" fmla="*/ 390658 w 1454541"/>
                  <a:gd name="connsiteY1" fmla="*/ 160110 h 416284"/>
                  <a:gd name="connsiteX2" fmla="*/ 884989 w 1454541"/>
                  <a:gd name="connsiteY2" fmla="*/ 354656 h 416284"/>
                  <a:gd name="connsiteX3" fmla="*/ 1184770 w 1454541"/>
                  <a:gd name="connsiteY3" fmla="*/ 416284 h 416284"/>
                  <a:gd name="connsiteX4" fmla="*/ 1454541 w 1454541"/>
                  <a:gd name="connsiteY4" fmla="*/ 405566 h 416284"/>
                  <a:gd name="connsiteX0" fmla="*/ 0 w 1444639"/>
                  <a:gd name="connsiteY0" fmla="*/ 0 h 452151"/>
                  <a:gd name="connsiteX1" fmla="*/ 390658 w 1444639"/>
                  <a:gd name="connsiteY1" fmla="*/ 160110 h 452151"/>
                  <a:gd name="connsiteX2" fmla="*/ 884989 w 1444639"/>
                  <a:gd name="connsiteY2" fmla="*/ 354656 h 452151"/>
                  <a:gd name="connsiteX3" fmla="*/ 1184770 w 1444639"/>
                  <a:gd name="connsiteY3" fmla="*/ 416284 h 452151"/>
                  <a:gd name="connsiteX4" fmla="*/ 1444639 w 1444639"/>
                  <a:gd name="connsiteY4" fmla="*/ 452151 h 452151"/>
                  <a:gd name="connsiteX0" fmla="*/ 0 w 1444639"/>
                  <a:gd name="connsiteY0" fmla="*/ 0 h 452151"/>
                  <a:gd name="connsiteX1" fmla="*/ 390658 w 1444639"/>
                  <a:gd name="connsiteY1" fmla="*/ 160110 h 452151"/>
                  <a:gd name="connsiteX2" fmla="*/ 884989 w 1444639"/>
                  <a:gd name="connsiteY2" fmla="*/ 354656 h 452151"/>
                  <a:gd name="connsiteX3" fmla="*/ 1134225 w 1444639"/>
                  <a:gd name="connsiteY3" fmla="*/ 425016 h 452151"/>
                  <a:gd name="connsiteX4" fmla="*/ 1444639 w 1444639"/>
                  <a:gd name="connsiteY4" fmla="*/ 452151 h 452151"/>
                  <a:gd name="connsiteX0" fmla="*/ 0 w 1444639"/>
                  <a:gd name="connsiteY0" fmla="*/ 0 h 467776"/>
                  <a:gd name="connsiteX1" fmla="*/ 390658 w 1444639"/>
                  <a:gd name="connsiteY1" fmla="*/ 160110 h 467776"/>
                  <a:gd name="connsiteX2" fmla="*/ 884989 w 1444639"/>
                  <a:gd name="connsiteY2" fmla="*/ 354656 h 467776"/>
                  <a:gd name="connsiteX3" fmla="*/ 1106925 w 1444639"/>
                  <a:gd name="connsiteY3" fmla="*/ 467776 h 467776"/>
                  <a:gd name="connsiteX4" fmla="*/ 1444639 w 1444639"/>
                  <a:gd name="connsiteY4" fmla="*/ 452151 h 467776"/>
                  <a:gd name="connsiteX0" fmla="*/ 0 w 1325058"/>
                  <a:gd name="connsiteY0" fmla="*/ 0 h 614913"/>
                  <a:gd name="connsiteX1" fmla="*/ 390658 w 1325058"/>
                  <a:gd name="connsiteY1" fmla="*/ 160110 h 614913"/>
                  <a:gd name="connsiteX2" fmla="*/ 884989 w 1325058"/>
                  <a:gd name="connsiteY2" fmla="*/ 354656 h 614913"/>
                  <a:gd name="connsiteX3" fmla="*/ 1106925 w 1325058"/>
                  <a:gd name="connsiteY3" fmla="*/ 467776 h 614913"/>
                  <a:gd name="connsiteX4" fmla="*/ 1325058 w 1325058"/>
                  <a:gd name="connsiteY4" fmla="*/ 614913 h 614913"/>
                  <a:gd name="connsiteX0" fmla="*/ 0 w 1459241"/>
                  <a:gd name="connsiteY0" fmla="*/ 0 h 668451"/>
                  <a:gd name="connsiteX1" fmla="*/ 524841 w 1459241"/>
                  <a:gd name="connsiteY1" fmla="*/ 213648 h 668451"/>
                  <a:gd name="connsiteX2" fmla="*/ 1019172 w 1459241"/>
                  <a:gd name="connsiteY2" fmla="*/ 408194 h 668451"/>
                  <a:gd name="connsiteX3" fmla="*/ 1241108 w 1459241"/>
                  <a:gd name="connsiteY3" fmla="*/ 521314 h 668451"/>
                  <a:gd name="connsiteX4" fmla="*/ 1459241 w 1459241"/>
                  <a:gd name="connsiteY4" fmla="*/ 668451 h 668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9241" h="668451">
                    <a:moveTo>
                      <a:pt x="0" y="0"/>
                    </a:moveTo>
                    <a:lnTo>
                      <a:pt x="524841" y="213648"/>
                    </a:lnTo>
                    <a:lnTo>
                      <a:pt x="1019172" y="408194"/>
                    </a:lnTo>
                    <a:lnTo>
                      <a:pt x="1241108" y="521314"/>
                    </a:lnTo>
                    <a:lnTo>
                      <a:pt x="1459241" y="668451"/>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93" name="Straight Arrow Connector 92">
                <a:extLst>
                  <a:ext uri="{FF2B5EF4-FFF2-40B4-BE49-F238E27FC236}">
                    <a16:creationId xmlns:a16="http://schemas.microsoft.com/office/drawing/2014/main" id="{1CA3CF0F-4163-4D54-A39C-29531C7111CD}"/>
                  </a:ext>
                </a:extLst>
              </p:cNvPr>
              <p:cNvCxnSpPr/>
              <p:nvPr/>
            </p:nvCxnSpPr>
            <p:spPr bwMode="auto">
              <a:xfrm flipH="1" flipV="1">
                <a:off x="8208963" y="4856163"/>
                <a:ext cx="442912" cy="102393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6" name="Freeform 95">
                <a:extLst>
                  <a:ext uri="{FF2B5EF4-FFF2-40B4-BE49-F238E27FC236}">
                    <a16:creationId xmlns:a16="http://schemas.microsoft.com/office/drawing/2014/main" id="{40424890-A0D5-49CB-AE53-C0A01BA6473F}"/>
                  </a:ext>
                </a:extLst>
              </p:cNvPr>
              <p:cNvSpPr/>
              <p:nvPr/>
            </p:nvSpPr>
            <p:spPr bwMode="auto">
              <a:xfrm rot="16687481">
                <a:off x="7939088" y="5575300"/>
                <a:ext cx="604838" cy="153987"/>
              </a:xfrm>
              <a:custGeom>
                <a:avLst/>
                <a:gdLst>
                  <a:gd name="connsiteX0" fmla="*/ 0 w 807522"/>
                  <a:gd name="connsiteY0" fmla="*/ 0 h 106878"/>
                  <a:gd name="connsiteX1" fmla="*/ 807522 w 807522"/>
                  <a:gd name="connsiteY1" fmla="*/ 11876 h 106878"/>
                  <a:gd name="connsiteX2" fmla="*/ 546265 w 807522"/>
                  <a:gd name="connsiteY2" fmla="*/ 106878 h 106878"/>
                  <a:gd name="connsiteX0" fmla="*/ 0 w 807522"/>
                  <a:gd name="connsiteY0" fmla="*/ 0 h 138684"/>
                  <a:gd name="connsiteX1" fmla="*/ 807522 w 807522"/>
                  <a:gd name="connsiteY1" fmla="*/ 11876 h 138684"/>
                  <a:gd name="connsiteX2" fmla="*/ 554216 w 807522"/>
                  <a:gd name="connsiteY2" fmla="*/ 138684 h 138684"/>
                  <a:gd name="connsiteX0" fmla="*/ 0 w 567230"/>
                  <a:gd name="connsiteY0" fmla="*/ 0 h 136668"/>
                  <a:gd name="connsiteX1" fmla="*/ 567230 w 567230"/>
                  <a:gd name="connsiteY1" fmla="*/ 9860 h 136668"/>
                  <a:gd name="connsiteX2" fmla="*/ 313924 w 567230"/>
                  <a:gd name="connsiteY2" fmla="*/ 136668 h 136668"/>
                  <a:gd name="connsiteX0" fmla="*/ 0 w 567230"/>
                  <a:gd name="connsiteY0" fmla="*/ 0 h 88198"/>
                  <a:gd name="connsiteX1" fmla="*/ 567230 w 567230"/>
                  <a:gd name="connsiteY1" fmla="*/ 9860 h 88198"/>
                  <a:gd name="connsiteX2" fmla="*/ 374614 w 567230"/>
                  <a:gd name="connsiteY2" fmla="*/ 88198 h 88198"/>
                  <a:gd name="connsiteX0" fmla="*/ 0 w 604727"/>
                  <a:gd name="connsiteY0" fmla="*/ 0 h 89468"/>
                  <a:gd name="connsiteX1" fmla="*/ 604727 w 604727"/>
                  <a:gd name="connsiteY1" fmla="*/ 11130 h 89468"/>
                  <a:gd name="connsiteX2" fmla="*/ 412111 w 604727"/>
                  <a:gd name="connsiteY2" fmla="*/ 89468 h 89468"/>
                  <a:gd name="connsiteX0" fmla="*/ 0 w 604727"/>
                  <a:gd name="connsiteY0" fmla="*/ 0 h 106777"/>
                  <a:gd name="connsiteX1" fmla="*/ 604727 w 604727"/>
                  <a:gd name="connsiteY1" fmla="*/ 11130 h 106777"/>
                  <a:gd name="connsiteX2" fmla="*/ 425641 w 604727"/>
                  <a:gd name="connsiteY2" fmla="*/ 106777 h 106777"/>
                </a:gdLst>
                <a:ahLst/>
                <a:cxnLst>
                  <a:cxn ang="0">
                    <a:pos x="connsiteX0" y="connsiteY0"/>
                  </a:cxn>
                  <a:cxn ang="0">
                    <a:pos x="connsiteX1" y="connsiteY1"/>
                  </a:cxn>
                  <a:cxn ang="0">
                    <a:pos x="connsiteX2" y="connsiteY2"/>
                  </a:cxn>
                </a:cxnLst>
                <a:rect l="l" t="t" r="r" b="b"/>
                <a:pathLst>
                  <a:path w="604727" h="106777">
                    <a:moveTo>
                      <a:pt x="0" y="0"/>
                    </a:moveTo>
                    <a:lnTo>
                      <a:pt x="604727" y="11130"/>
                    </a:lnTo>
                    <a:lnTo>
                      <a:pt x="425641" y="106777"/>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97" name="Freeform 96">
                <a:extLst>
                  <a:ext uri="{FF2B5EF4-FFF2-40B4-BE49-F238E27FC236}">
                    <a16:creationId xmlns:a16="http://schemas.microsoft.com/office/drawing/2014/main" id="{A5E6D0E0-72DC-4465-9E6B-503471826CBD}"/>
                  </a:ext>
                </a:extLst>
              </p:cNvPr>
              <p:cNvSpPr/>
              <p:nvPr/>
            </p:nvSpPr>
            <p:spPr bwMode="auto">
              <a:xfrm rot="5870954">
                <a:off x="7456488" y="5491163"/>
                <a:ext cx="604837" cy="153987"/>
              </a:xfrm>
              <a:custGeom>
                <a:avLst/>
                <a:gdLst>
                  <a:gd name="connsiteX0" fmla="*/ 0 w 807522"/>
                  <a:gd name="connsiteY0" fmla="*/ 0 h 106878"/>
                  <a:gd name="connsiteX1" fmla="*/ 807522 w 807522"/>
                  <a:gd name="connsiteY1" fmla="*/ 11876 h 106878"/>
                  <a:gd name="connsiteX2" fmla="*/ 546265 w 807522"/>
                  <a:gd name="connsiteY2" fmla="*/ 106878 h 106878"/>
                  <a:gd name="connsiteX0" fmla="*/ 0 w 807522"/>
                  <a:gd name="connsiteY0" fmla="*/ 0 h 138684"/>
                  <a:gd name="connsiteX1" fmla="*/ 807522 w 807522"/>
                  <a:gd name="connsiteY1" fmla="*/ 11876 h 138684"/>
                  <a:gd name="connsiteX2" fmla="*/ 554216 w 807522"/>
                  <a:gd name="connsiteY2" fmla="*/ 138684 h 138684"/>
                  <a:gd name="connsiteX0" fmla="*/ 0 w 567230"/>
                  <a:gd name="connsiteY0" fmla="*/ 0 h 136668"/>
                  <a:gd name="connsiteX1" fmla="*/ 567230 w 567230"/>
                  <a:gd name="connsiteY1" fmla="*/ 9860 h 136668"/>
                  <a:gd name="connsiteX2" fmla="*/ 313924 w 567230"/>
                  <a:gd name="connsiteY2" fmla="*/ 136668 h 136668"/>
                  <a:gd name="connsiteX0" fmla="*/ 0 w 567230"/>
                  <a:gd name="connsiteY0" fmla="*/ 0 h 88198"/>
                  <a:gd name="connsiteX1" fmla="*/ 567230 w 567230"/>
                  <a:gd name="connsiteY1" fmla="*/ 9860 h 88198"/>
                  <a:gd name="connsiteX2" fmla="*/ 374614 w 567230"/>
                  <a:gd name="connsiteY2" fmla="*/ 88198 h 88198"/>
                  <a:gd name="connsiteX0" fmla="*/ 0 w 604727"/>
                  <a:gd name="connsiteY0" fmla="*/ 0 h 89468"/>
                  <a:gd name="connsiteX1" fmla="*/ 604727 w 604727"/>
                  <a:gd name="connsiteY1" fmla="*/ 11130 h 89468"/>
                  <a:gd name="connsiteX2" fmla="*/ 412111 w 604727"/>
                  <a:gd name="connsiteY2" fmla="*/ 89468 h 89468"/>
                  <a:gd name="connsiteX0" fmla="*/ 0 w 604727"/>
                  <a:gd name="connsiteY0" fmla="*/ 0 h 106777"/>
                  <a:gd name="connsiteX1" fmla="*/ 604727 w 604727"/>
                  <a:gd name="connsiteY1" fmla="*/ 11130 h 106777"/>
                  <a:gd name="connsiteX2" fmla="*/ 425641 w 604727"/>
                  <a:gd name="connsiteY2" fmla="*/ 106777 h 106777"/>
                </a:gdLst>
                <a:ahLst/>
                <a:cxnLst>
                  <a:cxn ang="0">
                    <a:pos x="connsiteX0" y="connsiteY0"/>
                  </a:cxn>
                  <a:cxn ang="0">
                    <a:pos x="connsiteX1" y="connsiteY1"/>
                  </a:cxn>
                  <a:cxn ang="0">
                    <a:pos x="connsiteX2" y="connsiteY2"/>
                  </a:cxn>
                </a:cxnLst>
                <a:rect l="l" t="t" r="r" b="b"/>
                <a:pathLst>
                  <a:path w="604727" h="106777">
                    <a:moveTo>
                      <a:pt x="0" y="0"/>
                    </a:moveTo>
                    <a:lnTo>
                      <a:pt x="604727" y="11130"/>
                    </a:lnTo>
                    <a:lnTo>
                      <a:pt x="425641" y="106777"/>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98" name="Freeform 97">
                <a:extLst>
                  <a:ext uri="{FF2B5EF4-FFF2-40B4-BE49-F238E27FC236}">
                    <a16:creationId xmlns:a16="http://schemas.microsoft.com/office/drawing/2014/main" id="{786A0A88-5CC9-4ED2-9B50-E93E0CD183D2}"/>
                  </a:ext>
                </a:extLst>
              </p:cNvPr>
              <p:cNvSpPr/>
              <p:nvPr/>
            </p:nvSpPr>
            <p:spPr bwMode="auto">
              <a:xfrm rot="16687481">
                <a:off x="8553450" y="4041776"/>
                <a:ext cx="606425" cy="152400"/>
              </a:xfrm>
              <a:custGeom>
                <a:avLst/>
                <a:gdLst>
                  <a:gd name="connsiteX0" fmla="*/ 0 w 807522"/>
                  <a:gd name="connsiteY0" fmla="*/ 0 h 106878"/>
                  <a:gd name="connsiteX1" fmla="*/ 807522 w 807522"/>
                  <a:gd name="connsiteY1" fmla="*/ 11876 h 106878"/>
                  <a:gd name="connsiteX2" fmla="*/ 546265 w 807522"/>
                  <a:gd name="connsiteY2" fmla="*/ 106878 h 106878"/>
                  <a:gd name="connsiteX0" fmla="*/ 0 w 807522"/>
                  <a:gd name="connsiteY0" fmla="*/ 0 h 138684"/>
                  <a:gd name="connsiteX1" fmla="*/ 807522 w 807522"/>
                  <a:gd name="connsiteY1" fmla="*/ 11876 h 138684"/>
                  <a:gd name="connsiteX2" fmla="*/ 554216 w 807522"/>
                  <a:gd name="connsiteY2" fmla="*/ 138684 h 138684"/>
                  <a:gd name="connsiteX0" fmla="*/ 0 w 567230"/>
                  <a:gd name="connsiteY0" fmla="*/ 0 h 136668"/>
                  <a:gd name="connsiteX1" fmla="*/ 567230 w 567230"/>
                  <a:gd name="connsiteY1" fmla="*/ 9860 h 136668"/>
                  <a:gd name="connsiteX2" fmla="*/ 313924 w 567230"/>
                  <a:gd name="connsiteY2" fmla="*/ 136668 h 136668"/>
                  <a:gd name="connsiteX0" fmla="*/ 0 w 567230"/>
                  <a:gd name="connsiteY0" fmla="*/ 0 h 88198"/>
                  <a:gd name="connsiteX1" fmla="*/ 567230 w 567230"/>
                  <a:gd name="connsiteY1" fmla="*/ 9860 h 88198"/>
                  <a:gd name="connsiteX2" fmla="*/ 374614 w 567230"/>
                  <a:gd name="connsiteY2" fmla="*/ 88198 h 88198"/>
                  <a:gd name="connsiteX0" fmla="*/ 0 w 604727"/>
                  <a:gd name="connsiteY0" fmla="*/ 0 h 89468"/>
                  <a:gd name="connsiteX1" fmla="*/ 604727 w 604727"/>
                  <a:gd name="connsiteY1" fmla="*/ 11130 h 89468"/>
                  <a:gd name="connsiteX2" fmla="*/ 412111 w 604727"/>
                  <a:gd name="connsiteY2" fmla="*/ 89468 h 89468"/>
                  <a:gd name="connsiteX0" fmla="*/ 0 w 604727"/>
                  <a:gd name="connsiteY0" fmla="*/ 0 h 106777"/>
                  <a:gd name="connsiteX1" fmla="*/ 604727 w 604727"/>
                  <a:gd name="connsiteY1" fmla="*/ 11130 h 106777"/>
                  <a:gd name="connsiteX2" fmla="*/ 425641 w 604727"/>
                  <a:gd name="connsiteY2" fmla="*/ 106777 h 106777"/>
                </a:gdLst>
                <a:ahLst/>
                <a:cxnLst>
                  <a:cxn ang="0">
                    <a:pos x="connsiteX0" y="connsiteY0"/>
                  </a:cxn>
                  <a:cxn ang="0">
                    <a:pos x="connsiteX1" y="connsiteY1"/>
                  </a:cxn>
                  <a:cxn ang="0">
                    <a:pos x="connsiteX2" y="connsiteY2"/>
                  </a:cxn>
                </a:cxnLst>
                <a:rect l="l" t="t" r="r" b="b"/>
                <a:pathLst>
                  <a:path w="604727" h="106777">
                    <a:moveTo>
                      <a:pt x="0" y="0"/>
                    </a:moveTo>
                    <a:lnTo>
                      <a:pt x="604727" y="11130"/>
                    </a:lnTo>
                    <a:lnTo>
                      <a:pt x="425641" y="106777"/>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99" name="Freeform 98">
                <a:extLst>
                  <a:ext uri="{FF2B5EF4-FFF2-40B4-BE49-F238E27FC236}">
                    <a16:creationId xmlns:a16="http://schemas.microsoft.com/office/drawing/2014/main" id="{F4A65BD1-5C90-4AB5-AF22-B6F2EDECD8D1}"/>
                  </a:ext>
                </a:extLst>
              </p:cNvPr>
              <p:cNvSpPr/>
              <p:nvPr/>
            </p:nvSpPr>
            <p:spPr bwMode="auto">
              <a:xfrm rot="5870954">
                <a:off x="8071644" y="3956844"/>
                <a:ext cx="604838" cy="152400"/>
              </a:xfrm>
              <a:custGeom>
                <a:avLst/>
                <a:gdLst>
                  <a:gd name="connsiteX0" fmla="*/ 0 w 807522"/>
                  <a:gd name="connsiteY0" fmla="*/ 0 h 106878"/>
                  <a:gd name="connsiteX1" fmla="*/ 807522 w 807522"/>
                  <a:gd name="connsiteY1" fmla="*/ 11876 h 106878"/>
                  <a:gd name="connsiteX2" fmla="*/ 546265 w 807522"/>
                  <a:gd name="connsiteY2" fmla="*/ 106878 h 106878"/>
                  <a:gd name="connsiteX0" fmla="*/ 0 w 807522"/>
                  <a:gd name="connsiteY0" fmla="*/ 0 h 138684"/>
                  <a:gd name="connsiteX1" fmla="*/ 807522 w 807522"/>
                  <a:gd name="connsiteY1" fmla="*/ 11876 h 138684"/>
                  <a:gd name="connsiteX2" fmla="*/ 554216 w 807522"/>
                  <a:gd name="connsiteY2" fmla="*/ 138684 h 138684"/>
                  <a:gd name="connsiteX0" fmla="*/ 0 w 567230"/>
                  <a:gd name="connsiteY0" fmla="*/ 0 h 136668"/>
                  <a:gd name="connsiteX1" fmla="*/ 567230 w 567230"/>
                  <a:gd name="connsiteY1" fmla="*/ 9860 h 136668"/>
                  <a:gd name="connsiteX2" fmla="*/ 313924 w 567230"/>
                  <a:gd name="connsiteY2" fmla="*/ 136668 h 136668"/>
                  <a:gd name="connsiteX0" fmla="*/ 0 w 567230"/>
                  <a:gd name="connsiteY0" fmla="*/ 0 h 88198"/>
                  <a:gd name="connsiteX1" fmla="*/ 567230 w 567230"/>
                  <a:gd name="connsiteY1" fmla="*/ 9860 h 88198"/>
                  <a:gd name="connsiteX2" fmla="*/ 374614 w 567230"/>
                  <a:gd name="connsiteY2" fmla="*/ 88198 h 88198"/>
                  <a:gd name="connsiteX0" fmla="*/ 0 w 604727"/>
                  <a:gd name="connsiteY0" fmla="*/ 0 h 89468"/>
                  <a:gd name="connsiteX1" fmla="*/ 604727 w 604727"/>
                  <a:gd name="connsiteY1" fmla="*/ 11130 h 89468"/>
                  <a:gd name="connsiteX2" fmla="*/ 412111 w 604727"/>
                  <a:gd name="connsiteY2" fmla="*/ 89468 h 89468"/>
                  <a:gd name="connsiteX0" fmla="*/ 0 w 604727"/>
                  <a:gd name="connsiteY0" fmla="*/ 0 h 106777"/>
                  <a:gd name="connsiteX1" fmla="*/ 604727 w 604727"/>
                  <a:gd name="connsiteY1" fmla="*/ 11130 h 106777"/>
                  <a:gd name="connsiteX2" fmla="*/ 425641 w 604727"/>
                  <a:gd name="connsiteY2" fmla="*/ 106777 h 106777"/>
                </a:gdLst>
                <a:ahLst/>
                <a:cxnLst>
                  <a:cxn ang="0">
                    <a:pos x="connsiteX0" y="connsiteY0"/>
                  </a:cxn>
                  <a:cxn ang="0">
                    <a:pos x="connsiteX1" y="connsiteY1"/>
                  </a:cxn>
                  <a:cxn ang="0">
                    <a:pos x="connsiteX2" y="connsiteY2"/>
                  </a:cxn>
                </a:cxnLst>
                <a:rect l="l" t="t" r="r" b="b"/>
                <a:pathLst>
                  <a:path w="604727" h="106777">
                    <a:moveTo>
                      <a:pt x="0" y="0"/>
                    </a:moveTo>
                    <a:lnTo>
                      <a:pt x="604727" y="11130"/>
                    </a:lnTo>
                    <a:lnTo>
                      <a:pt x="425641" y="106777"/>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2982" name="TextBox 53">
                <a:extLst>
                  <a:ext uri="{FF2B5EF4-FFF2-40B4-BE49-F238E27FC236}">
                    <a16:creationId xmlns:a16="http://schemas.microsoft.com/office/drawing/2014/main" id="{2712A1D7-C462-433E-9FCB-F2F318930507}"/>
                  </a:ext>
                </a:extLst>
              </p:cNvPr>
              <p:cNvSpPr txBox="1">
                <a:spLocks noChangeArrowheads="1"/>
              </p:cNvSpPr>
              <p:nvPr/>
            </p:nvSpPr>
            <p:spPr bwMode="auto">
              <a:xfrm>
                <a:off x="8555574" y="5808383"/>
                <a:ext cx="17446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400" b="1" i="1"/>
                  <a:t>Restraining</a:t>
                </a:r>
                <a:r>
                  <a:rPr lang="en-US" altLang="en-US" sz="1400" b="1"/>
                  <a:t> Area</a:t>
                </a:r>
              </a:p>
              <a:p>
                <a:pPr algn="ctr" eaLnBrk="1" hangingPunct="1"/>
                <a:r>
                  <a:rPr lang="en-US" altLang="en-US" sz="1400" b="1"/>
                  <a:t>(Pop-up structure)</a:t>
                </a:r>
              </a:p>
            </p:txBody>
          </p:sp>
        </p:grpSp>
        <p:sp>
          <p:nvSpPr>
            <p:cNvPr id="82949" name="TextBox 56">
              <a:extLst>
                <a:ext uri="{FF2B5EF4-FFF2-40B4-BE49-F238E27FC236}">
                  <a16:creationId xmlns:a16="http://schemas.microsoft.com/office/drawing/2014/main" id="{211EA426-5589-41B1-BD06-3CAFF8076C75}"/>
                </a:ext>
              </a:extLst>
            </p:cNvPr>
            <p:cNvSpPr txBox="1">
              <a:spLocks noChangeArrowheads="1"/>
            </p:cNvSpPr>
            <p:nvPr/>
          </p:nvSpPr>
          <p:spPr bwMode="auto">
            <a:xfrm>
              <a:off x="8566150" y="4856164"/>
              <a:ext cx="1347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400" b="1" i="1"/>
                <a:t>Left-Lateral</a:t>
              </a:r>
            </a:p>
            <a:p>
              <a:pPr algn="ctr" eaLnBrk="1" hangingPunct="1"/>
              <a:r>
                <a:rPr lang="en-US" altLang="en-US" sz="1400" b="1" i="1"/>
                <a:t>Displacement</a:t>
              </a:r>
              <a:endParaRPr lang="en-US" altLang="en-US" sz="1400" b="1"/>
            </a:p>
          </p:txBody>
        </p:sp>
        <p:sp>
          <p:nvSpPr>
            <p:cNvPr id="82951" name="TextBox 56">
              <a:extLst>
                <a:ext uri="{FF2B5EF4-FFF2-40B4-BE49-F238E27FC236}">
                  <a16:creationId xmlns:a16="http://schemas.microsoft.com/office/drawing/2014/main" id="{78A081FD-2E07-40BE-95E5-47A92F56F00C}"/>
                </a:ext>
              </a:extLst>
            </p:cNvPr>
            <p:cNvSpPr txBox="1">
              <a:spLocks noChangeArrowheads="1"/>
            </p:cNvSpPr>
            <p:nvPr/>
          </p:nvSpPr>
          <p:spPr bwMode="auto">
            <a:xfrm>
              <a:off x="3714750" y="5180014"/>
              <a:ext cx="1347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400" b="1" i="1" dirty="0"/>
                <a:t>Right-Lateral</a:t>
              </a:r>
            </a:p>
            <a:p>
              <a:pPr algn="ctr" eaLnBrk="1" hangingPunct="1"/>
              <a:r>
                <a:rPr lang="en-US" altLang="en-US" sz="1400" b="1" i="1" dirty="0"/>
                <a:t>Displacement</a:t>
              </a:r>
              <a:endParaRPr lang="en-US" altLang="en-US" sz="1400" b="1" dirty="0"/>
            </a:p>
          </p:txBody>
        </p:sp>
        <p:sp>
          <p:nvSpPr>
            <p:cNvPr id="76" name="TextBox 73">
              <a:extLst>
                <a:ext uri="{FF2B5EF4-FFF2-40B4-BE49-F238E27FC236}">
                  <a16:creationId xmlns:a16="http://schemas.microsoft.com/office/drawing/2014/main" id="{6CF3F8F1-4F5A-47B8-A8E7-08FE08C75FEA}"/>
                </a:ext>
              </a:extLst>
            </p:cNvPr>
            <p:cNvSpPr txBox="1">
              <a:spLocks noChangeArrowheads="1"/>
            </p:cNvSpPr>
            <p:nvPr/>
          </p:nvSpPr>
          <p:spPr bwMode="auto">
            <a:xfrm>
              <a:off x="10129255" y="3653989"/>
              <a:ext cx="20308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dirty="0"/>
                <a:t>Modeled Structures Produced By NW-SE Compressive Stress</a:t>
              </a:r>
            </a:p>
          </p:txBody>
        </p:sp>
      </p:grpSp>
      <p:sp>
        <p:nvSpPr>
          <p:cNvPr id="3" name="TextBox 2">
            <a:extLst>
              <a:ext uri="{FF2B5EF4-FFF2-40B4-BE49-F238E27FC236}">
                <a16:creationId xmlns:a16="http://schemas.microsoft.com/office/drawing/2014/main" id="{28CAE8A6-601D-4277-A058-778D8BC32AB6}"/>
              </a:ext>
            </a:extLst>
          </p:cNvPr>
          <p:cNvSpPr txBox="1"/>
          <p:nvPr/>
        </p:nvSpPr>
        <p:spPr>
          <a:xfrm rot="3355050">
            <a:off x="6009462" y="1485102"/>
            <a:ext cx="1671740" cy="369332"/>
          </a:xfrm>
          <a:prstGeom prst="rect">
            <a:avLst/>
          </a:prstGeom>
          <a:noFill/>
        </p:spPr>
        <p:txBody>
          <a:bodyPr wrap="none" rtlCol="0">
            <a:spAutoFit/>
          </a:bodyPr>
          <a:lstStyle/>
          <a:p>
            <a:r>
              <a:rPr lang="en-US" dirty="0"/>
              <a:t>Basement uplift</a:t>
            </a:r>
          </a:p>
        </p:txBody>
      </p:sp>
      <p:sp>
        <p:nvSpPr>
          <p:cNvPr id="74" name="TextBox 73">
            <a:extLst>
              <a:ext uri="{FF2B5EF4-FFF2-40B4-BE49-F238E27FC236}">
                <a16:creationId xmlns:a16="http://schemas.microsoft.com/office/drawing/2014/main" id="{6DF650ED-B2F5-4C6E-B676-73C64F5478FA}"/>
              </a:ext>
            </a:extLst>
          </p:cNvPr>
          <p:cNvSpPr txBox="1"/>
          <p:nvPr/>
        </p:nvSpPr>
        <p:spPr>
          <a:xfrm>
            <a:off x="5123283" y="6195914"/>
            <a:ext cx="1121910" cy="646331"/>
          </a:xfrm>
          <a:prstGeom prst="rect">
            <a:avLst/>
          </a:prstGeom>
          <a:noFill/>
        </p:spPr>
        <p:txBody>
          <a:bodyPr wrap="none" rtlCol="0">
            <a:spAutoFit/>
          </a:bodyPr>
          <a:lstStyle/>
          <a:p>
            <a:r>
              <a:rPr lang="en-US" dirty="0"/>
              <a:t>Basement</a:t>
            </a:r>
          </a:p>
          <a:p>
            <a:r>
              <a:rPr lang="en-US" dirty="0"/>
              <a:t>uplift</a:t>
            </a:r>
          </a:p>
        </p:txBody>
      </p:sp>
      <p:cxnSp>
        <p:nvCxnSpPr>
          <p:cNvPr id="10" name="Straight Connector 9">
            <a:extLst>
              <a:ext uri="{FF2B5EF4-FFF2-40B4-BE49-F238E27FC236}">
                <a16:creationId xmlns:a16="http://schemas.microsoft.com/office/drawing/2014/main" id="{E0458AA6-348D-416F-A2E3-F12387BE17B6}"/>
              </a:ext>
            </a:extLst>
          </p:cNvPr>
          <p:cNvCxnSpPr>
            <a:cxnSpLocks/>
          </p:cNvCxnSpPr>
          <p:nvPr/>
        </p:nvCxnSpPr>
        <p:spPr>
          <a:xfrm flipH="1">
            <a:off x="6620442" y="1882731"/>
            <a:ext cx="131106" cy="2413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5383435-63D7-44BE-8690-1716A430C824}"/>
              </a:ext>
            </a:extLst>
          </p:cNvPr>
          <p:cNvCxnSpPr>
            <a:cxnSpLocks/>
          </p:cNvCxnSpPr>
          <p:nvPr/>
        </p:nvCxnSpPr>
        <p:spPr>
          <a:xfrm flipH="1">
            <a:off x="6080040" y="5999038"/>
            <a:ext cx="131106" cy="2413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2952"/>
                                        </p:tgtEl>
                                        <p:attrNameLst>
                                          <p:attrName>style.visibility</p:attrName>
                                        </p:attrNameLst>
                                      </p:cBhvr>
                                      <p:to>
                                        <p:strVal val="visible"/>
                                      </p:to>
                                    </p:set>
                                    <p:animEffect transition="in" filter="fade">
                                      <p:cBhvr>
                                        <p:cTn id="7" dur="500"/>
                                        <p:tgtEl>
                                          <p:spTgt spid="82952"/>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fade">
                                      <p:cBhvr>
                                        <p:cTn id="13" dur="500"/>
                                        <p:tgtEl>
                                          <p:spTgt spid="74"/>
                                        </p:tgtEl>
                                      </p:cBhvr>
                                    </p:animEffect>
                                  </p:childTnLst>
                                </p:cTn>
                              </p:par>
                              <p:par>
                                <p:cTn id="14" presetID="10" presetClass="entr" presetSubtype="0" fill="hold" nodeType="withEffect">
                                  <p:stCondLst>
                                    <p:cond delay="0"/>
                                  </p:stCondLst>
                                  <p:childTnLst>
                                    <p:set>
                                      <p:cBhvr>
                                        <p:cTn id="15" dur="1" fill="hold">
                                          <p:stCondLst>
                                            <p:cond delay="0"/>
                                          </p:stCondLst>
                                        </p:cTn>
                                        <p:tgtEl>
                                          <p:spTgt spid="83"/>
                                        </p:tgtEl>
                                        <p:attrNameLst>
                                          <p:attrName>style.visibility</p:attrName>
                                        </p:attrNameLst>
                                      </p:cBhvr>
                                      <p:to>
                                        <p:strVal val="visible"/>
                                      </p:to>
                                    </p:set>
                                    <p:animEffect transition="in" filter="fade">
                                      <p:cBhvr>
                                        <p:cTn id="16" dur="500"/>
                                        <p:tgtEl>
                                          <p:spTgt spid="8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2" grpId="0" animBg="1"/>
      <p:bldP spid="2" grpId="0" animBg="1"/>
      <p:bldP spid="7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 engineering drawing&#10;&#10;Description automatically generated">
            <a:extLst>
              <a:ext uri="{FF2B5EF4-FFF2-40B4-BE49-F238E27FC236}">
                <a16:creationId xmlns:a16="http://schemas.microsoft.com/office/drawing/2014/main" id="{89BE0311-CD26-4450-A9F2-66D5B1CC24B1}"/>
              </a:ext>
            </a:extLst>
          </p:cNvPr>
          <p:cNvPicPr>
            <a:picLocks noChangeAspect="1"/>
          </p:cNvPicPr>
          <p:nvPr/>
        </p:nvPicPr>
        <p:blipFill>
          <a:blip r:embed="rId2"/>
          <a:stretch>
            <a:fillRect/>
          </a:stretch>
        </p:blipFill>
        <p:spPr>
          <a:xfrm>
            <a:off x="113453" y="677834"/>
            <a:ext cx="6550395" cy="5502332"/>
          </a:xfrm>
          <a:prstGeom prst="rect">
            <a:avLst/>
          </a:prstGeom>
        </p:spPr>
      </p:pic>
      <p:pic>
        <p:nvPicPr>
          <p:cNvPr id="6" name="Picture 5" descr="Graphical user interface, text, application&#10;&#10;Description automatically generated">
            <a:extLst>
              <a:ext uri="{FF2B5EF4-FFF2-40B4-BE49-F238E27FC236}">
                <a16:creationId xmlns:a16="http://schemas.microsoft.com/office/drawing/2014/main" id="{CF900E73-F8F5-4246-A6AD-788698EB04F7}"/>
              </a:ext>
            </a:extLst>
          </p:cNvPr>
          <p:cNvPicPr>
            <a:picLocks noChangeAspect="1"/>
          </p:cNvPicPr>
          <p:nvPr/>
        </p:nvPicPr>
        <p:blipFill>
          <a:blip r:embed="rId3"/>
          <a:stretch>
            <a:fillRect/>
          </a:stretch>
        </p:blipFill>
        <p:spPr>
          <a:xfrm>
            <a:off x="6777949" y="264929"/>
            <a:ext cx="4979035" cy="1325878"/>
          </a:xfrm>
          <a:prstGeom prst="rect">
            <a:avLst/>
          </a:prstGeom>
        </p:spPr>
      </p:pic>
      <p:pic>
        <p:nvPicPr>
          <p:cNvPr id="8" name="Picture 7" descr="Text&#10;&#10;Description automatically generated">
            <a:extLst>
              <a:ext uri="{FF2B5EF4-FFF2-40B4-BE49-F238E27FC236}">
                <a16:creationId xmlns:a16="http://schemas.microsoft.com/office/drawing/2014/main" id="{126FBBAD-7967-42C8-B2C3-258BF5352081}"/>
              </a:ext>
            </a:extLst>
          </p:cNvPr>
          <p:cNvPicPr>
            <a:picLocks noChangeAspect="1"/>
          </p:cNvPicPr>
          <p:nvPr/>
        </p:nvPicPr>
        <p:blipFill>
          <a:blip r:embed="rId4"/>
          <a:stretch>
            <a:fillRect/>
          </a:stretch>
        </p:blipFill>
        <p:spPr>
          <a:xfrm>
            <a:off x="6663848" y="1877926"/>
            <a:ext cx="4381500" cy="2609850"/>
          </a:xfrm>
          <a:prstGeom prst="rect">
            <a:avLst/>
          </a:prstGeom>
        </p:spPr>
      </p:pic>
      <p:pic>
        <p:nvPicPr>
          <p:cNvPr id="10" name="Picture 9">
            <a:extLst>
              <a:ext uri="{FF2B5EF4-FFF2-40B4-BE49-F238E27FC236}">
                <a16:creationId xmlns:a16="http://schemas.microsoft.com/office/drawing/2014/main" id="{B0EAEE91-AA04-424F-B76A-BFEC1343DD12}"/>
              </a:ext>
            </a:extLst>
          </p:cNvPr>
          <p:cNvPicPr>
            <a:picLocks noChangeAspect="1"/>
          </p:cNvPicPr>
          <p:nvPr/>
        </p:nvPicPr>
        <p:blipFill>
          <a:blip r:embed="rId5"/>
          <a:stretch>
            <a:fillRect/>
          </a:stretch>
        </p:blipFill>
        <p:spPr>
          <a:xfrm>
            <a:off x="8693910" y="1558252"/>
            <a:ext cx="2695575" cy="247650"/>
          </a:xfrm>
          <a:prstGeom prst="rect">
            <a:avLst/>
          </a:prstGeom>
        </p:spPr>
      </p:pic>
      <p:sp>
        <p:nvSpPr>
          <p:cNvPr id="2" name="TextBox 1">
            <a:extLst>
              <a:ext uri="{FF2B5EF4-FFF2-40B4-BE49-F238E27FC236}">
                <a16:creationId xmlns:a16="http://schemas.microsoft.com/office/drawing/2014/main" id="{39D4B9D3-ECC8-4680-B22A-D5D057BC0EA0}"/>
              </a:ext>
            </a:extLst>
          </p:cNvPr>
          <p:cNvSpPr txBox="1"/>
          <p:nvPr/>
        </p:nvSpPr>
        <p:spPr>
          <a:xfrm>
            <a:off x="6810924" y="5040811"/>
            <a:ext cx="5227650" cy="369332"/>
          </a:xfrm>
          <a:prstGeom prst="rect">
            <a:avLst/>
          </a:prstGeom>
          <a:noFill/>
        </p:spPr>
        <p:txBody>
          <a:bodyPr wrap="none" rtlCol="0">
            <a:spAutoFit/>
          </a:bodyPr>
          <a:lstStyle/>
          <a:p>
            <a:pPr marL="285750" indent="-285750">
              <a:buFont typeface="Arial" panose="020B0604020202020204" pitchFamily="34" charset="0"/>
              <a:buChar char="•"/>
            </a:pPr>
            <a:r>
              <a:rPr lang="en-US" dirty="0"/>
              <a:t>Major change in Pacific plate motion in early Penn.</a:t>
            </a:r>
          </a:p>
        </p:txBody>
      </p:sp>
      <p:sp>
        <p:nvSpPr>
          <p:cNvPr id="7" name="TextBox 6">
            <a:extLst>
              <a:ext uri="{FF2B5EF4-FFF2-40B4-BE49-F238E27FC236}">
                <a16:creationId xmlns:a16="http://schemas.microsoft.com/office/drawing/2014/main" id="{05DF1C78-852C-474F-8CFE-2D3CE014B675}"/>
              </a:ext>
            </a:extLst>
          </p:cNvPr>
          <p:cNvSpPr txBox="1"/>
          <p:nvPr/>
        </p:nvSpPr>
        <p:spPr>
          <a:xfrm>
            <a:off x="6812539" y="5442493"/>
            <a:ext cx="5151432" cy="646331"/>
          </a:xfrm>
          <a:prstGeom prst="rect">
            <a:avLst/>
          </a:prstGeom>
          <a:noFill/>
        </p:spPr>
        <p:txBody>
          <a:bodyPr wrap="square" rtlCol="0">
            <a:spAutoFit/>
          </a:bodyPr>
          <a:lstStyle/>
          <a:p>
            <a:pPr marL="285750" indent="-285750">
              <a:buFont typeface="Arial" panose="020B0604020202020204" pitchFamily="34" charset="0"/>
              <a:buChar char="•"/>
            </a:pPr>
            <a:r>
              <a:rPr lang="en-US" dirty="0"/>
              <a:t>Sonora margin begins transition from strike-slip to convergent / subducting margin </a:t>
            </a:r>
          </a:p>
        </p:txBody>
      </p:sp>
    </p:spTree>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325DFC-3E81-4746-A82F-CCB1C25A1DBF}"/>
              </a:ext>
            </a:extLst>
          </p:cNvPr>
          <p:cNvSpPr txBox="1"/>
          <p:nvPr/>
        </p:nvSpPr>
        <p:spPr>
          <a:xfrm>
            <a:off x="3592846" y="2098965"/>
            <a:ext cx="500630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CENTRAL BASIN UPLIFT</a:t>
            </a:r>
          </a:p>
        </p:txBody>
      </p:sp>
      <p:sp>
        <p:nvSpPr>
          <p:cNvPr id="53" name="TextBox 52">
            <a:extLst>
              <a:ext uri="{FF2B5EF4-FFF2-40B4-BE49-F238E27FC236}">
                <a16:creationId xmlns:a16="http://schemas.microsoft.com/office/drawing/2014/main" id="{AE78F214-7901-4BE1-B60F-54D557D46D4D}"/>
              </a:ext>
            </a:extLst>
          </p:cNvPr>
          <p:cNvSpPr txBox="1"/>
          <p:nvPr/>
        </p:nvSpPr>
        <p:spPr>
          <a:xfrm>
            <a:off x="2936801" y="2953676"/>
            <a:ext cx="631839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(southernmost uplift of ARM)</a:t>
            </a:r>
          </a:p>
        </p:txBody>
      </p:sp>
    </p:spTree>
    <p:extLst>
      <p:ext uri="{BB962C8B-B14F-4D97-AF65-F5344CB8AC3E}">
        <p14:creationId xmlns:p14="http://schemas.microsoft.com/office/powerpoint/2010/main" val="330097875"/>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19">
            <a:extLst>
              <a:ext uri="{FF2B5EF4-FFF2-40B4-BE49-F238E27FC236}">
                <a16:creationId xmlns:a16="http://schemas.microsoft.com/office/drawing/2014/main" id="{74CCA240-532F-4A09-B2C4-F0FCD2F507A8}"/>
              </a:ext>
            </a:extLst>
          </p:cNvPr>
          <p:cNvSpPr txBox="1">
            <a:spLocks noChangeArrowheads="1"/>
          </p:cNvSpPr>
          <p:nvPr/>
        </p:nvSpPr>
        <p:spPr bwMode="auto">
          <a:xfrm>
            <a:off x="1774698" y="6029995"/>
            <a:ext cx="71218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i="0" u="none" strike="noStrike" kern="1200" cap="none" spc="0" normalizeH="0" baseline="0" noProof="0" dirty="0">
                <a:ln>
                  <a:noFill/>
                </a:ln>
                <a:effectLst/>
                <a:uLnTx/>
                <a:uFillTx/>
                <a:latin typeface="Arial" panose="020B0604020202020204" pitchFamily="34" charset="0"/>
                <a:ea typeface="+mn-ea"/>
                <a:cs typeface="+mn-cs"/>
              </a:rPr>
              <a:t>(Although not mapped by </a:t>
            </a:r>
            <a:r>
              <a:rPr kumimoji="0" lang="en-US" altLang="en-US" sz="1200" i="0" u="none" strike="noStrike" kern="1200" cap="none" spc="0" normalizeH="0" baseline="0" noProof="0" dirty="0" err="1">
                <a:ln>
                  <a:noFill/>
                </a:ln>
                <a:effectLst/>
                <a:uLnTx/>
                <a:uFillTx/>
                <a:latin typeface="Arial" panose="020B0604020202020204" pitchFamily="34" charset="0"/>
                <a:ea typeface="+mn-ea"/>
                <a:cs typeface="+mn-cs"/>
              </a:rPr>
              <a:t>Geomap</a:t>
            </a:r>
            <a:r>
              <a:rPr kumimoji="0" lang="en-US" altLang="en-US" sz="1200" i="0" u="none" strike="noStrike" kern="1200" cap="none" spc="0" normalizeH="0" baseline="0" noProof="0" dirty="0">
                <a:ln>
                  <a:noFill/>
                </a:ln>
                <a:effectLst/>
                <a:uLnTx/>
                <a:uFillTx/>
                <a:latin typeface="Arial" panose="020B0604020202020204" pitchFamily="34" charset="0"/>
                <a:ea typeface="+mn-ea"/>
                <a:cs typeface="+mn-cs"/>
              </a:rPr>
              <a:t>, seismic and deep well control indicate that a southerly arm of the Central Basin Uplift extends beneath the Marathon Thrust Belt)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i="0" u="none" strike="noStrike" kern="1200" cap="none" spc="0" normalizeH="0" baseline="0" noProof="0" dirty="0">
              <a:ln>
                <a:noFill/>
              </a:ln>
              <a:effectLst/>
              <a:uLnTx/>
              <a:uFillTx/>
              <a:latin typeface="Arial" panose="020B0604020202020204" pitchFamily="34" charset="0"/>
              <a:ea typeface="+mn-ea"/>
              <a:cs typeface="+mn-cs"/>
            </a:endParaRPr>
          </a:p>
        </p:txBody>
      </p:sp>
      <p:sp>
        <p:nvSpPr>
          <p:cNvPr id="8195" name="TextBox 83">
            <a:extLst>
              <a:ext uri="{FF2B5EF4-FFF2-40B4-BE49-F238E27FC236}">
                <a16:creationId xmlns:a16="http://schemas.microsoft.com/office/drawing/2014/main" id="{6877EC22-1606-4D12-9813-36FFBEE9749C}"/>
              </a:ext>
            </a:extLst>
          </p:cNvPr>
          <p:cNvSpPr txBox="1">
            <a:spLocks noChangeArrowheads="1"/>
          </p:cNvSpPr>
          <p:nvPr/>
        </p:nvSpPr>
        <p:spPr bwMode="auto">
          <a:xfrm>
            <a:off x="9006755" y="147361"/>
            <a:ext cx="2869183"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i="0" u="none" strike="noStrike" kern="1200" cap="none" spc="0" normalizeH="0" baseline="0" noProof="0" dirty="0">
                <a:ln>
                  <a:noFill/>
                </a:ln>
                <a:effectLst/>
                <a:uLnTx/>
                <a:uFillTx/>
                <a:latin typeface="Arial" panose="020B0604020202020204" pitchFamily="34" charset="0"/>
                <a:ea typeface="+mn-ea"/>
                <a:cs typeface="+mn-cs"/>
              </a:rPr>
              <a:t>Early Mississippian/Woodford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i="0" u="none" strike="noStrike" kern="1200" cap="none" spc="0" normalizeH="0" baseline="0" noProof="0" dirty="0">
                <a:ln>
                  <a:noFill/>
                </a:ln>
                <a:effectLst/>
                <a:uLnTx/>
                <a:uFillTx/>
                <a:latin typeface="Arial" panose="020B0604020202020204" pitchFamily="34" charset="0"/>
                <a:ea typeface="+mn-ea"/>
                <a:cs typeface="+mn-cs"/>
              </a:rPr>
              <a:t>Structure Map: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i="0" u="none" strike="noStrike" kern="1200" cap="none" spc="0" normalizeH="0" baseline="0" noProof="0" dirty="0">
                <a:ln>
                  <a:noFill/>
                </a:ln>
                <a:effectLst/>
                <a:uLnTx/>
                <a:uFillTx/>
                <a:latin typeface="Arial" panose="020B0604020202020204" pitchFamily="34" charset="0"/>
                <a:ea typeface="+mn-ea"/>
                <a:cs typeface="+mn-cs"/>
              </a:rPr>
              <a:t>Permian Basin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i="0" u="none" strike="noStrike" kern="1200" cap="none" spc="0" normalizeH="0" baseline="0" noProof="0" dirty="0">
                <a:ln>
                  <a:noFill/>
                </a:ln>
                <a:effectLst/>
                <a:uLnTx/>
                <a:uFillTx/>
                <a:latin typeface="Arial" panose="020B0604020202020204" pitchFamily="34" charset="0"/>
                <a:ea typeface="+mn-ea"/>
                <a:cs typeface="+mn-cs"/>
              </a:rPr>
              <a:t>(From </a:t>
            </a:r>
            <a:r>
              <a:rPr kumimoji="0" lang="en-US" altLang="en-US" sz="1400" i="0" u="none" strike="noStrike" kern="1200" cap="none" spc="0" normalizeH="0" baseline="0" noProof="0" dirty="0" err="1">
                <a:ln>
                  <a:noFill/>
                </a:ln>
                <a:effectLst/>
                <a:uLnTx/>
                <a:uFillTx/>
                <a:latin typeface="Arial" panose="020B0604020202020204" pitchFamily="34" charset="0"/>
                <a:ea typeface="+mn-ea"/>
                <a:cs typeface="+mn-cs"/>
              </a:rPr>
              <a:t>Geomap</a:t>
            </a:r>
            <a:r>
              <a:rPr kumimoji="0" lang="en-US" altLang="en-US" sz="1400" i="0" u="none" strike="noStrike" kern="1200" cap="none" spc="0" normalizeH="0" baseline="0" noProof="0" dirty="0">
                <a:ln>
                  <a:noFill/>
                </a:ln>
                <a:effectLst/>
                <a:uLnTx/>
                <a:uFillTx/>
                <a:latin typeface="Arial" panose="020B0604020202020204" pitchFamily="34" charset="0"/>
                <a:ea typeface="+mn-ea"/>
                <a:cs typeface="+mn-cs"/>
              </a:rPr>
              <a:t>)</a:t>
            </a:r>
          </a:p>
        </p:txBody>
      </p:sp>
      <p:grpSp>
        <p:nvGrpSpPr>
          <p:cNvPr id="8197" name="Group 1">
            <a:extLst>
              <a:ext uri="{FF2B5EF4-FFF2-40B4-BE49-F238E27FC236}">
                <a16:creationId xmlns:a16="http://schemas.microsoft.com/office/drawing/2014/main" id="{4A6A008D-5C70-4027-B8C2-9B1E61B71903}"/>
              </a:ext>
            </a:extLst>
          </p:cNvPr>
          <p:cNvGrpSpPr>
            <a:grpSpLocks/>
          </p:cNvGrpSpPr>
          <p:nvPr/>
        </p:nvGrpSpPr>
        <p:grpSpPr bwMode="auto">
          <a:xfrm>
            <a:off x="1565276" y="76201"/>
            <a:ext cx="7426325" cy="5942013"/>
            <a:chOff x="41275" y="76200"/>
            <a:chExt cx="7426325" cy="5942013"/>
          </a:xfrm>
        </p:grpSpPr>
        <p:grpSp>
          <p:nvGrpSpPr>
            <p:cNvPr id="8202" name="Group 1">
              <a:extLst>
                <a:ext uri="{FF2B5EF4-FFF2-40B4-BE49-F238E27FC236}">
                  <a16:creationId xmlns:a16="http://schemas.microsoft.com/office/drawing/2014/main" id="{90B76CFF-B2D7-43E4-B941-BEA2A30F3172}"/>
                </a:ext>
              </a:extLst>
            </p:cNvPr>
            <p:cNvGrpSpPr>
              <a:grpSpLocks noChangeAspect="1"/>
            </p:cNvGrpSpPr>
            <p:nvPr/>
          </p:nvGrpSpPr>
          <p:grpSpPr bwMode="auto">
            <a:xfrm>
              <a:off x="41275" y="76200"/>
              <a:ext cx="7426325" cy="5942013"/>
              <a:chOff x="838519" y="805650"/>
              <a:chExt cx="7426295" cy="5941036"/>
            </a:xfrm>
          </p:grpSpPr>
          <p:pic>
            <p:nvPicPr>
              <p:cNvPr id="8231" name="Picture 318" descr="TopWoodford_StuctureMap_NoLegend_14Mar2011.jpg">
                <a:extLst>
                  <a:ext uri="{FF2B5EF4-FFF2-40B4-BE49-F238E27FC236}">
                    <a16:creationId xmlns:a16="http://schemas.microsoft.com/office/drawing/2014/main" id="{CF27F138-2218-48C6-B45D-D17655F6AE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519" y="805650"/>
                <a:ext cx="7426295" cy="594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32" name="TextBox 301">
                <a:extLst>
                  <a:ext uri="{FF2B5EF4-FFF2-40B4-BE49-F238E27FC236}">
                    <a16:creationId xmlns:a16="http://schemas.microsoft.com/office/drawing/2014/main" id="{9926AADB-9BE7-4A53-8286-15F7830E7550}"/>
                  </a:ext>
                </a:extLst>
              </p:cNvPr>
              <p:cNvSpPr txBox="1">
                <a:spLocks noChangeArrowheads="1"/>
              </p:cNvSpPr>
              <p:nvPr/>
            </p:nvSpPr>
            <p:spPr bwMode="auto">
              <a:xfrm>
                <a:off x="2981339" y="1691548"/>
                <a:ext cx="4924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 b="1" i="0" u="none" strike="noStrike" kern="1200" cap="none" spc="0" normalizeH="0" baseline="0" noProof="0">
                    <a:ln>
                      <a:noFill/>
                    </a:ln>
                    <a:solidFill>
                      <a:prstClr val="black"/>
                    </a:solidFill>
                    <a:effectLst/>
                    <a:uLnTx/>
                    <a:uFillTx/>
                    <a:latin typeface="Arial" panose="020B0604020202020204" pitchFamily="34" charset="0"/>
                    <a:ea typeface="+mn-ea"/>
                    <a:cs typeface="+mn-cs"/>
                  </a:rPr>
                  <a:t>Tatum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 b="1" i="0" u="none" strike="noStrike" kern="1200" cap="none" spc="0" normalizeH="0" baseline="0" noProof="0">
                    <a:ln>
                      <a:noFill/>
                    </a:ln>
                    <a:solidFill>
                      <a:prstClr val="black"/>
                    </a:solidFill>
                    <a:effectLst/>
                    <a:uLnTx/>
                    <a:uFillTx/>
                    <a:latin typeface="Arial" panose="020B0604020202020204" pitchFamily="34" charset="0"/>
                    <a:ea typeface="+mn-ea"/>
                    <a:cs typeface="+mn-cs"/>
                  </a:rPr>
                  <a:t>Basin</a:t>
                </a:r>
              </a:p>
            </p:txBody>
          </p:sp>
          <p:sp>
            <p:nvSpPr>
              <p:cNvPr id="8233" name="TextBox 97">
                <a:extLst>
                  <a:ext uri="{FF2B5EF4-FFF2-40B4-BE49-F238E27FC236}">
                    <a16:creationId xmlns:a16="http://schemas.microsoft.com/office/drawing/2014/main" id="{805784A6-78CE-44A3-843D-5CC889E9EBB1}"/>
                  </a:ext>
                </a:extLst>
              </p:cNvPr>
              <p:cNvSpPr txBox="1">
                <a:spLocks noChangeArrowheads="1"/>
              </p:cNvSpPr>
              <p:nvPr/>
            </p:nvSpPr>
            <p:spPr bwMode="auto">
              <a:xfrm rot="3026550">
                <a:off x="2428351" y="4011383"/>
                <a:ext cx="1319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mn-cs"/>
                  </a:rPr>
                  <a:t>Delaware Basin</a:t>
                </a:r>
              </a:p>
            </p:txBody>
          </p:sp>
          <p:sp>
            <p:nvSpPr>
              <p:cNvPr id="8234" name="TextBox 98">
                <a:extLst>
                  <a:ext uri="{FF2B5EF4-FFF2-40B4-BE49-F238E27FC236}">
                    <a16:creationId xmlns:a16="http://schemas.microsoft.com/office/drawing/2014/main" id="{F10CB3D6-DA01-439B-B416-A592AE76AD9B}"/>
                  </a:ext>
                </a:extLst>
              </p:cNvPr>
              <p:cNvSpPr txBox="1">
                <a:spLocks noChangeArrowheads="1"/>
              </p:cNvSpPr>
              <p:nvPr/>
            </p:nvSpPr>
            <p:spPr bwMode="auto">
              <a:xfrm rot="3649989">
                <a:off x="4431285" y="3075009"/>
                <a:ext cx="12298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mn-cs"/>
                  </a:rPr>
                  <a:t>Midland Basin</a:t>
                </a:r>
              </a:p>
            </p:txBody>
          </p:sp>
          <p:sp>
            <p:nvSpPr>
              <p:cNvPr id="8235" name="TextBox 99">
                <a:extLst>
                  <a:ext uri="{FF2B5EF4-FFF2-40B4-BE49-F238E27FC236}">
                    <a16:creationId xmlns:a16="http://schemas.microsoft.com/office/drawing/2014/main" id="{78DA6863-CF67-40B1-BF88-FC61337E4545}"/>
                  </a:ext>
                </a:extLst>
              </p:cNvPr>
              <p:cNvSpPr txBox="1">
                <a:spLocks noChangeArrowheads="1"/>
              </p:cNvSpPr>
              <p:nvPr/>
            </p:nvSpPr>
            <p:spPr bwMode="auto">
              <a:xfrm rot="4792991">
                <a:off x="6482232" y="3297108"/>
                <a:ext cx="116730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mn-cs"/>
                  </a:rPr>
                  <a:t>Eastern Shelf</a:t>
                </a:r>
              </a:p>
            </p:txBody>
          </p:sp>
          <p:sp>
            <p:nvSpPr>
              <p:cNvPr id="8236" name="TextBox 100">
                <a:extLst>
                  <a:ext uri="{FF2B5EF4-FFF2-40B4-BE49-F238E27FC236}">
                    <a16:creationId xmlns:a16="http://schemas.microsoft.com/office/drawing/2014/main" id="{188DB2EF-1E2B-4C9F-A927-93CC93A6A981}"/>
                  </a:ext>
                </a:extLst>
              </p:cNvPr>
              <p:cNvSpPr txBox="1">
                <a:spLocks noChangeArrowheads="1"/>
              </p:cNvSpPr>
              <p:nvPr/>
            </p:nvSpPr>
            <p:spPr bwMode="auto">
              <a:xfrm rot="-2444223">
                <a:off x="1411640" y="1743156"/>
                <a:ext cx="13564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mn-cs"/>
                  </a:rPr>
                  <a:t>Northwest Shelf</a:t>
                </a:r>
              </a:p>
            </p:txBody>
          </p:sp>
          <p:sp>
            <p:nvSpPr>
              <p:cNvPr id="8237" name="TextBox 101">
                <a:extLst>
                  <a:ext uri="{FF2B5EF4-FFF2-40B4-BE49-F238E27FC236}">
                    <a16:creationId xmlns:a16="http://schemas.microsoft.com/office/drawing/2014/main" id="{D30C234A-DE19-4DCF-823A-DF1511C43ED4}"/>
                  </a:ext>
                </a:extLst>
              </p:cNvPr>
              <p:cNvSpPr txBox="1">
                <a:spLocks noChangeArrowheads="1"/>
              </p:cNvSpPr>
              <p:nvPr/>
            </p:nvSpPr>
            <p:spPr bwMode="auto">
              <a:xfrm rot="3757958">
                <a:off x="3308768" y="3808710"/>
                <a:ext cx="1612676"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mn-cs"/>
                  </a:rPr>
                  <a:t>Central Basin Uplift</a:t>
                </a:r>
              </a:p>
            </p:txBody>
          </p:sp>
        </p:grpSp>
        <p:sp>
          <p:nvSpPr>
            <p:cNvPr id="8203" name="TextBox 11">
              <a:extLst>
                <a:ext uri="{FF2B5EF4-FFF2-40B4-BE49-F238E27FC236}">
                  <a16:creationId xmlns:a16="http://schemas.microsoft.com/office/drawing/2014/main" id="{983674E4-0A97-418B-9C43-BC98C60507A0}"/>
                </a:ext>
              </a:extLst>
            </p:cNvPr>
            <p:cNvSpPr txBox="1">
              <a:spLocks noChangeArrowheads="1"/>
            </p:cNvSpPr>
            <p:nvPr/>
          </p:nvSpPr>
          <p:spPr bwMode="auto">
            <a:xfrm>
              <a:off x="4689475" y="4300538"/>
              <a:ext cx="4984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 b="1" i="0" u="none" strike="noStrike" kern="1200" cap="none" spc="0" normalizeH="0" baseline="0" noProof="0">
                  <a:ln>
                    <a:noFill/>
                  </a:ln>
                  <a:solidFill>
                    <a:prstClr val="black"/>
                  </a:solidFill>
                  <a:effectLst/>
                  <a:uLnTx/>
                  <a:uFillTx/>
                  <a:latin typeface="Arial" panose="020B0604020202020204" pitchFamily="34" charset="0"/>
                  <a:ea typeface="+mn-ea"/>
                  <a:cs typeface="+mn-cs"/>
                </a:rPr>
                <a:t>Ozona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 b="1" i="0" u="none" strike="noStrike" kern="1200" cap="none" spc="0" normalizeH="0" baseline="0" noProof="0">
                  <a:ln>
                    <a:noFill/>
                  </a:ln>
                  <a:solidFill>
                    <a:prstClr val="black"/>
                  </a:solidFill>
                  <a:effectLst/>
                  <a:uLnTx/>
                  <a:uFillTx/>
                  <a:latin typeface="Arial" panose="020B0604020202020204" pitchFamily="34" charset="0"/>
                  <a:ea typeface="+mn-ea"/>
                  <a:cs typeface="+mn-cs"/>
                </a:rPr>
                <a:t>Uplift</a:t>
              </a:r>
            </a:p>
          </p:txBody>
        </p:sp>
        <p:sp>
          <p:nvSpPr>
            <p:cNvPr id="8204" name="TextBox 12">
              <a:extLst>
                <a:ext uri="{FF2B5EF4-FFF2-40B4-BE49-F238E27FC236}">
                  <a16:creationId xmlns:a16="http://schemas.microsoft.com/office/drawing/2014/main" id="{D838838E-A15C-4CA9-8700-B4045BEB5B19}"/>
                </a:ext>
              </a:extLst>
            </p:cNvPr>
            <p:cNvSpPr txBox="1">
              <a:spLocks noChangeArrowheads="1"/>
            </p:cNvSpPr>
            <p:nvPr/>
          </p:nvSpPr>
          <p:spPr bwMode="auto">
            <a:xfrm rot="3256144">
              <a:off x="1221582" y="4029869"/>
              <a:ext cx="10937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mn-cs"/>
                </a:rPr>
                <a:t>Diablo Uplift</a:t>
              </a:r>
            </a:p>
          </p:txBody>
        </p:sp>
        <p:sp>
          <p:nvSpPr>
            <p:cNvPr id="5" name="Freeform 4">
              <a:extLst>
                <a:ext uri="{FF2B5EF4-FFF2-40B4-BE49-F238E27FC236}">
                  <a16:creationId xmlns:a16="http://schemas.microsoft.com/office/drawing/2014/main" id="{8F96FB3F-EAB7-4E8E-A716-117550B5FEBA}"/>
                </a:ext>
              </a:extLst>
            </p:cNvPr>
            <p:cNvSpPr/>
            <p:nvPr/>
          </p:nvSpPr>
          <p:spPr>
            <a:xfrm>
              <a:off x="3765550" y="4921250"/>
              <a:ext cx="295275" cy="325438"/>
            </a:xfrm>
            <a:custGeom>
              <a:avLst/>
              <a:gdLst>
                <a:gd name="connsiteX0" fmla="*/ 0 w 294237"/>
                <a:gd name="connsiteY0" fmla="*/ 0 h 325925"/>
                <a:gd name="connsiteX1" fmla="*/ 86008 w 294237"/>
                <a:gd name="connsiteY1" fmla="*/ 153909 h 325925"/>
                <a:gd name="connsiteX2" fmla="*/ 144855 w 294237"/>
                <a:gd name="connsiteY2" fmla="*/ 258024 h 325925"/>
                <a:gd name="connsiteX3" fmla="*/ 212756 w 294237"/>
                <a:gd name="connsiteY3" fmla="*/ 294238 h 325925"/>
                <a:gd name="connsiteX4" fmla="*/ 294237 w 294237"/>
                <a:gd name="connsiteY4" fmla="*/ 325925 h 325925"/>
                <a:gd name="connsiteX0" fmla="*/ 0 w 294237"/>
                <a:gd name="connsiteY0" fmla="*/ 0 h 325925"/>
                <a:gd name="connsiteX1" fmla="*/ 86008 w 294237"/>
                <a:gd name="connsiteY1" fmla="*/ 153909 h 325925"/>
                <a:gd name="connsiteX2" fmla="*/ 120666 w 294237"/>
                <a:gd name="connsiteY2" fmla="*/ 211972 h 325925"/>
                <a:gd name="connsiteX3" fmla="*/ 144855 w 294237"/>
                <a:gd name="connsiteY3" fmla="*/ 258024 h 325925"/>
                <a:gd name="connsiteX4" fmla="*/ 212756 w 294237"/>
                <a:gd name="connsiteY4" fmla="*/ 294238 h 325925"/>
                <a:gd name="connsiteX5" fmla="*/ 294237 w 294237"/>
                <a:gd name="connsiteY5" fmla="*/ 325925 h 325925"/>
                <a:gd name="connsiteX0" fmla="*/ 0 w 294237"/>
                <a:gd name="connsiteY0" fmla="*/ 0 h 325925"/>
                <a:gd name="connsiteX1" fmla="*/ 86008 w 294237"/>
                <a:gd name="connsiteY1" fmla="*/ 153909 h 325925"/>
                <a:gd name="connsiteX2" fmla="*/ 109342 w 294237"/>
                <a:gd name="connsiteY2" fmla="*/ 214803 h 325925"/>
                <a:gd name="connsiteX3" fmla="*/ 144855 w 294237"/>
                <a:gd name="connsiteY3" fmla="*/ 258024 h 325925"/>
                <a:gd name="connsiteX4" fmla="*/ 212756 w 294237"/>
                <a:gd name="connsiteY4" fmla="*/ 294238 h 325925"/>
                <a:gd name="connsiteX5" fmla="*/ 294237 w 294237"/>
                <a:gd name="connsiteY5" fmla="*/ 325925 h 325925"/>
                <a:gd name="connsiteX0" fmla="*/ 0 w 294237"/>
                <a:gd name="connsiteY0" fmla="*/ 0 h 325925"/>
                <a:gd name="connsiteX1" fmla="*/ 74684 w 294237"/>
                <a:gd name="connsiteY1" fmla="*/ 145416 h 325925"/>
                <a:gd name="connsiteX2" fmla="*/ 109342 w 294237"/>
                <a:gd name="connsiteY2" fmla="*/ 214803 h 325925"/>
                <a:gd name="connsiteX3" fmla="*/ 144855 w 294237"/>
                <a:gd name="connsiteY3" fmla="*/ 258024 h 325925"/>
                <a:gd name="connsiteX4" fmla="*/ 212756 w 294237"/>
                <a:gd name="connsiteY4" fmla="*/ 294238 h 325925"/>
                <a:gd name="connsiteX5" fmla="*/ 294237 w 294237"/>
                <a:gd name="connsiteY5" fmla="*/ 325925 h 32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237" h="325925">
                  <a:moveTo>
                    <a:pt x="0" y="0"/>
                  </a:moveTo>
                  <a:lnTo>
                    <a:pt x="74684" y="145416"/>
                  </a:lnTo>
                  <a:cubicBezTo>
                    <a:pt x="83406" y="161939"/>
                    <a:pt x="100620" y="198280"/>
                    <a:pt x="109342" y="214803"/>
                  </a:cubicBezTo>
                  <a:lnTo>
                    <a:pt x="144855" y="258024"/>
                  </a:lnTo>
                  <a:lnTo>
                    <a:pt x="212756" y="294238"/>
                  </a:lnTo>
                  <a:lnTo>
                    <a:pt x="294237" y="325925"/>
                  </a:lnTo>
                </a:path>
              </a:pathLst>
            </a:custGeom>
            <a:no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6">
              <a:extLst>
                <a:ext uri="{FF2B5EF4-FFF2-40B4-BE49-F238E27FC236}">
                  <a16:creationId xmlns:a16="http://schemas.microsoft.com/office/drawing/2014/main" id="{7E82239F-994B-4A9D-A2D2-B75713074AF5}"/>
                </a:ext>
              </a:extLst>
            </p:cNvPr>
            <p:cNvSpPr/>
            <p:nvPr/>
          </p:nvSpPr>
          <p:spPr>
            <a:xfrm>
              <a:off x="1701800" y="4795838"/>
              <a:ext cx="3781425" cy="1095375"/>
            </a:xfrm>
            <a:custGeom>
              <a:avLst/>
              <a:gdLst>
                <a:gd name="connsiteX0" fmla="*/ 0 w 4404974"/>
                <a:gd name="connsiteY0" fmla="*/ 945541 h 1002160"/>
                <a:gd name="connsiteX1" fmla="*/ 101915 w 4404974"/>
                <a:gd name="connsiteY1" fmla="*/ 894584 h 1002160"/>
                <a:gd name="connsiteX2" fmla="*/ 215153 w 4404974"/>
                <a:gd name="connsiteY2" fmla="*/ 866274 h 1002160"/>
                <a:gd name="connsiteX3" fmla="*/ 509573 w 4404974"/>
                <a:gd name="connsiteY3" fmla="*/ 758698 h 1002160"/>
                <a:gd name="connsiteX4" fmla="*/ 716233 w 4404974"/>
                <a:gd name="connsiteY4" fmla="*/ 673769 h 1002160"/>
                <a:gd name="connsiteX5" fmla="*/ 979513 w 4404974"/>
                <a:gd name="connsiteY5" fmla="*/ 580347 h 1002160"/>
                <a:gd name="connsiteX6" fmla="*/ 1075765 w 4404974"/>
                <a:gd name="connsiteY6" fmla="*/ 526559 h 1002160"/>
                <a:gd name="connsiteX7" fmla="*/ 1299411 w 4404974"/>
                <a:gd name="connsiteY7" fmla="*/ 478433 h 1002160"/>
                <a:gd name="connsiteX8" fmla="*/ 1514564 w 4404974"/>
                <a:gd name="connsiteY8" fmla="*/ 407659 h 1002160"/>
                <a:gd name="connsiteX9" fmla="*/ 1644788 w 4404974"/>
                <a:gd name="connsiteY9" fmla="*/ 373687 h 1002160"/>
                <a:gd name="connsiteX10" fmla="*/ 1797660 w 4404974"/>
                <a:gd name="connsiteY10" fmla="*/ 356701 h 1002160"/>
                <a:gd name="connsiteX11" fmla="*/ 1939208 w 4404974"/>
                <a:gd name="connsiteY11" fmla="*/ 297251 h 1002160"/>
                <a:gd name="connsiteX12" fmla="*/ 2052446 w 4404974"/>
                <a:gd name="connsiteY12" fmla="*/ 268942 h 1002160"/>
                <a:gd name="connsiteX13" fmla="*/ 2307233 w 4404974"/>
                <a:gd name="connsiteY13" fmla="*/ 155703 h 1002160"/>
                <a:gd name="connsiteX14" fmla="*/ 2479921 w 4404974"/>
                <a:gd name="connsiteY14" fmla="*/ 56620 h 1002160"/>
                <a:gd name="connsiteX15" fmla="*/ 2627131 w 4404974"/>
                <a:gd name="connsiteY15" fmla="*/ 16986 h 1002160"/>
                <a:gd name="connsiteX16" fmla="*/ 2729046 w 4404974"/>
                <a:gd name="connsiteY16" fmla="*/ 0 h 1002160"/>
                <a:gd name="connsiteX17" fmla="*/ 2845115 w 4404974"/>
                <a:gd name="connsiteY17" fmla="*/ 36803 h 1002160"/>
                <a:gd name="connsiteX18" fmla="*/ 2983832 w 4404974"/>
                <a:gd name="connsiteY18" fmla="*/ 172689 h 1002160"/>
                <a:gd name="connsiteX19" fmla="*/ 3312223 w 4404974"/>
                <a:gd name="connsiteY19" fmla="*/ 342547 h 1002160"/>
                <a:gd name="connsiteX20" fmla="*/ 3382997 w 4404974"/>
                <a:gd name="connsiteY20" fmla="*/ 362363 h 1002160"/>
                <a:gd name="connsiteX21" fmla="*/ 3419800 w 4404974"/>
                <a:gd name="connsiteY21" fmla="*/ 404828 h 1002160"/>
                <a:gd name="connsiteX22" fmla="*/ 3459433 w 4404974"/>
                <a:gd name="connsiteY22" fmla="*/ 410490 h 1002160"/>
                <a:gd name="connsiteX23" fmla="*/ 3677417 w 4404974"/>
                <a:gd name="connsiteY23" fmla="*/ 492587 h 1002160"/>
                <a:gd name="connsiteX24" fmla="*/ 3824627 w 4404974"/>
                <a:gd name="connsiteY24" fmla="*/ 611488 h 1002160"/>
                <a:gd name="connsiteX25" fmla="*/ 4073752 w 4404974"/>
                <a:gd name="connsiteY25" fmla="*/ 781345 h 1002160"/>
                <a:gd name="connsiteX26" fmla="*/ 4252102 w 4404974"/>
                <a:gd name="connsiteY26" fmla="*/ 883260 h 1002160"/>
                <a:gd name="connsiteX27" fmla="*/ 4404974 w 4404974"/>
                <a:gd name="connsiteY27" fmla="*/ 1002160 h 1002160"/>
                <a:gd name="connsiteX0" fmla="*/ 0 w 4404974"/>
                <a:gd name="connsiteY0" fmla="*/ 945541 h 1002160"/>
                <a:gd name="connsiteX1" fmla="*/ 101915 w 4404974"/>
                <a:gd name="connsiteY1" fmla="*/ 894584 h 1002160"/>
                <a:gd name="connsiteX2" fmla="*/ 215153 w 4404974"/>
                <a:gd name="connsiteY2" fmla="*/ 866274 h 1002160"/>
                <a:gd name="connsiteX3" fmla="*/ 509573 w 4404974"/>
                <a:gd name="connsiteY3" fmla="*/ 758698 h 1002160"/>
                <a:gd name="connsiteX4" fmla="*/ 716233 w 4404974"/>
                <a:gd name="connsiteY4" fmla="*/ 673769 h 1002160"/>
                <a:gd name="connsiteX5" fmla="*/ 979513 w 4404974"/>
                <a:gd name="connsiteY5" fmla="*/ 580347 h 1002160"/>
                <a:gd name="connsiteX6" fmla="*/ 1075765 w 4404974"/>
                <a:gd name="connsiteY6" fmla="*/ 526559 h 1002160"/>
                <a:gd name="connsiteX7" fmla="*/ 1299411 w 4404974"/>
                <a:gd name="connsiteY7" fmla="*/ 478433 h 1002160"/>
                <a:gd name="connsiteX8" fmla="*/ 1514564 w 4404974"/>
                <a:gd name="connsiteY8" fmla="*/ 407659 h 1002160"/>
                <a:gd name="connsiteX9" fmla="*/ 1644788 w 4404974"/>
                <a:gd name="connsiteY9" fmla="*/ 373687 h 1002160"/>
                <a:gd name="connsiteX10" fmla="*/ 1797660 w 4404974"/>
                <a:gd name="connsiteY10" fmla="*/ 356701 h 1002160"/>
                <a:gd name="connsiteX11" fmla="*/ 1939208 w 4404974"/>
                <a:gd name="connsiteY11" fmla="*/ 297251 h 1002160"/>
                <a:gd name="connsiteX12" fmla="*/ 2052446 w 4404974"/>
                <a:gd name="connsiteY12" fmla="*/ 268942 h 1002160"/>
                <a:gd name="connsiteX13" fmla="*/ 2307233 w 4404974"/>
                <a:gd name="connsiteY13" fmla="*/ 155703 h 1002160"/>
                <a:gd name="connsiteX14" fmla="*/ 2479921 w 4404974"/>
                <a:gd name="connsiteY14" fmla="*/ 56620 h 1002160"/>
                <a:gd name="connsiteX15" fmla="*/ 2627131 w 4404974"/>
                <a:gd name="connsiteY15" fmla="*/ 16986 h 1002160"/>
                <a:gd name="connsiteX16" fmla="*/ 2729046 w 4404974"/>
                <a:gd name="connsiteY16" fmla="*/ 0 h 1002160"/>
                <a:gd name="connsiteX17" fmla="*/ 2796989 w 4404974"/>
                <a:gd name="connsiteY17" fmla="*/ 5662 h 1002160"/>
                <a:gd name="connsiteX18" fmla="*/ 2845115 w 4404974"/>
                <a:gd name="connsiteY18" fmla="*/ 36803 h 1002160"/>
                <a:gd name="connsiteX19" fmla="*/ 2983832 w 4404974"/>
                <a:gd name="connsiteY19" fmla="*/ 172689 h 1002160"/>
                <a:gd name="connsiteX20" fmla="*/ 3312223 w 4404974"/>
                <a:gd name="connsiteY20" fmla="*/ 342547 h 1002160"/>
                <a:gd name="connsiteX21" fmla="*/ 3382997 w 4404974"/>
                <a:gd name="connsiteY21" fmla="*/ 362363 h 1002160"/>
                <a:gd name="connsiteX22" fmla="*/ 3419800 w 4404974"/>
                <a:gd name="connsiteY22" fmla="*/ 404828 h 1002160"/>
                <a:gd name="connsiteX23" fmla="*/ 3459433 w 4404974"/>
                <a:gd name="connsiteY23" fmla="*/ 410490 h 1002160"/>
                <a:gd name="connsiteX24" fmla="*/ 3677417 w 4404974"/>
                <a:gd name="connsiteY24" fmla="*/ 492587 h 1002160"/>
                <a:gd name="connsiteX25" fmla="*/ 3824627 w 4404974"/>
                <a:gd name="connsiteY25" fmla="*/ 611488 h 1002160"/>
                <a:gd name="connsiteX26" fmla="*/ 4073752 w 4404974"/>
                <a:gd name="connsiteY26" fmla="*/ 781345 h 1002160"/>
                <a:gd name="connsiteX27" fmla="*/ 4252102 w 4404974"/>
                <a:gd name="connsiteY27" fmla="*/ 883260 h 1002160"/>
                <a:gd name="connsiteX28" fmla="*/ 4404974 w 4404974"/>
                <a:gd name="connsiteY28" fmla="*/ 1002160 h 1002160"/>
                <a:gd name="connsiteX0" fmla="*/ 0 w 4404974"/>
                <a:gd name="connsiteY0" fmla="*/ 945541 h 1002160"/>
                <a:gd name="connsiteX1" fmla="*/ 101915 w 4404974"/>
                <a:gd name="connsiteY1" fmla="*/ 894584 h 1002160"/>
                <a:gd name="connsiteX2" fmla="*/ 215153 w 4404974"/>
                <a:gd name="connsiteY2" fmla="*/ 866274 h 1002160"/>
                <a:gd name="connsiteX3" fmla="*/ 509573 w 4404974"/>
                <a:gd name="connsiteY3" fmla="*/ 758698 h 1002160"/>
                <a:gd name="connsiteX4" fmla="*/ 716233 w 4404974"/>
                <a:gd name="connsiteY4" fmla="*/ 673769 h 1002160"/>
                <a:gd name="connsiteX5" fmla="*/ 979513 w 4404974"/>
                <a:gd name="connsiteY5" fmla="*/ 580347 h 1002160"/>
                <a:gd name="connsiteX6" fmla="*/ 1075765 w 4404974"/>
                <a:gd name="connsiteY6" fmla="*/ 526559 h 1002160"/>
                <a:gd name="connsiteX7" fmla="*/ 1299411 w 4404974"/>
                <a:gd name="connsiteY7" fmla="*/ 478433 h 1002160"/>
                <a:gd name="connsiteX8" fmla="*/ 1514564 w 4404974"/>
                <a:gd name="connsiteY8" fmla="*/ 407659 h 1002160"/>
                <a:gd name="connsiteX9" fmla="*/ 1644788 w 4404974"/>
                <a:gd name="connsiteY9" fmla="*/ 373687 h 1002160"/>
                <a:gd name="connsiteX10" fmla="*/ 1797660 w 4404974"/>
                <a:gd name="connsiteY10" fmla="*/ 356701 h 1002160"/>
                <a:gd name="connsiteX11" fmla="*/ 1939208 w 4404974"/>
                <a:gd name="connsiteY11" fmla="*/ 297251 h 1002160"/>
                <a:gd name="connsiteX12" fmla="*/ 2052446 w 4404974"/>
                <a:gd name="connsiteY12" fmla="*/ 268942 h 1002160"/>
                <a:gd name="connsiteX13" fmla="*/ 2307233 w 4404974"/>
                <a:gd name="connsiteY13" fmla="*/ 155703 h 1002160"/>
                <a:gd name="connsiteX14" fmla="*/ 2479921 w 4404974"/>
                <a:gd name="connsiteY14" fmla="*/ 56620 h 1002160"/>
                <a:gd name="connsiteX15" fmla="*/ 2627131 w 4404974"/>
                <a:gd name="connsiteY15" fmla="*/ 16986 h 1002160"/>
                <a:gd name="connsiteX16" fmla="*/ 2729046 w 4404974"/>
                <a:gd name="connsiteY16" fmla="*/ 0 h 1002160"/>
                <a:gd name="connsiteX17" fmla="*/ 2796989 w 4404974"/>
                <a:gd name="connsiteY17" fmla="*/ 5662 h 1002160"/>
                <a:gd name="connsiteX18" fmla="*/ 2845115 w 4404974"/>
                <a:gd name="connsiteY18" fmla="*/ 36803 h 1002160"/>
                <a:gd name="connsiteX19" fmla="*/ 3043282 w 4404974"/>
                <a:gd name="connsiteY19" fmla="*/ 152872 h 1002160"/>
                <a:gd name="connsiteX20" fmla="*/ 3312223 w 4404974"/>
                <a:gd name="connsiteY20" fmla="*/ 342547 h 1002160"/>
                <a:gd name="connsiteX21" fmla="*/ 3382997 w 4404974"/>
                <a:gd name="connsiteY21" fmla="*/ 362363 h 1002160"/>
                <a:gd name="connsiteX22" fmla="*/ 3419800 w 4404974"/>
                <a:gd name="connsiteY22" fmla="*/ 404828 h 1002160"/>
                <a:gd name="connsiteX23" fmla="*/ 3459433 w 4404974"/>
                <a:gd name="connsiteY23" fmla="*/ 410490 h 1002160"/>
                <a:gd name="connsiteX24" fmla="*/ 3677417 w 4404974"/>
                <a:gd name="connsiteY24" fmla="*/ 492587 h 1002160"/>
                <a:gd name="connsiteX25" fmla="*/ 3824627 w 4404974"/>
                <a:gd name="connsiteY25" fmla="*/ 611488 h 1002160"/>
                <a:gd name="connsiteX26" fmla="*/ 4073752 w 4404974"/>
                <a:gd name="connsiteY26" fmla="*/ 781345 h 1002160"/>
                <a:gd name="connsiteX27" fmla="*/ 4252102 w 4404974"/>
                <a:gd name="connsiteY27" fmla="*/ 883260 h 1002160"/>
                <a:gd name="connsiteX28" fmla="*/ 4404974 w 4404974"/>
                <a:gd name="connsiteY28" fmla="*/ 1002160 h 1002160"/>
                <a:gd name="connsiteX0" fmla="*/ 0 w 4404974"/>
                <a:gd name="connsiteY0" fmla="*/ 945541 h 1002160"/>
                <a:gd name="connsiteX1" fmla="*/ 101915 w 4404974"/>
                <a:gd name="connsiteY1" fmla="*/ 894584 h 1002160"/>
                <a:gd name="connsiteX2" fmla="*/ 215153 w 4404974"/>
                <a:gd name="connsiteY2" fmla="*/ 866274 h 1002160"/>
                <a:gd name="connsiteX3" fmla="*/ 509573 w 4404974"/>
                <a:gd name="connsiteY3" fmla="*/ 758698 h 1002160"/>
                <a:gd name="connsiteX4" fmla="*/ 716233 w 4404974"/>
                <a:gd name="connsiteY4" fmla="*/ 673769 h 1002160"/>
                <a:gd name="connsiteX5" fmla="*/ 979513 w 4404974"/>
                <a:gd name="connsiteY5" fmla="*/ 580347 h 1002160"/>
                <a:gd name="connsiteX6" fmla="*/ 1075765 w 4404974"/>
                <a:gd name="connsiteY6" fmla="*/ 526559 h 1002160"/>
                <a:gd name="connsiteX7" fmla="*/ 1299411 w 4404974"/>
                <a:gd name="connsiteY7" fmla="*/ 478433 h 1002160"/>
                <a:gd name="connsiteX8" fmla="*/ 1514564 w 4404974"/>
                <a:gd name="connsiteY8" fmla="*/ 407659 h 1002160"/>
                <a:gd name="connsiteX9" fmla="*/ 1644788 w 4404974"/>
                <a:gd name="connsiteY9" fmla="*/ 373687 h 1002160"/>
                <a:gd name="connsiteX10" fmla="*/ 1797660 w 4404974"/>
                <a:gd name="connsiteY10" fmla="*/ 356701 h 1002160"/>
                <a:gd name="connsiteX11" fmla="*/ 1939208 w 4404974"/>
                <a:gd name="connsiteY11" fmla="*/ 297251 h 1002160"/>
                <a:gd name="connsiteX12" fmla="*/ 2052446 w 4404974"/>
                <a:gd name="connsiteY12" fmla="*/ 268942 h 1002160"/>
                <a:gd name="connsiteX13" fmla="*/ 2307233 w 4404974"/>
                <a:gd name="connsiteY13" fmla="*/ 155703 h 1002160"/>
                <a:gd name="connsiteX14" fmla="*/ 2479921 w 4404974"/>
                <a:gd name="connsiteY14" fmla="*/ 56620 h 1002160"/>
                <a:gd name="connsiteX15" fmla="*/ 2627131 w 4404974"/>
                <a:gd name="connsiteY15" fmla="*/ 16986 h 1002160"/>
                <a:gd name="connsiteX16" fmla="*/ 2729046 w 4404974"/>
                <a:gd name="connsiteY16" fmla="*/ 0 h 1002160"/>
                <a:gd name="connsiteX17" fmla="*/ 2796989 w 4404974"/>
                <a:gd name="connsiteY17" fmla="*/ 5662 h 1002160"/>
                <a:gd name="connsiteX18" fmla="*/ 2845115 w 4404974"/>
                <a:gd name="connsiteY18" fmla="*/ 36803 h 1002160"/>
                <a:gd name="connsiteX19" fmla="*/ 3043282 w 4404974"/>
                <a:gd name="connsiteY19" fmla="*/ 152872 h 1002160"/>
                <a:gd name="connsiteX20" fmla="*/ 3312223 w 4404974"/>
                <a:gd name="connsiteY20" fmla="*/ 342547 h 1002160"/>
                <a:gd name="connsiteX21" fmla="*/ 3419800 w 4404974"/>
                <a:gd name="connsiteY21" fmla="*/ 404828 h 1002160"/>
                <a:gd name="connsiteX22" fmla="*/ 3459433 w 4404974"/>
                <a:gd name="connsiteY22" fmla="*/ 410490 h 1002160"/>
                <a:gd name="connsiteX23" fmla="*/ 3677417 w 4404974"/>
                <a:gd name="connsiteY23" fmla="*/ 492587 h 1002160"/>
                <a:gd name="connsiteX24" fmla="*/ 3824627 w 4404974"/>
                <a:gd name="connsiteY24" fmla="*/ 611488 h 1002160"/>
                <a:gd name="connsiteX25" fmla="*/ 4073752 w 4404974"/>
                <a:gd name="connsiteY25" fmla="*/ 781345 h 1002160"/>
                <a:gd name="connsiteX26" fmla="*/ 4252102 w 4404974"/>
                <a:gd name="connsiteY26" fmla="*/ 883260 h 1002160"/>
                <a:gd name="connsiteX27" fmla="*/ 4404974 w 4404974"/>
                <a:gd name="connsiteY27" fmla="*/ 1002160 h 1002160"/>
                <a:gd name="connsiteX0" fmla="*/ 0 w 4404974"/>
                <a:gd name="connsiteY0" fmla="*/ 945541 h 1002160"/>
                <a:gd name="connsiteX1" fmla="*/ 101915 w 4404974"/>
                <a:gd name="connsiteY1" fmla="*/ 894584 h 1002160"/>
                <a:gd name="connsiteX2" fmla="*/ 215153 w 4404974"/>
                <a:gd name="connsiteY2" fmla="*/ 866274 h 1002160"/>
                <a:gd name="connsiteX3" fmla="*/ 509573 w 4404974"/>
                <a:gd name="connsiteY3" fmla="*/ 758698 h 1002160"/>
                <a:gd name="connsiteX4" fmla="*/ 716233 w 4404974"/>
                <a:gd name="connsiteY4" fmla="*/ 673769 h 1002160"/>
                <a:gd name="connsiteX5" fmla="*/ 979513 w 4404974"/>
                <a:gd name="connsiteY5" fmla="*/ 580347 h 1002160"/>
                <a:gd name="connsiteX6" fmla="*/ 1075765 w 4404974"/>
                <a:gd name="connsiteY6" fmla="*/ 526559 h 1002160"/>
                <a:gd name="connsiteX7" fmla="*/ 1299411 w 4404974"/>
                <a:gd name="connsiteY7" fmla="*/ 478433 h 1002160"/>
                <a:gd name="connsiteX8" fmla="*/ 1514564 w 4404974"/>
                <a:gd name="connsiteY8" fmla="*/ 407659 h 1002160"/>
                <a:gd name="connsiteX9" fmla="*/ 1644788 w 4404974"/>
                <a:gd name="connsiteY9" fmla="*/ 373687 h 1002160"/>
                <a:gd name="connsiteX10" fmla="*/ 1797660 w 4404974"/>
                <a:gd name="connsiteY10" fmla="*/ 356701 h 1002160"/>
                <a:gd name="connsiteX11" fmla="*/ 1939208 w 4404974"/>
                <a:gd name="connsiteY11" fmla="*/ 297251 h 1002160"/>
                <a:gd name="connsiteX12" fmla="*/ 2052446 w 4404974"/>
                <a:gd name="connsiteY12" fmla="*/ 268942 h 1002160"/>
                <a:gd name="connsiteX13" fmla="*/ 2307233 w 4404974"/>
                <a:gd name="connsiteY13" fmla="*/ 155703 h 1002160"/>
                <a:gd name="connsiteX14" fmla="*/ 2479921 w 4404974"/>
                <a:gd name="connsiteY14" fmla="*/ 56620 h 1002160"/>
                <a:gd name="connsiteX15" fmla="*/ 2627131 w 4404974"/>
                <a:gd name="connsiteY15" fmla="*/ 16986 h 1002160"/>
                <a:gd name="connsiteX16" fmla="*/ 2729046 w 4404974"/>
                <a:gd name="connsiteY16" fmla="*/ 0 h 1002160"/>
                <a:gd name="connsiteX17" fmla="*/ 2796989 w 4404974"/>
                <a:gd name="connsiteY17" fmla="*/ 5662 h 1002160"/>
                <a:gd name="connsiteX18" fmla="*/ 2845115 w 4404974"/>
                <a:gd name="connsiteY18" fmla="*/ 36803 h 1002160"/>
                <a:gd name="connsiteX19" fmla="*/ 3043282 w 4404974"/>
                <a:gd name="connsiteY19" fmla="*/ 152872 h 1002160"/>
                <a:gd name="connsiteX20" fmla="*/ 3312223 w 4404974"/>
                <a:gd name="connsiteY20" fmla="*/ 342547 h 1002160"/>
                <a:gd name="connsiteX21" fmla="*/ 3459433 w 4404974"/>
                <a:gd name="connsiteY21" fmla="*/ 410490 h 1002160"/>
                <a:gd name="connsiteX22" fmla="*/ 3677417 w 4404974"/>
                <a:gd name="connsiteY22" fmla="*/ 492587 h 1002160"/>
                <a:gd name="connsiteX23" fmla="*/ 3824627 w 4404974"/>
                <a:gd name="connsiteY23" fmla="*/ 611488 h 1002160"/>
                <a:gd name="connsiteX24" fmla="*/ 4073752 w 4404974"/>
                <a:gd name="connsiteY24" fmla="*/ 781345 h 1002160"/>
                <a:gd name="connsiteX25" fmla="*/ 4252102 w 4404974"/>
                <a:gd name="connsiteY25" fmla="*/ 883260 h 1002160"/>
                <a:gd name="connsiteX26" fmla="*/ 4404974 w 4404974"/>
                <a:gd name="connsiteY26" fmla="*/ 1002160 h 1002160"/>
                <a:gd name="connsiteX0" fmla="*/ 0 w 4404974"/>
                <a:gd name="connsiteY0" fmla="*/ 945541 h 1002160"/>
                <a:gd name="connsiteX1" fmla="*/ 101915 w 4404974"/>
                <a:gd name="connsiteY1" fmla="*/ 894584 h 1002160"/>
                <a:gd name="connsiteX2" fmla="*/ 215153 w 4404974"/>
                <a:gd name="connsiteY2" fmla="*/ 866274 h 1002160"/>
                <a:gd name="connsiteX3" fmla="*/ 509573 w 4404974"/>
                <a:gd name="connsiteY3" fmla="*/ 758698 h 1002160"/>
                <a:gd name="connsiteX4" fmla="*/ 716233 w 4404974"/>
                <a:gd name="connsiteY4" fmla="*/ 673769 h 1002160"/>
                <a:gd name="connsiteX5" fmla="*/ 979513 w 4404974"/>
                <a:gd name="connsiteY5" fmla="*/ 580347 h 1002160"/>
                <a:gd name="connsiteX6" fmla="*/ 1075765 w 4404974"/>
                <a:gd name="connsiteY6" fmla="*/ 526559 h 1002160"/>
                <a:gd name="connsiteX7" fmla="*/ 1299411 w 4404974"/>
                <a:gd name="connsiteY7" fmla="*/ 478433 h 1002160"/>
                <a:gd name="connsiteX8" fmla="*/ 1514564 w 4404974"/>
                <a:gd name="connsiteY8" fmla="*/ 407659 h 1002160"/>
                <a:gd name="connsiteX9" fmla="*/ 1644788 w 4404974"/>
                <a:gd name="connsiteY9" fmla="*/ 373687 h 1002160"/>
                <a:gd name="connsiteX10" fmla="*/ 1797660 w 4404974"/>
                <a:gd name="connsiteY10" fmla="*/ 356701 h 1002160"/>
                <a:gd name="connsiteX11" fmla="*/ 1939208 w 4404974"/>
                <a:gd name="connsiteY11" fmla="*/ 297251 h 1002160"/>
                <a:gd name="connsiteX12" fmla="*/ 2052446 w 4404974"/>
                <a:gd name="connsiteY12" fmla="*/ 268942 h 1002160"/>
                <a:gd name="connsiteX13" fmla="*/ 2307233 w 4404974"/>
                <a:gd name="connsiteY13" fmla="*/ 155703 h 1002160"/>
                <a:gd name="connsiteX14" fmla="*/ 2479921 w 4404974"/>
                <a:gd name="connsiteY14" fmla="*/ 56620 h 1002160"/>
                <a:gd name="connsiteX15" fmla="*/ 2627131 w 4404974"/>
                <a:gd name="connsiteY15" fmla="*/ 16986 h 1002160"/>
                <a:gd name="connsiteX16" fmla="*/ 2729046 w 4404974"/>
                <a:gd name="connsiteY16" fmla="*/ 0 h 1002160"/>
                <a:gd name="connsiteX17" fmla="*/ 2796989 w 4404974"/>
                <a:gd name="connsiteY17" fmla="*/ 5662 h 1002160"/>
                <a:gd name="connsiteX18" fmla="*/ 2845115 w 4404974"/>
                <a:gd name="connsiteY18" fmla="*/ 36803 h 1002160"/>
                <a:gd name="connsiteX19" fmla="*/ 3043282 w 4404974"/>
                <a:gd name="connsiteY19" fmla="*/ 152872 h 1002160"/>
                <a:gd name="connsiteX20" fmla="*/ 3298069 w 4404974"/>
                <a:gd name="connsiteY20" fmla="*/ 305744 h 1002160"/>
                <a:gd name="connsiteX21" fmla="*/ 3459433 w 4404974"/>
                <a:gd name="connsiteY21" fmla="*/ 410490 h 1002160"/>
                <a:gd name="connsiteX22" fmla="*/ 3677417 w 4404974"/>
                <a:gd name="connsiteY22" fmla="*/ 492587 h 1002160"/>
                <a:gd name="connsiteX23" fmla="*/ 3824627 w 4404974"/>
                <a:gd name="connsiteY23" fmla="*/ 611488 h 1002160"/>
                <a:gd name="connsiteX24" fmla="*/ 4073752 w 4404974"/>
                <a:gd name="connsiteY24" fmla="*/ 781345 h 1002160"/>
                <a:gd name="connsiteX25" fmla="*/ 4252102 w 4404974"/>
                <a:gd name="connsiteY25" fmla="*/ 883260 h 1002160"/>
                <a:gd name="connsiteX26" fmla="*/ 4404974 w 4404974"/>
                <a:gd name="connsiteY26" fmla="*/ 1002160 h 1002160"/>
                <a:gd name="connsiteX0" fmla="*/ 0 w 4404974"/>
                <a:gd name="connsiteY0" fmla="*/ 945541 h 1002160"/>
                <a:gd name="connsiteX1" fmla="*/ 101915 w 4404974"/>
                <a:gd name="connsiteY1" fmla="*/ 894584 h 1002160"/>
                <a:gd name="connsiteX2" fmla="*/ 215153 w 4404974"/>
                <a:gd name="connsiteY2" fmla="*/ 866274 h 1002160"/>
                <a:gd name="connsiteX3" fmla="*/ 509573 w 4404974"/>
                <a:gd name="connsiteY3" fmla="*/ 758698 h 1002160"/>
                <a:gd name="connsiteX4" fmla="*/ 716233 w 4404974"/>
                <a:gd name="connsiteY4" fmla="*/ 673769 h 1002160"/>
                <a:gd name="connsiteX5" fmla="*/ 979513 w 4404974"/>
                <a:gd name="connsiteY5" fmla="*/ 580347 h 1002160"/>
                <a:gd name="connsiteX6" fmla="*/ 1075765 w 4404974"/>
                <a:gd name="connsiteY6" fmla="*/ 526559 h 1002160"/>
                <a:gd name="connsiteX7" fmla="*/ 1299411 w 4404974"/>
                <a:gd name="connsiteY7" fmla="*/ 478433 h 1002160"/>
                <a:gd name="connsiteX8" fmla="*/ 1514564 w 4404974"/>
                <a:gd name="connsiteY8" fmla="*/ 407659 h 1002160"/>
                <a:gd name="connsiteX9" fmla="*/ 1644788 w 4404974"/>
                <a:gd name="connsiteY9" fmla="*/ 373687 h 1002160"/>
                <a:gd name="connsiteX10" fmla="*/ 1797660 w 4404974"/>
                <a:gd name="connsiteY10" fmla="*/ 356701 h 1002160"/>
                <a:gd name="connsiteX11" fmla="*/ 1939208 w 4404974"/>
                <a:gd name="connsiteY11" fmla="*/ 297251 h 1002160"/>
                <a:gd name="connsiteX12" fmla="*/ 2052446 w 4404974"/>
                <a:gd name="connsiteY12" fmla="*/ 268942 h 1002160"/>
                <a:gd name="connsiteX13" fmla="*/ 2307233 w 4404974"/>
                <a:gd name="connsiteY13" fmla="*/ 155703 h 1002160"/>
                <a:gd name="connsiteX14" fmla="*/ 2479921 w 4404974"/>
                <a:gd name="connsiteY14" fmla="*/ 56620 h 1002160"/>
                <a:gd name="connsiteX15" fmla="*/ 2627131 w 4404974"/>
                <a:gd name="connsiteY15" fmla="*/ 16986 h 1002160"/>
                <a:gd name="connsiteX16" fmla="*/ 2729046 w 4404974"/>
                <a:gd name="connsiteY16" fmla="*/ 0 h 1002160"/>
                <a:gd name="connsiteX17" fmla="*/ 2796989 w 4404974"/>
                <a:gd name="connsiteY17" fmla="*/ 5662 h 1002160"/>
                <a:gd name="connsiteX18" fmla="*/ 2845115 w 4404974"/>
                <a:gd name="connsiteY18" fmla="*/ 36803 h 1002160"/>
                <a:gd name="connsiteX19" fmla="*/ 3043282 w 4404974"/>
                <a:gd name="connsiteY19" fmla="*/ 152872 h 1002160"/>
                <a:gd name="connsiteX20" fmla="*/ 3298069 w 4404974"/>
                <a:gd name="connsiteY20" fmla="*/ 305744 h 1002160"/>
                <a:gd name="connsiteX21" fmla="*/ 3459433 w 4404974"/>
                <a:gd name="connsiteY21" fmla="*/ 410490 h 1002160"/>
                <a:gd name="connsiteX22" fmla="*/ 3708558 w 4404974"/>
                <a:gd name="connsiteY22" fmla="*/ 552038 h 1002160"/>
                <a:gd name="connsiteX23" fmla="*/ 3824627 w 4404974"/>
                <a:gd name="connsiteY23" fmla="*/ 611488 h 1002160"/>
                <a:gd name="connsiteX24" fmla="*/ 4073752 w 4404974"/>
                <a:gd name="connsiteY24" fmla="*/ 781345 h 1002160"/>
                <a:gd name="connsiteX25" fmla="*/ 4252102 w 4404974"/>
                <a:gd name="connsiteY25" fmla="*/ 883260 h 1002160"/>
                <a:gd name="connsiteX26" fmla="*/ 4404974 w 4404974"/>
                <a:gd name="connsiteY26" fmla="*/ 1002160 h 1002160"/>
                <a:gd name="connsiteX0" fmla="*/ 0 w 4404974"/>
                <a:gd name="connsiteY0" fmla="*/ 945541 h 1002160"/>
                <a:gd name="connsiteX1" fmla="*/ 101915 w 4404974"/>
                <a:gd name="connsiteY1" fmla="*/ 894584 h 1002160"/>
                <a:gd name="connsiteX2" fmla="*/ 215153 w 4404974"/>
                <a:gd name="connsiteY2" fmla="*/ 866274 h 1002160"/>
                <a:gd name="connsiteX3" fmla="*/ 509573 w 4404974"/>
                <a:gd name="connsiteY3" fmla="*/ 758698 h 1002160"/>
                <a:gd name="connsiteX4" fmla="*/ 716233 w 4404974"/>
                <a:gd name="connsiteY4" fmla="*/ 673769 h 1002160"/>
                <a:gd name="connsiteX5" fmla="*/ 979513 w 4404974"/>
                <a:gd name="connsiteY5" fmla="*/ 580347 h 1002160"/>
                <a:gd name="connsiteX6" fmla="*/ 1075765 w 4404974"/>
                <a:gd name="connsiteY6" fmla="*/ 526559 h 1002160"/>
                <a:gd name="connsiteX7" fmla="*/ 1299411 w 4404974"/>
                <a:gd name="connsiteY7" fmla="*/ 478433 h 1002160"/>
                <a:gd name="connsiteX8" fmla="*/ 1514564 w 4404974"/>
                <a:gd name="connsiteY8" fmla="*/ 407659 h 1002160"/>
                <a:gd name="connsiteX9" fmla="*/ 1644788 w 4404974"/>
                <a:gd name="connsiteY9" fmla="*/ 373687 h 1002160"/>
                <a:gd name="connsiteX10" fmla="*/ 1797660 w 4404974"/>
                <a:gd name="connsiteY10" fmla="*/ 356701 h 1002160"/>
                <a:gd name="connsiteX11" fmla="*/ 1939208 w 4404974"/>
                <a:gd name="connsiteY11" fmla="*/ 297251 h 1002160"/>
                <a:gd name="connsiteX12" fmla="*/ 2052446 w 4404974"/>
                <a:gd name="connsiteY12" fmla="*/ 268942 h 1002160"/>
                <a:gd name="connsiteX13" fmla="*/ 2307233 w 4404974"/>
                <a:gd name="connsiteY13" fmla="*/ 155703 h 1002160"/>
                <a:gd name="connsiteX14" fmla="*/ 2479921 w 4404974"/>
                <a:gd name="connsiteY14" fmla="*/ 56620 h 1002160"/>
                <a:gd name="connsiteX15" fmla="*/ 2627131 w 4404974"/>
                <a:gd name="connsiteY15" fmla="*/ 16986 h 1002160"/>
                <a:gd name="connsiteX16" fmla="*/ 2729046 w 4404974"/>
                <a:gd name="connsiteY16" fmla="*/ 0 h 1002160"/>
                <a:gd name="connsiteX17" fmla="*/ 2796989 w 4404974"/>
                <a:gd name="connsiteY17" fmla="*/ 5662 h 1002160"/>
                <a:gd name="connsiteX18" fmla="*/ 2845115 w 4404974"/>
                <a:gd name="connsiteY18" fmla="*/ 36803 h 1002160"/>
                <a:gd name="connsiteX19" fmla="*/ 3043282 w 4404974"/>
                <a:gd name="connsiteY19" fmla="*/ 152872 h 1002160"/>
                <a:gd name="connsiteX20" fmla="*/ 3298069 w 4404974"/>
                <a:gd name="connsiteY20" fmla="*/ 305744 h 1002160"/>
                <a:gd name="connsiteX21" fmla="*/ 3459433 w 4404974"/>
                <a:gd name="connsiteY21" fmla="*/ 410490 h 1002160"/>
                <a:gd name="connsiteX22" fmla="*/ 3708558 w 4404974"/>
                <a:gd name="connsiteY22" fmla="*/ 552038 h 1002160"/>
                <a:gd name="connsiteX23" fmla="*/ 4073752 w 4404974"/>
                <a:gd name="connsiteY23" fmla="*/ 781345 h 1002160"/>
                <a:gd name="connsiteX24" fmla="*/ 4252102 w 4404974"/>
                <a:gd name="connsiteY24" fmla="*/ 883260 h 1002160"/>
                <a:gd name="connsiteX25" fmla="*/ 4404974 w 4404974"/>
                <a:gd name="connsiteY25" fmla="*/ 1002160 h 1002160"/>
                <a:gd name="connsiteX0" fmla="*/ 0 w 4404974"/>
                <a:gd name="connsiteY0" fmla="*/ 945541 h 1002160"/>
                <a:gd name="connsiteX1" fmla="*/ 101915 w 4404974"/>
                <a:gd name="connsiteY1" fmla="*/ 894584 h 1002160"/>
                <a:gd name="connsiteX2" fmla="*/ 215153 w 4404974"/>
                <a:gd name="connsiteY2" fmla="*/ 866274 h 1002160"/>
                <a:gd name="connsiteX3" fmla="*/ 509573 w 4404974"/>
                <a:gd name="connsiteY3" fmla="*/ 758698 h 1002160"/>
                <a:gd name="connsiteX4" fmla="*/ 716233 w 4404974"/>
                <a:gd name="connsiteY4" fmla="*/ 673769 h 1002160"/>
                <a:gd name="connsiteX5" fmla="*/ 979513 w 4404974"/>
                <a:gd name="connsiteY5" fmla="*/ 580347 h 1002160"/>
                <a:gd name="connsiteX6" fmla="*/ 1075765 w 4404974"/>
                <a:gd name="connsiteY6" fmla="*/ 526559 h 1002160"/>
                <a:gd name="connsiteX7" fmla="*/ 1299411 w 4404974"/>
                <a:gd name="connsiteY7" fmla="*/ 478433 h 1002160"/>
                <a:gd name="connsiteX8" fmla="*/ 1514564 w 4404974"/>
                <a:gd name="connsiteY8" fmla="*/ 407659 h 1002160"/>
                <a:gd name="connsiteX9" fmla="*/ 1644788 w 4404974"/>
                <a:gd name="connsiteY9" fmla="*/ 373687 h 1002160"/>
                <a:gd name="connsiteX10" fmla="*/ 1797660 w 4404974"/>
                <a:gd name="connsiteY10" fmla="*/ 356701 h 1002160"/>
                <a:gd name="connsiteX11" fmla="*/ 1939208 w 4404974"/>
                <a:gd name="connsiteY11" fmla="*/ 297251 h 1002160"/>
                <a:gd name="connsiteX12" fmla="*/ 2052446 w 4404974"/>
                <a:gd name="connsiteY12" fmla="*/ 268942 h 1002160"/>
                <a:gd name="connsiteX13" fmla="*/ 2307233 w 4404974"/>
                <a:gd name="connsiteY13" fmla="*/ 155703 h 1002160"/>
                <a:gd name="connsiteX14" fmla="*/ 2479921 w 4404974"/>
                <a:gd name="connsiteY14" fmla="*/ 56620 h 1002160"/>
                <a:gd name="connsiteX15" fmla="*/ 2627131 w 4404974"/>
                <a:gd name="connsiteY15" fmla="*/ 16986 h 1002160"/>
                <a:gd name="connsiteX16" fmla="*/ 2729046 w 4404974"/>
                <a:gd name="connsiteY16" fmla="*/ 0 h 1002160"/>
                <a:gd name="connsiteX17" fmla="*/ 2796989 w 4404974"/>
                <a:gd name="connsiteY17" fmla="*/ 5662 h 1002160"/>
                <a:gd name="connsiteX18" fmla="*/ 2845115 w 4404974"/>
                <a:gd name="connsiteY18" fmla="*/ 36803 h 1002160"/>
                <a:gd name="connsiteX19" fmla="*/ 3043282 w 4404974"/>
                <a:gd name="connsiteY19" fmla="*/ 152872 h 1002160"/>
                <a:gd name="connsiteX20" fmla="*/ 3298069 w 4404974"/>
                <a:gd name="connsiteY20" fmla="*/ 305744 h 1002160"/>
                <a:gd name="connsiteX21" fmla="*/ 3459433 w 4404974"/>
                <a:gd name="connsiteY21" fmla="*/ 410490 h 1002160"/>
                <a:gd name="connsiteX22" fmla="*/ 3753853 w 4404974"/>
                <a:gd name="connsiteY22" fmla="*/ 588840 h 1002160"/>
                <a:gd name="connsiteX23" fmla="*/ 4073752 w 4404974"/>
                <a:gd name="connsiteY23" fmla="*/ 781345 h 1002160"/>
                <a:gd name="connsiteX24" fmla="*/ 4252102 w 4404974"/>
                <a:gd name="connsiteY24" fmla="*/ 883260 h 1002160"/>
                <a:gd name="connsiteX25" fmla="*/ 4404974 w 4404974"/>
                <a:gd name="connsiteY25" fmla="*/ 1002160 h 1002160"/>
                <a:gd name="connsiteX0" fmla="*/ 0 w 4427621"/>
                <a:gd name="connsiteY0" fmla="*/ 945541 h 999329"/>
                <a:gd name="connsiteX1" fmla="*/ 101915 w 4427621"/>
                <a:gd name="connsiteY1" fmla="*/ 894584 h 999329"/>
                <a:gd name="connsiteX2" fmla="*/ 215153 w 4427621"/>
                <a:gd name="connsiteY2" fmla="*/ 866274 h 999329"/>
                <a:gd name="connsiteX3" fmla="*/ 509573 w 4427621"/>
                <a:gd name="connsiteY3" fmla="*/ 758698 h 999329"/>
                <a:gd name="connsiteX4" fmla="*/ 716233 w 4427621"/>
                <a:gd name="connsiteY4" fmla="*/ 673769 h 999329"/>
                <a:gd name="connsiteX5" fmla="*/ 979513 w 4427621"/>
                <a:gd name="connsiteY5" fmla="*/ 580347 h 999329"/>
                <a:gd name="connsiteX6" fmla="*/ 1075765 w 4427621"/>
                <a:gd name="connsiteY6" fmla="*/ 526559 h 999329"/>
                <a:gd name="connsiteX7" fmla="*/ 1299411 w 4427621"/>
                <a:gd name="connsiteY7" fmla="*/ 478433 h 999329"/>
                <a:gd name="connsiteX8" fmla="*/ 1514564 w 4427621"/>
                <a:gd name="connsiteY8" fmla="*/ 407659 h 999329"/>
                <a:gd name="connsiteX9" fmla="*/ 1644788 w 4427621"/>
                <a:gd name="connsiteY9" fmla="*/ 373687 h 999329"/>
                <a:gd name="connsiteX10" fmla="*/ 1797660 w 4427621"/>
                <a:gd name="connsiteY10" fmla="*/ 356701 h 999329"/>
                <a:gd name="connsiteX11" fmla="*/ 1939208 w 4427621"/>
                <a:gd name="connsiteY11" fmla="*/ 297251 h 999329"/>
                <a:gd name="connsiteX12" fmla="*/ 2052446 w 4427621"/>
                <a:gd name="connsiteY12" fmla="*/ 268942 h 999329"/>
                <a:gd name="connsiteX13" fmla="*/ 2307233 w 4427621"/>
                <a:gd name="connsiteY13" fmla="*/ 155703 h 999329"/>
                <a:gd name="connsiteX14" fmla="*/ 2479921 w 4427621"/>
                <a:gd name="connsiteY14" fmla="*/ 56620 h 999329"/>
                <a:gd name="connsiteX15" fmla="*/ 2627131 w 4427621"/>
                <a:gd name="connsiteY15" fmla="*/ 16986 h 999329"/>
                <a:gd name="connsiteX16" fmla="*/ 2729046 w 4427621"/>
                <a:gd name="connsiteY16" fmla="*/ 0 h 999329"/>
                <a:gd name="connsiteX17" fmla="*/ 2796989 w 4427621"/>
                <a:gd name="connsiteY17" fmla="*/ 5662 h 999329"/>
                <a:gd name="connsiteX18" fmla="*/ 2845115 w 4427621"/>
                <a:gd name="connsiteY18" fmla="*/ 36803 h 999329"/>
                <a:gd name="connsiteX19" fmla="*/ 3043282 w 4427621"/>
                <a:gd name="connsiteY19" fmla="*/ 152872 h 999329"/>
                <a:gd name="connsiteX20" fmla="*/ 3298069 w 4427621"/>
                <a:gd name="connsiteY20" fmla="*/ 305744 h 999329"/>
                <a:gd name="connsiteX21" fmla="*/ 3459433 w 4427621"/>
                <a:gd name="connsiteY21" fmla="*/ 410490 h 999329"/>
                <a:gd name="connsiteX22" fmla="*/ 3753853 w 4427621"/>
                <a:gd name="connsiteY22" fmla="*/ 588840 h 999329"/>
                <a:gd name="connsiteX23" fmla="*/ 4073752 w 4427621"/>
                <a:gd name="connsiteY23" fmla="*/ 781345 h 999329"/>
                <a:gd name="connsiteX24" fmla="*/ 4252102 w 4427621"/>
                <a:gd name="connsiteY24" fmla="*/ 883260 h 999329"/>
                <a:gd name="connsiteX25" fmla="*/ 4427621 w 4427621"/>
                <a:gd name="connsiteY25" fmla="*/ 999329 h 999329"/>
                <a:gd name="connsiteX0" fmla="*/ 0 w 4427621"/>
                <a:gd name="connsiteY0" fmla="*/ 945541 h 999329"/>
                <a:gd name="connsiteX1" fmla="*/ 101915 w 4427621"/>
                <a:gd name="connsiteY1" fmla="*/ 894584 h 999329"/>
                <a:gd name="connsiteX2" fmla="*/ 215153 w 4427621"/>
                <a:gd name="connsiteY2" fmla="*/ 866274 h 999329"/>
                <a:gd name="connsiteX3" fmla="*/ 509573 w 4427621"/>
                <a:gd name="connsiteY3" fmla="*/ 758698 h 999329"/>
                <a:gd name="connsiteX4" fmla="*/ 716233 w 4427621"/>
                <a:gd name="connsiteY4" fmla="*/ 673769 h 999329"/>
                <a:gd name="connsiteX5" fmla="*/ 979513 w 4427621"/>
                <a:gd name="connsiteY5" fmla="*/ 580347 h 999329"/>
                <a:gd name="connsiteX6" fmla="*/ 1075765 w 4427621"/>
                <a:gd name="connsiteY6" fmla="*/ 526559 h 999329"/>
                <a:gd name="connsiteX7" fmla="*/ 1299411 w 4427621"/>
                <a:gd name="connsiteY7" fmla="*/ 478433 h 999329"/>
                <a:gd name="connsiteX8" fmla="*/ 1514564 w 4427621"/>
                <a:gd name="connsiteY8" fmla="*/ 407659 h 999329"/>
                <a:gd name="connsiteX9" fmla="*/ 1644788 w 4427621"/>
                <a:gd name="connsiteY9" fmla="*/ 373687 h 999329"/>
                <a:gd name="connsiteX10" fmla="*/ 1797660 w 4427621"/>
                <a:gd name="connsiteY10" fmla="*/ 356701 h 999329"/>
                <a:gd name="connsiteX11" fmla="*/ 1939208 w 4427621"/>
                <a:gd name="connsiteY11" fmla="*/ 297251 h 999329"/>
                <a:gd name="connsiteX12" fmla="*/ 2052446 w 4427621"/>
                <a:gd name="connsiteY12" fmla="*/ 268942 h 999329"/>
                <a:gd name="connsiteX13" fmla="*/ 2307233 w 4427621"/>
                <a:gd name="connsiteY13" fmla="*/ 155703 h 999329"/>
                <a:gd name="connsiteX14" fmla="*/ 2479921 w 4427621"/>
                <a:gd name="connsiteY14" fmla="*/ 56620 h 999329"/>
                <a:gd name="connsiteX15" fmla="*/ 2627131 w 4427621"/>
                <a:gd name="connsiteY15" fmla="*/ 16986 h 999329"/>
                <a:gd name="connsiteX16" fmla="*/ 2729046 w 4427621"/>
                <a:gd name="connsiteY16" fmla="*/ 0 h 999329"/>
                <a:gd name="connsiteX17" fmla="*/ 2796989 w 4427621"/>
                <a:gd name="connsiteY17" fmla="*/ 5662 h 999329"/>
                <a:gd name="connsiteX18" fmla="*/ 2845115 w 4427621"/>
                <a:gd name="connsiteY18" fmla="*/ 36803 h 999329"/>
                <a:gd name="connsiteX19" fmla="*/ 3043282 w 4427621"/>
                <a:gd name="connsiteY19" fmla="*/ 152872 h 999329"/>
                <a:gd name="connsiteX20" fmla="*/ 3298069 w 4427621"/>
                <a:gd name="connsiteY20" fmla="*/ 305744 h 999329"/>
                <a:gd name="connsiteX21" fmla="*/ 3459433 w 4427621"/>
                <a:gd name="connsiteY21" fmla="*/ 410490 h 999329"/>
                <a:gd name="connsiteX22" fmla="*/ 3753853 w 4427621"/>
                <a:gd name="connsiteY22" fmla="*/ 588840 h 999329"/>
                <a:gd name="connsiteX23" fmla="*/ 4073752 w 4427621"/>
                <a:gd name="connsiteY23" fmla="*/ 781345 h 999329"/>
                <a:gd name="connsiteX24" fmla="*/ 4252102 w 4427621"/>
                <a:gd name="connsiteY24" fmla="*/ 891753 h 999329"/>
                <a:gd name="connsiteX25" fmla="*/ 4427621 w 4427621"/>
                <a:gd name="connsiteY25" fmla="*/ 999329 h 999329"/>
                <a:gd name="connsiteX0" fmla="*/ 0 w 4427621"/>
                <a:gd name="connsiteY0" fmla="*/ 945541 h 999329"/>
                <a:gd name="connsiteX1" fmla="*/ 101915 w 4427621"/>
                <a:gd name="connsiteY1" fmla="*/ 894584 h 999329"/>
                <a:gd name="connsiteX2" fmla="*/ 215153 w 4427621"/>
                <a:gd name="connsiteY2" fmla="*/ 866274 h 999329"/>
                <a:gd name="connsiteX3" fmla="*/ 509573 w 4427621"/>
                <a:gd name="connsiteY3" fmla="*/ 758698 h 999329"/>
                <a:gd name="connsiteX4" fmla="*/ 716233 w 4427621"/>
                <a:gd name="connsiteY4" fmla="*/ 673769 h 999329"/>
                <a:gd name="connsiteX5" fmla="*/ 979513 w 4427621"/>
                <a:gd name="connsiteY5" fmla="*/ 580347 h 999329"/>
                <a:gd name="connsiteX6" fmla="*/ 1075765 w 4427621"/>
                <a:gd name="connsiteY6" fmla="*/ 526559 h 999329"/>
                <a:gd name="connsiteX7" fmla="*/ 1299411 w 4427621"/>
                <a:gd name="connsiteY7" fmla="*/ 478433 h 999329"/>
                <a:gd name="connsiteX8" fmla="*/ 1514564 w 4427621"/>
                <a:gd name="connsiteY8" fmla="*/ 407659 h 999329"/>
                <a:gd name="connsiteX9" fmla="*/ 1644788 w 4427621"/>
                <a:gd name="connsiteY9" fmla="*/ 373687 h 999329"/>
                <a:gd name="connsiteX10" fmla="*/ 1797660 w 4427621"/>
                <a:gd name="connsiteY10" fmla="*/ 356701 h 999329"/>
                <a:gd name="connsiteX11" fmla="*/ 1939208 w 4427621"/>
                <a:gd name="connsiteY11" fmla="*/ 297251 h 999329"/>
                <a:gd name="connsiteX12" fmla="*/ 2052446 w 4427621"/>
                <a:gd name="connsiteY12" fmla="*/ 268942 h 999329"/>
                <a:gd name="connsiteX13" fmla="*/ 2307233 w 4427621"/>
                <a:gd name="connsiteY13" fmla="*/ 155703 h 999329"/>
                <a:gd name="connsiteX14" fmla="*/ 2479921 w 4427621"/>
                <a:gd name="connsiteY14" fmla="*/ 56620 h 999329"/>
                <a:gd name="connsiteX15" fmla="*/ 2627131 w 4427621"/>
                <a:gd name="connsiteY15" fmla="*/ 16986 h 999329"/>
                <a:gd name="connsiteX16" fmla="*/ 2729046 w 4427621"/>
                <a:gd name="connsiteY16" fmla="*/ 0 h 999329"/>
                <a:gd name="connsiteX17" fmla="*/ 2796989 w 4427621"/>
                <a:gd name="connsiteY17" fmla="*/ 5662 h 999329"/>
                <a:gd name="connsiteX18" fmla="*/ 2867763 w 4427621"/>
                <a:gd name="connsiteY18" fmla="*/ 11324 h 999329"/>
                <a:gd name="connsiteX19" fmla="*/ 3043282 w 4427621"/>
                <a:gd name="connsiteY19" fmla="*/ 152872 h 999329"/>
                <a:gd name="connsiteX20" fmla="*/ 3298069 w 4427621"/>
                <a:gd name="connsiteY20" fmla="*/ 305744 h 999329"/>
                <a:gd name="connsiteX21" fmla="*/ 3459433 w 4427621"/>
                <a:gd name="connsiteY21" fmla="*/ 410490 h 999329"/>
                <a:gd name="connsiteX22" fmla="*/ 3753853 w 4427621"/>
                <a:gd name="connsiteY22" fmla="*/ 588840 h 999329"/>
                <a:gd name="connsiteX23" fmla="*/ 4073752 w 4427621"/>
                <a:gd name="connsiteY23" fmla="*/ 781345 h 999329"/>
                <a:gd name="connsiteX24" fmla="*/ 4252102 w 4427621"/>
                <a:gd name="connsiteY24" fmla="*/ 891753 h 999329"/>
                <a:gd name="connsiteX25" fmla="*/ 4427621 w 4427621"/>
                <a:gd name="connsiteY25" fmla="*/ 999329 h 999329"/>
                <a:gd name="connsiteX0" fmla="*/ 0 w 4427621"/>
                <a:gd name="connsiteY0" fmla="*/ 945541 h 999329"/>
                <a:gd name="connsiteX1" fmla="*/ 101915 w 4427621"/>
                <a:gd name="connsiteY1" fmla="*/ 894584 h 999329"/>
                <a:gd name="connsiteX2" fmla="*/ 215153 w 4427621"/>
                <a:gd name="connsiteY2" fmla="*/ 866274 h 999329"/>
                <a:gd name="connsiteX3" fmla="*/ 509573 w 4427621"/>
                <a:gd name="connsiteY3" fmla="*/ 758698 h 999329"/>
                <a:gd name="connsiteX4" fmla="*/ 716233 w 4427621"/>
                <a:gd name="connsiteY4" fmla="*/ 673769 h 999329"/>
                <a:gd name="connsiteX5" fmla="*/ 979513 w 4427621"/>
                <a:gd name="connsiteY5" fmla="*/ 580347 h 999329"/>
                <a:gd name="connsiteX6" fmla="*/ 1075765 w 4427621"/>
                <a:gd name="connsiteY6" fmla="*/ 526559 h 999329"/>
                <a:gd name="connsiteX7" fmla="*/ 1299411 w 4427621"/>
                <a:gd name="connsiteY7" fmla="*/ 478433 h 999329"/>
                <a:gd name="connsiteX8" fmla="*/ 1514564 w 4427621"/>
                <a:gd name="connsiteY8" fmla="*/ 407659 h 999329"/>
                <a:gd name="connsiteX9" fmla="*/ 1644788 w 4427621"/>
                <a:gd name="connsiteY9" fmla="*/ 373687 h 999329"/>
                <a:gd name="connsiteX10" fmla="*/ 1797660 w 4427621"/>
                <a:gd name="connsiteY10" fmla="*/ 356701 h 999329"/>
                <a:gd name="connsiteX11" fmla="*/ 1939208 w 4427621"/>
                <a:gd name="connsiteY11" fmla="*/ 297251 h 999329"/>
                <a:gd name="connsiteX12" fmla="*/ 2052446 w 4427621"/>
                <a:gd name="connsiteY12" fmla="*/ 268942 h 999329"/>
                <a:gd name="connsiteX13" fmla="*/ 2307233 w 4427621"/>
                <a:gd name="connsiteY13" fmla="*/ 155703 h 999329"/>
                <a:gd name="connsiteX14" fmla="*/ 2479921 w 4427621"/>
                <a:gd name="connsiteY14" fmla="*/ 56620 h 999329"/>
                <a:gd name="connsiteX15" fmla="*/ 2627131 w 4427621"/>
                <a:gd name="connsiteY15" fmla="*/ 16986 h 999329"/>
                <a:gd name="connsiteX16" fmla="*/ 2729046 w 4427621"/>
                <a:gd name="connsiteY16" fmla="*/ 0 h 999329"/>
                <a:gd name="connsiteX17" fmla="*/ 2796989 w 4427621"/>
                <a:gd name="connsiteY17" fmla="*/ 5662 h 999329"/>
                <a:gd name="connsiteX18" fmla="*/ 2867763 w 4427621"/>
                <a:gd name="connsiteY18" fmla="*/ 11324 h 999329"/>
                <a:gd name="connsiteX19" fmla="*/ 3068761 w 4427621"/>
                <a:gd name="connsiteY19" fmla="*/ 147210 h 999329"/>
                <a:gd name="connsiteX20" fmla="*/ 3298069 w 4427621"/>
                <a:gd name="connsiteY20" fmla="*/ 305744 h 999329"/>
                <a:gd name="connsiteX21" fmla="*/ 3459433 w 4427621"/>
                <a:gd name="connsiteY21" fmla="*/ 410490 h 999329"/>
                <a:gd name="connsiteX22" fmla="*/ 3753853 w 4427621"/>
                <a:gd name="connsiteY22" fmla="*/ 588840 h 999329"/>
                <a:gd name="connsiteX23" fmla="*/ 4073752 w 4427621"/>
                <a:gd name="connsiteY23" fmla="*/ 781345 h 999329"/>
                <a:gd name="connsiteX24" fmla="*/ 4252102 w 4427621"/>
                <a:gd name="connsiteY24" fmla="*/ 891753 h 999329"/>
                <a:gd name="connsiteX25" fmla="*/ 4427621 w 4427621"/>
                <a:gd name="connsiteY25" fmla="*/ 999329 h 999329"/>
                <a:gd name="connsiteX0" fmla="*/ 0 w 4427621"/>
                <a:gd name="connsiteY0" fmla="*/ 945541 h 999329"/>
                <a:gd name="connsiteX1" fmla="*/ 101915 w 4427621"/>
                <a:gd name="connsiteY1" fmla="*/ 894584 h 999329"/>
                <a:gd name="connsiteX2" fmla="*/ 215153 w 4427621"/>
                <a:gd name="connsiteY2" fmla="*/ 866274 h 999329"/>
                <a:gd name="connsiteX3" fmla="*/ 509573 w 4427621"/>
                <a:gd name="connsiteY3" fmla="*/ 758698 h 999329"/>
                <a:gd name="connsiteX4" fmla="*/ 716233 w 4427621"/>
                <a:gd name="connsiteY4" fmla="*/ 673769 h 999329"/>
                <a:gd name="connsiteX5" fmla="*/ 979513 w 4427621"/>
                <a:gd name="connsiteY5" fmla="*/ 580347 h 999329"/>
                <a:gd name="connsiteX6" fmla="*/ 1075765 w 4427621"/>
                <a:gd name="connsiteY6" fmla="*/ 526559 h 999329"/>
                <a:gd name="connsiteX7" fmla="*/ 1299411 w 4427621"/>
                <a:gd name="connsiteY7" fmla="*/ 478433 h 999329"/>
                <a:gd name="connsiteX8" fmla="*/ 1514564 w 4427621"/>
                <a:gd name="connsiteY8" fmla="*/ 407659 h 999329"/>
                <a:gd name="connsiteX9" fmla="*/ 1644788 w 4427621"/>
                <a:gd name="connsiteY9" fmla="*/ 373687 h 999329"/>
                <a:gd name="connsiteX10" fmla="*/ 1797660 w 4427621"/>
                <a:gd name="connsiteY10" fmla="*/ 356701 h 999329"/>
                <a:gd name="connsiteX11" fmla="*/ 1939208 w 4427621"/>
                <a:gd name="connsiteY11" fmla="*/ 297251 h 999329"/>
                <a:gd name="connsiteX12" fmla="*/ 2052446 w 4427621"/>
                <a:gd name="connsiteY12" fmla="*/ 268942 h 999329"/>
                <a:gd name="connsiteX13" fmla="*/ 2307233 w 4427621"/>
                <a:gd name="connsiteY13" fmla="*/ 155703 h 999329"/>
                <a:gd name="connsiteX14" fmla="*/ 2479921 w 4427621"/>
                <a:gd name="connsiteY14" fmla="*/ 56620 h 999329"/>
                <a:gd name="connsiteX15" fmla="*/ 2627131 w 4427621"/>
                <a:gd name="connsiteY15" fmla="*/ 16986 h 999329"/>
                <a:gd name="connsiteX16" fmla="*/ 2729046 w 4427621"/>
                <a:gd name="connsiteY16" fmla="*/ 0 h 999329"/>
                <a:gd name="connsiteX17" fmla="*/ 2796989 w 4427621"/>
                <a:gd name="connsiteY17" fmla="*/ 5662 h 999329"/>
                <a:gd name="connsiteX18" fmla="*/ 2867763 w 4427621"/>
                <a:gd name="connsiteY18" fmla="*/ 11324 h 999329"/>
                <a:gd name="connsiteX19" fmla="*/ 3068761 w 4427621"/>
                <a:gd name="connsiteY19" fmla="*/ 147210 h 999329"/>
                <a:gd name="connsiteX20" fmla="*/ 3312223 w 4427621"/>
                <a:gd name="connsiteY20" fmla="*/ 302913 h 999329"/>
                <a:gd name="connsiteX21" fmla="*/ 3459433 w 4427621"/>
                <a:gd name="connsiteY21" fmla="*/ 410490 h 999329"/>
                <a:gd name="connsiteX22" fmla="*/ 3753853 w 4427621"/>
                <a:gd name="connsiteY22" fmla="*/ 588840 h 999329"/>
                <a:gd name="connsiteX23" fmla="*/ 4073752 w 4427621"/>
                <a:gd name="connsiteY23" fmla="*/ 781345 h 999329"/>
                <a:gd name="connsiteX24" fmla="*/ 4252102 w 4427621"/>
                <a:gd name="connsiteY24" fmla="*/ 891753 h 999329"/>
                <a:gd name="connsiteX25" fmla="*/ 4427621 w 4427621"/>
                <a:gd name="connsiteY25" fmla="*/ 999329 h 999329"/>
                <a:gd name="connsiteX0" fmla="*/ 0 w 4427621"/>
                <a:gd name="connsiteY0" fmla="*/ 945541 h 999329"/>
                <a:gd name="connsiteX1" fmla="*/ 101915 w 4427621"/>
                <a:gd name="connsiteY1" fmla="*/ 894584 h 999329"/>
                <a:gd name="connsiteX2" fmla="*/ 215153 w 4427621"/>
                <a:gd name="connsiteY2" fmla="*/ 866274 h 999329"/>
                <a:gd name="connsiteX3" fmla="*/ 509573 w 4427621"/>
                <a:gd name="connsiteY3" fmla="*/ 758698 h 999329"/>
                <a:gd name="connsiteX4" fmla="*/ 716233 w 4427621"/>
                <a:gd name="connsiteY4" fmla="*/ 673769 h 999329"/>
                <a:gd name="connsiteX5" fmla="*/ 979513 w 4427621"/>
                <a:gd name="connsiteY5" fmla="*/ 580347 h 999329"/>
                <a:gd name="connsiteX6" fmla="*/ 1075765 w 4427621"/>
                <a:gd name="connsiteY6" fmla="*/ 526559 h 999329"/>
                <a:gd name="connsiteX7" fmla="*/ 1299411 w 4427621"/>
                <a:gd name="connsiteY7" fmla="*/ 478433 h 999329"/>
                <a:gd name="connsiteX8" fmla="*/ 1514564 w 4427621"/>
                <a:gd name="connsiteY8" fmla="*/ 407659 h 999329"/>
                <a:gd name="connsiteX9" fmla="*/ 1644788 w 4427621"/>
                <a:gd name="connsiteY9" fmla="*/ 373687 h 999329"/>
                <a:gd name="connsiteX10" fmla="*/ 1797660 w 4427621"/>
                <a:gd name="connsiteY10" fmla="*/ 356701 h 999329"/>
                <a:gd name="connsiteX11" fmla="*/ 1939208 w 4427621"/>
                <a:gd name="connsiteY11" fmla="*/ 297251 h 999329"/>
                <a:gd name="connsiteX12" fmla="*/ 2052446 w 4427621"/>
                <a:gd name="connsiteY12" fmla="*/ 268942 h 999329"/>
                <a:gd name="connsiteX13" fmla="*/ 2307233 w 4427621"/>
                <a:gd name="connsiteY13" fmla="*/ 155703 h 999329"/>
                <a:gd name="connsiteX14" fmla="*/ 2479921 w 4427621"/>
                <a:gd name="connsiteY14" fmla="*/ 56620 h 999329"/>
                <a:gd name="connsiteX15" fmla="*/ 2627131 w 4427621"/>
                <a:gd name="connsiteY15" fmla="*/ 16986 h 999329"/>
                <a:gd name="connsiteX16" fmla="*/ 2729046 w 4427621"/>
                <a:gd name="connsiteY16" fmla="*/ 0 h 999329"/>
                <a:gd name="connsiteX17" fmla="*/ 2796989 w 4427621"/>
                <a:gd name="connsiteY17" fmla="*/ 5662 h 999329"/>
                <a:gd name="connsiteX18" fmla="*/ 2867763 w 4427621"/>
                <a:gd name="connsiteY18" fmla="*/ 11324 h 999329"/>
                <a:gd name="connsiteX19" fmla="*/ 3068761 w 4427621"/>
                <a:gd name="connsiteY19" fmla="*/ 147210 h 999329"/>
                <a:gd name="connsiteX20" fmla="*/ 3312223 w 4427621"/>
                <a:gd name="connsiteY20" fmla="*/ 302913 h 999329"/>
                <a:gd name="connsiteX21" fmla="*/ 3496236 w 4427621"/>
                <a:gd name="connsiteY21" fmla="*/ 416152 h 999329"/>
                <a:gd name="connsiteX22" fmla="*/ 3753853 w 4427621"/>
                <a:gd name="connsiteY22" fmla="*/ 588840 h 999329"/>
                <a:gd name="connsiteX23" fmla="*/ 4073752 w 4427621"/>
                <a:gd name="connsiteY23" fmla="*/ 781345 h 999329"/>
                <a:gd name="connsiteX24" fmla="*/ 4252102 w 4427621"/>
                <a:gd name="connsiteY24" fmla="*/ 891753 h 999329"/>
                <a:gd name="connsiteX25" fmla="*/ 4427621 w 4427621"/>
                <a:gd name="connsiteY25" fmla="*/ 999329 h 999329"/>
                <a:gd name="connsiteX0" fmla="*/ 0 w 4433283"/>
                <a:gd name="connsiteY0" fmla="*/ 945541 h 999329"/>
                <a:gd name="connsiteX1" fmla="*/ 101915 w 4433283"/>
                <a:gd name="connsiteY1" fmla="*/ 894584 h 999329"/>
                <a:gd name="connsiteX2" fmla="*/ 215153 w 4433283"/>
                <a:gd name="connsiteY2" fmla="*/ 866274 h 999329"/>
                <a:gd name="connsiteX3" fmla="*/ 509573 w 4433283"/>
                <a:gd name="connsiteY3" fmla="*/ 758698 h 999329"/>
                <a:gd name="connsiteX4" fmla="*/ 716233 w 4433283"/>
                <a:gd name="connsiteY4" fmla="*/ 673769 h 999329"/>
                <a:gd name="connsiteX5" fmla="*/ 979513 w 4433283"/>
                <a:gd name="connsiteY5" fmla="*/ 580347 h 999329"/>
                <a:gd name="connsiteX6" fmla="*/ 1075765 w 4433283"/>
                <a:gd name="connsiteY6" fmla="*/ 526559 h 999329"/>
                <a:gd name="connsiteX7" fmla="*/ 1299411 w 4433283"/>
                <a:gd name="connsiteY7" fmla="*/ 478433 h 999329"/>
                <a:gd name="connsiteX8" fmla="*/ 1514564 w 4433283"/>
                <a:gd name="connsiteY8" fmla="*/ 407659 h 999329"/>
                <a:gd name="connsiteX9" fmla="*/ 1644788 w 4433283"/>
                <a:gd name="connsiteY9" fmla="*/ 373687 h 999329"/>
                <a:gd name="connsiteX10" fmla="*/ 1797660 w 4433283"/>
                <a:gd name="connsiteY10" fmla="*/ 356701 h 999329"/>
                <a:gd name="connsiteX11" fmla="*/ 1939208 w 4433283"/>
                <a:gd name="connsiteY11" fmla="*/ 297251 h 999329"/>
                <a:gd name="connsiteX12" fmla="*/ 2052446 w 4433283"/>
                <a:gd name="connsiteY12" fmla="*/ 268942 h 999329"/>
                <a:gd name="connsiteX13" fmla="*/ 2307233 w 4433283"/>
                <a:gd name="connsiteY13" fmla="*/ 155703 h 999329"/>
                <a:gd name="connsiteX14" fmla="*/ 2479921 w 4433283"/>
                <a:gd name="connsiteY14" fmla="*/ 56620 h 999329"/>
                <a:gd name="connsiteX15" fmla="*/ 2627131 w 4433283"/>
                <a:gd name="connsiteY15" fmla="*/ 16986 h 999329"/>
                <a:gd name="connsiteX16" fmla="*/ 2729046 w 4433283"/>
                <a:gd name="connsiteY16" fmla="*/ 0 h 999329"/>
                <a:gd name="connsiteX17" fmla="*/ 2796989 w 4433283"/>
                <a:gd name="connsiteY17" fmla="*/ 5662 h 999329"/>
                <a:gd name="connsiteX18" fmla="*/ 2867763 w 4433283"/>
                <a:gd name="connsiteY18" fmla="*/ 11324 h 999329"/>
                <a:gd name="connsiteX19" fmla="*/ 3068761 w 4433283"/>
                <a:gd name="connsiteY19" fmla="*/ 147210 h 999329"/>
                <a:gd name="connsiteX20" fmla="*/ 3312223 w 4433283"/>
                <a:gd name="connsiteY20" fmla="*/ 302913 h 999329"/>
                <a:gd name="connsiteX21" fmla="*/ 3496236 w 4433283"/>
                <a:gd name="connsiteY21" fmla="*/ 416152 h 999329"/>
                <a:gd name="connsiteX22" fmla="*/ 3753853 w 4433283"/>
                <a:gd name="connsiteY22" fmla="*/ 588840 h 999329"/>
                <a:gd name="connsiteX23" fmla="*/ 4073752 w 4433283"/>
                <a:gd name="connsiteY23" fmla="*/ 781345 h 999329"/>
                <a:gd name="connsiteX24" fmla="*/ 4252102 w 4433283"/>
                <a:gd name="connsiteY24" fmla="*/ 891753 h 999329"/>
                <a:gd name="connsiteX25" fmla="*/ 4433283 w 4433283"/>
                <a:gd name="connsiteY25" fmla="*/ 996499 h 999329"/>
                <a:gd name="connsiteX26" fmla="*/ 4427621 w 4433283"/>
                <a:gd name="connsiteY26" fmla="*/ 999329 h 999329"/>
                <a:gd name="connsiteX0" fmla="*/ 0 w 4433283"/>
                <a:gd name="connsiteY0" fmla="*/ 945541 h 999329"/>
                <a:gd name="connsiteX1" fmla="*/ 101915 w 4433283"/>
                <a:gd name="connsiteY1" fmla="*/ 894584 h 999329"/>
                <a:gd name="connsiteX2" fmla="*/ 215153 w 4433283"/>
                <a:gd name="connsiteY2" fmla="*/ 866274 h 999329"/>
                <a:gd name="connsiteX3" fmla="*/ 509573 w 4433283"/>
                <a:gd name="connsiteY3" fmla="*/ 758698 h 999329"/>
                <a:gd name="connsiteX4" fmla="*/ 716233 w 4433283"/>
                <a:gd name="connsiteY4" fmla="*/ 673769 h 999329"/>
                <a:gd name="connsiteX5" fmla="*/ 979513 w 4433283"/>
                <a:gd name="connsiteY5" fmla="*/ 580347 h 999329"/>
                <a:gd name="connsiteX6" fmla="*/ 1075765 w 4433283"/>
                <a:gd name="connsiteY6" fmla="*/ 526559 h 999329"/>
                <a:gd name="connsiteX7" fmla="*/ 1299411 w 4433283"/>
                <a:gd name="connsiteY7" fmla="*/ 478433 h 999329"/>
                <a:gd name="connsiteX8" fmla="*/ 1514564 w 4433283"/>
                <a:gd name="connsiteY8" fmla="*/ 407659 h 999329"/>
                <a:gd name="connsiteX9" fmla="*/ 1644788 w 4433283"/>
                <a:gd name="connsiteY9" fmla="*/ 373687 h 999329"/>
                <a:gd name="connsiteX10" fmla="*/ 1797660 w 4433283"/>
                <a:gd name="connsiteY10" fmla="*/ 356701 h 999329"/>
                <a:gd name="connsiteX11" fmla="*/ 1939208 w 4433283"/>
                <a:gd name="connsiteY11" fmla="*/ 297251 h 999329"/>
                <a:gd name="connsiteX12" fmla="*/ 2052446 w 4433283"/>
                <a:gd name="connsiteY12" fmla="*/ 268942 h 999329"/>
                <a:gd name="connsiteX13" fmla="*/ 2307233 w 4433283"/>
                <a:gd name="connsiteY13" fmla="*/ 155703 h 999329"/>
                <a:gd name="connsiteX14" fmla="*/ 2479921 w 4433283"/>
                <a:gd name="connsiteY14" fmla="*/ 56620 h 999329"/>
                <a:gd name="connsiteX15" fmla="*/ 2627131 w 4433283"/>
                <a:gd name="connsiteY15" fmla="*/ 16986 h 999329"/>
                <a:gd name="connsiteX16" fmla="*/ 2729046 w 4433283"/>
                <a:gd name="connsiteY16" fmla="*/ 0 h 999329"/>
                <a:gd name="connsiteX17" fmla="*/ 2796989 w 4433283"/>
                <a:gd name="connsiteY17" fmla="*/ 5662 h 999329"/>
                <a:gd name="connsiteX18" fmla="*/ 2867763 w 4433283"/>
                <a:gd name="connsiteY18" fmla="*/ 11324 h 999329"/>
                <a:gd name="connsiteX19" fmla="*/ 3068761 w 4433283"/>
                <a:gd name="connsiteY19" fmla="*/ 147210 h 999329"/>
                <a:gd name="connsiteX20" fmla="*/ 3312223 w 4433283"/>
                <a:gd name="connsiteY20" fmla="*/ 302913 h 999329"/>
                <a:gd name="connsiteX21" fmla="*/ 3496236 w 4433283"/>
                <a:gd name="connsiteY21" fmla="*/ 416152 h 999329"/>
                <a:gd name="connsiteX22" fmla="*/ 3753853 w 4433283"/>
                <a:gd name="connsiteY22" fmla="*/ 588840 h 999329"/>
                <a:gd name="connsiteX23" fmla="*/ 4073752 w 4433283"/>
                <a:gd name="connsiteY23" fmla="*/ 781345 h 999329"/>
                <a:gd name="connsiteX24" fmla="*/ 4252102 w 4433283"/>
                <a:gd name="connsiteY24" fmla="*/ 903077 h 999329"/>
                <a:gd name="connsiteX25" fmla="*/ 4433283 w 4433283"/>
                <a:gd name="connsiteY25" fmla="*/ 996499 h 999329"/>
                <a:gd name="connsiteX26" fmla="*/ 4427621 w 4433283"/>
                <a:gd name="connsiteY26" fmla="*/ 999329 h 999329"/>
                <a:gd name="connsiteX0" fmla="*/ 0 w 4433283"/>
                <a:gd name="connsiteY0" fmla="*/ 945541 h 999329"/>
                <a:gd name="connsiteX1" fmla="*/ 101915 w 4433283"/>
                <a:gd name="connsiteY1" fmla="*/ 894584 h 999329"/>
                <a:gd name="connsiteX2" fmla="*/ 215153 w 4433283"/>
                <a:gd name="connsiteY2" fmla="*/ 866274 h 999329"/>
                <a:gd name="connsiteX3" fmla="*/ 509573 w 4433283"/>
                <a:gd name="connsiteY3" fmla="*/ 758698 h 999329"/>
                <a:gd name="connsiteX4" fmla="*/ 716233 w 4433283"/>
                <a:gd name="connsiteY4" fmla="*/ 673769 h 999329"/>
                <a:gd name="connsiteX5" fmla="*/ 979513 w 4433283"/>
                <a:gd name="connsiteY5" fmla="*/ 580347 h 999329"/>
                <a:gd name="connsiteX6" fmla="*/ 1075765 w 4433283"/>
                <a:gd name="connsiteY6" fmla="*/ 526559 h 999329"/>
                <a:gd name="connsiteX7" fmla="*/ 1299411 w 4433283"/>
                <a:gd name="connsiteY7" fmla="*/ 478433 h 999329"/>
                <a:gd name="connsiteX8" fmla="*/ 1514564 w 4433283"/>
                <a:gd name="connsiteY8" fmla="*/ 407659 h 999329"/>
                <a:gd name="connsiteX9" fmla="*/ 1644788 w 4433283"/>
                <a:gd name="connsiteY9" fmla="*/ 373687 h 999329"/>
                <a:gd name="connsiteX10" fmla="*/ 1797660 w 4433283"/>
                <a:gd name="connsiteY10" fmla="*/ 356701 h 999329"/>
                <a:gd name="connsiteX11" fmla="*/ 1939208 w 4433283"/>
                <a:gd name="connsiteY11" fmla="*/ 297251 h 999329"/>
                <a:gd name="connsiteX12" fmla="*/ 2052446 w 4433283"/>
                <a:gd name="connsiteY12" fmla="*/ 268942 h 999329"/>
                <a:gd name="connsiteX13" fmla="*/ 2307233 w 4433283"/>
                <a:gd name="connsiteY13" fmla="*/ 155703 h 999329"/>
                <a:gd name="connsiteX14" fmla="*/ 2479921 w 4433283"/>
                <a:gd name="connsiteY14" fmla="*/ 56620 h 999329"/>
                <a:gd name="connsiteX15" fmla="*/ 2627131 w 4433283"/>
                <a:gd name="connsiteY15" fmla="*/ 16986 h 999329"/>
                <a:gd name="connsiteX16" fmla="*/ 2729046 w 4433283"/>
                <a:gd name="connsiteY16" fmla="*/ 0 h 999329"/>
                <a:gd name="connsiteX17" fmla="*/ 2796989 w 4433283"/>
                <a:gd name="connsiteY17" fmla="*/ 5662 h 999329"/>
                <a:gd name="connsiteX18" fmla="*/ 2867763 w 4433283"/>
                <a:gd name="connsiteY18" fmla="*/ 11324 h 999329"/>
                <a:gd name="connsiteX19" fmla="*/ 3068761 w 4433283"/>
                <a:gd name="connsiteY19" fmla="*/ 147210 h 999329"/>
                <a:gd name="connsiteX20" fmla="*/ 3312223 w 4433283"/>
                <a:gd name="connsiteY20" fmla="*/ 302913 h 999329"/>
                <a:gd name="connsiteX21" fmla="*/ 3496236 w 4433283"/>
                <a:gd name="connsiteY21" fmla="*/ 416152 h 999329"/>
                <a:gd name="connsiteX22" fmla="*/ 3753853 w 4433283"/>
                <a:gd name="connsiteY22" fmla="*/ 588840 h 999329"/>
                <a:gd name="connsiteX23" fmla="*/ 4051104 w 4433283"/>
                <a:gd name="connsiteY23" fmla="*/ 784176 h 999329"/>
                <a:gd name="connsiteX24" fmla="*/ 4252102 w 4433283"/>
                <a:gd name="connsiteY24" fmla="*/ 903077 h 999329"/>
                <a:gd name="connsiteX25" fmla="*/ 4433283 w 4433283"/>
                <a:gd name="connsiteY25" fmla="*/ 996499 h 999329"/>
                <a:gd name="connsiteX26" fmla="*/ 4427621 w 4433283"/>
                <a:gd name="connsiteY26" fmla="*/ 999329 h 999329"/>
                <a:gd name="connsiteX0" fmla="*/ 0 w 4433283"/>
                <a:gd name="connsiteY0" fmla="*/ 945541 h 999329"/>
                <a:gd name="connsiteX1" fmla="*/ 101915 w 4433283"/>
                <a:gd name="connsiteY1" fmla="*/ 894584 h 999329"/>
                <a:gd name="connsiteX2" fmla="*/ 215153 w 4433283"/>
                <a:gd name="connsiteY2" fmla="*/ 866274 h 999329"/>
                <a:gd name="connsiteX3" fmla="*/ 509573 w 4433283"/>
                <a:gd name="connsiteY3" fmla="*/ 758698 h 999329"/>
                <a:gd name="connsiteX4" fmla="*/ 716233 w 4433283"/>
                <a:gd name="connsiteY4" fmla="*/ 673769 h 999329"/>
                <a:gd name="connsiteX5" fmla="*/ 979513 w 4433283"/>
                <a:gd name="connsiteY5" fmla="*/ 580347 h 999329"/>
                <a:gd name="connsiteX6" fmla="*/ 1075765 w 4433283"/>
                <a:gd name="connsiteY6" fmla="*/ 526559 h 999329"/>
                <a:gd name="connsiteX7" fmla="*/ 1299411 w 4433283"/>
                <a:gd name="connsiteY7" fmla="*/ 478433 h 999329"/>
                <a:gd name="connsiteX8" fmla="*/ 1514564 w 4433283"/>
                <a:gd name="connsiteY8" fmla="*/ 407659 h 999329"/>
                <a:gd name="connsiteX9" fmla="*/ 1644788 w 4433283"/>
                <a:gd name="connsiteY9" fmla="*/ 373687 h 999329"/>
                <a:gd name="connsiteX10" fmla="*/ 1797660 w 4433283"/>
                <a:gd name="connsiteY10" fmla="*/ 356701 h 999329"/>
                <a:gd name="connsiteX11" fmla="*/ 1939208 w 4433283"/>
                <a:gd name="connsiteY11" fmla="*/ 297251 h 999329"/>
                <a:gd name="connsiteX12" fmla="*/ 2052446 w 4433283"/>
                <a:gd name="connsiteY12" fmla="*/ 268942 h 999329"/>
                <a:gd name="connsiteX13" fmla="*/ 2307233 w 4433283"/>
                <a:gd name="connsiteY13" fmla="*/ 155703 h 999329"/>
                <a:gd name="connsiteX14" fmla="*/ 2479921 w 4433283"/>
                <a:gd name="connsiteY14" fmla="*/ 56620 h 999329"/>
                <a:gd name="connsiteX15" fmla="*/ 2621469 w 4433283"/>
                <a:gd name="connsiteY15" fmla="*/ 11324 h 999329"/>
                <a:gd name="connsiteX16" fmla="*/ 2729046 w 4433283"/>
                <a:gd name="connsiteY16" fmla="*/ 0 h 999329"/>
                <a:gd name="connsiteX17" fmla="*/ 2796989 w 4433283"/>
                <a:gd name="connsiteY17" fmla="*/ 5662 h 999329"/>
                <a:gd name="connsiteX18" fmla="*/ 2867763 w 4433283"/>
                <a:gd name="connsiteY18" fmla="*/ 11324 h 999329"/>
                <a:gd name="connsiteX19" fmla="*/ 3068761 w 4433283"/>
                <a:gd name="connsiteY19" fmla="*/ 147210 h 999329"/>
                <a:gd name="connsiteX20" fmla="*/ 3312223 w 4433283"/>
                <a:gd name="connsiteY20" fmla="*/ 302913 h 999329"/>
                <a:gd name="connsiteX21" fmla="*/ 3496236 w 4433283"/>
                <a:gd name="connsiteY21" fmla="*/ 416152 h 999329"/>
                <a:gd name="connsiteX22" fmla="*/ 3753853 w 4433283"/>
                <a:gd name="connsiteY22" fmla="*/ 588840 h 999329"/>
                <a:gd name="connsiteX23" fmla="*/ 4051104 w 4433283"/>
                <a:gd name="connsiteY23" fmla="*/ 784176 h 999329"/>
                <a:gd name="connsiteX24" fmla="*/ 4252102 w 4433283"/>
                <a:gd name="connsiteY24" fmla="*/ 903077 h 999329"/>
                <a:gd name="connsiteX25" fmla="*/ 4433283 w 4433283"/>
                <a:gd name="connsiteY25" fmla="*/ 996499 h 999329"/>
                <a:gd name="connsiteX26" fmla="*/ 4427621 w 4433283"/>
                <a:gd name="connsiteY26" fmla="*/ 999329 h 999329"/>
                <a:gd name="connsiteX0" fmla="*/ 0 w 4433283"/>
                <a:gd name="connsiteY0" fmla="*/ 945541 h 999329"/>
                <a:gd name="connsiteX1" fmla="*/ 101915 w 4433283"/>
                <a:gd name="connsiteY1" fmla="*/ 894584 h 999329"/>
                <a:gd name="connsiteX2" fmla="*/ 215153 w 4433283"/>
                <a:gd name="connsiteY2" fmla="*/ 866274 h 999329"/>
                <a:gd name="connsiteX3" fmla="*/ 509573 w 4433283"/>
                <a:gd name="connsiteY3" fmla="*/ 758698 h 999329"/>
                <a:gd name="connsiteX4" fmla="*/ 716233 w 4433283"/>
                <a:gd name="connsiteY4" fmla="*/ 673769 h 999329"/>
                <a:gd name="connsiteX5" fmla="*/ 979513 w 4433283"/>
                <a:gd name="connsiteY5" fmla="*/ 580347 h 999329"/>
                <a:gd name="connsiteX6" fmla="*/ 1075765 w 4433283"/>
                <a:gd name="connsiteY6" fmla="*/ 526559 h 999329"/>
                <a:gd name="connsiteX7" fmla="*/ 1299411 w 4433283"/>
                <a:gd name="connsiteY7" fmla="*/ 478433 h 999329"/>
                <a:gd name="connsiteX8" fmla="*/ 1514564 w 4433283"/>
                <a:gd name="connsiteY8" fmla="*/ 407659 h 999329"/>
                <a:gd name="connsiteX9" fmla="*/ 1644788 w 4433283"/>
                <a:gd name="connsiteY9" fmla="*/ 373687 h 999329"/>
                <a:gd name="connsiteX10" fmla="*/ 1797660 w 4433283"/>
                <a:gd name="connsiteY10" fmla="*/ 356701 h 999329"/>
                <a:gd name="connsiteX11" fmla="*/ 1939208 w 4433283"/>
                <a:gd name="connsiteY11" fmla="*/ 297251 h 999329"/>
                <a:gd name="connsiteX12" fmla="*/ 2052446 w 4433283"/>
                <a:gd name="connsiteY12" fmla="*/ 268942 h 999329"/>
                <a:gd name="connsiteX13" fmla="*/ 2284585 w 4433283"/>
                <a:gd name="connsiteY13" fmla="*/ 150041 h 999329"/>
                <a:gd name="connsiteX14" fmla="*/ 2479921 w 4433283"/>
                <a:gd name="connsiteY14" fmla="*/ 56620 h 999329"/>
                <a:gd name="connsiteX15" fmla="*/ 2621469 w 4433283"/>
                <a:gd name="connsiteY15" fmla="*/ 11324 h 999329"/>
                <a:gd name="connsiteX16" fmla="*/ 2729046 w 4433283"/>
                <a:gd name="connsiteY16" fmla="*/ 0 h 999329"/>
                <a:gd name="connsiteX17" fmla="*/ 2796989 w 4433283"/>
                <a:gd name="connsiteY17" fmla="*/ 5662 h 999329"/>
                <a:gd name="connsiteX18" fmla="*/ 2867763 w 4433283"/>
                <a:gd name="connsiteY18" fmla="*/ 11324 h 999329"/>
                <a:gd name="connsiteX19" fmla="*/ 3068761 w 4433283"/>
                <a:gd name="connsiteY19" fmla="*/ 147210 h 999329"/>
                <a:gd name="connsiteX20" fmla="*/ 3312223 w 4433283"/>
                <a:gd name="connsiteY20" fmla="*/ 302913 h 999329"/>
                <a:gd name="connsiteX21" fmla="*/ 3496236 w 4433283"/>
                <a:gd name="connsiteY21" fmla="*/ 416152 h 999329"/>
                <a:gd name="connsiteX22" fmla="*/ 3753853 w 4433283"/>
                <a:gd name="connsiteY22" fmla="*/ 588840 h 999329"/>
                <a:gd name="connsiteX23" fmla="*/ 4051104 w 4433283"/>
                <a:gd name="connsiteY23" fmla="*/ 784176 h 999329"/>
                <a:gd name="connsiteX24" fmla="*/ 4252102 w 4433283"/>
                <a:gd name="connsiteY24" fmla="*/ 903077 h 999329"/>
                <a:gd name="connsiteX25" fmla="*/ 4433283 w 4433283"/>
                <a:gd name="connsiteY25" fmla="*/ 996499 h 999329"/>
                <a:gd name="connsiteX26" fmla="*/ 4427621 w 4433283"/>
                <a:gd name="connsiteY26" fmla="*/ 999329 h 999329"/>
                <a:gd name="connsiteX0" fmla="*/ 0 w 4433283"/>
                <a:gd name="connsiteY0" fmla="*/ 945541 h 999329"/>
                <a:gd name="connsiteX1" fmla="*/ 101915 w 4433283"/>
                <a:gd name="connsiteY1" fmla="*/ 894584 h 999329"/>
                <a:gd name="connsiteX2" fmla="*/ 215153 w 4433283"/>
                <a:gd name="connsiteY2" fmla="*/ 866274 h 999329"/>
                <a:gd name="connsiteX3" fmla="*/ 509573 w 4433283"/>
                <a:gd name="connsiteY3" fmla="*/ 758698 h 999329"/>
                <a:gd name="connsiteX4" fmla="*/ 716233 w 4433283"/>
                <a:gd name="connsiteY4" fmla="*/ 673769 h 999329"/>
                <a:gd name="connsiteX5" fmla="*/ 979513 w 4433283"/>
                <a:gd name="connsiteY5" fmla="*/ 580347 h 999329"/>
                <a:gd name="connsiteX6" fmla="*/ 1075765 w 4433283"/>
                <a:gd name="connsiteY6" fmla="*/ 526559 h 999329"/>
                <a:gd name="connsiteX7" fmla="*/ 1299411 w 4433283"/>
                <a:gd name="connsiteY7" fmla="*/ 478433 h 999329"/>
                <a:gd name="connsiteX8" fmla="*/ 1514564 w 4433283"/>
                <a:gd name="connsiteY8" fmla="*/ 407659 h 999329"/>
                <a:gd name="connsiteX9" fmla="*/ 1644788 w 4433283"/>
                <a:gd name="connsiteY9" fmla="*/ 373687 h 999329"/>
                <a:gd name="connsiteX10" fmla="*/ 1797660 w 4433283"/>
                <a:gd name="connsiteY10" fmla="*/ 356701 h 999329"/>
                <a:gd name="connsiteX11" fmla="*/ 1939208 w 4433283"/>
                <a:gd name="connsiteY11" fmla="*/ 297251 h 999329"/>
                <a:gd name="connsiteX12" fmla="*/ 2043953 w 4433283"/>
                <a:gd name="connsiteY12" fmla="*/ 249125 h 999329"/>
                <a:gd name="connsiteX13" fmla="*/ 2284585 w 4433283"/>
                <a:gd name="connsiteY13" fmla="*/ 150041 h 999329"/>
                <a:gd name="connsiteX14" fmla="*/ 2479921 w 4433283"/>
                <a:gd name="connsiteY14" fmla="*/ 56620 h 999329"/>
                <a:gd name="connsiteX15" fmla="*/ 2621469 w 4433283"/>
                <a:gd name="connsiteY15" fmla="*/ 11324 h 999329"/>
                <a:gd name="connsiteX16" fmla="*/ 2729046 w 4433283"/>
                <a:gd name="connsiteY16" fmla="*/ 0 h 999329"/>
                <a:gd name="connsiteX17" fmla="*/ 2796989 w 4433283"/>
                <a:gd name="connsiteY17" fmla="*/ 5662 h 999329"/>
                <a:gd name="connsiteX18" fmla="*/ 2867763 w 4433283"/>
                <a:gd name="connsiteY18" fmla="*/ 11324 h 999329"/>
                <a:gd name="connsiteX19" fmla="*/ 3068761 w 4433283"/>
                <a:gd name="connsiteY19" fmla="*/ 147210 h 999329"/>
                <a:gd name="connsiteX20" fmla="*/ 3312223 w 4433283"/>
                <a:gd name="connsiteY20" fmla="*/ 302913 h 999329"/>
                <a:gd name="connsiteX21" fmla="*/ 3496236 w 4433283"/>
                <a:gd name="connsiteY21" fmla="*/ 416152 h 999329"/>
                <a:gd name="connsiteX22" fmla="*/ 3753853 w 4433283"/>
                <a:gd name="connsiteY22" fmla="*/ 588840 h 999329"/>
                <a:gd name="connsiteX23" fmla="*/ 4051104 w 4433283"/>
                <a:gd name="connsiteY23" fmla="*/ 784176 h 999329"/>
                <a:gd name="connsiteX24" fmla="*/ 4252102 w 4433283"/>
                <a:gd name="connsiteY24" fmla="*/ 903077 h 999329"/>
                <a:gd name="connsiteX25" fmla="*/ 4433283 w 4433283"/>
                <a:gd name="connsiteY25" fmla="*/ 996499 h 999329"/>
                <a:gd name="connsiteX26" fmla="*/ 4427621 w 4433283"/>
                <a:gd name="connsiteY26" fmla="*/ 999329 h 999329"/>
                <a:gd name="connsiteX0" fmla="*/ 0 w 4433283"/>
                <a:gd name="connsiteY0" fmla="*/ 945541 h 999329"/>
                <a:gd name="connsiteX1" fmla="*/ 101915 w 4433283"/>
                <a:gd name="connsiteY1" fmla="*/ 894584 h 999329"/>
                <a:gd name="connsiteX2" fmla="*/ 215153 w 4433283"/>
                <a:gd name="connsiteY2" fmla="*/ 866274 h 999329"/>
                <a:gd name="connsiteX3" fmla="*/ 509573 w 4433283"/>
                <a:gd name="connsiteY3" fmla="*/ 758698 h 999329"/>
                <a:gd name="connsiteX4" fmla="*/ 716233 w 4433283"/>
                <a:gd name="connsiteY4" fmla="*/ 673769 h 999329"/>
                <a:gd name="connsiteX5" fmla="*/ 979513 w 4433283"/>
                <a:gd name="connsiteY5" fmla="*/ 580347 h 999329"/>
                <a:gd name="connsiteX6" fmla="*/ 1075765 w 4433283"/>
                <a:gd name="connsiteY6" fmla="*/ 526559 h 999329"/>
                <a:gd name="connsiteX7" fmla="*/ 1299411 w 4433283"/>
                <a:gd name="connsiteY7" fmla="*/ 478433 h 999329"/>
                <a:gd name="connsiteX8" fmla="*/ 1514564 w 4433283"/>
                <a:gd name="connsiteY8" fmla="*/ 407659 h 999329"/>
                <a:gd name="connsiteX9" fmla="*/ 1644788 w 4433283"/>
                <a:gd name="connsiteY9" fmla="*/ 373687 h 999329"/>
                <a:gd name="connsiteX10" fmla="*/ 1780674 w 4433283"/>
                <a:gd name="connsiteY10" fmla="*/ 351040 h 999329"/>
                <a:gd name="connsiteX11" fmla="*/ 1939208 w 4433283"/>
                <a:gd name="connsiteY11" fmla="*/ 297251 h 999329"/>
                <a:gd name="connsiteX12" fmla="*/ 2043953 w 4433283"/>
                <a:gd name="connsiteY12" fmla="*/ 249125 h 999329"/>
                <a:gd name="connsiteX13" fmla="*/ 2284585 w 4433283"/>
                <a:gd name="connsiteY13" fmla="*/ 150041 h 999329"/>
                <a:gd name="connsiteX14" fmla="*/ 2479921 w 4433283"/>
                <a:gd name="connsiteY14" fmla="*/ 56620 h 999329"/>
                <a:gd name="connsiteX15" fmla="*/ 2621469 w 4433283"/>
                <a:gd name="connsiteY15" fmla="*/ 11324 h 999329"/>
                <a:gd name="connsiteX16" fmla="*/ 2729046 w 4433283"/>
                <a:gd name="connsiteY16" fmla="*/ 0 h 999329"/>
                <a:gd name="connsiteX17" fmla="*/ 2796989 w 4433283"/>
                <a:gd name="connsiteY17" fmla="*/ 5662 h 999329"/>
                <a:gd name="connsiteX18" fmla="*/ 2867763 w 4433283"/>
                <a:gd name="connsiteY18" fmla="*/ 11324 h 999329"/>
                <a:gd name="connsiteX19" fmla="*/ 3068761 w 4433283"/>
                <a:gd name="connsiteY19" fmla="*/ 147210 h 999329"/>
                <a:gd name="connsiteX20" fmla="*/ 3312223 w 4433283"/>
                <a:gd name="connsiteY20" fmla="*/ 302913 h 999329"/>
                <a:gd name="connsiteX21" fmla="*/ 3496236 w 4433283"/>
                <a:gd name="connsiteY21" fmla="*/ 416152 h 999329"/>
                <a:gd name="connsiteX22" fmla="*/ 3753853 w 4433283"/>
                <a:gd name="connsiteY22" fmla="*/ 588840 h 999329"/>
                <a:gd name="connsiteX23" fmla="*/ 4051104 w 4433283"/>
                <a:gd name="connsiteY23" fmla="*/ 784176 h 999329"/>
                <a:gd name="connsiteX24" fmla="*/ 4252102 w 4433283"/>
                <a:gd name="connsiteY24" fmla="*/ 903077 h 999329"/>
                <a:gd name="connsiteX25" fmla="*/ 4433283 w 4433283"/>
                <a:gd name="connsiteY25" fmla="*/ 996499 h 999329"/>
                <a:gd name="connsiteX26" fmla="*/ 4427621 w 4433283"/>
                <a:gd name="connsiteY26" fmla="*/ 999329 h 999329"/>
                <a:gd name="connsiteX0" fmla="*/ 0 w 4433283"/>
                <a:gd name="connsiteY0" fmla="*/ 945541 h 999329"/>
                <a:gd name="connsiteX1" fmla="*/ 101915 w 4433283"/>
                <a:gd name="connsiteY1" fmla="*/ 894584 h 999329"/>
                <a:gd name="connsiteX2" fmla="*/ 215153 w 4433283"/>
                <a:gd name="connsiteY2" fmla="*/ 866274 h 999329"/>
                <a:gd name="connsiteX3" fmla="*/ 509573 w 4433283"/>
                <a:gd name="connsiteY3" fmla="*/ 758698 h 999329"/>
                <a:gd name="connsiteX4" fmla="*/ 716233 w 4433283"/>
                <a:gd name="connsiteY4" fmla="*/ 673769 h 999329"/>
                <a:gd name="connsiteX5" fmla="*/ 979513 w 4433283"/>
                <a:gd name="connsiteY5" fmla="*/ 580347 h 999329"/>
                <a:gd name="connsiteX6" fmla="*/ 1075765 w 4433283"/>
                <a:gd name="connsiteY6" fmla="*/ 526559 h 999329"/>
                <a:gd name="connsiteX7" fmla="*/ 1299411 w 4433283"/>
                <a:gd name="connsiteY7" fmla="*/ 478433 h 999329"/>
                <a:gd name="connsiteX8" fmla="*/ 1514564 w 4433283"/>
                <a:gd name="connsiteY8" fmla="*/ 407659 h 999329"/>
                <a:gd name="connsiteX9" fmla="*/ 1644788 w 4433283"/>
                <a:gd name="connsiteY9" fmla="*/ 373687 h 999329"/>
                <a:gd name="connsiteX10" fmla="*/ 1780674 w 4433283"/>
                <a:gd name="connsiteY10" fmla="*/ 351040 h 999329"/>
                <a:gd name="connsiteX11" fmla="*/ 1828800 w 4433283"/>
                <a:gd name="connsiteY11" fmla="*/ 181182 h 999329"/>
                <a:gd name="connsiteX12" fmla="*/ 2043953 w 4433283"/>
                <a:gd name="connsiteY12" fmla="*/ 249125 h 999329"/>
                <a:gd name="connsiteX13" fmla="*/ 2284585 w 4433283"/>
                <a:gd name="connsiteY13" fmla="*/ 150041 h 999329"/>
                <a:gd name="connsiteX14" fmla="*/ 2479921 w 4433283"/>
                <a:gd name="connsiteY14" fmla="*/ 56620 h 999329"/>
                <a:gd name="connsiteX15" fmla="*/ 2621469 w 4433283"/>
                <a:gd name="connsiteY15" fmla="*/ 11324 h 999329"/>
                <a:gd name="connsiteX16" fmla="*/ 2729046 w 4433283"/>
                <a:gd name="connsiteY16" fmla="*/ 0 h 999329"/>
                <a:gd name="connsiteX17" fmla="*/ 2796989 w 4433283"/>
                <a:gd name="connsiteY17" fmla="*/ 5662 h 999329"/>
                <a:gd name="connsiteX18" fmla="*/ 2867763 w 4433283"/>
                <a:gd name="connsiteY18" fmla="*/ 11324 h 999329"/>
                <a:gd name="connsiteX19" fmla="*/ 3068761 w 4433283"/>
                <a:gd name="connsiteY19" fmla="*/ 147210 h 999329"/>
                <a:gd name="connsiteX20" fmla="*/ 3312223 w 4433283"/>
                <a:gd name="connsiteY20" fmla="*/ 302913 h 999329"/>
                <a:gd name="connsiteX21" fmla="*/ 3496236 w 4433283"/>
                <a:gd name="connsiteY21" fmla="*/ 416152 h 999329"/>
                <a:gd name="connsiteX22" fmla="*/ 3753853 w 4433283"/>
                <a:gd name="connsiteY22" fmla="*/ 588840 h 999329"/>
                <a:gd name="connsiteX23" fmla="*/ 4051104 w 4433283"/>
                <a:gd name="connsiteY23" fmla="*/ 784176 h 999329"/>
                <a:gd name="connsiteX24" fmla="*/ 4252102 w 4433283"/>
                <a:gd name="connsiteY24" fmla="*/ 903077 h 999329"/>
                <a:gd name="connsiteX25" fmla="*/ 4433283 w 4433283"/>
                <a:gd name="connsiteY25" fmla="*/ 996499 h 999329"/>
                <a:gd name="connsiteX26" fmla="*/ 4427621 w 4433283"/>
                <a:gd name="connsiteY26" fmla="*/ 999329 h 999329"/>
                <a:gd name="connsiteX0" fmla="*/ 0 w 4433283"/>
                <a:gd name="connsiteY0" fmla="*/ 945541 h 999329"/>
                <a:gd name="connsiteX1" fmla="*/ 101915 w 4433283"/>
                <a:gd name="connsiteY1" fmla="*/ 894584 h 999329"/>
                <a:gd name="connsiteX2" fmla="*/ 215153 w 4433283"/>
                <a:gd name="connsiteY2" fmla="*/ 866274 h 999329"/>
                <a:gd name="connsiteX3" fmla="*/ 509573 w 4433283"/>
                <a:gd name="connsiteY3" fmla="*/ 758698 h 999329"/>
                <a:gd name="connsiteX4" fmla="*/ 716233 w 4433283"/>
                <a:gd name="connsiteY4" fmla="*/ 673769 h 999329"/>
                <a:gd name="connsiteX5" fmla="*/ 979513 w 4433283"/>
                <a:gd name="connsiteY5" fmla="*/ 580347 h 999329"/>
                <a:gd name="connsiteX6" fmla="*/ 1075765 w 4433283"/>
                <a:gd name="connsiteY6" fmla="*/ 526559 h 999329"/>
                <a:gd name="connsiteX7" fmla="*/ 1299411 w 4433283"/>
                <a:gd name="connsiteY7" fmla="*/ 478433 h 999329"/>
                <a:gd name="connsiteX8" fmla="*/ 1514564 w 4433283"/>
                <a:gd name="connsiteY8" fmla="*/ 407659 h 999329"/>
                <a:gd name="connsiteX9" fmla="*/ 1644788 w 4433283"/>
                <a:gd name="connsiteY9" fmla="*/ 373687 h 999329"/>
                <a:gd name="connsiteX10" fmla="*/ 1780674 w 4433283"/>
                <a:gd name="connsiteY10" fmla="*/ 351040 h 999329"/>
                <a:gd name="connsiteX11" fmla="*/ 1828800 w 4433283"/>
                <a:gd name="connsiteY11" fmla="*/ 181182 h 999329"/>
                <a:gd name="connsiteX12" fmla="*/ 2024137 w 4433283"/>
                <a:gd name="connsiteY12" fmla="*/ 147210 h 999329"/>
                <a:gd name="connsiteX13" fmla="*/ 2284585 w 4433283"/>
                <a:gd name="connsiteY13" fmla="*/ 150041 h 999329"/>
                <a:gd name="connsiteX14" fmla="*/ 2479921 w 4433283"/>
                <a:gd name="connsiteY14" fmla="*/ 56620 h 999329"/>
                <a:gd name="connsiteX15" fmla="*/ 2621469 w 4433283"/>
                <a:gd name="connsiteY15" fmla="*/ 11324 h 999329"/>
                <a:gd name="connsiteX16" fmla="*/ 2729046 w 4433283"/>
                <a:gd name="connsiteY16" fmla="*/ 0 h 999329"/>
                <a:gd name="connsiteX17" fmla="*/ 2796989 w 4433283"/>
                <a:gd name="connsiteY17" fmla="*/ 5662 h 999329"/>
                <a:gd name="connsiteX18" fmla="*/ 2867763 w 4433283"/>
                <a:gd name="connsiteY18" fmla="*/ 11324 h 999329"/>
                <a:gd name="connsiteX19" fmla="*/ 3068761 w 4433283"/>
                <a:gd name="connsiteY19" fmla="*/ 147210 h 999329"/>
                <a:gd name="connsiteX20" fmla="*/ 3312223 w 4433283"/>
                <a:gd name="connsiteY20" fmla="*/ 302913 h 999329"/>
                <a:gd name="connsiteX21" fmla="*/ 3496236 w 4433283"/>
                <a:gd name="connsiteY21" fmla="*/ 416152 h 999329"/>
                <a:gd name="connsiteX22" fmla="*/ 3753853 w 4433283"/>
                <a:gd name="connsiteY22" fmla="*/ 588840 h 999329"/>
                <a:gd name="connsiteX23" fmla="*/ 4051104 w 4433283"/>
                <a:gd name="connsiteY23" fmla="*/ 784176 h 999329"/>
                <a:gd name="connsiteX24" fmla="*/ 4252102 w 4433283"/>
                <a:gd name="connsiteY24" fmla="*/ 903077 h 999329"/>
                <a:gd name="connsiteX25" fmla="*/ 4433283 w 4433283"/>
                <a:gd name="connsiteY25" fmla="*/ 996499 h 999329"/>
                <a:gd name="connsiteX26" fmla="*/ 4427621 w 4433283"/>
                <a:gd name="connsiteY26" fmla="*/ 999329 h 999329"/>
                <a:gd name="connsiteX0" fmla="*/ 0 w 4433283"/>
                <a:gd name="connsiteY0" fmla="*/ 945541 h 999329"/>
                <a:gd name="connsiteX1" fmla="*/ 101915 w 4433283"/>
                <a:gd name="connsiteY1" fmla="*/ 894584 h 999329"/>
                <a:gd name="connsiteX2" fmla="*/ 215153 w 4433283"/>
                <a:gd name="connsiteY2" fmla="*/ 866274 h 999329"/>
                <a:gd name="connsiteX3" fmla="*/ 509573 w 4433283"/>
                <a:gd name="connsiteY3" fmla="*/ 758698 h 999329"/>
                <a:gd name="connsiteX4" fmla="*/ 716233 w 4433283"/>
                <a:gd name="connsiteY4" fmla="*/ 673769 h 999329"/>
                <a:gd name="connsiteX5" fmla="*/ 979513 w 4433283"/>
                <a:gd name="connsiteY5" fmla="*/ 580347 h 999329"/>
                <a:gd name="connsiteX6" fmla="*/ 1075765 w 4433283"/>
                <a:gd name="connsiteY6" fmla="*/ 526559 h 999329"/>
                <a:gd name="connsiteX7" fmla="*/ 1299411 w 4433283"/>
                <a:gd name="connsiteY7" fmla="*/ 478433 h 999329"/>
                <a:gd name="connsiteX8" fmla="*/ 1514564 w 4433283"/>
                <a:gd name="connsiteY8" fmla="*/ 407659 h 999329"/>
                <a:gd name="connsiteX9" fmla="*/ 1644788 w 4433283"/>
                <a:gd name="connsiteY9" fmla="*/ 373687 h 999329"/>
                <a:gd name="connsiteX10" fmla="*/ 1780674 w 4433283"/>
                <a:gd name="connsiteY10" fmla="*/ 351040 h 999329"/>
                <a:gd name="connsiteX11" fmla="*/ 1828800 w 4433283"/>
                <a:gd name="connsiteY11" fmla="*/ 181182 h 999329"/>
                <a:gd name="connsiteX12" fmla="*/ 2024137 w 4433283"/>
                <a:gd name="connsiteY12" fmla="*/ 147210 h 999329"/>
                <a:gd name="connsiteX13" fmla="*/ 2253444 w 4433283"/>
                <a:gd name="connsiteY13" fmla="*/ 82098 h 999329"/>
                <a:gd name="connsiteX14" fmla="*/ 2479921 w 4433283"/>
                <a:gd name="connsiteY14" fmla="*/ 56620 h 999329"/>
                <a:gd name="connsiteX15" fmla="*/ 2621469 w 4433283"/>
                <a:gd name="connsiteY15" fmla="*/ 11324 h 999329"/>
                <a:gd name="connsiteX16" fmla="*/ 2729046 w 4433283"/>
                <a:gd name="connsiteY16" fmla="*/ 0 h 999329"/>
                <a:gd name="connsiteX17" fmla="*/ 2796989 w 4433283"/>
                <a:gd name="connsiteY17" fmla="*/ 5662 h 999329"/>
                <a:gd name="connsiteX18" fmla="*/ 2867763 w 4433283"/>
                <a:gd name="connsiteY18" fmla="*/ 11324 h 999329"/>
                <a:gd name="connsiteX19" fmla="*/ 3068761 w 4433283"/>
                <a:gd name="connsiteY19" fmla="*/ 147210 h 999329"/>
                <a:gd name="connsiteX20" fmla="*/ 3312223 w 4433283"/>
                <a:gd name="connsiteY20" fmla="*/ 302913 h 999329"/>
                <a:gd name="connsiteX21" fmla="*/ 3496236 w 4433283"/>
                <a:gd name="connsiteY21" fmla="*/ 416152 h 999329"/>
                <a:gd name="connsiteX22" fmla="*/ 3753853 w 4433283"/>
                <a:gd name="connsiteY22" fmla="*/ 588840 h 999329"/>
                <a:gd name="connsiteX23" fmla="*/ 4051104 w 4433283"/>
                <a:gd name="connsiteY23" fmla="*/ 784176 h 999329"/>
                <a:gd name="connsiteX24" fmla="*/ 4252102 w 4433283"/>
                <a:gd name="connsiteY24" fmla="*/ 903077 h 999329"/>
                <a:gd name="connsiteX25" fmla="*/ 4433283 w 4433283"/>
                <a:gd name="connsiteY25" fmla="*/ 996499 h 999329"/>
                <a:gd name="connsiteX26" fmla="*/ 4427621 w 4433283"/>
                <a:gd name="connsiteY26" fmla="*/ 999329 h 999329"/>
                <a:gd name="connsiteX0" fmla="*/ 0 w 4433283"/>
                <a:gd name="connsiteY0" fmla="*/ 945541 h 999329"/>
                <a:gd name="connsiteX1" fmla="*/ 101915 w 4433283"/>
                <a:gd name="connsiteY1" fmla="*/ 894584 h 999329"/>
                <a:gd name="connsiteX2" fmla="*/ 215153 w 4433283"/>
                <a:gd name="connsiteY2" fmla="*/ 866274 h 999329"/>
                <a:gd name="connsiteX3" fmla="*/ 509573 w 4433283"/>
                <a:gd name="connsiteY3" fmla="*/ 758698 h 999329"/>
                <a:gd name="connsiteX4" fmla="*/ 716233 w 4433283"/>
                <a:gd name="connsiteY4" fmla="*/ 673769 h 999329"/>
                <a:gd name="connsiteX5" fmla="*/ 979513 w 4433283"/>
                <a:gd name="connsiteY5" fmla="*/ 580347 h 999329"/>
                <a:gd name="connsiteX6" fmla="*/ 1075765 w 4433283"/>
                <a:gd name="connsiteY6" fmla="*/ 526559 h 999329"/>
                <a:gd name="connsiteX7" fmla="*/ 1299411 w 4433283"/>
                <a:gd name="connsiteY7" fmla="*/ 478433 h 999329"/>
                <a:gd name="connsiteX8" fmla="*/ 1514564 w 4433283"/>
                <a:gd name="connsiteY8" fmla="*/ 407659 h 999329"/>
                <a:gd name="connsiteX9" fmla="*/ 1644788 w 4433283"/>
                <a:gd name="connsiteY9" fmla="*/ 373687 h 999329"/>
                <a:gd name="connsiteX10" fmla="*/ 1780674 w 4433283"/>
                <a:gd name="connsiteY10" fmla="*/ 351040 h 999329"/>
                <a:gd name="connsiteX11" fmla="*/ 1828800 w 4433283"/>
                <a:gd name="connsiteY11" fmla="*/ 181182 h 999329"/>
                <a:gd name="connsiteX12" fmla="*/ 2024137 w 4433283"/>
                <a:gd name="connsiteY12" fmla="*/ 147210 h 999329"/>
                <a:gd name="connsiteX13" fmla="*/ 2253444 w 4433283"/>
                <a:gd name="connsiteY13" fmla="*/ 82098 h 999329"/>
                <a:gd name="connsiteX14" fmla="*/ 2437457 w 4433283"/>
                <a:gd name="connsiteY14" fmla="*/ 11324 h 999329"/>
                <a:gd name="connsiteX15" fmla="*/ 2621469 w 4433283"/>
                <a:gd name="connsiteY15" fmla="*/ 11324 h 999329"/>
                <a:gd name="connsiteX16" fmla="*/ 2729046 w 4433283"/>
                <a:gd name="connsiteY16" fmla="*/ 0 h 999329"/>
                <a:gd name="connsiteX17" fmla="*/ 2796989 w 4433283"/>
                <a:gd name="connsiteY17" fmla="*/ 5662 h 999329"/>
                <a:gd name="connsiteX18" fmla="*/ 2867763 w 4433283"/>
                <a:gd name="connsiteY18" fmla="*/ 11324 h 999329"/>
                <a:gd name="connsiteX19" fmla="*/ 3068761 w 4433283"/>
                <a:gd name="connsiteY19" fmla="*/ 147210 h 999329"/>
                <a:gd name="connsiteX20" fmla="*/ 3312223 w 4433283"/>
                <a:gd name="connsiteY20" fmla="*/ 302913 h 999329"/>
                <a:gd name="connsiteX21" fmla="*/ 3496236 w 4433283"/>
                <a:gd name="connsiteY21" fmla="*/ 416152 h 999329"/>
                <a:gd name="connsiteX22" fmla="*/ 3753853 w 4433283"/>
                <a:gd name="connsiteY22" fmla="*/ 588840 h 999329"/>
                <a:gd name="connsiteX23" fmla="*/ 4051104 w 4433283"/>
                <a:gd name="connsiteY23" fmla="*/ 784176 h 999329"/>
                <a:gd name="connsiteX24" fmla="*/ 4252102 w 4433283"/>
                <a:gd name="connsiteY24" fmla="*/ 903077 h 999329"/>
                <a:gd name="connsiteX25" fmla="*/ 4433283 w 4433283"/>
                <a:gd name="connsiteY25" fmla="*/ 996499 h 999329"/>
                <a:gd name="connsiteX26" fmla="*/ 4427621 w 4433283"/>
                <a:gd name="connsiteY26" fmla="*/ 999329 h 999329"/>
                <a:gd name="connsiteX0" fmla="*/ 0 w 4433283"/>
                <a:gd name="connsiteY0" fmla="*/ 945541 h 999329"/>
                <a:gd name="connsiteX1" fmla="*/ 101915 w 4433283"/>
                <a:gd name="connsiteY1" fmla="*/ 894584 h 999329"/>
                <a:gd name="connsiteX2" fmla="*/ 215153 w 4433283"/>
                <a:gd name="connsiteY2" fmla="*/ 866274 h 999329"/>
                <a:gd name="connsiteX3" fmla="*/ 509573 w 4433283"/>
                <a:gd name="connsiteY3" fmla="*/ 758698 h 999329"/>
                <a:gd name="connsiteX4" fmla="*/ 716233 w 4433283"/>
                <a:gd name="connsiteY4" fmla="*/ 673769 h 999329"/>
                <a:gd name="connsiteX5" fmla="*/ 979513 w 4433283"/>
                <a:gd name="connsiteY5" fmla="*/ 580347 h 999329"/>
                <a:gd name="connsiteX6" fmla="*/ 1075765 w 4433283"/>
                <a:gd name="connsiteY6" fmla="*/ 526559 h 999329"/>
                <a:gd name="connsiteX7" fmla="*/ 1299411 w 4433283"/>
                <a:gd name="connsiteY7" fmla="*/ 478433 h 999329"/>
                <a:gd name="connsiteX8" fmla="*/ 1514564 w 4433283"/>
                <a:gd name="connsiteY8" fmla="*/ 407659 h 999329"/>
                <a:gd name="connsiteX9" fmla="*/ 1644788 w 4433283"/>
                <a:gd name="connsiteY9" fmla="*/ 373687 h 999329"/>
                <a:gd name="connsiteX10" fmla="*/ 1780674 w 4433283"/>
                <a:gd name="connsiteY10" fmla="*/ 351040 h 999329"/>
                <a:gd name="connsiteX11" fmla="*/ 1828800 w 4433283"/>
                <a:gd name="connsiteY11" fmla="*/ 181182 h 999329"/>
                <a:gd name="connsiteX12" fmla="*/ 2024137 w 4433283"/>
                <a:gd name="connsiteY12" fmla="*/ 147210 h 999329"/>
                <a:gd name="connsiteX13" fmla="*/ 2253444 w 4433283"/>
                <a:gd name="connsiteY13" fmla="*/ 82098 h 999329"/>
                <a:gd name="connsiteX14" fmla="*/ 2437457 w 4433283"/>
                <a:gd name="connsiteY14" fmla="*/ 11324 h 999329"/>
                <a:gd name="connsiteX15" fmla="*/ 2618638 w 4433283"/>
                <a:gd name="connsiteY15" fmla="*/ 0 h 999329"/>
                <a:gd name="connsiteX16" fmla="*/ 2729046 w 4433283"/>
                <a:gd name="connsiteY16" fmla="*/ 0 h 999329"/>
                <a:gd name="connsiteX17" fmla="*/ 2796989 w 4433283"/>
                <a:gd name="connsiteY17" fmla="*/ 5662 h 999329"/>
                <a:gd name="connsiteX18" fmla="*/ 2867763 w 4433283"/>
                <a:gd name="connsiteY18" fmla="*/ 11324 h 999329"/>
                <a:gd name="connsiteX19" fmla="*/ 3068761 w 4433283"/>
                <a:gd name="connsiteY19" fmla="*/ 147210 h 999329"/>
                <a:gd name="connsiteX20" fmla="*/ 3312223 w 4433283"/>
                <a:gd name="connsiteY20" fmla="*/ 302913 h 999329"/>
                <a:gd name="connsiteX21" fmla="*/ 3496236 w 4433283"/>
                <a:gd name="connsiteY21" fmla="*/ 416152 h 999329"/>
                <a:gd name="connsiteX22" fmla="*/ 3753853 w 4433283"/>
                <a:gd name="connsiteY22" fmla="*/ 588840 h 999329"/>
                <a:gd name="connsiteX23" fmla="*/ 4051104 w 4433283"/>
                <a:gd name="connsiteY23" fmla="*/ 784176 h 999329"/>
                <a:gd name="connsiteX24" fmla="*/ 4252102 w 4433283"/>
                <a:gd name="connsiteY24" fmla="*/ 903077 h 999329"/>
                <a:gd name="connsiteX25" fmla="*/ 4433283 w 4433283"/>
                <a:gd name="connsiteY25" fmla="*/ 996499 h 999329"/>
                <a:gd name="connsiteX26" fmla="*/ 4427621 w 4433283"/>
                <a:gd name="connsiteY26" fmla="*/ 999329 h 999329"/>
                <a:gd name="connsiteX0" fmla="*/ 0 w 4433283"/>
                <a:gd name="connsiteY0" fmla="*/ 945541 h 999329"/>
                <a:gd name="connsiteX1" fmla="*/ 101915 w 4433283"/>
                <a:gd name="connsiteY1" fmla="*/ 894584 h 999329"/>
                <a:gd name="connsiteX2" fmla="*/ 215153 w 4433283"/>
                <a:gd name="connsiteY2" fmla="*/ 866274 h 999329"/>
                <a:gd name="connsiteX3" fmla="*/ 509573 w 4433283"/>
                <a:gd name="connsiteY3" fmla="*/ 758698 h 999329"/>
                <a:gd name="connsiteX4" fmla="*/ 716233 w 4433283"/>
                <a:gd name="connsiteY4" fmla="*/ 673769 h 999329"/>
                <a:gd name="connsiteX5" fmla="*/ 979513 w 4433283"/>
                <a:gd name="connsiteY5" fmla="*/ 580347 h 999329"/>
                <a:gd name="connsiteX6" fmla="*/ 1075765 w 4433283"/>
                <a:gd name="connsiteY6" fmla="*/ 526559 h 999329"/>
                <a:gd name="connsiteX7" fmla="*/ 1299411 w 4433283"/>
                <a:gd name="connsiteY7" fmla="*/ 478433 h 999329"/>
                <a:gd name="connsiteX8" fmla="*/ 1514564 w 4433283"/>
                <a:gd name="connsiteY8" fmla="*/ 407659 h 999329"/>
                <a:gd name="connsiteX9" fmla="*/ 1644788 w 4433283"/>
                <a:gd name="connsiteY9" fmla="*/ 373687 h 999329"/>
                <a:gd name="connsiteX10" fmla="*/ 1780674 w 4433283"/>
                <a:gd name="connsiteY10" fmla="*/ 351040 h 999329"/>
                <a:gd name="connsiteX11" fmla="*/ 1828800 w 4433283"/>
                <a:gd name="connsiteY11" fmla="*/ 181182 h 999329"/>
                <a:gd name="connsiteX12" fmla="*/ 2024137 w 4433283"/>
                <a:gd name="connsiteY12" fmla="*/ 147210 h 999329"/>
                <a:gd name="connsiteX13" fmla="*/ 2216642 w 4433283"/>
                <a:gd name="connsiteY13" fmla="*/ 73605 h 999329"/>
                <a:gd name="connsiteX14" fmla="*/ 2437457 w 4433283"/>
                <a:gd name="connsiteY14" fmla="*/ 11324 h 999329"/>
                <a:gd name="connsiteX15" fmla="*/ 2618638 w 4433283"/>
                <a:gd name="connsiteY15" fmla="*/ 0 h 999329"/>
                <a:gd name="connsiteX16" fmla="*/ 2729046 w 4433283"/>
                <a:gd name="connsiteY16" fmla="*/ 0 h 999329"/>
                <a:gd name="connsiteX17" fmla="*/ 2796989 w 4433283"/>
                <a:gd name="connsiteY17" fmla="*/ 5662 h 999329"/>
                <a:gd name="connsiteX18" fmla="*/ 2867763 w 4433283"/>
                <a:gd name="connsiteY18" fmla="*/ 11324 h 999329"/>
                <a:gd name="connsiteX19" fmla="*/ 3068761 w 4433283"/>
                <a:gd name="connsiteY19" fmla="*/ 147210 h 999329"/>
                <a:gd name="connsiteX20" fmla="*/ 3312223 w 4433283"/>
                <a:gd name="connsiteY20" fmla="*/ 302913 h 999329"/>
                <a:gd name="connsiteX21" fmla="*/ 3496236 w 4433283"/>
                <a:gd name="connsiteY21" fmla="*/ 416152 h 999329"/>
                <a:gd name="connsiteX22" fmla="*/ 3753853 w 4433283"/>
                <a:gd name="connsiteY22" fmla="*/ 588840 h 999329"/>
                <a:gd name="connsiteX23" fmla="*/ 4051104 w 4433283"/>
                <a:gd name="connsiteY23" fmla="*/ 784176 h 999329"/>
                <a:gd name="connsiteX24" fmla="*/ 4252102 w 4433283"/>
                <a:gd name="connsiteY24" fmla="*/ 903077 h 999329"/>
                <a:gd name="connsiteX25" fmla="*/ 4433283 w 4433283"/>
                <a:gd name="connsiteY25" fmla="*/ 996499 h 999329"/>
                <a:gd name="connsiteX26" fmla="*/ 4427621 w 4433283"/>
                <a:gd name="connsiteY26" fmla="*/ 999329 h 999329"/>
                <a:gd name="connsiteX0" fmla="*/ 0 w 4433283"/>
                <a:gd name="connsiteY0" fmla="*/ 945541 h 999329"/>
                <a:gd name="connsiteX1" fmla="*/ 101915 w 4433283"/>
                <a:gd name="connsiteY1" fmla="*/ 894584 h 999329"/>
                <a:gd name="connsiteX2" fmla="*/ 215153 w 4433283"/>
                <a:gd name="connsiteY2" fmla="*/ 866274 h 999329"/>
                <a:gd name="connsiteX3" fmla="*/ 509573 w 4433283"/>
                <a:gd name="connsiteY3" fmla="*/ 758698 h 999329"/>
                <a:gd name="connsiteX4" fmla="*/ 716233 w 4433283"/>
                <a:gd name="connsiteY4" fmla="*/ 673769 h 999329"/>
                <a:gd name="connsiteX5" fmla="*/ 979513 w 4433283"/>
                <a:gd name="connsiteY5" fmla="*/ 580347 h 999329"/>
                <a:gd name="connsiteX6" fmla="*/ 1075765 w 4433283"/>
                <a:gd name="connsiteY6" fmla="*/ 526559 h 999329"/>
                <a:gd name="connsiteX7" fmla="*/ 1299411 w 4433283"/>
                <a:gd name="connsiteY7" fmla="*/ 478433 h 999329"/>
                <a:gd name="connsiteX8" fmla="*/ 1514564 w 4433283"/>
                <a:gd name="connsiteY8" fmla="*/ 407659 h 999329"/>
                <a:gd name="connsiteX9" fmla="*/ 1644788 w 4433283"/>
                <a:gd name="connsiteY9" fmla="*/ 373687 h 999329"/>
                <a:gd name="connsiteX10" fmla="*/ 1780674 w 4433283"/>
                <a:gd name="connsiteY10" fmla="*/ 351040 h 999329"/>
                <a:gd name="connsiteX11" fmla="*/ 1828800 w 4433283"/>
                <a:gd name="connsiteY11" fmla="*/ 181182 h 999329"/>
                <a:gd name="connsiteX12" fmla="*/ 2007151 w 4433283"/>
                <a:gd name="connsiteY12" fmla="*/ 124563 h 999329"/>
                <a:gd name="connsiteX13" fmla="*/ 2216642 w 4433283"/>
                <a:gd name="connsiteY13" fmla="*/ 73605 h 999329"/>
                <a:gd name="connsiteX14" fmla="*/ 2437457 w 4433283"/>
                <a:gd name="connsiteY14" fmla="*/ 11324 h 999329"/>
                <a:gd name="connsiteX15" fmla="*/ 2618638 w 4433283"/>
                <a:gd name="connsiteY15" fmla="*/ 0 h 999329"/>
                <a:gd name="connsiteX16" fmla="*/ 2729046 w 4433283"/>
                <a:gd name="connsiteY16" fmla="*/ 0 h 999329"/>
                <a:gd name="connsiteX17" fmla="*/ 2796989 w 4433283"/>
                <a:gd name="connsiteY17" fmla="*/ 5662 h 999329"/>
                <a:gd name="connsiteX18" fmla="*/ 2867763 w 4433283"/>
                <a:gd name="connsiteY18" fmla="*/ 11324 h 999329"/>
                <a:gd name="connsiteX19" fmla="*/ 3068761 w 4433283"/>
                <a:gd name="connsiteY19" fmla="*/ 147210 h 999329"/>
                <a:gd name="connsiteX20" fmla="*/ 3312223 w 4433283"/>
                <a:gd name="connsiteY20" fmla="*/ 302913 h 999329"/>
                <a:gd name="connsiteX21" fmla="*/ 3496236 w 4433283"/>
                <a:gd name="connsiteY21" fmla="*/ 416152 h 999329"/>
                <a:gd name="connsiteX22" fmla="*/ 3753853 w 4433283"/>
                <a:gd name="connsiteY22" fmla="*/ 588840 h 999329"/>
                <a:gd name="connsiteX23" fmla="*/ 4051104 w 4433283"/>
                <a:gd name="connsiteY23" fmla="*/ 784176 h 999329"/>
                <a:gd name="connsiteX24" fmla="*/ 4252102 w 4433283"/>
                <a:gd name="connsiteY24" fmla="*/ 903077 h 999329"/>
                <a:gd name="connsiteX25" fmla="*/ 4433283 w 4433283"/>
                <a:gd name="connsiteY25" fmla="*/ 996499 h 999329"/>
                <a:gd name="connsiteX26" fmla="*/ 4427621 w 4433283"/>
                <a:gd name="connsiteY26" fmla="*/ 999329 h 999329"/>
                <a:gd name="connsiteX0" fmla="*/ 0 w 4433283"/>
                <a:gd name="connsiteY0" fmla="*/ 945541 h 999329"/>
                <a:gd name="connsiteX1" fmla="*/ 101915 w 4433283"/>
                <a:gd name="connsiteY1" fmla="*/ 894584 h 999329"/>
                <a:gd name="connsiteX2" fmla="*/ 215153 w 4433283"/>
                <a:gd name="connsiteY2" fmla="*/ 866274 h 999329"/>
                <a:gd name="connsiteX3" fmla="*/ 509573 w 4433283"/>
                <a:gd name="connsiteY3" fmla="*/ 758698 h 999329"/>
                <a:gd name="connsiteX4" fmla="*/ 716233 w 4433283"/>
                <a:gd name="connsiteY4" fmla="*/ 673769 h 999329"/>
                <a:gd name="connsiteX5" fmla="*/ 979513 w 4433283"/>
                <a:gd name="connsiteY5" fmla="*/ 580347 h 999329"/>
                <a:gd name="connsiteX6" fmla="*/ 1075765 w 4433283"/>
                <a:gd name="connsiteY6" fmla="*/ 526559 h 999329"/>
                <a:gd name="connsiteX7" fmla="*/ 1299411 w 4433283"/>
                <a:gd name="connsiteY7" fmla="*/ 478433 h 999329"/>
                <a:gd name="connsiteX8" fmla="*/ 1514564 w 4433283"/>
                <a:gd name="connsiteY8" fmla="*/ 407659 h 999329"/>
                <a:gd name="connsiteX9" fmla="*/ 1644788 w 4433283"/>
                <a:gd name="connsiteY9" fmla="*/ 373687 h 999329"/>
                <a:gd name="connsiteX10" fmla="*/ 1780674 w 4433283"/>
                <a:gd name="connsiteY10" fmla="*/ 351040 h 999329"/>
                <a:gd name="connsiteX11" fmla="*/ 1828800 w 4433283"/>
                <a:gd name="connsiteY11" fmla="*/ 181182 h 999329"/>
                <a:gd name="connsiteX12" fmla="*/ 2007151 w 4433283"/>
                <a:gd name="connsiteY12" fmla="*/ 124563 h 999329"/>
                <a:gd name="connsiteX13" fmla="*/ 2179839 w 4433283"/>
                <a:gd name="connsiteY13" fmla="*/ 62282 h 999329"/>
                <a:gd name="connsiteX14" fmla="*/ 2437457 w 4433283"/>
                <a:gd name="connsiteY14" fmla="*/ 11324 h 999329"/>
                <a:gd name="connsiteX15" fmla="*/ 2618638 w 4433283"/>
                <a:gd name="connsiteY15" fmla="*/ 0 h 999329"/>
                <a:gd name="connsiteX16" fmla="*/ 2729046 w 4433283"/>
                <a:gd name="connsiteY16" fmla="*/ 0 h 999329"/>
                <a:gd name="connsiteX17" fmla="*/ 2796989 w 4433283"/>
                <a:gd name="connsiteY17" fmla="*/ 5662 h 999329"/>
                <a:gd name="connsiteX18" fmla="*/ 2867763 w 4433283"/>
                <a:gd name="connsiteY18" fmla="*/ 11324 h 999329"/>
                <a:gd name="connsiteX19" fmla="*/ 3068761 w 4433283"/>
                <a:gd name="connsiteY19" fmla="*/ 147210 h 999329"/>
                <a:gd name="connsiteX20" fmla="*/ 3312223 w 4433283"/>
                <a:gd name="connsiteY20" fmla="*/ 302913 h 999329"/>
                <a:gd name="connsiteX21" fmla="*/ 3496236 w 4433283"/>
                <a:gd name="connsiteY21" fmla="*/ 416152 h 999329"/>
                <a:gd name="connsiteX22" fmla="*/ 3753853 w 4433283"/>
                <a:gd name="connsiteY22" fmla="*/ 588840 h 999329"/>
                <a:gd name="connsiteX23" fmla="*/ 4051104 w 4433283"/>
                <a:gd name="connsiteY23" fmla="*/ 784176 h 999329"/>
                <a:gd name="connsiteX24" fmla="*/ 4252102 w 4433283"/>
                <a:gd name="connsiteY24" fmla="*/ 903077 h 999329"/>
                <a:gd name="connsiteX25" fmla="*/ 4433283 w 4433283"/>
                <a:gd name="connsiteY25" fmla="*/ 996499 h 999329"/>
                <a:gd name="connsiteX26" fmla="*/ 4427621 w 4433283"/>
                <a:gd name="connsiteY26" fmla="*/ 999329 h 999329"/>
                <a:gd name="connsiteX0" fmla="*/ 0 w 4433283"/>
                <a:gd name="connsiteY0" fmla="*/ 945541 h 999329"/>
                <a:gd name="connsiteX1" fmla="*/ 101915 w 4433283"/>
                <a:gd name="connsiteY1" fmla="*/ 894584 h 999329"/>
                <a:gd name="connsiteX2" fmla="*/ 215153 w 4433283"/>
                <a:gd name="connsiteY2" fmla="*/ 866274 h 999329"/>
                <a:gd name="connsiteX3" fmla="*/ 509573 w 4433283"/>
                <a:gd name="connsiteY3" fmla="*/ 758698 h 999329"/>
                <a:gd name="connsiteX4" fmla="*/ 716233 w 4433283"/>
                <a:gd name="connsiteY4" fmla="*/ 673769 h 999329"/>
                <a:gd name="connsiteX5" fmla="*/ 979513 w 4433283"/>
                <a:gd name="connsiteY5" fmla="*/ 580347 h 999329"/>
                <a:gd name="connsiteX6" fmla="*/ 1075765 w 4433283"/>
                <a:gd name="connsiteY6" fmla="*/ 526559 h 999329"/>
                <a:gd name="connsiteX7" fmla="*/ 1299411 w 4433283"/>
                <a:gd name="connsiteY7" fmla="*/ 478433 h 999329"/>
                <a:gd name="connsiteX8" fmla="*/ 1514564 w 4433283"/>
                <a:gd name="connsiteY8" fmla="*/ 407659 h 999329"/>
                <a:gd name="connsiteX9" fmla="*/ 1644788 w 4433283"/>
                <a:gd name="connsiteY9" fmla="*/ 373687 h 999329"/>
                <a:gd name="connsiteX10" fmla="*/ 1630633 w 4433283"/>
                <a:gd name="connsiteY10" fmla="*/ 280266 h 999329"/>
                <a:gd name="connsiteX11" fmla="*/ 1828800 w 4433283"/>
                <a:gd name="connsiteY11" fmla="*/ 181182 h 999329"/>
                <a:gd name="connsiteX12" fmla="*/ 2007151 w 4433283"/>
                <a:gd name="connsiteY12" fmla="*/ 124563 h 999329"/>
                <a:gd name="connsiteX13" fmla="*/ 2179839 w 4433283"/>
                <a:gd name="connsiteY13" fmla="*/ 62282 h 999329"/>
                <a:gd name="connsiteX14" fmla="*/ 2437457 w 4433283"/>
                <a:gd name="connsiteY14" fmla="*/ 11324 h 999329"/>
                <a:gd name="connsiteX15" fmla="*/ 2618638 w 4433283"/>
                <a:gd name="connsiteY15" fmla="*/ 0 h 999329"/>
                <a:gd name="connsiteX16" fmla="*/ 2729046 w 4433283"/>
                <a:gd name="connsiteY16" fmla="*/ 0 h 999329"/>
                <a:gd name="connsiteX17" fmla="*/ 2796989 w 4433283"/>
                <a:gd name="connsiteY17" fmla="*/ 5662 h 999329"/>
                <a:gd name="connsiteX18" fmla="*/ 2867763 w 4433283"/>
                <a:gd name="connsiteY18" fmla="*/ 11324 h 999329"/>
                <a:gd name="connsiteX19" fmla="*/ 3068761 w 4433283"/>
                <a:gd name="connsiteY19" fmla="*/ 147210 h 999329"/>
                <a:gd name="connsiteX20" fmla="*/ 3312223 w 4433283"/>
                <a:gd name="connsiteY20" fmla="*/ 302913 h 999329"/>
                <a:gd name="connsiteX21" fmla="*/ 3496236 w 4433283"/>
                <a:gd name="connsiteY21" fmla="*/ 416152 h 999329"/>
                <a:gd name="connsiteX22" fmla="*/ 3753853 w 4433283"/>
                <a:gd name="connsiteY22" fmla="*/ 588840 h 999329"/>
                <a:gd name="connsiteX23" fmla="*/ 4051104 w 4433283"/>
                <a:gd name="connsiteY23" fmla="*/ 784176 h 999329"/>
                <a:gd name="connsiteX24" fmla="*/ 4252102 w 4433283"/>
                <a:gd name="connsiteY24" fmla="*/ 903077 h 999329"/>
                <a:gd name="connsiteX25" fmla="*/ 4433283 w 4433283"/>
                <a:gd name="connsiteY25" fmla="*/ 996499 h 999329"/>
                <a:gd name="connsiteX26" fmla="*/ 4427621 w 4433283"/>
                <a:gd name="connsiteY26" fmla="*/ 999329 h 999329"/>
                <a:gd name="connsiteX0" fmla="*/ 0 w 4433283"/>
                <a:gd name="connsiteY0" fmla="*/ 945541 h 999329"/>
                <a:gd name="connsiteX1" fmla="*/ 101915 w 4433283"/>
                <a:gd name="connsiteY1" fmla="*/ 894584 h 999329"/>
                <a:gd name="connsiteX2" fmla="*/ 215153 w 4433283"/>
                <a:gd name="connsiteY2" fmla="*/ 866274 h 999329"/>
                <a:gd name="connsiteX3" fmla="*/ 509573 w 4433283"/>
                <a:gd name="connsiteY3" fmla="*/ 758698 h 999329"/>
                <a:gd name="connsiteX4" fmla="*/ 716233 w 4433283"/>
                <a:gd name="connsiteY4" fmla="*/ 673769 h 999329"/>
                <a:gd name="connsiteX5" fmla="*/ 979513 w 4433283"/>
                <a:gd name="connsiteY5" fmla="*/ 580347 h 999329"/>
                <a:gd name="connsiteX6" fmla="*/ 1075765 w 4433283"/>
                <a:gd name="connsiteY6" fmla="*/ 526559 h 999329"/>
                <a:gd name="connsiteX7" fmla="*/ 1299411 w 4433283"/>
                <a:gd name="connsiteY7" fmla="*/ 478433 h 999329"/>
                <a:gd name="connsiteX8" fmla="*/ 1514564 w 4433283"/>
                <a:gd name="connsiteY8" fmla="*/ 407659 h 999329"/>
                <a:gd name="connsiteX9" fmla="*/ 1494747 w 4433283"/>
                <a:gd name="connsiteY9" fmla="*/ 331223 h 999329"/>
                <a:gd name="connsiteX10" fmla="*/ 1630633 w 4433283"/>
                <a:gd name="connsiteY10" fmla="*/ 280266 h 999329"/>
                <a:gd name="connsiteX11" fmla="*/ 1828800 w 4433283"/>
                <a:gd name="connsiteY11" fmla="*/ 181182 h 999329"/>
                <a:gd name="connsiteX12" fmla="*/ 2007151 w 4433283"/>
                <a:gd name="connsiteY12" fmla="*/ 124563 h 999329"/>
                <a:gd name="connsiteX13" fmla="*/ 2179839 w 4433283"/>
                <a:gd name="connsiteY13" fmla="*/ 62282 h 999329"/>
                <a:gd name="connsiteX14" fmla="*/ 2437457 w 4433283"/>
                <a:gd name="connsiteY14" fmla="*/ 11324 h 999329"/>
                <a:gd name="connsiteX15" fmla="*/ 2618638 w 4433283"/>
                <a:gd name="connsiteY15" fmla="*/ 0 h 999329"/>
                <a:gd name="connsiteX16" fmla="*/ 2729046 w 4433283"/>
                <a:gd name="connsiteY16" fmla="*/ 0 h 999329"/>
                <a:gd name="connsiteX17" fmla="*/ 2796989 w 4433283"/>
                <a:gd name="connsiteY17" fmla="*/ 5662 h 999329"/>
                <a:gd name="connsiteX18" fmla="*/ 2867763 w 4433283"/>
                <a:gd name="connsiteY18" fmla="*/ 11324 h 999329"/>
                <a:gd name="connsiteX19" fmla="*/ 3068761 w 4433283"/>
                <a:gd name="connsiteY19" fmla="*/ 147210 h 999329"/>
                <a:gd name="connsiteX20" fmla="*/ 3312223 w 4433283"/>
                <a:gd name="connsiteY20" fmla="*/ 302913 h 999329"/>
                <a:gd name="connsiteX21" fmla="*/ 3496236 w 4433283"/>
                <a:gd name="connsiteY21" fmla="*/ 416152 h 999329"/>
                <a:gd name="connsiteX22" fmla="*/ 3753853 w 4433283"/>
                <a:gd name="connsiteY22" fmla="*/ 588840 h 999329"/>
                <a:gd name="connsiteX23" fmla="*/ 4051104 w 4433283"/>
                <a:gd name="connsiteY23" fmla="*/ 784176 h 999329"/>
                <a:gd name="connsiteX24" fmla="*/ 4252102 w 4433283"/>
                <a:gd name="connsiteY24" fmla="*/ 903077 h 999329"/>
                <a:gd name="connsiteX25" fmla="*/ 4433283 w 4433283"/>
                <a:gd name="connsiteY25" fmla="*/ 996499 h 999329"/>
                <a:gd name="connsiteX26" fmla="*/ 4427621 w 4433283"/>
                <a:gd name="connsiteY26" fmla="*/ 999329 h 999329"/>
                <a:gd name="connsiteX0" fmla="*/ 0 w 4433283"/>
                <a:gd name="connsiteY0" fmla="*/ 945541 h 999329"/>
                <a:gd name="connsiteX1" fmla="*/ 101915 w 4433283"/>
                <a:gd name="connsiteY1" fmla="*/ 894584 h 999329"/>
                <a:gd name="connsiteX2" fmla="*/ 215153 w 4433283"/>
                <a:gd name="connsiteY2" fmla="*/ 866274 h 999329"/>
                <a:gd name="connsiteX3" fmla="*/ 509573 w 4433283"/>
                <a:gd name="connsiteY3" fmla="*/ 758698 h 999329"/>
                <a:gd name="connsiteX4" fmla="*/ 716233 w 4433283"/>
                <a:gd name="connsiteY4" fmla="*/ 673769 h 999329"/>
                <a:gd name="connsiteX5" fmla="*/ 979513 w 4433283"/>
                <a:gd name="connsiteY5" fmla="*/ 580347 h 999329"/>
                <a:gd name="connsiteX6" fmla="*/ 1075765 w 4433283"/>
                <a:gd name="connsiteY6" fmla="*/ 526559 h 999329"/>
                <a:gd name="connsiteX7" fmla="*/ 1299411 w 4433283"/>
                <a:gd name="connsiteY7" fmla="*/ 478433 h 999329"/>
                <a:gd name="connsiteX8" fmla="*/ 1494747 w 4433283"/>
                <a:gd name="connsiteY8" fmla="*/ 331223 h 999329"/>
                <a:gd name="connsiteX9" fmla="*/ 1630633 w 4433283"/>
                <a:gd name="connsiteY9" fmla="*/ 280266 h 999329"/>
                <a:gd name="connsiteX10" fmla="*/ 1828800 w 4433283"/>
                <a:gd name="connsiteY10" fmla="*/ 181182 h 999329"/>
                <a:gd name="connsiteX11" fmla="*/ 2007151 w 4433283"/>
                <a:gd name="connsiteY11" fmla="*/ 124563 h 999329"/>
                <a:gd name="connsiteX12" fmla="*/ 2179839 w 4433283"/>
                <a:gd name="connsiteY12" fmla="*/ 62282 h 999329"/>
                <a:gd name="connsiteX13" fmla="*/ 2437457 w 4433283"/>
                <a:gd name="connsiteY13" fmla="*/ 11324 h 999329"/>
                <a:gd name="connsiteX14" fmla="*/ 2618638 w 4433283"/>
                <a:gd name="connsiteY14" fmla="*/ 0 h 999329"/>
                <a:gd name="connsiteX15" fmla="*/ 2729046 w 4433283"/>
                <a:gd name="connsiteY15" fmla="*/ 0 h 999329"/>
                <a:gd name="connsiteX16" fmla="*/ 2796989 w 4433283"/>
                <a:gd name="connsiteY16" fmla="*/ 5662 h 999329"/>
                <a:gd name="connsiteX17" fmla="*/ 2867763 w 4433283"/>
                <a:gd name="connsiteY17" fmla="*/ 11324 h 999329"/>
                <a:gd name="connsiteX18" fmla="*/ 3068761 w 4433283"/>
                <a:gd name="connsiteY18" fmla="*/ 147210 h 999329"/>
                <a:gd name="connsiteX19" fmla="*/ 3312223 w 4433283"/>
                <a:gd name="connsiteY19" fmla="*/ 302913 h 999329"/>
                <a:gd name="connsiteX20" fmla="*/ 3496236 w 4433283"/>
                <a:gd name="connsiteY20" fmla="*/ 416152 h 999329"/>
                <a:gd name="connsiteX21" fmla="*/ 3753853 w 4433283"/>
                <a:gd name="connsiteY21" fmla="*/ 588840 h 999329"/>
                <a:gd name="connsiteX22" fmla="*/ 4051104 w 4433283"/>
                <a:gd name="connsiteY22" fmla="*/ 784176 h 999329"/>
                <a:gd name="connsiteX23" fmla="*/ 4252102 w 4433283"/>
                <a:gd name="connsiteY23" fmla="*/ 903077 h 999329"/>
                <a:gd name="connsiteX24" fmla="*/ 4433283 w 4433283"/>
                <a:gd name="connsiteY24" fmla="*/ 996499 h 999329"/>
                <a:gd name="connsiteX25" fmla="*/ 4427621 w 4433283"/>
                <a:gd name="connsiteY25" fmla="*/ 999329 h 999329"/>
                <a:gd name="connsiteX0" fmla="*/ 0 w 4433283"/>
                <a:gd name="connsiteY0" fmla="*/ 1030469 h 1084257"/>
                <a:gd name="connsiteX1" fmla="*/ 101915 w 4433283"/>
                <a:gd name="connsiteY1" fmla="*/ 979512 h 1084257"/>
                <a:gd name="connsiteX2" fmla="*/ 215153 w 4433283"/>
                <a:gd name="connsiteY2" fmla="*/ 951202 h 1084257"/>
                <a:gd name="connsiteX3" fmla="*/ 509573 w 4433283"/>
                <a:gd name="connsiteY3" fmla="*/ 843626 h 1084257"/>
                <a:gd name="connsiteX4" fmla="*/ 716233 w 4433283"/>
                <a:gd name="connsiteY4" fmla="*/ 758697 h 1084257"/>
                <a:gd name="connsiteX5" fmla="*/ 979513 w 4433283"/>
                <a:gd name="connsiteY5" fmla="*/ 665275 h 1084257"/>
                <a:gd name="connsiteX6" fmla="*/ 1075765 w 4433283"/>
                <a:gd name="connsiteY6" fmla="*/ 611487 h 1084257"/>
                <a:gd name="connsiteX7" fmla="*/ 1299411 w 4433283"/>
                <a:gd name="connsiteY7" fmla="*/ 563361 h 1084257"/>
                <a:gd name="connsiteX8" fmla="*/ 1494747 w 4433283"/>
                <a:gd name="connsiteY8" fmla="*/ 416151 h 1084257"/>
                <a:gd name="connsiteX9" fmla="*/ 1630633 w 4433283"/>
                <a:gd name="connsiteY9" fmla="*/ 365194 h 1084257"/>
                <a:gd name="connsiteX10" fmla="*/ 1828800 w 4433283"/>
                <a:gd name="connsiteY10" fmla="*/ 266110 h 1084257"/>
                <a:gd name="connsiteX11" fmla="*/ 2007151 w 4433283"/>
                <a:gd name="connsiteY11" fmla="*/ 209491 h 1084257"/>
                <a:gd name="connsiteX12" fmla="*/ 2179839 w 4433283"/>
                <a:gd name="connsiteY12" fmla="*/ 147210 h 1084257"/>
                <a:gd name="connsiteX13" fmla="*/ 2437457 w 4433283"/>
                <a:gd name="connsiteY13" fmla="*/ 96252 h 1084257"/>
                <a:gd name="connsiteX14" fmla="*/ 2618638 w 4433283"/>
                <a:gd name="connsiteY14" fmla="*/ 84928 h 1084257"/>
                <a:gd name="connsiteX15" fmla="*/ 2729046 w 4433283"/>
                <a:gd name="connsiteY15" fmla="*/ 84928 h 1084257"/>
                <a:gd name="connsiteX16" fmla="*/ 2796989 w 4433283"/>
                <a:gd name="connsiteY16" fmla="*/ 90590 h 1084257"/>
                <a:gd name="connsiteX17" fmla="*/ 2881917 w 4433283"/>
                <a:gd name="connsiteY17" fmla="*/ 0 h 1084257"/>
                <a:gd name="connsiteX18" fmla="*/ 3068761 w 4433283"/>
                <a:gd name="connsiteY18" fmla="*/ 232138 h 1084257"/>
                <a:gd name="connsiteX19" fmla="*/ 3312223 w 4433283"/>
                <a:gd name="connsiteY19" fmla="*/ 387841 h 1084257"/>
                <a:gd name="connsiteX20" fmla="*/ 3496236 w 4433283"/>
                <a:gd name="connsiteY20" fmla="*/ 501080 h 1084257"/>
                <a:gd name="connsiteX21" fmla="*/ 3753853 w 4433283"/>
                <a:gd name="connsiteY21" fmla="*/ 673768 h 1084257"/>
                <a:gd name="connsiteX22" fmla="*/ 4051104 w 4433283"/>
                <a:gd name="connsiteY22" fmla="*/ 869104 h 1084257"/>
                <a:gd name="connsiteX23" fmla="*/ 4252102 w 4433283"/>
                <a:gd name="connsiteY23" fmla="*/ 988005 h 1084257"/>
                <a:gd name="connsiteX24" fmla="*/ 4433283 w 4433283"/>
                <a:gd name="connsiteY24" fmla="*/ 1081427 h 1084257"/>
                <a:gd name="connsiteX25" fmla="*/ 4427621 w 4433283"/>
                <a:gd name="connsiteY25" fmla="*/ 1084257 h 1084257"/>
                <a:gd name="connsiteX0" fmla="*/ 0 w 4433283"/>
                <a:gd name="connsiteY0" fmla="*/ 1030469 h 1084257"/>
                <a:gd name="connsiteX1" fmla="*/ 101915 w 4433283"/>
                <a:gd name="connsiteY1" fmla="*/ 979512 h 1084257"/>
                <a:gd name="connsiteX2" fmla="*/ 215153 w 4433283"/>
                <a:gd name="connsiteY2" fmla="*/ 951202 h 1084257"/>
                <a:gd name="connsiteX3" fmla="*/ 509573 w 4433283"/>
                <a:gd name="connsiteY3" fmla="*/ 843626 h 1084257"/>
                <a:gd name="connsiteX4" fmla="*/ 716233 w 4433283"/>
                <a:gd name="connsiteY4" fmla="*/ 758697 h 1084257"/>
                <a:gd name="connsiteX5" fmla="*/ 979513 w 4433283"/>
                <a:gd name="connsiteY5" fmla="*/ 665275 h 1084257"/>
                <a:gd name="connsiteX6" fmla="*/ 1075765 w 4433283"/>
                <a:gd name="connsiteY6" fmla="*/ 611487 h 1084257"/>
                <a:gd name="connsiteX7" fmla="*/ 1299411 w 4433283"/>
                <a:gd name="connsiteY7" fmla="*/ 563361 h 1084257"/>
                <a:gd name="connsiteX8" fmla="*/ 1494747 w 4433283"/>
                <a:gd name="connsiteY8" fmla="*/ 416151 h 1084257"/>
                <a:gd name="connsiteX9" fmla="*/ 1630633 w 4433283"/>
                <a:gd name="connsiteY9" fmla="*/ 365194 h 1084257"/>
                <a:gd name="connsiteX10" fmla="*/ 1828800 w 4433283"/>
                <a:gd name="connsiteY10" fmla="*/ 266110 h 1084257"/>
                <a:gd name="connsiteX11" fmla="*/ 2007151 w 4433283"/>
                <a:gd name="connsiteY11" fmla="*/ 209491 h 1084257"/>
                <a:gd name="connsiteX12" fmla="*/ 2179839 w 4433283"/>
                <a:gd name="connsiteY12" fmla="*/ 147210 h 1084257"/>
                <a:gd name="connsiteX13" fmla="*/ 2437457 w 4433283"/>
                <a:gd name="connsiteY13" fmla="*/ 96252 h 1084257"/>
                <a:gd name="connsiteX14" fmla="*/ 2618638 w 4433283"/>
                <a:gd name="connsiteY14" fmla="*/ 84928 h 1084257"/>
                <a:gd name="connsiteX15" fmla="*/ 2729046 w 4433283"/>
                <a:gd name="connsiteY15" fmla="*/ 84928 h 1084257"/>
                <a:gd name="connsiteX16" fmla="*/ 2796989 w 4433283"/>
                <a:gd name="connsiteY16" fmla="*/ 90590 h 1084257"/>
                <a:gd name="connsiteX17" fmla="*/ 2881917 w 4433283"/>
                <a:gd name="connsiteY17" fmla="*/ 0 h 1084257"/>
                <a:gd name="connsiteX18" fmla="*/ 3068761 w 4433283"/>
                <a:gd name="connsiteY18" fmla="*/ 232138 h 1084257"/>
                <a:gd name="connsiteX19" fmla="*/ 3312223 w 4433283"/>
                <a:gd name="connsiteY19" fmla="*/ 387841 h 1084257"/>
                <a:gd name="connsiteX20" fmla="*/ 3496236 w 4433283"/>
                <a:gd name="connsiteY20" fmla="*/ 501080 h 1084257"/>
                <a:gd name="connsiteX21" fmla="*/ 3742529 w 4433283"/>
                <a:gd name="connsiteY21" fmla="*/ 509572 h 1084257"/>
                <a:gd name="connsiteX22" fmla="*/ 4051104 w 4433283"/>
                <a:gd name="connsiteY22" fmla="*/ 869104 h 1084257"/>
                <a:gd name="connsiteX23" fmla="*/ 4252102 w 4433283"/>
                <a:gd name="connsiteY23" fmla="*/ 988005 h 1084257"/>
                <a:gd name="connsiteX24" fmla="*/ 4433283 w 4433283"/>
                <a:gd name="connsiteY24" fmla="*/ 1081427 h 1084257"/>
                <a:gd name="connsiteX25" fmla="*/ 4427621 w 4433283"/>
                <a:gd name="connsiteY25" fmla="*/ 1084257 h 1084257"/>
                <a:gd name="connsiteX0" fmla="*/ 0 w 4433283"/>
                <a:gd name="connsiteY0" fmla="*/ 1030469 h 1084257"/>
                <a:gd name="connsiteX1" fmla="*/ 101915 w 4433283"/>
                <a:gd name="connsiteY1" fmla="*/ 979512 h 1084257"/>
                <a:gd name="connsiteX2" fmla="*/ 215153 w 4433283"/>
                <a:gd name="connsiteY2" fmla="*/ 951202 h 1084257"/>
                <a:gd name="connsiteX3" fmla="*/ 509573 w 4433283"/>
                <a:gd name="connsiteY3" fmla="*/ 843626 h 1084257"/>
                <a:gd name="connsiteX4" fmla="*/ 716233 w 4433283"/>
                <a:gd name="connsiteY4" fmla="*/ 758697 h 1084257"/>
                <a:gd name="connsiteX5" fmla="*/ 979513 w 4433283"/>
                <a:gd name="connsiteY5" fmla="*/ 665275 h 1084257"/>
                <a:gd name="connsiteX6" fmla="*/ 1075765 w 4433283"/>
                <a:gd name="connsiteY6" fmla="*/ 611487 h 1084257"/>
                <a:gd name="connsiteX7" fmla="*/ 1299411 w 4433283"/>
                <a:gd name="connsiteY7" fmla="*/ 563361 h 1084257"/>
                <a:gd name="connsiteX8" fmla="*/ 1494747 w 4433283"/>
                <a:gd name="connsiteY8" fmla="*/ 416151 h 1084257"/>
                <a:gd name="connsiteX9" fmla="*/ 1630633 w 4433283"/>
                <a:gd name="connsiteY9" fmla="*/ 365194 h 1084257"/>
                <a:gd name="connsiteX10" fmla="*/ 1828800 w 4433283"/>
                <a:gd name="connsiteY10" fmla="*/ 266110 h 1084257"/>
                <a:gd name="connsiteX11" fmla="*/ 2007151 w 4433283"/>
                <a:gd name="connsiteY11" fmla="*/ 209491 h 1084257"/>
                <a:gd name="connsiteX12" fmla="*/ 2179839 w 4433283"/>
                <a:gd name="connsiteY12" fmla="*/ 147210 h 1084257"/>
                <a:gd name="connsiteX13" fmla="*/ 2437457 w 4433283"/>
                <a:gd name="connsiteY13" fmla="*/ 96252 h 1084257"/>
                <a:gd name="connsiteX14" fmla="*/ 2618638 w 4433283"/>
                <a:gd name="connsiteY14" fmla="*/ 84928 h 1084257"/>
                <a:gd name="connsiteX15" fmla="*/ 2729046 w 4433283"/>
                <a:gd name="connsiteY15" fmla="*/ 84928 h 1084257"/>
                <a:gd name="connsiteX16" fmla="*/ 2796989 w 4433283"/>
                <a:gd name="connsiteY16" fmla="*/ 90590 h 1084257"/>
                <a:gd name="connsiteX17" fmla="*/ 2881917 w 4433283"/>
                <a:gd name="connsiteY17" fmla="*/ 0 h 1084257"/>
                <a:gd name="connsiteX18" fmla="*/ 3068761 w 4433283"/>
                <a:gd name="connsiteY18" fmla="*/ 232138 h 1084257"/>
                <a:gd name="connsiteX19" fmla="*/ 3312223 w 4433283"/>
                <a:gd name="connsiteY19" fmla="*/ 387841 h 1084257"/>
                <a:gd name="connsiteX20" fmla="*/ 3527376 w 4433283"/>
                <a:gd name="connsiteY20" fmla="*/ 410489 h 1084257"/>
                <a:gd name="connsiteX21" fmla="*/ 3742529 w 4433283"/>
                <a:gd name="connsiteY21" fmla="*/ 509572 h 1084257"/>
                <a:gd name="connsiteX22" fmla="*/ 4051104 w 4433283"/>
                <a:gd name="connsiteY22" fmla="*/ 869104 h 1084257"/>
                <a:gd name="connsiteX23" fmla="*/ 4252102 w 4433283"/>
                <a:gd name="connsiteY23" fmla="*/ 988005 h 1084257"/>
                <a:gd name="connsiteX24" fmla="*/ 4433283 w 4433283"/>
                <a:gd name="connsiteY24" fmla="*/ 1081427 h 1084257"/>
                <a:gd name="connsiteX25" fmla="*/ 4427621 w 4433283"/>
                <a:gd name="connsiteY25" fmla="*/ 1084257 h 1084257"/>
                <a:gd name="connsiteX0" fmla="*/ 0 w 4433283"/>
                <a:gd name="connsiteY0" fmla="*/ 1030469 h 1084257"/>
                <a:gd name="connsiteX1" fmla="*/ 101915 w 4433283"/>
                <a:gd name="connsiteY1" fmla="*/ 979512 h 1084257"/>
                <a:gd name="connsiteX2" fmla="*/ 215153 w 4433283"/>
                <a:gd name="connsiteY2" fmla="*/ 951202 h 1084257"/>
                <a:gd name="connsiteX3" fmla="*/ 509573 w 4433283"/>
                <a:gd name="connsiteY3" fmla="*/ 843626 h 1084257"/>
                <a:gd name="connsiteX4" fmla="*/ 716233 w 4433283"/>
                <a:gd name="connsiteY4" fmla="*/ 758697 h 1084257"/>
                <a:gd name="connsiteX5" fmla="*/ 979513 w 4433283"/>
                <a:gd name="connsiteY5" fmla="*/ 665275 h 1084257"/>
                <a:gd name="connsiteX6" fmla="*/ 1075765 w 4433283"/>
                <a:gd name="connsiteY6" fmla="*/ 611487 h 1084257"/>
                <a:gd name="connsiteX7" fmla="*/ 1299411 w 4433283"/>
                <a:gd name="connsiteY7" fmla="*/ 563361 h 1084257"/>
                <a:gd name="connsiteX8" fmla="*/ 1494747 w 4433283"/>
                <a:gd name="connsiteY8" fmla="*/ 416151 h 1084257"/>
                <a:gd name="connsiteX9" fmla="*/ 1630633 w 4433283"/>
                <a:gd name="connsiteY9" fmla="*/ 365194 h 1084257"/>
                <a:gd name="connsiteX10" fmla="*/ 1828800 w 4433283"/>
                <a:gd name="connsiteY10" fmla="*/ 266110 h 1084257"/>
                <a:gd name="connsiteX11" fmla="*/ 2007151 w 4433283"/>
                <a:gd name="connsiteY11" fmla="*/ 209491 h 1084257"/>
                <a:gd name="connsiteX12" fmla="*/ 2179839 w 4433283"/>
                <a:gd name="connsiteY12" fmla="*/ 147210 h 1084257"/>
                <a:gd name="connsiteX13" fmla="*/ 2437457 w 4433283"/>
                <a:gd name="connsiteY13" fmla="*/ 96252 h 1084257"/>
                <a:gd name="connsiteX14" fmla="*/ 2618638 w 4433283"/>
                <a:gd name="connsiteY14" fmla="*/ 84928 h 1084257"/>
                <a:gd name="connsiteX15" fmla="*/ 2729046 w 4433283"/>
                <a:gd name="connsiteY15" fmla="*/ 84928 h 1084257"/>
                <a:gd name="connsiteX16" fmla="*/ 2796989 w 4433283"/>
                <a:gd name="connsiteY16" fmla="*/ 90590 h 1084257"/>
                <a:gd name="connsiteX17" fmla="*/ 2881917 w 4433283"/>
                <a:gd name="connsiteY17" fmla="*/ 0 h 1084257"/>
                <a:gd name="connsiteX18" fmla="*/ 3068761 w 4433283"/>
                <a:gd name="connsiteY18" fmla="*/ 232138 h 1084257"/>
                <a:gd name="connsiteX19" fmla="*/ 3351857 w 4433283"/>
                <a:gd name="connsiteY19" fmla="*/ 305743 h 1084257"/>
                <a:gd name="connsiteX20" fmla="*/ 3527376 w 4433283"/>
                <a:gd name="connsiteY20" fmla="*/ 410489 h 1084257"/>
                <a:gd name="connsiteX21" fmla="*/ 3742529 w 4433283"/>
                <a:gd name="connsiteY21" fmla="*/ 509572 h 1084257"/>
                <a:gd name="connsiteX22" fmla="*/ 4051104 w 4433283"/>
                <a:gd name="connsiteY22" fmla="*/ 869104 h 1084257"/>
                <a:gd name="connsiteX23" fmla="*/ 4252102 w 4433283"/>
                <a:gd name="connsiteY23" fmla="*/ 988005 h 1084257"/>
                <a:gd name="connsiteX24" fmla="*/ 4433283 w 4433283"/>
                <a:gd name="connsiteY24" fmla="*/ 1081427 h 1084257"/>
                <a:gd name="connsiteX25" fmla="*/ 4427621 w 4433283"/>
                <a:gd name="connsiteY25" fmla="*/ 1084257 h 1084257"/>
                <a:gd name="connsiteX0" fmla="*/ 0 w 4433283"/>
                <a:gd name="connsiteY0" fmla="*/ 1030469 h 1084257"/>
                <a:gd name="connsiteX1" fmla="*/ 101915 w 4433283"/>
                <a:gd name="connsiteY1" fmla="*/ 979512 h 1084257"/>
                <a:gd name="connsiteX2" fmla="*/ 215153 w 4433283"/>
                <a:gd name="connsiteY2" fmla="*/ 951202 h 1084257"/>
                <a:gd name="connsiteX3" fmla="*/ 509573 w 4433283"/>
                <a:gd name="connsiteY3" fmla="*/ 843626 h 1084257"/>
                <a:gd name="connsiteX4" fmla="*/ 716233 w 4433283"/>
                <a:gd name="connsiteY4" fmla="*/ 758697 h 1084257"/>
                <a:gd name="connsiteX5" fmla="*/ 979513 w 4433283"/>
                <a:gd name="connsiteY5" fmla="*/ 665275 h 1084257"/>
                <a:gd name="connsiteX6" fmla="*/ 1075765 w 4433283"/>
                <a:gd name="connsiteY6" fmla="*/ 611487 h 1084257"/>
                <a:gd name="connsiteX7" fmla="*/ 1299411 w 4433283"/>
                <a:gd name="connsiteY7" fmla="*/ 563361 h 1084257"/>
                <a:gd name="connsiteX8" fmla="*/ 1494747 w 4433283"/>
                <a:gd name="connsiteY8" fmla="*/ 416151 h 1084257"/>
                <a:gd name="connsiteX9" fmla="*/ 1630633 w 4433283"/>
                <a:gd name="connsiteY9" fmla="*/ 365194 h 1084257"/>
                <a:gd name="connsiteX10" fmla="*/ 1828800 w 4433283"/>
                <a:gd name="connsiteY10" fmla="*/ 266110 h 1084257"/>
                <a:gd name="connsiteX11" fmla="*/ 2007151 w 4433283"/>
                <a:gd name="connsiteY11" fmla="*/ 209491 h 1084257"/>
                <a:gd name="connsiteX12" fmla="*/ 2179839 w 4433283"/>
                <a:gd name="connsiteY12" fmla="*/ 147210 h 1084257"/>
                <a:gd name="connsiteX13" fmla="*/ 2437457 w 4433283"/>
                <a:gd name="connsiteY13" fmla="*/ 96252 h 1084257"/>
                <a:gd name="connsiteX14" fmla="*/ 2618638 w 4433283"/>
                <a:gd name="connsiteY14" fmla="*/ 84928 h 1084257"/>
                <a:gd name="connsiteX15" fmla="*/ 2729046 w 4433283"/>
                <a:gd name="connsiteY15" fmla="*/ 84928 h 1084257"/>
                <a:gd name="connsiteX16" fmla="*/ 2796989 w 4433283"/>
                <a:gd name="connsiteY16" fmla="*/ 90590 h 1084257"/>
                <a:gd name="connsiteX17" fmla="*/ 2881917 w 4433283"/>
                <a:gd name="connsiteY17" fmla="*/ 0 h 1084257"/>
                <a:gd name="connsiteX18" fmla="*/ 3139535 w 4433283"/>
                <a:gd name="connsiteY18" fmla="*/ 150040 h 1084257"/>
                <a:gd name="connsiteX19" fmla="*/ 3351857 w 4433283"/>
                <a:gd name="connsiteY19" fmla="*/ 305743 h 1084257"/>
                <a:gd name="connsiteX20" fmla="*/ 3527376 w 4433283"/>
                <a:gd name="connsiteY20" fmla="*/ 410489 h 1084257"/>
                <a:gd name="connsiteX21" fmla="*/ 3742529 w 4433283"/>
                <a:gd name="connsiteY21" fmla="*/ 509572 h 1084257"/>
                <a:gd name="connsiteX22" fmla="*/ 4051104 w 4433283"/>
                <a:gd name="connsiteY22" fmla="*/ 869104 h 1084257"/>
                <a:gd name="connsiteX23" fmla="*/ 4252102 w 4433283"/>
                <a:gd name="connsiteY23" fmla="*/ 988005 h 1084257"/>
                <a:gd name="connsiteX24" fmla="*/ 4433283 w 4433283"/>
                <a:gd name="connsiteY24" fmla="*/ 1081427 h 1084257"/>
                <a:gd name="connsiteX25" fmla="*/ 4427621 w 4433283"/>
                <a:gd name="connsiteY25" fmla="*/ 1084257 h 1084257"/>
                <a:gd name="connsiteX0" fmla="*/ 0 w 4433283"/>
                <a:gd name="connsiteY0" fmla="*/ 1030469 h 1084257"/>
                <a:gd name="connsiteX1" fmla="*/ 101915 w 4433283"/>
                <a:gd name="connsiteY1" fmla="*/ 979512 h 1084257"/>
                <a:gd name="connsiteX2" fmla="*/ 215153 w 4433283"/>
                <a:gd name="connsiteY2" fmla="*/ 951202 h 1084257"/>
                <a:gd name="connsiteX3" fmla="*/ 509573 w 4433283"/>
                <a:gd name="connsiteY3" fmla="*/ 843626 h 1084257"/>
                <a:gd name="connsiteX4" fmla="*/ 716233 w 4433283"/>
                <a:gd name="connsiteY4" fmla="*/ 758697 h 1084257"/>
                <a:gd name="connsiteX5" fmla="*/ 979513 w 4433283"/>
                <a:gd name="connsiteY5" fmla="*/ 665275 h 1084257"/>
                <a:gd name="connsiteX6" fmla="*/ 1075765 w 4433283"/>
                <a:gd name="connsiteY6" fmla="*/ 611487 h 1084257"/>
                <a:gd name="connsiteX7" fmla="*/ 1299411 w 4433283"/>
                <a:gd name="connsiteY7" fmla="*/ 563361 h 1084257"/>
                <a:gd name="connsiteX8" fmla="*/ 1494747 w 4433283"/>
                <a:gd name="connsiteY8" fmla="*/ 416151 h 1084257"/>
                <a:gd name="connsiteX9" fmla="*/ 1630633 w 4433283"/>
                <a:gd name="connsiteY9" fmla="*/ 365194 h 1084257"/>
                <a:gd name="connsiteX10" fmla="*/ 1828800 w 4433283"/>
                <a:gd name="connsiteY10" fmla="*/ 266110 h 1084257"/>
                <a:gd name="connsiteX11" fmla="*/ 2007151 w 4433283"/>
                <a:gd name="connsiteY11" fmla="*/ 209491 h 1084257"/>
                <a:gd name="connsiteX12" fmla="*/ 2179839 w 4433283"/>
                <a:gd name="connsiteY12" fmla="*/ 147210 h 1084257"/>
                <a:gd name="connsiteX13" fmla="*/ 2437457 w 4433283"/>
                <a:gd name="connsiteY13" fmla="*/ 96252 h 1084257"/>
                <a:gd name="connsiteX14" fmla="*/ 2618638 w 4433283"/>
                <a:gd name="connsiteY14" fmla="*/ 84928 h 1084257"/>
                <a:gd name="connsiteX15" fmla="*/ 2729046 w 4433283"/>
                <a:gd name="connsiteY15" fmla="*/ 84928 h 1084257"/>
                <a:gd name="connsiteX16" fmla="*/ 2796989 w 4433283"/>
                <a:gd name="connsiteY16" fmla="*/ 90590 h 1084257"/>
                <a:gd name="connsiteX17" fmla="*/ 2881917 w 4433283"/>
                <a:gd name="connsiteY17" fmla="*/ 0 h 1084257"/>
                <a:gd name="connsiteX18" fmla="*/ 3029127 w 4433283"/>
                <a:gd name="connsiteY18" fmla="*/ 73604 h 1084257"/>
                <a:gd name="connsiteX19" fmla="*/ 3351857 w 4433283"/>
                <a:gd name="connsiteY19" fmla="*/ 305743 h 1084257"/>
                <a:gd name="connsiteX20" fmla="*/ 3527376 w 4433283"/>
                <a:gd name="connsiteY20" fmla="*/ 410489 h 1084257"/>
                <a:gd name="connsiteX21" fmla="*/ 3742529 w 4433283"/>
                <a:gd name="connsiteY21" fmla="*/ 509572 h 1084257"/>
                <a:gd name="connsiteX22" fmla="*/ 4051104 w 4433283"/>
                <a:gd name="connsiteY22" fmla="*/ 869104 h 1084257"/>
                <a:gd name="connsiteX23" fmla="*/ 4252102 w 4433283"/>
                <a:gd name="connsiteY23" fmla="*/ 988005 h 1084257"/>
                <a:gd name="connsiteX24" fmla="*/ 4433283 w 4433283"/>
                <a:gd name="connsiteY24" fmla="*/ 1081427 h 1084257"/>
                <a:gd name="connsiteX25" fmla="*/ 4427621 w 4433283"/>
                <a:gd name="connsiteY25" fmla="*/ 1084257 h 1084257"/>
                <a:gd name="connsiteX0" fmla="*/ 0 w 4433283"/>
                <a:gd name="connsiteY0" fmla="*/ 1030469 h 1084257"/>
                <a:gd name="connsiteX1" fmla="*/ 101915 w 4433283"/>
                <a:gd name="connsiteY1" fmla="*/ 979512 h 1084257"/>
                <a:gd name="connsiteX2" fmla="*/ 215153 w 4433283"/>
                <a:gd name="connsiteY2" fmla="*/ 951202 h 1084257"/>
                <a:gd name="connsiteX3" fmla="*/ 509573 w 4433283"/>
                <a:gd name="connsiteY3" fmla="*/ 843626 h 1084257"/>
                <a:gd name="connsiteX4" fmla="*/ 716233 w 4433283"/>
                <a:gd name="connsiteY4" fmla="*/ 758697 h 1084257"/>
                <a:gd name="connsiteX5" fmla="*/ 979513 w 4433283"/>
                <a:gd name="connsiteY5" fmla="*/ 665275 h 1084257"/>
                <a:gd name="connsiteX6" fmla="*/ 1075765 w 4433283"/>
                <a:gd name="connsiteY6" fmla="*/ 611487 h 1084257"/>
                <a:gd name="connsiteX7" fmla="*/ 1299411 w 4433283"/>
                <a:gd name="connsiteY7" fmla="*/ 563361 h 1084257"/>
                <a:gd name="connsiteX8" fmla="*/ 1494747 w 4433283"/>
                <a:gd name="connsiteY8" fmla="*/ 416151 h 1084257"/>
                <a:gd name="connsiteX9" fmla="*/ 1630633 w 4433283"/>
                <a:gd name="connsiteY9" fmla="*/ 365194 h 1084257"/>
                <a:gd name="connsiteX10" fmla="*/ 1828800 w 4433283"/>
                <a:gd name="connsiteY10" fmla="*/ 266110 h 1084257"/>
                <a:gd name="connsiteX11" fmla="*/ 2007151 w 4433283"/>
                <a:gd name="connsiteY11" fmla="*/ 209491 h 1084257"/>
                <a:gd name="connsiteX12" fmla="*/ 2179839 w 4433283"/>
                <a:gd name="connsiteY12" fmla="*/ 147210 h 1084257"/>
                <a:gd name="connsiteX13" fmla="*/ 2437457 w 4433283"/>
                <a:gd name="connsiteY13" fmla="*/ 96252 h 1084257"/>
                <a:gd name="connsiteX14" fmla="*/ 2618638 w 4433283"/>
                <a:gd name="connsiteY14" fmla="*/ 84928 h 1084257"/>
                <a:gd name="connsiteX15" fmla="*/ 2729046 w 4433283"/>
                <a:gd name="connsiteY15" fmla="*/ 84928 h 1084257"/>
                <a:gd name="connsiteX16" fmla="*/ 2796989 w 4433283"/>
                <a:gd name="connsiteY16" fmla="*/ 90590 h 1084257"/>
                <a:gd name="connsiteX17" fmla="*/ 2881917 w 4433283"/>
                <a:gd name="connsiteY17" fmla="*/ 0 h 1084257"/>
                <a:gd name="connsiteX18" fmla="*/ 3029127 w 4433283"/>
                <a:gd name="connsiteY18" fmla="*/ 73604 h 1084257"/>
                <a:gd name="connsiteX19" fmla="*/ 3351857 w 4433283"/>
                <a:gd name="connsiteY19" fmla="*/ 305743 h 1084257"/>
                <a:gd name="connsiteX20" fmla="*/ 3357519 w 4433283"/>
                <a:gd name="connsiteY20" fmla="*/ 283097 h 1084257"/>
                <a:gd name="connsiteX21" fmla="*/ 3527376 w 4433283"/>
                <a:gd name="connsiteY21" fmla="*/ 410489 h 1084257"/>
                <a:gd name="connsiteX22" fmla="*/ 3742529 w 4433283"/>
                <a:gd name="connsiteY22" fmla="*/ 509572 h 1084257"/>
                <a:gd name="connsiteX23" fmla="*/ 4051104 w 4433283"/>
                <a:gd name="connsiteY23" fmla="*/ 869104 h 1084257"/>
                <a:gd name="connsiteX24" fmla="*/ 4252102 w 4433283"/>
                <a:gd name="connsiteY24" fmla="*/ 988005 h 1084257"/>
                <a:gd name="connsiteX25" fmla="*/ 4433283 w 4433283"/>
                <a:gd name="connsiteY25" fmla="*/ 1081427 h 1084257"/>
                <a:gd name="connsiteX26" fmla="*/ 4427621 w 4433283"/>
                <a:gd name="connsiteY26" fmla="*/ 1084257 h 1084257"/>
                <a:gd name="connsiteX0" fmla="*/ 0 w 4433283"/>
                <a:gd name="connsiteY0" fmla="*/ 1030469 h 1084257"/>
                <a:gd name="connsiteX1" fmla="*/ 101915 w 4433283"/>
                <a:gd name="connsiteY1" fmla="*/ 979512 h 1084257"/>
                <a:gd name="connsiteX2" fmla="*/ 215153 w 4433283"/>
                <a:gd name="connsiteY2" fmla="*/ 951202 h 1084257"/>
                <a:gd name="connsiteX3" fmla="*/ 509573 w 4433283"/>
                <a:gd name="connsiteY3" fmla="*/ 843626 h 1084257"/>
                <a:gd name="connsiteX4" fmla="*/ 716233 w 4433283"/>
                <a:gd name="connsiteY4" fmla="*/ 758697 h 1084257"/>
                <a:gd name="connsiteX5" fmla="*/ 979513 w 4433283"/>
                <a:gd name="connsiteY5" fmla="*/ 665275 h 1084257"/>
                <a:gd name="connsiteX6" fmla="*/ 1075765 w 4433283"/>
                <a:gd name="connsiteY6" fmla="*/ 611487 h 1084257"/>
                <a:gd name="connsiteX7" fmla="*/ 1299411 w 4433283"/>
                <a:gd name="connsiteY7" fmla="*/ 563361 h 1084257"/>
                <a:gd name="connsiteX8" fmla="*/ 1494747 w 4433283"/>
                <a:gd name="connsiteY8" fmla="*/ 416151 h 1084257"/>
                <a:gd name="connsiteX9" fmla="*/ 1630633 w 4433283"/>
                <a:gd name="connsiteY9" fmla="*/ 365194 h 1084257"/>
                <a:gd name="connsiteX10" fmla="*/ 1828800 w 4433283"/>
                <a:gd name="connsiteY10" fmla="*/ 266110 h 1084257"/>
                <a:gd name="connsiteX11" fmla="*/ 2007151 w 4433283"/>
                <a:gd name="connsiteY11" fmla="*/ 209491 h 1084257"/>
                <a:gd name="connsiteX12" fmla="*/ 2179839 w 4433283"/>
                <a:gd name="connsiteY12" fmla="*/ 147210 h 1084257"/>
                <a:gd name="connsiteX13" fmla="*/ 2437457 w 4433283"/>
                <a:gd name="connsiteY13" fmla="*/ 96252 h 1084257"/>
                <a:gd name="connsiteX14" fmla="*/ 2618638 w 4433283"/>
                <a:gd name="connsiteY14" fmla="*/ 84928 h 1084257"/>
                <a:gd name="connsiteX15" fmla="*/ 2729046 w 4433283"/>
                <a:gd name="connsiteY15" fmla="*/ 84928 h 1084257"/>
                <a:gd name="connsiteX16" fmla="*/ 2796989 w 4433283"/>
                <a:gd name="connsiteY16" fmla="*/ 90590 h 1084257"/>
                <a:gd name="connsiteX17" fmla="*/ 2881917 w 4433283"/>
                <a:gd name="connsiteY17" fmla="*/ 0 h 1084257"/>
                <a:gd name="connsiteX18" fmla="*/ 3029127 w 4433283"/>
                <a:gd name="connsiteY18" fmla="*/ 73604 h 1084257"/>
                <a:gd name="connsiteX19" fmla="*/ 3351857 w 4433283"/>
                <a:gd name="connsiteY19" fmla="*/ 305743 h 1084257"/>
                <a:gd name="connsiteX20" fmla="*/ 3357519 w 4433283"/>
                <a:gd name="connsiteY20" fmla="*/ 283097 h 1084257"/>
                <a:gd name="connsiteX21" fmla="*/ 3527376 w 4433283"/>
                <a:gd name="connsiteY21" fmla="*/ 410489 h 1084257"/>
                <a:gd name="connsiteX22" fmla="*/ 3742529 w 4433283"/>
                <a:gd name="connsiteY22" fmla="*/ 509572 h 1084257"/>
                <a:gd name="connsiteX23" fmla="*/ 4136033 w 4433283"/>
                <a:gd name="connsiteY23" fmla="*/ 803992 h 1084257"/>
                <a:gd name="connsiteX24" fmla="*/ 4252102 w 4433283"/>
                <a:gd name="connsiteY24" fmla="*/ 988005 h 1084257"/>
                <a:gd name="connsiteX25" fmla="*/ 4433283 w 4433283"/>
                <a:gd name="connsiteY25" fmla="*/ 1081427 h 1084257"/>
                <a:gd name="connsiteX26" fmla="*/ 4427621 w 4433283"/>
                <a:gd name="connsiteY26" fmla="*/ 1084257 h 1084257"/>
                <a:gd name="connsiteX0" fmla="*/ 0 w 4433283"/>
                <a:gd name="connsiteY0" fmla="*/ 1030469 h 1084257"/>
                <a:gd name="connsiteX1" fmla="*/ 101915 w 4433283"/>
                <a:gd name="connsiteY1" fmla="*/ 979512 h 1084257"/>
                <a:gd name="connsiteX2" fmla="*/ 215153 w 4433283"/>
                <a:gd name="connsiteY2" fmla="*/ 951202 h 1084257"/>
                <a:gd name="connsiteX3" fmla="*/ 509573 w 4433283"/>
                <a:gd name="connsiteY3" fmla="*/ 843626 h 1084257"/>
                <a:gd name="connsiteX4" fmla="*/ 716233 w 4433283"/>
                <a:gd name="connsiteY4" fmla="*/ 758697 h 1084257"/>
                <a:gd name="connsiteX5" fmla="*/ 979513 w 4433283"/>
                <a:gd name="connsiteY5" fmla="*/ 665275 h 1084257"/>
                <a:gd name="connsiteX6" fmla="*/ 1075765 w 4433283"/>
                <a:gd name="connsiteY6" fmla="*/ 611487 h 1084257"/>
                <a:gd name="connsiteX7" fmla="*/ 1299411 w 4433283"/>
                <a:gd name="connsiteY7" fmla="*/ 563361 h 1084257"/>
                <a:gd name="connsiteX8" fmla="*/ 1494747 w 4433283"/>
                <a:gd name="connsiteY8" fmla="*/ 416151 h 1084257"/>
                <a:gd name="connsiteX9" fmla="*/ 1630633 w 4433283"/>
                <a:gd name="connsiteY9" fmla="*/ 365194 h 1084257"/>
                <a:gd name="connsiteX10" fmla="*/ 1828800 w 4433283"/>
                <a:gd name="connsiteY10" fmla="*/ 266110 h 1084257"/>
                <a:gd name="connsiteX11" fmla="*/ 2007151 w 4433283"/>
                <a:gd name="connsiteY11" fmla="*/ 209491 h 1084257"/>
                <a:gd name="connsiteX12" fmla="*/ 2179839 w 4433283"/>
                <a:gd name="connsiteY12" fmla="*/ 147210 h 1084257"/>
                <a:gd name="connsiteX13" fmla="*/ 2437457 w 4433283"/>
                <a:gd name="connsiteY13" fmla="*/ 96252 h 1084257"/>
                <a:gd name="connsiteX14" fmla="*/ 2618638 w 4433283"/>
                <a:gd name="connsiteY14" fmla="*/ 84928 h 1084257"/>
                <a:gd name="connsiteX15" fmla="*/ 2729046 w 4433283"/>
                <a:gd name="connsiteY15" fmla="*/ 84928 h 1084257"/>
                <a:gd name="connsiteX16" fmla="*/ 2796989 w 4433283"/>
                <a:gd name="connsiteY16" fmla="*/ 90590 h 1084257"/>
                <a:gd name="connsiteX17" fmla="*/ 2881917 w 4433283"/>
                <a:gd name="connsiteY17" fmla="*/ 0 h 1084257"/>
                <a:gd name="connsiteX18" fmla="*/ 3029127 w 4433283"/>
                <a:gd name="connsiteY18" fmla="*/ 73604 h 1084257"/>
                <a:gd name="connsiteX19" fmla="*/ 3351857 w 4433283"/>
                <a:gd name="connsiteY19" fmla="*/ 305743 h 1084257"/>
                <a:gd name="connsiteX20" fmla="*/ 3357519 w 4433283"/>
                <a:gd name="connsiteY20" fmla="*/ 283097 h 1084257"/>
                <a:gd name="connsiteX21" fmla="*/ 3527376 w 4433283"/>
                <a:gd name="connsiteY21" fmla="*/ 410489 h 1084257"/>
                <a:gd name="connsiteX22" fmla="*/ 3742529 w 4433283"/>
                <a:gd name="connsiteY22" fmla="*/ 509572 h 1084257"/>
                <a:gd name="connsiteX23" fmla="*/ 4136033 w 4433283"/>
                <a:gd name="connsiteY23" fmla="*/ 803992 h 1084257"/>
                <a:gd name="connsiteX24" fmla="*/ 4303059 w 4433283"/>
                <a:gd name="connsiteY24" fmla="*/ 956864 h 1084257"/>
                <a:gd name="connsiteX25" fmla="*/ 4433283 w 4433283"/>
                <a:gd name="connsiteY25" fmla="*/ 1081427 h 1084257"/>
                <a:gd name="connsiteX26" fmla="*/ 4427621 w 4433283"/>
                <a:gd name="connsiteY26" fmla="*/ 1084257 h 1084257"/>
                <a:gd name="connsiteX0" fmla="*/ 0 w 4458762"/>
                <a:gd name="connsiteY0" fmla="*/ 1030469 h 1084257"/>
                <a:gd name="connsiteX1" fmla="*/ 101915 w 4458762"/>
                <a:gd name="connsiteY1" fmla="*/ 979512 h 1084257"/>
                <a:gd name="connsiteX2" fmla="*/ 215153 w 4458762"/>
                <a:gd name="connsiteY2" fmla="*/ 951202 h 1084257"/>
                <a:gd name="connsiteX3" fmla="*/ 509573 w 4458762"/>
                <a:gd name="connsiteY3" fmla="*/ 843626 h 1084257"/>
                <a:gd name="connsiteX4" fmla="*/ 716233 w 4458762"/>
                <a:gd name="connsiteY4" fmla="*/ 758697 h 1084257"/>
                <a:gd name="connsiteX5" fmla="*/ 979513 w 4458762"/>
                <a:gd name="connsiteY5" fmla="*/ 665275 h 1084257"/>
                <a:gd name="connsiteX6" fmla="*/ 1075765 w 4458762"/>
                <a:gd name="connsiteY6" fmla="*/ 611487 h 1084257"/>
                <a:gd name="connsiteX7" fmla="*/ 1299411 w 4458762"/>
                <a:gd name="connsiteY7" fmla="*/ 563361 h 1084257"/>
                <a:gd name="connsiteX8" fmla="*/ 1494747 w 4458762"/>
                <a:gd name="connsiteY8" fmla="*/ 416151 h 1084257"/>
                <a:gd name="connsiteX9" fmla="*/ 1630633 w 4458762"/>
                <a:gd name="connsiteY9" fmla="*/ 365194 h 1084257"/>
                <a:gd name="connsiteX10" fmla="*/ 1828800 w 4458762"/>
                <a:gd name="connsiteY10" fmla="*/ 266110 h 1084257"/>
                <a:gd name="connsiteX11" fmla="*/ 2007151 w 4458762"/>
                <a:gd name="connsiteY11" fmla="*/ 209491 h 1084257"/>
                <a:gd name="connsiteX12" fmla="*/ 2179839 w 4458762"/>
                <a:gd name="connsiteY12" fmla="*/ 147210 h 1084257"/>
                <a:gd name="connsiteX13" fmla="*/ 2437457 w 4458762"/>
                <a:gd name="connsiteY13" fmla="*/ 96252 h 1084257"/>
                <a:gd name="connsiteX14" fmla="*/ 2618638 w 4458762"/>
                <a:gd name="connsiteY14" fmla="*/ 84928 h 1084257"/>
                <a:gd name="connsiteX15" fmla="*/ 2729046 w 4458762"/>
                <a:gd name="connsiteY15" fmla="*/ 84928 h 1084257"/>
                <a:gd name="connsiteX16" fmla="*/ 2796989 w 4458762"/>
                <a:gd name="connsiteY16" fmla="*/ 90590 h 1084257"/>
                <a:gd name="connsiteX17" fmla="*/ 2881917 w 4458762"/>
                <a:gd name="connsiteY17" fmla="*/ 0 h 1084257"/>
                <a:gd name="connsiteX18" fmla="*/ 3029127 w 4458762"/>
                <a:gd name="connsiteY18" fmla="*/ 73604 h 1084257"/>
                <a:gd name="connsiteX19" fmla="*/ 3351857 w 4458762"/>
                <a:gd name="connsiteY19" fmla="*/ 305743 h 1084257"/>
                <a:gd name="connsiteX20" fmla="*/ 3357519 w 4458762"/>
                <a:gd name="connsiteY20" fmla="*/ 283097 h 1084257"/>
                <a:gd name="connsiteX21" fmla="*/ 3527376 w 4458762"/>
                <a:gd name="connsiteY21" fmla="*/ 410489 h 1084257"/>
                <a:gd name="connsiteX22" fmla="*/ 3742529 w 4458762"/>
                <a:gd name="connsiteY22" fmla="*/ 509572 h 1084257"/>
                <a:gd name="connsiteX23" fmla="*/ 4136033 w 4458762"/>
                <a:gd name="connsiteY23" fmla="*/ 803992 h 1084257"/>
                <a:gd name="connsiteX24" fmla="*/ 4303059 w 4458762"/>
                <a:gd name="connsiteY24" fmla="*/ 956864 h 1084257"/>
                <a:gd name="connsiteX25" fmla="*/ 4458762 w 4458762"/>
                <a:gd name="connsiteY25" fmla="*/ 1081427 h 1084257"/>
                <a:gd name="connsiteX26" fmla="*/ 4427621 w 4458762"/>
                <a:gd name="connsiteY26" fmla="*/ 1084257 h 1084257"/>
                <a:gd name="connsiteX0" fmla="*/ 0 w 4458762"/>
                <a:gd name="connsiteY0" fmla="*/ 1030469 h 1084257"/>
                <a:gd name="connsiteX1" fmla="*/ 101915 w 4458762"/>
                <a:gd name="connsiteY1" fmla="*/ 979512 h 1084257"/>
                <a:gd name="connsiteX2" fmla="*/ 215153 w 4458762"/>
                <a:gd name="connsiteY2" fmla="*/ 951202 h 1084257"/>
                <a:gd name="connsiteX3" fmla="*/ 509573 w 4458762"/>
                <a:gd name="connsiteY3" fmla="*/ 843626 h 1084257"/>
                <a:gd name="connsiteX4" fmla="*/ 716233 w 4458762"/>
                <a:gd name="connsiteY4" fmla="*/ 758697 h 1084257"/>
                <a:gd name="connsiteX5" fmla="*/ 979513 w 4458762"/>
                <a:gd name="connsiteY5" fmla="*/ 665275 h 1084257"/>
                <a:gd name="connsiteX6" fmla="*/ 1075765 w 4458762"/>
                <a:gd name="connsiteY6" fmla="*/ 611487 h 1084257"/>
                <a:gd name="connsiteX7" fmla="*/ 1299411 w 4458762"/>
                <a:gd name="connsiteY7" fmla="*/ 563361 h 1084257"/>
                <a:gd name="connsiteX8" fmla="*/ 1494747 w 4458762"/>
                <a:gd name="connsiteY8" fmla="*/ 416151 h 1084257"/>
                <a:gd name="connsiteX9" fmla="*/ 1630633 w 4458762"/>
                <a:gd name="connsiteY9" fmla="*/ 365194 h 1084257"/>
                <a:gd name="connsiteX10" fmla="*/ 1828800 w 4458762"/>
                <a:gd name="connsiteY10" fmla="*/ 266110 h 1084257"/>
                <a:gd name="connsiteX11" fmla="*/ 2007151 w 4458762"/>
                <a:gd name="connsiteY11" fmla="*/ 209491 h 1084257"/>
                <a:gd name="connsiteX12" fmla="*/ 2179839 w 4458762"/>
                <a:gd name="connsiteY12" fmla="*/ 147210 h 1084257"/>
                <a:gd name="connsiteX13" fmla="*/ 2437457 w 4458762"/>
                <a:gd name="connsiteY13" fmla="*/ 96252 h 1084257"/>
                <a:gd name="connsiteX14" fmla="*/ 2618638 w 4458762"/>
                <a:gd name="connsiteY14" fmla="*/ 84928 h 1084257"/>
                <a:gd name="connsiteX15" fmla="*/ 2729046 w 4458762"/>
                <a:gd name="connsiteY15" fmla="*/ 84928 h 1084257"/>
                <a:gd name="connsiteX16" fmla="*/ 2796989 w 4458762"/>
                <a:gd name="connsiteY16" fmla="*/ 90590 h 1084257"/>
                <a:gd name="connsiteX17" fmla="*/ 2881917 w 4458762"/>
                <a:gd name="connsiteY17" fmla="*/ 0 h 1084257"/>
                <a:gd name="connsiteX18" fmla="*/ 3029127 w 4458762"/>
                <a:gd name="connsiteY18" fmla="*/ 73604 h 1084257"/>
                <a:gd name="connsiteX19" fmla="*/ 3351857 w 4458762"/>
                <a:gd name="connsiteY19" fmla="*/ 305743 h 1084257"/>
                <a:gd name="connsiteX20" fmla="*/ 3357519 w 4458762"/>
                <a:gd name="connsiteY20" fmla="*/ 283097 h 1084257"/>
                <a:gd name="connsiteX21" fmla="*/ 3527376 w 4458762"/>
                <a:gd name="connsiteY21" fmla="*/ 410489 h 1084257"/>
                <a:gd name="connsiteX22" fmla="*/ 3742529 w 4458762"/>
                <a:gd name="connsiteY22" fmla="*/ 509572 h 1084257"/>
                <a:gd name="connsiteX23" fmla="*/ 4303059 w 4458762"/>
                <a:gd name="connsiteY23" fmla="*/ 956864 h 1084257"/>
                <a:gd name="connsiteX24" fmla="*/ 4458762 w 4458762"/>
                <a:gd name="connsiteY24" fmla="*/ 1081427 h 1084257"/>
                <a:gd name="connsiteX25" fmla="*/ 4427621 w 4458762"/>
                <a:gd name="connsiteY25" fmla="*/ 1084257 h 1084257"/>
                <a:gd name="connsiteX0" fmla="*/ 0 w 4458762"/>
                <a:gd name="connsiteY0" fmla="*/ 1030469 h 1084257"/>
                <a:gd name="connsiteX1" fmla="*/ 101915 w 4458762"/>
                <a:gd name="connsiteY1" fmla="*/ 979512 h 1084257"/>
                <a:gd name="connsiteX2" fmla="*/ 215153 w 4458762"/>
                <a:gd name="connsiteY2" fmla="*/ 951202 h 1084257"/>
                <a:gd name="connsiteX3" fmla="*/ 509573 w 4458762"/>
                <a:gd name="connsiteY3" fmla="*/ 843626 h 1084257"/>
                <a:gd name="connsiteX4" fmla="*/ 716233 w 4458762"/>
                <a:gd name="connsiteY4" fmla="*/ 758697 h 1084257"/>
                <a:gd name="connsiteX5" fmla="*/ 979513 w 4458762"/>
                <a:gd name="connsiteY5" fmla="*/ 665275 h 1084257"/>
                <a:gd name="connsiteX6" fmla="*/ 1075765 w 4458762"/>
                <a:gd name="connsiteY6" fmla="*/ 611487 h 1084257"/>
                <a:gd name="connsiteX7" fmla="*/ 1299411 w 4458762"/>
                <a:gd name="connsiteY7" fmla="*/ 563361 h 1084257"/>
                <a:gd name="connsiteX8" fmla="*/ 1494747 w 4458762"/>
                <a:gd name="connsiteY8" fmla="*/ 416151 h 1084257"/>
                <a:gd name="connsiteX9" fmla="*/ 1630633 w 4458762"/>
                <a:gd name="connsiteY9" fmla="*/ 365194 h 1084257"/>
                <a:gd name="connsiteX10" fmla="*/ 1828800 w 4458762"/>
                <a:gd name="connsiteY10" fmla="*/ 266110 h 1084257"/>
                <a:gd name="connsiteX11" fmla="*/ 2007151 w 4458762"/>
                <a:gd name="connsiteY11" fmla="*/ 209491 h 1084257"/>
                <a:gd name="connsiteX12" fmla="*/ 2179839 w 4458762"/>
                <a:gd name="connsiteY12" fmla="*/ 147210 h 1084257"/>
                <a:gd name="connsiteX13" fmla="*/ 2437457 w 4458762"/>
                <a:gd name="connsiteY13" fmla="*/ 96252 h 1084257"/>
                <a:gd name="connsiteX14" fmla="*/ 2618638 w 4458762"/>
                <a:gd name="connsiteY14" fmla="*/ 84928 h 1084257"/>
                <a:gd name="connsiteX15" fmla="*/ 2729046 w 4458762"/>
                <a:gd name="connsiteY15" fmla="*/ 84928 h 1084257"/>
                <a:gd name="connsiteX16" fmla="*/ 2796989 w 4458762"/>
                <a:gd name="connsiteY16" fmla="*/ 90590 h 1084257"/>
                <a:gd name="connsiteX17" fmla="*/ 2881917 w 4458762"/>
                <a:gd name="connsiteY17" fmla="*/ 0 h 1084257"/>
                <a:gd name="connsiteX18" fmla="*/ 3029127 w 4458762"/>
                <a:gd name="connsiteY18" fmla="*/ 73604 h 1084257"/>
                <a:gd name="connsiteX19" fmla="*/ 3351857 w 4458762"/>
                <a:gd name="connsiteY19" fmla="*/ 305743 h 1084257"/>
                <a:gd name="connsiteX20" fmla="*/ 3357519 w 4458762"/>
                <a:gd name="connsiteY20" fmla="*/ 283097 h 1084257"/>
                <a:gd name="connsiteX21" fmla="*/ 3527376 w 4458762"/>
                <a:gd name="connsiteY21" fmla="*/ 410489 h 1084257"/>
                <a:gd name="connsiteX22" fmla="*/ 3937865 w 4458762"/>
                <a:gd name="connsiteY22" fmla="*/ 690754 h 1084257"/>
                <a:gd name="connsiteX23" fmla="*/ 4303059 w 4458762"/>
                <a:gd name="connsiteY23" fmla="*/ 956864 h 1084257"/>
                <a:gd name="connsiteX24" fmla="*/ 4458762 w 4458762"/>
                <a:gd name="connsiteY24" fmla="*/ 1081427 h 1084257"/>
                <a:gd name="connsiteX25" fmla="*/ 4427621 w 4458762"/>
                <a:gd name="connsiteY25" fmla="*/ 1084257 h 1084257"/>
                <a:gd name="connsiteX0" fmla="*/ 0 w 4458762"/>
                <a:gd name="connsiteY0" fmla="*/ 1030469 h 1084257"/>
                <a:gd name="connsiteX1" fmla="*/ 101915 w 4458762"/>
                <a:gd name="connsiteY1" fmla="*/ 979512 h 1084257"/>
                <a:gd name="connsiteX2" fmla="*/ 215153 w 4458762"/>
                <a:gd name="connsiteY2" fmla="*/ 951202 h 1084257"/>
                <a:gd name="connsiteX3" fmla="*/ 509573 w 4458762"/>
                <a:gd name="connsiteY3" fmla="*/ 843626 h 1084257"/>
                <a:gd name="connsiteX4" fmla="*/ 716233 w 4458762"/>
                <a:gd name="connsiteY4" fmla="*/ 758697 h 1084257"/>
                <a:gd name="connsiteX5" fmla="*/ 979513 w 4458762"/>
                <a:gd name="connsiteY5" fmla="*/ 665275 h 1084257"/>
                <a:gd name="connsiteX6" fmla="*/ 1075765 w 4458762"/>
                <a:gd name="connsiteY6" fmla="*/ 611487 h 1084257"/>
                <a:gd name="connsiteX7" fmla="*/ 1299411 w 4458762"/>
                <a:gd name="connsiteY7" fmla="*/ 563361 h 1084257"/>
                <a:gd name="connsiteX8" fmla="*/ 1494747 w 4458762"/>
                <a:gd name="connsiteY8" fmla="*/ 416151 h 1084257"/>
                <a:gd name="connsiteX9" fmla="*/ 1630633 w 4458762"/>
                <a:gd name="connsiteY9" fmla="*/ 365194 h 1084257"/>
                <a:gd name="connsiteX10" fmla="*/ 1828800 w 4458762"/>
                <a:gd name="connsiteY10" fmla="*/ 266110 h 1084257"/>
                <a:gd name="connsiteX11" fmla="*/ 2007151 w 4458762"/>
                <a:gd name="connsiteY11" fmla="*/ 209491 h 1084257"/>
                <a:gd name="connsiteX12" fmla="*/ 2179839 w 4458762"/>
                <a:gd name="connsiteY12" fmla="*/ 147210 h 1084257"/>
                <a:gd name="connsiteX13" fmla="*/ 2437457 w 4458762"/>
                <a:gd name="connsiteY13" fmla="*/ 96252 h 1084257"/>
                <a:gd name="connsiteX14" fmla="*/ 2618638 w 4458762"/>
                <a:gd name="connsiteY14" fmla="*/ 84928 h 1084257"/>
                <a:gd name="connsiteX15" fmla="*/ 2729046 w 4458762"/>
                <a:gd name="connsiteY15" fmla="*/ 84928 h 1084257"/>
                <a:gd name="connsiteX16" fmla="*/ 2796989 w 4458762"/>
                <a:gd name="connsiteY16" fmla="*/ 90590 h 1084257"/>
                <a:gd name="connsiteX17" fmla="*/ 2881917 w 4458762"/>
                <a:gd name="connsiteY17" fmla="*/ 0 h 1084257"/>
                <a:gd name="connsiteX18" fmla="*/ 3029127 w 4458762"/>
                <a:gd name="connsiteY18" fmla="*/ 73604 h 1084257"/>
                <a:gd name="connsiteX19" fmla="*/ 3357519 w 4458762"/>
                <a:gd name="connsiteY19" fmla="*/ 283097 h 1084257"/>
                <a:gd name="connsiteX20" fmla="*/ 3527376 w 4458762"/>
                <a:gd name="connsiteY20" fmla="*/ 410489 h 1084257"/>
                <a:gd name="connsiteX21" fmla="*/ 3937865 w 4458762"/>
                <a:gd name="connsiteY21" fmla="*/ 690754 h 1084257"/>
                <a:gd name="connsiteX22" fmla="*/ 4303059 w 4458762"/>
                <a:gd name="connsiteY22" fmla="*/ 956864 h 1084257"/>
                <a:gd name="connsiteX23" fmla="*/ 4458762 w 4458762"/>
                <a:gd name="connsiteY23" fmla="*/ 1081427 h 1084257"/>
                <a:gd name="connsiteX24" fmla="*/ 4427621 w 4458762"/>
                <a:gd name="connsiteY24" fmla="*/ 1084257 h 1084257"/>
                <a:gd name="connsiteX0" fmla="*/ 0 w 4458762"/>
                <a:gd name="connsiteY0" fmla="*/ 1030469 h 1084257"/>
                <a:gd name="connsiteX1" fmla="*/ 101915 w 4458762"/>
                <a:gd name="connsiteY1" fmla="*/ 979512 h 1084257"/>
                <a:gd name="connsiteX2" fmla="*/ 215153 w 4458762"/>
                <a:gd name="connsiteY2" fmla="*/ 951202 h 1084257"/>
                <a:gd name="connsiteX3" fmla="*/ 509573 w 4458762"/>
                <a:gd name="connsiteY3" fmla="*/ 843626 h 1084257"/>
                <a:gd name="connsiteX4" fmla="*/ 716233 w 4458762"/>
                <a:gd name="connsiteY4" fmla="*/ 758697 h 1084257"/>
                <a:gd name="connsiteX5" fmla="*/ 979513 w 4458762"/>
                <a:gd name="connsiteY5" fmla="*/ 665275 h 1084257"/>
                <a:gd name="connsiteX6" fmla="*/ 1075765 w 4458762"/>
                <a:gd name="connsiteY6" fmla="*/ 611487 h 1084257"/>
                <a:gd name="connsiteX7" fmla="*/ 1299411 w 4458762"/>
                <a:gd name="connsiteY7" fmla="*/ 563361 h 1084257"/>
                <a:gd name="connsiteX8" fmla="*/ 1494747 w 4458762"/>
                <a:gd name="connsiteY8" fmla="*/ 416151 h 1084257"/>
                <a:gd name="connsiteX9" fmla="*/ 1630633 w 4458762"/>
                <a:gd name="connsiteY9" fmla="*/ 365194 h 1084257"/>
                <a:gd name="connsiteX10" fmla="*/ 1828800 w 4458762"/>
                <a:gd name="connsiteY10" fmla="*/ 266110 h 1084257"/>
                <a:gd name="connsiteX11" fmla="*/ 2007151 w 4458762"/>
                <a:gd name="connsiteY11" fmla="*/ 209491 h 1084257"/>
                <a:gd name="connsiteX12" fmla="*/ 2179839 w 4458762"/>
                <a:gd name="connsiteY12" fmla="*/ 147210 h 1084257"/>
                <a:gd name="connsiteX13" fmla="*/ 2437457 w 4458762"/>
                <a:gd name="connsiteY13" fmla="*/ 96252 h 1084257"/>
                <a:gd name="connsiteX14" fmla="*/ 2618638 w 4458762"/>
                <a:gd name="connsiteY14" fmla="*/ 84928 h 1084257"/>
                <a:gd name="connsiteX15" fmla="*/ 2729046 w 4458762"/>
                <a:gd name="connsiteY15" fmla="*/ 84928 h 1084257"/>
                <a:gd name="connsiteX16" fmla="*/ 2796989 w 4458762"/>
                <a:gd name="connsiteY16" fmla="*/ 90590 h 1084257"/>
                <a:gd name="connsiteX17" fmla="*/ 2881917 w 4458762"/>
                <a:gd name="connsiteY17" fmla="*/ 0 h 1084257"/>
                <a:gd name="connsiteX18" fmla="*/ 3029127 w 4458762"/>
                <a:gd name="connsiteY18" fmla="*/ 73604 h 1084257"/>
                <a:gd name="connsiteX19" fmla="*/ 3312223 w 4458762"/>
                <a:gd name="connsiteY19" fmla="*/ 263280 h 1084257"/>
                <a:gd name="connsiteX20" fmla="*/ 3527376 w 4458762"/>
                <a:gd name="connsiteY20" fmla="*/ 410489 h 1084257"/>
                <a:gd name="connsiteX21" fmla="*/ 3937865 w 4458762"/>
                <a:gd name="connsiteY21" fmla="*/ 690754 h 1084257"/>
                <a:gd name="connsiteX22" fmla="*/ 4303059 w 4458762"/>
                <a:gd name="connsiteY22" fmla="*/ 956864 h 1084257"/>
                <a:gd name="connsiteX23" fmla="*/ 4458762 w 4458762"/>
                <a:gd name="connsiteY23" fmla="*/ 1081427 h 1084257"/>
                <a:gd name="connsiteX24" fmla="*/ 4427621 w 4458762"/>
                <a:gd name="connsiteY24" fmla="*/ 1084257 h 1084257"/>
                <a:gd name="connsiteX0" fmla="*/ 0 w 4458762"/>
                <a:gd name="connsiteY0" fmla="*/ 1033466 h 1087254"/>
                <a:gd name="connsiteX1" fmla="*/ 101915 w 4458762"/>
                <a:gd name="connsiteY1" fmla="*/ 982509 h 1087254"/>
                <a:gd name="connsiteX2" fmla="*/ 215153 w 4458762"/>
                <a:gd name="connsiteY2" fmla="*/ 954199 h 1087254"/>
                <a:gd name="connsiteX3" fmla="*/ 509573 w 4458762"/>
                <a:gd name="connsiteY3" fmla="*/ 846623 h 1087254"/>
                <a:gd name="connsiteX4" fmla="*/ 716233 w 4458762"/>
                <a:gd name="connsiteY4" fmla="*/ 761694 h 1087254"/>
                <a:gd name="connsiteX5" fmla="*/ 979513 w 4458762"/>
                <a:gd name="connsiteY5" fmla="*/ 668272 h 1087254"/>
                <a:gd name="connsiteX6" fmla="*/ 1075765 w 4458762"/>
                <a:gd name="connsiteY6" fmla="*/ 614484 h 1087254"/>
                <a:gd name="connsiteX7" fmla="*/ 1299411 w 4458762"/>
                <a:gd name="connsiteY7" fmla="*/ 566358 h 1087254"/>
                <a:gd name="connsiteX8" fmla="*/ 1494747 w 4458762"/>
                <a:gd name="connsiteY8" fmla="*/ 419148 h 1087254"/>
                <a:gd name="connsiteX9" fmla="*/ 1630633 w 4458762"/>
                <a:gd name="connsiteY9" fmla="*/ 368191 h 1087254"/>
                <a:gd name="connsiteX10" fmla="*/ 1828800 w 4458762"/>
                <a:gd name="connsiteY10" fmla="*/ 269107 h 1087254"/>
                <a:gd name="connsiteX11" fmla="*/ 2007151 w 4458762"/>
                <a:gd name="connsiteY11" fmla="*/ 212488 h 1087254"/>
                <a:gd name="connsiteX12" fmla="*/ 2179839 w 4458762"/>
                <a:gd name="connsiteY12" fmla="*/ 150207 h 1087254"/>
                <a:gd name="connsiteX13" fmla="*/ 2437457 w 4458762"/>
                <a:gd name="connsiteY13" fmla="*/ 99249 h 1087254"/>
                <a:gd name="connsiteX14" fmla="*/ 2618638 w 4458762"/>
                <a:gd name="connsiteY14" fmla="*/ 87925 h 1087254"/>
                <a:gd name="connsiteX15" fmla="*/ 2729046 w 4458762"/>
                <a:gd name="connsiteY15" fmla="*/ 87925 h 1087254"/>
                <a:gd name="connsiteX16" fmla="*/ 2791327 w 4458762"/>
                <a:gd name="connsiteY16" fmla="*/ 166 h 1087254"/>
                <a:gd name="connsiteX17" fmla="*/ 2881917 w 4458762"/>
                <a:gd name="connsiteY17" fmla="*/ 2997 h 1087254"/>
                <a:gd name="connsiteX18" fmla="*/ 3029127 w 4458762"/>
                <a:gd name="connsiteY18" fmla="*/ 76601 h 1087254"/>
                <a:gd name="connsiteX19" fmla="*/ 3312223 w 4458762"/>
                <a:gd name="connsiteY19" fmla="*/ 266277 h 1087254"/>
                <a:gd name="connsiteX20" fmla="*/ 3527376 w 4458762"/>
                <a:gd name="connsiteY20" fmla="*/ 413486 h 1087254"/>
                <a:gd name="connsiteX21" fmla="*/ 3937865 w 4458762"/>
                <a:gd name="connsiteY21" fmla="*/ 693751 h 1087254"/>
                <a:gd name="connsiteX22" fmla="*/ 4303059 w 4458762"/>
                <a:gd name="connsiteY22" fmla="*/ 959861 h 1087254"/>
                <a:gd name="connsiteX23" fmla="*/ 4458762 w 4458762"/>
                <a:gd name="connsiteY23" fmla="*/ 1084424 h 1087254"/>
                <a:gd name="connsiteX24" fmla="*/ 4427621 w 4458762"/>
                <a:gd name="connsiteY24" fmla="*/ 1087254 h 1087254"/>
                <a:gd name="connsiteX0" fmla="*/ 0 w 4458762"/>
                <a:gd name="connsiteY0" fmla="*/ 1033466 h 1087254"/>
                <a:gd name="connsiteX1" fmla="*/ 101915 w 4458762"/>
                <a:gd name="connsiteY1" fmla="*/ 982509 h 1087254"/>
                <a:gd name="connsiteX2" fmla="*/ 215153 w 4458762"/>
                <a:gd name="connsiteY2" fmla="*/ 954199 h 1087254"/>
                <a:gd name="connsiteX3" fmla="*/ 509573 w 4458762"/>
                <a:gd name="connsiteY3" fmla="*/ 846623 h 1087254"/>
                <a:gd name="connsiteX4" fmla="*/ 716233 w 4458762"/>
                <a:gd name="connsiteY4" fmla="*/ 761694 h 1087254"/>
                <a:gd name="connsiteX5" fmla="*/ 979513 w 4458762"/>
                <a:gd name="connsiteY5" fmla="*/ 668272 h 1087254"/>
                <a:gd name="connsiteX6" fmla="*/ 1075765 w 4458762"/>
                <a:gd name="connsiteY6" fmla="*/ 614484 h 1087254"/>
                <a:gd name="connsiteX7" fmla="*/ 1299411 w 4458762"/>
                <a:gd name="connsiteY7" fmla="*/ 566358 h 1087254"/>
                <a:gd name="connsiteX8" fmla="*/ 1494747 w 4458762"/>
                <a:gd name="connsiteY8" fmla="*/ 419148 h 1087254"/>
                <a:gd name="connsiteX9" fmla="*/ 1630633 w 4458762"/>
                <a:gd name="connsiteY9" fmla="*/ 368191 h 1087254"/>
                <a:gd name="connsiteX10" fmla="*/ 1735379 w 4458762"/>
                <a:gd name="connsiteY10" fmla="*/ 206826 h 1087254"/>
                <a:gd name="connsiteX11" fmla="*/ 2007151 w 4458762"/>
                <a:gd name="connsiteY11" fmla="*/ 212488 h 1087254"/>
                <a:gd name="connsiteX12" fmla="*/ 2179839 w 4458762"/>
                <a:gd name="connsiteY12" fmla="*/ 150207 h 1087254"/>
                <a:gd name="connsiteX13" fmla="*/ 2437457 w 4458762"/>
                <a:gd name="connsiteY13" fmla="*/ 99249 h 1087254"/>
                <a:gd name="connsiteX14" fmla="*/ 2618638 w 4458762"/>
                <a:gd name="connsiteY14" fmla="*/ 87925 h 1087254"/>
                <a:gd name="connsiteX15" fmla="*/ 2729046 w 4458762"/>
                <a:gd name="connsiteY15" fmla="*/ 87925 h 1087254"/>
                <a:gd name="connsiteX16" fmla="*/ 2791327 w 4458762"/>
                <a:gd name="connsiteY16" fmla="*/ 166 h 1087254"/>
                <a:gd name="connsiteX17" fmla="*/ 2881917 w 4458762"/>
                <a:gd name="connsiteY17" fmla="*/ 2997 h 1087254"/>
                <a:gd name="connsiteX18" fmla="*/ 3029127 w 4458762"/>
                <a:gd name="connsiteY18" fmla="*/ 76601 h 1087254"/>
                <a:gd name="connsiteX19" fmla="*/ 3312223 w 4458762"/>
                <a:gd name="connsiteY19" fmla="*/ 266277 h 1087254"/>
                <a:gd name="connsiteX20" fmla="*/ 3527376 w 4458762"/>
                <a:gd name="connsiteY20" fmla="*/ 413486 h 1087254"/>
                <a:gd name="connsiteX21" fmla="*/ 3937865 w 4458762"/>
                <a:gd name="connsiteY21" fmla="*/ 693751 h 1087254"/>
                <a:gd name="connsiteX22" fmla="*/ 4303059 w 4458762"/>
                <a:gd name="connsiteY22" fmla="*/ 959861 h 1087254"/>
                <a:gd name="connsiteX23" fmla="*/ 4458762 w 4458762"/>
                <a:gd name="connsiteY23" fmla="*/ 1084424 h 1087254"/>
                <a:gd name="connsiteX24" fmla="*/ 4427621 w 4458762"/>
                <a:gd name="connsiteY24" fmla="*/ 1087254 h 1087254"/>
                <a:gd name="connsiteX0" fmla="*/ 0 w 4458762"/>
                <a:gd name="connsiteY0" fmla="*/ 1033466 h 1087254"/>
                <a:gd name="connsiteX1" fmla="*/ 101915 w 4458762"/>
                <a:gd name="connsiteY1" fmla="*/ 982509 h 1087254"/>
                <a:gd name="connsiteX2" fmla="*/ 215153 w 4458762"/>
                <a:gd name="connsiteY2" fmla="*/ 954199 h 1087254"/>
                <a:gd name="connsiteX3" fmla="*/ 509573 w 4458762"/>
                <a:gd name="connsiteY3" fmla="*/ 846623 h 1087254"/>
                <a:gd name="connsiteX4" fmla="*/ 716233 w 4458762"/>
                <a:gd name="connsiteY4" fmla="*/ 761694 h 1087254"/>
                <a:gd name="connsiteX5" fmla="*/ 979513 w 4458762"/>
                <a:gd name="connsiteY5" fmla="*/ 668272 h 1087254"/>
                <a:gd name="connsiteX6" fmla="*/ 1075765 w 4458762"/>
                <a:gd name="connsiteY6" fmla="*/ 614484 h 1087254"/>
                <a:gd name="connsiteX7" fmla="*/ 1299411 w 4458762"/>
                <a:gd name="connsiteY7" fmla="*/ 566358 h 1087254"/>
                <a:gd name="connsiteX8" fmla="*/ 1494747 w 4458762"/>
                <a:gd name="connsiteY8" fmla="*/ 419148 h 1087254"/>
                <a:gd name="connsiteX9" fmla="*/ 1630633 w 4458762"/>
                <a:gd name="connsiteY9" fmla="*/ 368191 h 1087254"/>
                <a:gd name="connsiteX10" fmla="*/ 1735379 w 4458762"/>
                <a:gd name="connsiteY10" fmla="*/ 206826 h 1087254"/>
                <a:gd name="connsiteX11" fmla="*/ 1871265 w 4458762"/>
                <a:gd name="connsiteY11" fmla="*/ 144545 h 1087254"/>
                <a:gd name="connsiteX12" fmla="*/ 2179839 w 4458762"/>
                <a:gd name="connsiteY12" fmla="*/ 150207 h 1087254"/>
                <a:gd name="connsiteX13" fmla="*/ 2437457 w 4458762"/>
                <a:gd name="connsiteY13" fmla="*/ 99249 h 1087254"/>
                <a:gd name="connsiteX14" fmla="*/ 2618638 w 4458762"/>
                <a:gd name="connsiteY14" fmla="*/ 87925 h 1087254"/>
                <a:gd name="connsiteX15" fmla="*/ 2729046 w 4458762"/>
                <a:gd name="connsiteY15" fmla="*/ 87925 h 1087254"/>
                <a:gd name="connsiteX16" fmla="*/ 2791327 w 4458762"/>
                <a:gd name="connsiteY16" fmla="*/ 166 h 1087254"/>
                <a:gd name="connsiteX17" fmla="*/ 2881917 w 4458762"/>
                <a:gd name="connsiteY17" fmla="*/ 2997 h 1087254"/>
                <a:gd name="connsiteX18" fmla="*/ 3029127 w 4458762"/>
                <a:gd name="connsiteY18" fmla="*/ 76601 h 1087254"/>
                <a:gd name="connsiteX19" fmla="*/ 3312223 w 4458762"/>
                <a:gd name="connsiteY19" fmla="*/ 266277 h 1087254"/>
                <a:gd name="connsiteX20" fmla="*/ 3527376 w 4458762"/>
                <a:gd name="connsiteY20" fmla="*/ 413486 h 1087254"/>
                <a:gd name="connsiteX21" fmla="*/ 3937865 w 4458762"/>
                <a:gd name="connsiteY21" fmla="*/ 693751 h 1087254"/>
                <a:gd name="connsiteX22" fmla="*/ 4303059 w 4458762"/>
                <a:gd name="connsiteY22" fmla="*/ 959861 h 1087254"/>
                <a:gd name="connsiteX23" fmla="*/ 4458762 w 4458762"/>
                <a:gd name="connsiteY23" fmla="*/ 1084424 h 1087254"/>
                <a:gd name="connsiteX24" fmla="*/ 4427621 w 4458762"/>
                <a:gd name="connsiteY24" fmla="*/ 1087254 h 1087254"/>
                <a:gd name="connsiteX0" fmla="*/ 0 w 4458762"/>
                <a:gd name="connsiteY0" fmla="*/ 1044624 h 1098412"/>
                <a:gd name="connsiteX1" fmla="*/ 101915 w 4458762"/>
                <a:gd name="connsiteY1" fmla="*/ 993667 h 1098412"/>
                <a:gd name="connsiteX2" fmla="*/ 215153 w 4458762"/>
                <a:gd name="connsiteY2" fmla="*/ 965357 h 1098412"/>
                <a:gd name="connsiteX3" fmla="*/ 509573 w 4458762"/>
                <a:gd name="connsiteY3" fmla="*/ 857781 h 1098412"/>
                <a:gd name="connsiteX4" fmla="*/ 716233 w 4458762"/>
                <a:gd name="connsiteY4" fmla="*/ 772852 h 1098412"/>
                <a:gd name="connsiteX5" fmla="*/ 979513 w 4458762"/>
                <a:gd name="connsiteY5" fmla="*/ 679430 h 1098412"/>
                <a:gd name="connsiteX6" fmla="*/ 1075765 w 4458762"/>
                <a:gd name="connsiteY6" fmla="*/ 625642 h 1098412"/>
                <a:gd name="connsiteX7" fmla="*/ 1299411 w 4458762"/>
                <a:gd name="connsiteY7" fmla="*/ 577516 h 1098412"/>
                <a:gd name="connsiteX8" fmla="*/ 1494747 w 4458762"/>
                <a:gd name="connsiteY8" fmla="*/ 430306 h 1098412"/>
                <a:gd name="connsiteX9" fmla="*/ 1630633 w 4458762"/>
                <a:gd name="connsiteY9" fmla="*/ 379349 h 1098412"/>
                <a:gd name="connsiteX10" fmla="*/ 1735379 w 4458762"/>
                <a:gd name="connsiteY10" fmla="*/ 217984 h 1098412"/>
                <a:gd name="connsiteX11" fmla="*/ 1871265 w 4458762"/>
                <a:gd name="connsiteY11" fmla="*/ 155703 h 1098412"/>
                <a:gd name="connsiteX12" fmla="*/ 2179839 w 4458762"/>
                <a:gd name="connsiteY12" fmla="*/ 161365 h 1098412"/>
                <a:gd name="connsiteX13" fmla="*/ 2437457 w 4458762"/>
                <a:gd name="connsiteY13" fmla="*/ 110407 h 1098412"/>
                <a:gd name="connsiteX14" fmla="*/ 2618638 w 4458762"/>
                <a:gd name="connsiteY14" fmla="*/ 99083 h 1098412"/>
                <a:gd name="connsiteX15" fmla="*/ 2720553 w 4458762"/>
                <a:gd name="connsiteY15" fmla="*/ 0 h 1098412"/>
                <a:gd name="connsiteX16" fmla="*/ 2791327 w 4458762"/>
                <a:gd name="connsiteY16" fmla="*/ 11324 h 1098412"/>
                <a:gd name="connsiteX17" fmla="*/ 2881917 w 4458762"/>
                <a:gd name="connsiteY17" fmla="*/ 14155 h 1098412"/>
                <a:gd name="connsiteX18" fmla="*/ 3029127 w 4458762"/>
                <a:gd name="connsiteY18" fmla="*/ 87759 h 1098412"/>
                <a:gd name="connsiteX19" fmla="*/ 3312223 w 4458762"/>
                <a:gd name="connsiteY19" fmla="*/ 277435 h 1098412"/>
                <a:gd name="connsiteX20" fmla="*/ 3527376 w 4458762"/>
                <a:gd name="connsiteY20" fmla="*/ 424644 h 1098412"/>
                <a:gd name="connsiteX21" fmla="*/ 3937865 w 4458762"/>
                <a:gd name="connsiteY21" fmla="*/ 704909 h 1098412"/>
                <a:gd name="connsiteX22" fmla="*/ 4303059 w 4458762"/>
                <a:gd name="connsiteY22" fmla="*/ 971019 h 1098412"/>
                <a:gd name="connsiteX23" fmla="*/ 4458762 w 4458762"/>
                <a:gd name="connsiteY23" fmla="*/ 1095582 h 1098412"/>
                <a:gd name="connsiteX24" fmla="*/ 4427621 w 4458762"/>
                <a:gd name="connsiteY24" fmla="*/ 1098412 h 1098412"/>
                <a:gd name="connsiteX0" fmla="*/ 0 w 4458762"/>
                <a:gd name="connsiteY0" fmla="*/ 1044624 h 1098412"/>
                <a:gd name="connsiteX1" fmla="*/ 101915 w 4458762"/>
                <a:gd name="connsiteY1" fmla="*/ 993667 h 1098412"/>
                <a:gd name="connsiteX2" fmla="*/ 215153 w 4458762"/>
                <a:gd name="connsiteY2" fmla="*/ 965357 h 1098412"/>
                <a:gd name="connsiteX3" fmla="*/ 509573 w 4458762"/>
                <a:gd name="connsiteY3" fmla="*/ 857781 h 1098412"/>
                <a:gd name="connsiteX4" fmla="*/ 716233 w 4458762"/>
                <a:gd name="connsiteY4" fmla="*/ 772852 h 1098412"/>
                <a:gd name="connsiteX5" fmla="*/ 979513 w 4458762"/>
                <a:gd name="connsiteY5" fmla="*/ 679430 h 1098412"/>
                <a:gd name="connsiteX6" fmla="*/ 1075765 w 4458762"/>
                <a:gd name="connsiteY6" fmla="*/ 625642 h 1098412"/>
                <a:gd name="connsiteX7" fmla="*/ 1299411 w 4458762"/>
                <a:gd name="connsiteY7" fmla="*/ 577516 h 1098412"/>
                <a:gd name="connsiteX8" fmla="*/ 1494747 w 4458762"/>
                <a:gd name="connsiteY8" fmla="*/ 430306 h 1098412"/>
                <a:gd name="connsiteX9" fmla="*/ 1630633 w 4458762"/>
                <a:gd name="connsiteY9" fmla="*/ 379349 h 1098412"/>
                <a:gd name="connsiteX10" fmla="*/ 1735379 w 4458762"/>
                <a:gd name="connsiteY10" fmla="*/ 217984 h 1098412"/>
                <a:gd name="connsiteX11" fmla="*/ 1871265 w 4458762"/>
                <a:gd name="connsiteY11" fmla="*/ 155703 h 1098412"/>
                <a:gd name="connsiteX12" fmla="*/ 2179839 w 4458762"/>
                <a:gd name="connsiteY12" fmla="*/ 161365 h 1098412"/>
                <a:gd name="connsiteX13" fmla="*/ 2437457 w 4458762"/>
                <a:gd name="connsiteY13" fmla="*/ 110407 h 1098412"/>
                <a:gd name="connsiteX14" fmla="*/ 2618638 w 4458762"/>
                <a:gd name="connsiteY14" fmla="*/ 99083 h 1098412"/>
                <a:gd name="connsiteX15" fmla="*/ 2720553 w 4458762"/>
                <a:gd name="connsiteY15" fmla="*/ 0 h 1098412"/>
                <a:gd name="connsiteX16" fmla="*/ 2805482 w 4458762"/>
                <a:gd name="connsiteY16" fmla="*/ 5662 h 1098412"/>
                <a:gd name="connsiteX17" fmla="*/ 2881917 w 4458762"/>
                <a:gd name="connsiteY17" fmla="*/ 14155 h 1098412"/>
                <a:gd name="connsiteX18" fmla="*/ 3029127 w 4458762"/>
                <a:gd name="connsiteY18" fmla="*/ 87759 h 1098412"/>
                <a:gd name="connsiteX19" fmla="*/ 3312223 w 4458762"/>
                <a:gd name="connsiteY19" fmla="*/ 277435 h 1098412"/>
                <a:gd name="connsiteX20" fmla="*/ 3527376 w 4458762"/>
                <a:gd name="connsiteY20" fmla="*/ 424644 h 1098412"/>
                <a:gd name="connsiteX21" fmla="*/ 3937865 w 4458762"/>
                <a:gd name="connsiteY21" fmla="*/ 704909 h 1098412"/>
                <a:gd name="connsiteX22" fmla="*/ 4303059 w 4458762"/>
                <a:gd name="connsiteY22" fmla="*/ 971019 h 1098412"/>
                <a:gd name="connsiteX23" fmla="*/ 4458762 w 4458762"/>
                <a:gd name="connsiteY23" fmla="*/ 1095582 h 1098412"/>
                <a:gd name="connsiteX24" fmla="*/ 4427621 w 4458762"/>
                <a:gd name="connsiteY24" fmla="*/ 1098412 h 1098412"/>
                <a:gd name="connsiteX0" fmla="*/ 0 w 4458762"/>
                <a:gd name="connsiteY0" fmla="*/ 1044624 h 1098412"/>
                <a:gd name="connsiteX1" fmla="*/ 101915 w 4458762"/>
                <a:gd name="connsiteY1" fmla="*/ 993667 h 1098412"/>
                <a:gd name="connsiteX2" fmla="*/ 215153 w 4458762"/>
                <a:gd name="connsiteY2" fmla="*/ 965357 h 1098412"/>
                <a:gd name="connsiteX3" fmla="*/ 509573 w 4458762"/>
                <a:gd name="connsiteY3" fmla="*/ 857781 h 1098412"/>
                <a:gd name="connsiteX4" fmla="*/ 716233 w 4458762"/>
                <a:gd name="connsiteY4" fmla="*/ 772852 h 1098412"/>
                <a:gd name="connsiteX5" fmla="*/ 979513 w 4458762"/>
                <a:gd name="connsiteY5" fmla="*/ 679430 h 1098412"/>
                <a:gd name="connsiteX6" fmla="*/ 1075765 w 4458762"/>
                <a:gd name="connsiteY6" fmla="*/ 625642 h 1098412"/>
                <a:gd name="connsiteX7" fmla="*/ 1299411 w 4458762"/>
                <a:gd name="connsiteY7" fmla="*/ 577516 h 1098412"/>
                <a:gd name="connsiteX8" fmla="*/ 1494747 w 4458762"/>
                <a:gd name="connsiteY8" fmla="*/ 430306 h 1098412"/>
                <a:gd name="connsiteX9" fmla="*/ 1630633 w 4458762"/>
                <a:gd name="connsiteY9" fmla="*/ 379349 h 1098412"/>
                <a:gd name="connsiteX10" fmla="*/ 1735379 w 4458762"/>
                <a:gd name="connsiteY10" fmla="*/ 217984 h 1098412"/>
                <a:gd name="connsiteX11" fmla="*/ 1871265 w 4458762"/>
                <a:gd name="connsiteY11" fmla="*/ 155703 h 1098412"/>
                <a:gd name="connsiteX12" fmla="*/ 2179839 w 4458762"/>
                <a:gd name="connsiteY12" fmla="*/ 161365 h 1098412"/>
                <a:gd name="connsiteX13" fmla="*/ 2437457 w 4458762"/>
                <a:gd name="connsiteY13" fmla="*/ 110407 h 1098412"/>
                <a:gd name="connsiteX14" fmla="*/ 2601652 w 4458762"/>
                <a:gd name="connsiteY14" fmla="*/ 22647 h 1098412"/>
                <a:gd name="connsiteX15" fmla="*/ 2720553 w 4458762"/>
                <a:gd name="connsiteY15" fmla="*/ 0 h 1098412"/>
                <a:gd name="connsiteX16" fmla="*/ 2805482 w 4458762"/>
                <a:gd name="connsiteY16" fmla="*/ 5662 h 1098412"/>
                <a:gd name="connsiteX17" fmla="*/ 2881917 w 4458762"/>
                <a:gd name="connsiteY17" fmla="*/ 14155 h 1098412"/>
                <a:gd name="connsiteX18" fmla="*/ 3029127 w 4458762"/>
                <a:gd name="connsiteY18" fmla="*/ 87759 h 1098412"/>
                <a:gd name="connsiteX19" fmla="*/ 3312223 w 4458762"/>
                <a:gd name="connsiteY19" fmla="*/ 277435 h 1098412"/>
                <a:gd name="connsiteX20" fmla="*/ 3527376 w 4458762"/>
                <a:gd name="connsiteY20" fmla="*/ 424644 h 1098412"/>
                <a:gd name="connsiteX21" fmla="*/ 3937865 w 4458762"/>
                <a:gd name="connsiteY21" fmla="*/ 704909 h 1098412"/>
                <a:gd name="connsiteX22" fmla="*/ 4303059 w 4458762"/>
                <a:gd name="connsiteY22" fmla="*/ 971019 h 1098412"/>
                <a:gd name="connsiteX23" fmla="*/ 4458762 w 4458762"/>
                <a:gd name="connsiteY23" fmla="*/ 1095582 h 1098412"/>
                <a:gd name="connsiteX24" fmla="*/ 4427621 w 4458762"/>
                <a:gd name="connsiteY24" fmla="*/ 1098412 h 1098412"/>
                <a:gd name="connsiteX0" fmla="*/ 0 w 4458762"/>
                <a:gd name="connsiteY0" fmla="*/ 1044624 h 1098412"/>
                <a:gd name="connsiteX1" fmla="*/ 101915 w 4458762"/>
                <a:gd name="connsiteY1" fmla="*/ 993667 h 1098412"/>
                <a:gd name="connsiteX2" fmla="*/ 215153 w 4458762"/>
                <a:gd name="connsiteY2" fmla="*/ 965357 h 1098412"/>
                <a:gd name="connsiteX3" fmla="*/ 509573 w 4458762"/>
                <a:gd name="connsiteY3" fmla="*/ 857781 h 1098412"/>
                <a:gd name="connsiteX4" fmla="*/ 716233 w 4458762"/>
                <a:gd name="connsiteY4" fmla="*/ 772852 h 1098412"/>
                <a:gd name="connsiteX5" fmla="*/ 979513 w 4458762"/>
                <a:gd name="connsiteY5" fmla="*/ 679430 h 1098412"/>
                <a:gd name="connsiteX6" fmla="*/ 1075765 w 4458762"/>
                <a:gd name="connsiteY6" fmla="*/ 625642 h 1098412"/>
                <a:gd name="connsiteX7" fmla="*/ 1299411 w 4458762"/>
                <a:gd name="connsiteY7" fmla="*/ 577516 h 1098412"/>
                <a:gd name="connsiteX8" fmla="*/ 1494747 w 4458762"/>
                <a:gd name="connsiteY8" fmla="*/ 430306 h 1098412"/>
                <a:gd name="connsiteX9" fmla="*/ 1630633 w 4458762"/>
                <a:gd name="connsiteY9" fmla="*/ 379349 h 1098412"/>
                <a:gd name="connsiteX10" fmla="*/ 1735379 w 4458762"/>
                <a:gd name="connsiteY10" fmla="*/ 217984 h 1098412"/>
                <a:gd name="connsiteX11" fmla="*/ 1871265 w 4458762"/>
                <a:gd name="connsiteY11" fmla="*/ 155703 h 1098412"/>
                <a:gd name="connsiteX12" fmla="*/ 2179839 w 4458762"/>
                <a:gd name="connsiteY12" fmla="*/ 161365 h 1098412"/>
                <a:gd name="connsiteX13" fmla="*/ 2403485 w 4458762"/>
                <a:gd name="connsiteY13" fmla="*/ 56619 h 1098412"/>
                <a:gd name="connsiteX14" fmla="*/ 2601652 w 4458762"/>
                <a:gd name="connsiteY14" fmla="*/ 22647 h 1098412"/>
                <a:gd name="connsiteX15" fmla="*/ 2720553 w 4458762"/>
                <a:gd name="connsiteY15" fmla="*/ 0 h 1098412"/>
                <a:gd name="connsiteX16" fmla="*/ 2805482 w 4458762"/>
                <a:gd name="connsiteY16" fmla="*/ 5662 h 1098412"/>
                <a:gd name="connsiteX17" fmla="*/ 2881917 w 4458762"/>
                <a:gd name="connsiteY17" fmla="*/ 14155 h 1098412"/>
                <a:gd name="connsiteX18" fmla="*/ 3029127 w 4458762"/>
                <a:gd name="connsiteY18" fmla="*/ 87759 h 1098412"/>
                <a:gd name="connsiteX19" fmla="*/ 3312223 w 4458762"/>
                <a:gd name="connsiteY19" fmla="*/ 277435 h 1098412"/>
                <a:gd name="connsiteX20" fmla="*/ 3527376 w 4458762"/>
                <a:gd name="connsiteY20" fmla="*/ 424644 h 1098412"/>
                <a:gd name="connsiteX21" fmla="*/ 3937865 w 4458762"/>
                <a:gd name="connsiteY21" fmla="*/ 704909 h 1098412"/>
                <a:gd name="connsiteX22" fmla="*/ 4303059 w 4458762"/>
                <a:gd name="connsiteY22" fmla="*/ 971019 h 1098412"/>
                <a:gd name="connsiteX23" fmla="*/ 4458762 w 4458762"/>
                <a:gd name="connsiteY23" fmla="*/ 1095582 h 1098412"/>
                <a:gd name="connsiteX24" fmla="*/ 4427621 w 4458762"/>
                <a:gd name="connsiteY24" fmla="*/ 1098412 h 1098412"/>
                <a:gd name="connsiteX0" fmla="*/ 0 w 4458762"/>
                <a:gd name="connsiteY0" fmla="*/ 1044624 h 1098412"/>
                <a:gd name="connsiteX1" fmla="*/ 101915 w 4458762"/>
                <a:gd name="connsiteY1" fmla="*/ 993667 h 1098412"/>
                <a:gd name="connsiteX2" fmla="*/ 215153 w 4458762"/>
                <a:gd name="connsiteY2" fmla="*/ 965357 h 1098412"/>
                <a:gd name="connsiteX3" fmla="*/ 509573 w 4458762"/>
                <a:gd name="connsiteY3" fmla="*/ 857781 h 1098412"/>
                <a:gd name="connsiteX4" fmla="*/ 716233 w 4458762"/>
                <a:gd name="connsiteY4" fmla="*/ 772852 h 1098412"/>
                <a:gd name="connsiteX5" fmla="*/ 979513 w 4458762"/>
                <a:gd name="connsiteY5" fmla="*/ 679430 h 1098412"/>
                <a:gd name="connsiteX6" fmla="*/ 1075765 w 4458762"/>
                <a:gd name="connsiteY6" fmla="*/ 625642 h 1098412"/>
                <a:gd name="connsiteX7" fmla="*/ 1299411 w 4458762"/>
                <a:gd name="connsiteY7" fmla="*/ 577516 h 1098412"/>
                <a:gd name="connsiteX8" fmla="*/ 1494747 w 4458762"/>
                <a:gd name="connsiteY8" fmla="*/ 430306 h 1098412"/>
                <a:gd name="connsiteX9" fmla="*/ 1630633 w 4458762"/>
                <a:gd name="connsiteY9" fmla="*/ 379349 h 1098412"/>
                <a:gd name="connsiteX10" fmla="*/ 1735379 w 4458762"/>
                <a:gd name="connsiteY10" fmla="*/ 217984 h 1098412"/>
                <a:gd name="connsiteX11" fmla="*/ 1871265 w 4458762"/>
                <a:gd name="connsiteY11" fmla="*/ 155703 h 1098412"/>
                <a:gd name="connsiteX12" fmla="*/ 2148699 w 4458762"/>
                <a:gd name="connsiteY12" fmla="*/ 87760 h 1098412"/>
                <a:gd name="connsiteX13" fmla="*/ 2403485 w 4458762"/>
                <a:gd name="connsiteY13" fmla="*/ 56619 h 1098412"/>
                <a:gd name="connsiteX14" fmla="*/ 2601652 w 4458762"/>
                <a:gd name="connsiteY14" fmla="*/ 22647 h 1098412"/>
                <a:gd name="connsiteX15" fmla="*/ 2720553 w 4458762"/>
                <a:gd name="connsiteY15" fmla="*/ 0 h 1098412"/>
                <a:gd name="connsiteX16" fmla="*/ 2805482 w 4458762"/>
                <a:gd name="connsiteY16" fmla="*/ 5662 h 1098412"/>
                <a:gd name="connsiteX17" fmla="*/ 2881917 w 4458762"/>
                <a:gd name="connsiteY17" fmla="*/ 14155 h 1098412"/>
                <a:gd name="connsiteX18" fmla="*/ 3029127 w 4458762"/>
                <a:gd name="connsiteY18" fmla="*/ 87759 h 1098412"/>
                <a:gd name="connsiteX19" fmla="*/ 3312223 w 4458762"/>
                <a:gd name="connsiteY19" fmla="*/ 277435 h 1098412"/>
                <a:gd name="connsiteX20" fmla="*/ 3527376 w 4458762"/>
                <a:gd name="connsiteY20" fmla="*/ 424644 h 1098412"/>
                <a:gd name="connsiteX21" fmla="*/ 3937865 w 4458762"/>
                <a:gd name="connsiteY21" fmla="*/ 704909 h 1098412"/>
                <a:gd name="connsiteX22" fmla="*/ 4303059 w 4458762"/>
                <a:gd name="connsiteY22" fmla="*/ 971019 h 1098412"/>
                <a:gd name="connsiteX23" fmla="*/ 4458762 w 4458762"/>
                <a:gd name="connsiteY23" fmla="*/ 1095582 h 1098412"/>
                <a:gd name="connsiteX24" fmla="*/ 4427621 w 4458762"/>
                <a:gd name="connsiteY24" fmla="*/ 1098412 h 1098412"/>
                <a:gd name="connsiteX0" fmla="*/ 0 w 4458762"/>
                <a:gd name="connsiteY0" fmla="*/ 1044624 h 1098412"/>
                <a:gd name="connsiteX1" fmla="*/ 101915 w 4458762"/>
                <a:gd name="connsiteY1" fmla="*/ 993667 h 1098412"/>
                <a:gd name="connsiteX2" fmla="*/ 215153 w 4458762"/>
                <a:gd name="connsiteY2" fmla="*/ 965357 h 1098412"/>
                <a:gd name="connsiteX3" fmla="*/ 509573 w 4458762"/>
                <a:gd name="connsiteY3" fmla="*/ 857781 h 1098412"/>
                <a:gd name="connsiteX4" fmla="*/ 716233 w 4458762"/>
                <a:gd name="connsiteY4" fmla="*/ 772852 h 1098412"/>
                <a:gd name="connsiteX5" fmla="*/ 979513 w 4458762"/>
                <a:gd name="connsiteY5" fmla="*/ 679430 h 1098412"/>
                <a:gd name="connsiteX6" fmla="*/ 1075765 w 4458762"/>
                <a:gd name="connsiteY6" fmla="*/ 625642 h 1098412"/>
                <a:gd name="connsiteX7" fmla="*/ 1299411 w 4458762"/>
                <a:gd name="connsiteY7" fmla="*/ 577516 h 1098412"/>
                <a:gd name="connsiteX8" fmla="*/ 1494747 w 4458762"/>
                <a:gd name="connsiteY8" fmla="*/ 430306 h 1098412"/>
                <a:gd name="connsiteX9" fmla="*/ 1630633 w 4458762"/>
                <a:gd name="connsiteY9" fmla="*/ 379349 h 1098412"/>
                <a:gd name="connsiteX10" fmla="*/ 1735379 w 4458762"/>
                <a:gd name="connsiteY10" fmla="*/ 217984 h 1098412"/>
                <a:gd name="connsiteX11" fmla="*/ 1871265 w 4458762"/>
                <a:gd name="connsiteY11" fmla="*/ 155703 h 1098412"/>
                <a:gd name="connsiteX12" fmla="*/ 2148699 w 4458762"/>
                <a:gd name="connsiteY12" fmla="*/ 87760 h 1098412"/>
                <a:gd name="connsiteX13" fmla="*/ 2403485 w 4458762"/>
                <a:gd name="connsiteY13" fmla="*/ 56619 h 1098412"/>
                <a:gd name="connsiteX14" fmla="*/ 2593160 w 4458762"/>
                <a:gd name="connsiteY14" fmla="*/ 11324 h 1098412"/>
                <a:gd name="connsiteX15" fmla="*/ 2720553 w 4458762"/>
                <a:gd name="connsiteY15" fmla="*/ 0 h 1098412"/>
                <a:gd name="connsiteX16" fmla="*/ 2805482 w 4458762"/>
                <a:gd name="connsiteY16" fmla="*/ 5662 h 1098412"/>
                <a:gd name="connsiteX17" fmla="*/ 2881917 w 4458762"/>
                <a:gd name="connsiteY17" fmla="*/ 14155 h 1098412"/>
                <a:gd name="connsiteX18" fmla="*/ 3029127 w 4458762"/>
                <a:gd name="connsiteY18" fmla="*/ 87759 h 1098412"/>
                <a:gd name="connsiteX19" fmla="*/ 3312223 w 4458762"/>
                <a:gd name="connsiteY19" fmla="*/ 277435 h 1098412"/>
                <a:gd name="connsiteX20" fmla="*/ 3527376 w 4458762"/>
                <a:gd name="connsiteY20" fmla="*/ 424644 h 1098412"/>
                <a:gd name="connsiteX21" fmla="*/ 3937865 w 4458762"/>
                <a:gd name="connsiteY21" fmla="*/ 704909 h 1098412"/>
                <a:gd name="connsiteX22" fmla="*/ 4303059 w 4458762"/>
                <a:gd name="connsiteY22" fmla="*/ 971019 h 1098412"/>
                <a:gd name="connsiteX23" fmla="*/ 4458762 w 4458762"/>
                <a:gd name="connsiteY23" fmla="*/ 1095582 h 1098412"/>
                <a:gd name="connsiteX24" fmla="*/ 4427621 w 4458762"/>
                <a:gd name="connsiteY24" fmla="*/ 1098412 h 1098412"/>
                <a:gd name="connsiteX0" fmla="*/ 0 w 4458762"/>
                <a:gd name="connsiteY0" fmla="*/ 1044624 h 1098412"/>
                <a:gd name="connsiteX1" fmla="*/ 101915 w 4458762"/>
                <a:gd name="connsiteY1" fmla="*/ 993667 h 1098412"/>
                <a:gd name="connsiteX2" fmla="*/ 215153 w 4458762"/>
                <a:gd name="connsiteY2" fmla="*/ 965357 h 1098412"/>
                <a:gd name="connsiteX3" fmla="*/ 509573 w 4458762"/>
                <a:gd name="connsiteY3" fmla="*/ 857781 h 1098412"/>
                <a:gd name="connsiteX4" fmla="*/ 716233 w 4458762"/>
                <a:gd name="connsiteY4" fmla="*/ 772852 h 1098412"/>
                <a:gd name="connsiteX5" fmla="*/ 979513 w 4458762"/>
                <a:gd name="connsiteY5" fmla="*/ 679430 h 1098412"/>
                <a:gd name="connsiteX6" fmla="*/ 1075765 w 4458762"/>
                <a:gd name="connsiteY6" fmla="*/ 625642 h 1098412"/>
                <a:gd name="connsiteX7" fmla="*/ 1299411 w 4458762"/>
                <a:gd name="connsiteY7" fmla="*/ 577516 h 1098412"/>
                <a:gd name="connsiteX8" fmla="*/ 1494747 w 4458762"/>
                <a:gd name="connsiteY8" fmla="*/ 430306 h 1098412"/>
                <a:gd name="connsiteX9" fmla="*/ 1630633 w 4458762"/>
                <a:gd name="connsiteY9" fmla="*/ 379349 h 1098412"/>
                <a:gd name="connsiteX10" fmla="*/ 1735379 w 4458762"/>
                <a:gd name="connsiteY10" fmla="*/ 217984 h 1098412"/>
                <a:gd name="connsiteX11" fmla="*/ 1871265 w 4458762"/>
                <a:gd name="connsiteY11" fmla="*/ 155703 h 1098412"/>
                <a:gd name="connsiteX12" fmla="*/ 2148699 w 4458762"/>
                <a:gd name="connsiteY12" fmla="*/ 87760 h 1098412"/>
                <a:gd name="connsiteX13" fmla="*/ 2380838 w 4458762"/>
                <a:gd name="connsiteY13" fmla="*/ 39633 h 1098412"/>
                <a:gd name="connsiteX14" fmla="*/ 2593160 w 4458762"/>
                <a:gd name="connsiteY14" fmla="*/ 11324 h 1098412"/>
                <a:gd name="connsiteX15" fmla="*/ 2720553 w 4458762"/>
                <a:gd name="connsiteY15" fmla="*/ 0 h 1098412"/>
                <a:gd name="connsiteX16" fmla="*/ 2805482 w 4458762"/>
                <a:gd name="connsiteY16" fmla="*/ 5662 h 1098412"/>
                <a:gd name="connsiteX17" fmla="*/ 2881917 w 4458762"/>
                <a:gd name="connsiteY17" fmla="*/ 14155 h 1098412"/>
                <a:gd name="connsiteX18" fmla="*/ 3029127 w 4458762"/>
                <a:gd name="connsiteY18" fmla="*/ 87759 h 1098412"/>
                <a:gd name="connsiteX19" fmla="*/ 3312223 w 4458762"/>
                <a:gd name="connsiteY19" fmla="*/ 277435 h 1098412"/>
                <a:gd name="connsiteX20" fmla="*/ 3527376 w 4458762"/>
                <a:gd name="connsiteY20" fmla="*/ 424644 h 1098412"/>
                <a:gd name="connsiteX21" fmla="*/ 3937865 w 4458762"/>
                <a:gd name="connsiteY21" fmla="*/ 704909 h 1098412"/>
                <a:gd name="connsiteX22" fmla="*/ 4303059 w 4458762"/>
                <a:gd name="connsiteY22" fmla="*/ 971019 h 1098412"/>
                <a:gd name="connsiteX23" fmla="*/ 4458762 w 4458762"/>
                <a:gd name="connsiteY23" fmla="*/ 1095582 h 1098412"/>
                <a:gd name="connsiteX24" fmla="*/ 4427621 w 4458762"/>
                <a:gd name="connsiteY24" fmla="*/ 1098412 h 1098412"/>
                <a:gd name="connsiteX0" fmla="*/ 0 w 4458762"/>
                <a:gd name="connsiteY0" fmla="*/ 1044624 h 1098412"/>
                <a:gd name="connsiteX1" fmla="*/ 101915 w 4458762"/>
                <a:gd name="connsiteY1" fmla="*/ 993667 h 1098412"/>
                <a:gd name="connsiteX2" fmla="*/ 215153 w 4458762"/>
                <a:gd name="connsiteY2" fmla="*/ 965357 h 1098412"/>
                <a:gd name="connsiteX3" fmla="*/ 509573 w 4458762"/>
                <a:gd name="connsiteY3" fmla="*/ 857781 h 1098412"/>
                <a:gd name="connsiteX4" fmla="*/ 778514 w 4458762"/>
                <a:gd name="connsiteY4" fmla="*/ 1021976 h 1098412"/>
                <a:gd name="connsiteX5" fmla="*/ 979513 w 4458762"/>
                <a:gd name="connsiteY5" fmla="*/ 679430 h 1098412"/>
                <a:gd name="connsiteX6" fmla="*/ 1075765 w 4458762"/>
                <a:gd name="connsiteY6" fmla="*/ 625642 h 1098412"/>
                <a:gd name="connsiteX7" fmla="*/ 1299411 w 4458762"/>
                <a:gd name="connsiteY7" fmla="*/ 577516 h 1098412"/>
                <a:gd name="connsiteX8" fmla="*/ 1494747 w 4458762"/>
                <a:gd name="connsiteY8" fmla="*/ 430306 h 1098412"/>
                <a:gd name="connsiteX9" fmla="*/ 1630633 w 4458762"/>
                <a:gd name="connsiteY9" fmla="*/ 379349 h 1098412"/>
                <a:gd name="connsiteX10" fmla="*/ 1735379 w 4458762"/>
                <a:gd name="connsiteY10" fmla="*/ 217984 h 1098412"/>
                <a:gd name="connsiteX11" fmla="*/ 1871265 w 4458762"/>
                <a:gd name="connsiteY11" fmla="*/ 155703 h 1098412"/>
                <a:gd name="connsiteX12" fmla="*/ 2148699 w 4458762"/>
                <a:gd name="connsiteY12" fmla="*/ 87760 h 1098412"/>
                <a:gd name="connsiteX13" fmla="*/ 2380838 w 4458762"/>
                <a:gd name="connsiteY13" fmla="*/ 39633 h 1098412"/>
                <a:gd name="connsiteX14" fmla="*/ 2593160 w 4458762"/>
                <a:gd name="connsiteY14" fmla="*/ 11324 h 1098412"/>
                <a:gd name="connsiteX15" fmla="*/ 2720553 w 4458762"/>
                <a:gd name="connsiteY15" fmla="*/ 0 h 1098412"/>
                <a:gd name="connsiteX16" fmla="*/ 2805482 w 4458762"/>
                <a:gd name="connsiteY16" fmla="*/ 5662 h 1098412"/>
                <a:gd name="connsiteX17" fmla="*/ 2881917 w 4458762"/>
                <a:gd name="connsiteY17" fmla="*/ 14155 h 1098412"/>
                <a:gd name="connsiteX18" fmla="*/ 3029127 w 4458762"/>
                <a:gd name="connsiteY18" fmla="*/ 87759 h 1098412"/>
                <a:gd name="connsiteX19" fmla="*/ 3312223 w 4458762"/>
                <a:gd name="connsiteY19" fmla="*/ 277435 h 1098412"/>
                <a:gd name="connsiteX20" fmla="*/ 3527376 w 4458762"/>
                <a:gd name="connsiteY20" fmla="*/ 424644 h 1098412"/>
                <a:gd name="connsiteX21" fmla="*/ 3937865 w 4458762"/>
                <a:gd name="connsiteY21" fmla="*/ 704909 h 1098412"/>
                <a:gd name="connsiteX22" fmla="*/ 4303059 w 4458762"/>
                <a:gd name="connsiteY22" fmla="*/ 971019 h 1098412"/>
                <a:gd name="connsiteX23" fmla="*/ 4458762 w 4458762"/>
                <a:gd name="connsiteY23" fmla="*/ 1095582 h 1098412"/>
                <a:gd name="connsiteX24" fmla="*/ 4427621 w 4458762"/>
                <a:gd name="connsiteY24" fmla="*/ 1098412 h 1098412"/>
                <a:gd name="connsiteX0" fmla="*/ 0 w 4458762"/>
                <a:gd name="connsiteY0" fmla="*/ 1044624 h 1098412"/>
                <a:gd name="connsiteX1" fmla="*/ 101915 w 4458762"/>
                <a:gd name="connsiteY1" fmla="*/ 993667 h 1098412"/>
                <a:gd name="connsiteX2" fmla="*/ 215153 w 4458762"/>
                <a:gd name="connsiteY2" fmla="*/ 965357 h 1098412"/>
                <a:gd name="connsiteX3" fmla="*/ 509573 w 4458762"/>
                <a:gd name="connsiteY3" fmla="*/ 857781 h 1098412"/>
                <a:gd name="connsiteX4" fmla="*/ 778514 w 4458762"/>
                <a:gd name="connsiteY4" fmla="*/ 1021976 h 1098412"/>
                <a:gd name="connsiteX5" fmla="*/ 1075765 w 4458762"/>
                <a:gd name="connsiteY5" fmla="*/ 798330 h 1098412"/>
                <a:gd name="connsiteX6" fmla="*/ 1075765 w 4458762"/>
                <a:gd name="connsiteY6" fmla="*/ 625642 h 1098412"/>
                <a:gd name="connsiteX7" fmla="*/ 1299411 w 4458762"/>
                <a:gd name="connsiteY7" fmla="*/ 577516 h 1098412"/>
                <a:gd name="connsiteX8" fmla="*/ 1494747 w 4458762"/>
                <a:gd name="connsiteY8" fmla="*/ 430306 h 1098412"/>
                <a:gd name="connsiteX9" fmla="*/ 1630633 w 4458762"/>
                <a:gd name="connsiteY9" fmla="*/ 379349 h 1098412"/>
                <a:gd name="connsiteX10" fmla="*/ 1735379 w 4458762"/>
                <a:gd name="connsiteY10" fmla="*/ 217984 h 1098412"/>
                <a:gd name="connsiteX11" fmla="*/ 1871265 w 4458762"/>
                <a:gd name="connsiteY11" fmla="*/ 155703 h 1098412"/>
                <a:gd name="connsiteX12" fmla="*/ 2148699 w 4458762"/>
                <a:gd name="connsiteY12" fmla="*/ 87760 h 1098412"/>
                <a:gd name="connsiteX13" fmla="*/ 2380838 w 4458762"/>
                <a:gd name="connsiteY13" fmla="*/ 39633 h 1098412"/>
                <a:gd name="connsiteX14" fmla="*/ 2593160 w 4458762"/>
                <a:gd name="connsiteY14" fmla="*/ 11324 h 1098412"/>
                <a:gd name="connsiteX15" fmla="*/ 2720553 w 4458762"/>
                <a:gd name="connsiteY15" fmla="*/ 0 h 1098412"/>
                <a:gd name="connsiteX16" fmla="*/ 2805482 w 4458762"/>
                <a:gd name="connsiteY16" fmla="*/ 5662 h 1098412"/>
                <a:gd name="connsiteX17" fmla="*/ 2881917 w 4458762"/>
                <a:gd name="connsiteY17" fmla="*/ 14155 h 1098412"/>
                <a:gd name="connsiteX18" fmla="*/ 3029127 w 4458762"/>
                <a:gd name="connsiteY18" fmla="*/ 87759 h 1098412"/>
                <a:gd name="connsiteX19" fmla="*/ 3312223 w 4458762"/>
                <a:gd name="connsiteY19" fmla="*/ 277435 h 1098412"/>
                <a:gd name="connsiteX20" fmla="*/ 3527376 w 4458762"/>
                <a:gd name="connsiteY20" fmla="*/ 424644 h 1098412"/>
                <a:gd name="connsiteX21" fmla="*/ 3937865 w 4458762"/>
                <a:gd name="connsiteY21" fmla="*/ 704909 h 1098412"/>
                <a:gd name="connsiteX22" fmla="*/ 4303059 w 4458762"/>
                <a:gd name="connsiteY22" fmla="*/ 971019 h 1098412"/>
                <a:gd name="connsiteX23" fmla="*/ 4458762 w 4458762"/>
                <a:gd name="connsiteY23" fmla="*/ 1095582 h 1098412"/>
                <a:gd name="connsiteX24" fmla="*/ 4427621 w 4458762"/>
                <a:gd name="connsiteY24" fmla="*/ 1098412 h 1098412"/>
                <a:gd name="connsiteX0" fmla="*/ 0 w 4458762"/>
                <a:gd name="connsiteY0" fmla="*/ 1044624 h 1098412"/>
                <a:gd name="connsiteX1" fmla="*/ 101915 w 4458762"/>
                <a:gd name="connsiteY1" fmla="*/ 993667 h 1098412"/>
                <a:gd name="connsiteX2" fmla="*/ 215153 w 4458762"/>
                <a:gd name="connsiteY2" fmla="*/ 965357 h 1098412"/>
                <a:gd name="connsiteX3" fmla="*/ 509573 w 4458762"/>
                <a:gd name="connsiteY3" fmla="*/ 857781 h 1098412"/>
                <a:gd name="connsiteX4" fmla="*/ 778514 w 4458762"/>
                <a:gd name="connsiteY4" fmla="*/ 1021976 h 1098412"/>
                <a:gd name="connsiteX5" fmla="*/ 1075765 w 4458762"/>
                <a:gd name="connsiteY5" fmla="*/ 798330 h 1098412"/>
                <a:gd name="connsiteX6" fmla="*/ 1217313 w 4458762"/>
                <a:gd name="connsiteY6" fmla="*/ 704909 h 1098412"/>
                <a:gd name="connsiteX7" fmla="*/ 1299411 w 4458762"/>
                <a:gd name="connsiteY7" fmla="*/ 577516 h 1098412"/>
                <a:gd name="connsiteX8" fmla="*/ 1494747 w 4458762"/>
                <a:gd name="connsiteY8" fmla="*/ 430306 h 1098412"/>
                <a:gd name="connsiteX9" fmla="*/ 1630633 w 4458762"/>
                <a:gd name="connsiteY9" fmla="*/ 379349 h 1098412"/>
                <a:gd name="connsiteX10" fmla="*/ 1735379 w 4458762"/>
                <a:gd name="connsiteY10" fmla="*/ 217984 h 1098412"/>
                <a:gd name="connsiteX11" fmla="*/ 1871265 w 4458762"/>
                <a:gd name="connsiteY11" fmla="*/ 155703 h 1098412"/>
                <a:gd name="connsiteX12" fmla="*/ 2148699 w 4458762"/>
                <a:gd name="connsiteY12" fmla="*/ 87760 h 1098412"/>
                <a:gd name="connsiteX13" fmla="*/ 2380838 w 4458762"/>
                <a:gd name="connsiteY13" fmla="*/ 39633 h 1098412"/>
                <a:gd name="connsiteX14" fmla="*/ 2593160 w 4458762"/>
                <a:gd name="connsiteY14" fmla="*/ 11324 h 1098412"/>
                <a:gd name="connsiteX15" fmla="*/ 2720553 w 4458762"/>
                <a:gd name="connsiteY15" fmla="*/ 0 h 1098412"/>
                <a:gd name="connsiteX16" fmla="*/ 2805482 w 4458762"/>
                <a:gd name="connsiteY16" fmla="*/ 5662 h 1098412"/>
                <a:gd name="connsiteX17" fmla="*/ 2881917 w 4458762"/>
                <a:gd name="connsiteY17" fmla="*/ 14155 h 1098412"/>
                <a:gd name="connsiteX18" fmla="*/ 3029127 w 4458762"/>
                <a:gd name="connsiteY18" fmla="*/ 87759 h 1098412"/>
                <a:gd name="connsiteX19" fmla="*/ 3312223 w 4458762"/>
                <a:gd name="connsiteY19" fmla="*/ 277435 h 1098412"/>
                <a:gd name="connsiteX20" fmla="*/ 3527376 w 4458762"/>
                <a:gd name="connsiteY20" fmla="*/ 424644 h 1098412"/>
                <a:gd name="connsiteX21" fmla="*/ 3937865 w 4458762"/>
                <a:gd name="connsiteY21" fmla="*/ 704909 h 1098412"/>
                <a:gd name="connsiteX22" fmla="*/ 4303059 w 4458762"/>
                <a:gd name="connsiteY22" fmla="*/ 971019 h 1098412"/>
                <a:gd name="connsiteX23" fmla="*/ 4458762 w 4458762"/>
                <a:gd name="connsiteY23" fmla="*/ 1095582 h 1098412"/>
                <a:gd name="connsiteX24" fmla="*/ 4427621 w 4458762"/>
                <a:gd name="connsiteY24" fmla="*/ 1098412 h 1098412"/>
                <a:gd name="connsiteX0" fmla="*/ 0 w 4458762"/>
                <a:gd name="connsiteY0" fmla="*/ 1044624 h 1098412"/>
                <a:gd name="connsiteX1" fmla="*/ 101915 w 4458762"/>
                <a:gd name="connsiteY1" fmla="*/ 993667 h 1098412"/>
                <a:gd name="connsiteX2" fmla="*/ 215153 w 4458762"/>
                <a:gd name="connsiteY2" fmla="*/ 965357 h 1098412"/>
                <a:gd name="connsiteX3" fmla="*/ 509573 w 4458762"/>
                <a:gd name="connsiteY3" fmla="*/ 857781 h 1098412"/>
                <a:gd name="connsiteX4" fmla="*/ 778514 w 4458762"/>
                <a:gd name="connsiteY4" fmla="*/ 1021976 h 1098412"/>
                <a:gd name="connsiteX5" fmla="*/ 1075765 w 4458762"/>
                <a:gd name="connsiteY5" fmla="*/ 798330 h 1098412"/>
                <a:gd name="connsiteX6" fmla="*/ 1217313 w 4458762"/>
                <a:gd name="connsiteY6" fmla="*/ 704909 h 1098412"/>
                <a:gd name="connsiteX7" fmla="*/ 1299411 w 4458762"/>
                <a:gd name="connsiteY7" fmla="*/ 577516 h 1098412"/>
                <a:gd name="connsiteX8" fmla="*/ 1494747 w 4458762"/>
                <a:gd name="connsiteY8" fmla="*/ 430306 h 1098412"/>
                <a:gd name="connsiteX9" fmla="*/ 1607986 w 4458762"/>
                <a:gd name="connsiteY9" fmla="*/ 325561 h 1098412"/>
                <a:gd name="connsiteX10" fmla="*/ 1735379 w 4458762"/>
                <a:gd name="connsiteY10" fmla="*/ 217984 h 1098412"/>
                <a:gd name="connsiteX11" fmla="*/ 1871265 w 4458762"/>
                <a:gd name="connsiteY11" fmla="*/ 155703 h 1098412"/>
                <a:gd name="connsiteX12" fmla="*/ 2148699 w 4458762"/>
                <a:gd name="connsiteY12" fmla="*/ 87760 h 1098412"/>
                <a:gd name="connsiteX13" fmla="*/ 2380838 w 4458762"/>
                <a:gd name="connsiteY13" fmla="*/ 39633 h 1098412"/>
                <a:gd name="connsiteX14" fmla="*/ 2593160 w 4458762"/>
                <a:gd name="connsiteY14" fmla="*/ 11324 h 1098412"/>
                <a:gd name="connsiteX15" fmla="*/ 2720553 w 4458762"/>
                <a:gd name="connsiteY15" fmla="*/ 0 h 1098412"/>
                <a:gd name="connsiteX16" fmla="*/ 2805482 w 4458762"/>
                <a:gd name="connsiteY16" fmla="*/ 5662 h 1098412"/>
                <a:gd name="connsiteX17" fmla="*/ 2881917 w 4458762"/>
                <a:gd name="connsiteY17" fmla="*/ 14155 h 1098412"/>
                <a:gd name="connsiteX18" fmla="*/ 3029127 w 4458762"/>
                <a:gd name="connsiteY18" fmla="*/ 87759 h 1098412"/>
                <a:gd name="connsiteX19" fmla="*/ 3312223 w 4458762"/>
                <a:gd name="connsiteY19" fmla="*/ 277435 h 1098412"/>
                <a:gd name="connsiteX20" fmla="*/ 3527376 w 4458762"/>
                <a:gd name="connsiteY20" fmla="*/ 424644 h 1098412"/>
                <a:gd name="connsiteX21" fmla="*/ 3937865 w 4458762"/>
                <a:gd name="connsiteY21" fmla="*/ 704909 h 1098412"/>
                <a:gd name="connsiteX22" fmla="*/ 4303059 w 4458762"/>
                <a:gd name="connsiteY22" fmla="*/ 971019 h 1098412"/>
                <a:gd name="connsiteX23" fmla="*/ 4458762 w 4458762"/>
                <a:gd name="connsiteY23" fmla="*/ 1095582 h 1098412"/>
                <a:gd name="connsiteX24" fmla="*/ 4427621 w 4458762"/>
                <a:gd name="connsiteY24" fmla="*/ 1098412 h 1098412"/>
                <a:gd name="connsiteX0" fmla="*/ 0 w 4458762"/>
                <a:gd name="connsiteY0" fmla="*/ 1044624 h 1098412"/>
                <a:gd name="connsiteX1" fmla="*/ 101915 w 4458762"/>
                <a:gd name="connsiteY1" fmla="*/ 993667 h 1098412"/>
                <a:gd name="connsiteX2" fmla="*/ 215153 w 4458762"/>
                <a:gd name="connsiteY2" fmla="*/ 965357 h 1098412"/>
                <a:gd name="connsiteX3" fmla="*/ 509573 w 4458762"/>
                <a:gd name="connsiteY3" fmla="*/ 857781 h 1098412"/>
                <a:gd name="connsiteX4" fmla="*/ 778514 w 4458762"/>
                <a:gd name="connsiteY4" fmla="*/ 1021976 h 1098412"/>
                <a:gd name="connsiteX5" fmla="*/ 1075765 w 4458762"/>
                <a:gd name="connsiteY5" fmla="*/ 798330 h 1098412"/>
                <a:gd name="connsiteX6" fmla="*/ 1299411 w 4458762"/>
                <a:gd name="connsiteY6" fmla="*/ 577516 h 1098412"/>
                <a:gd name="connsiteX7" fmla="*/ 1494747 w 4458762"/>
                <a:gd name="connsiteY7" fmla="*/ 430306 h 1098412"/>
                <a:gd name="connsiteX8" fmla="*/ 1607986 w 4458762"/>
                <a:gd name="connsiteY8" fmla="*/ 325561 h 1098412"/>
                <a:gd name="connsiteX9" fmla="*/ 1735379 w 4458762"/>
                <a:gd name="connsiteY9" fmla="*/ 217984 h 1098412"/>
                <a:gd name="connsiteX10" fmla="*/ 1871265 w 4458762"/>
                <a:gd name="connsiteY10" fmla="*/ 155703 h 1098412"/>
                <a:gd name="connsiteX11" fmla="*/ 2148699 w 4458762"/>
                <a:gd name="connsiteY11" fmla="*/ 87760 h 1098412"/>
                <a:gd name="connsiteX12" fmla="*/ 2380838 w 4458762"/>
                <a:gd name="connsiteY12" fmla="*/ 39633 h 1098412"/>
                <a:gd name="connsiteX13" fmla="*/ 2593160 w 4458762"/>
                <a:gd name="connsiteY13" fmla="*/ 11324 h 1098412"/>
                <a:gd name="connsiteX14" fmla="*/ 2720553 w 4458762"/>
                <a:gd name="connsiteY14" fmla="*/ 0 h 1098412"/>
                <a:gd name="connsiteX15" fmla="*/ 2805482 w 4458762"/>
                <a:gd name="connsiteY15" fmla="*/ 5662 h 1098412"/>
                <a:gd name="connsiteX16" fmla="*/ 2881917 w 4458762"/>
                <a:gd name="connsiteY16" fmla="*/ 14155 h 1098412"/>
                <a:gd name="connsiteX17" fmla="*/ 3029127 w 4458762"/>
                <a:gd name="connsiteY17" fmla="*/ 87759 h 1098412"/>
                <a:gd name="connsiteX18" fmla="*/ 3312223 w 4458762"/>
                <a:gd name="connsiteY18" fmla="*/ 277435 h 1098412"/>
                <a:gd name="connsiteX19" fmla="*/ 3527376 w 4458762"/>
                <a:gd name="connsiteY19" fmla="*/ 424644 h 1098412"/>
                <a:gd name="connsiteX20" fmla="*/ 3937865 w 4458762"/>
                <a:gd name="connsiteY20" fmla="*/ 704909 h 1098412"/>
                <a:gd name="connsiteX21" fmla="*/ 4303059 w 4458762"/>
                <a:gd name="connsiteY21" fmla="*/ 971019 h 1098412"/>
                <a:gd name="connsiteX22" fmla="*/ 4458762 w 4458762"/>
                <a:gd name="connsiteY22" fmla="*/ 1095582 h 1098412"/>
                <a:gd name="connsiteX23" fmla="*/ 4427621 w 4458762"/>
                <a:gd name="connsiteY23" fmla="*/ 1098412 h 1098412"/>
                <a:gd name="connsiteX0" fmla="*/ 0 w 4458762"/>
                <a:gd name="connsiteY0" fmla="*/ 1044624 h 1098412"/>
                <a:gd name="connsiteX1" fmla="*/ 101915 w 4458762"/>
                <a:gd name="connsiteY1" fmla="*/ 993667 h 1098412"/>
                <a:gd name="connsiteX2" fmla="*/ 215153 w 4458762"/>
                <a:gd name="connsiteY2" fmla="*/ 965357 h 1098412"/>
                <a:gd name="connsiteX3" fmla="*/ 509573 w 4458762"/>
                <a:gd name="connsiteY3" fmla="*/ 857781 h 1098412"/>
                <a:gd name="connsiteX4" fmla="*/ 778514 w 4458762"/>
                <a:gd name="connsiteY4" fmla="*/ 1021976 h 1098412"/>
                <a:gd name="connsiteX5" fmla="*/ 1075765 w 4458762"/>
                <a:gd name="connsiteY5" fmla="*/ 798330 h 1098412"/>
                <a:gd name="connsiteX6" fmla="*/ 1494747 w 4458762"/>
                <a:gd name="connsiteY6" fmla="*/ 430306 h 1098412"/>
                <a:gd name="connsiteX7" fmla="*/ 1607986 w 4458762"/>
                <a:gd name="connsiteY7" fmla="*/ 325561 h 1098412"/>
                <a:gd name="connsiteX8" fmla="*/ 1735379 w 4458762"/>
                <a:gd name="connsiteY8" fmla="*/ 217984 h 1098412"/>
                <a:gd name="connsiteX9" fmla="*/ 1871265 w 4458762"/>
                <a:gd name="connsiteY9" fmla="*/ 155703 h 1098412"/>
                <a:gd name="connsiteX10" fmla="*/ 2148699 w 4458762"/>
                <a:gd name="connsiteY10" fmla="*/ 87760 h 1098412"/>
                <a:gd name="connsiteX11" fmla="*/ 2380838 w 4458762"/>
                <a:gd name="connsiteY11" fmla="*/ 39633 h 1098412"/>
                <a:gd name="connsiteX12" fmla="*/ 2593160 w 4458762"/>
                <a:gd name="connsiteY12" fmla="*/ 11324 h 1098412"/>
                <a:gd name="connsiteX13" fmla="*/ 2720553 w 4458762"/>
                <a:gd name="connsiteY13" fmla="*/ 0 h 1098412"/>
                <a:gd name="connsiteX14" fmla="*/ 2805482 w 4458762"/>
                <a:gd name="connsiteY14" fmla="*/ 5662 h 1098412"/>
                <a:gd name="connsiteX15" fmla="*/ 2881917 w 4458762"/>
                <a:gd name="connsiteY15" fmla="*/ 14155 h 1098412"/>
                <a:gd name="connsiteX16" fmla="*/ 3029127 w 4458762"/>
                <a:gd name="connsiteY16" fmla="*/ 87759 h 1098412"/>
                <a:gd name="connsiteX17" fmla="*/ 3312223 w 4458762"/>
                <a:gd name="connsiteY17" fmla="*/ 277435 h 1098412"/>
                <a:gd name="connsiteX18" fmla="*/ 3527376 w 4458762"/>
                <a:gd name="connsiteY18" fmla="*/ 424644 h 1098412"/>
                <a:gd name="connsiteX19" fmla="*/ 3937865 w 4458762"/>
                <a:gd name="connsiteY19" fmla="*/ 704909 h 1098412"/>
                <a:gd name="connsiteX20" fmla="*/ 4303059 w 4458762"/>
                <a:gd name="connsiteY20" fmla="*/ 971019 h 1098412"/>
                <a:gd name="connsiteX21" fmla="*/ 4458762 w 4458762"/>
                <a:gd name="connsiteY21" fmla="*/ 1095582 h 1098412"/>
                <a:gd name="connsiteX22" fmla="*/ 4427621 w 4458762"/>
                <a:gd name="connsiteY22" fmla="*/ 1098412 h 1098412"/>
                <a:gd name="connsiteX0" fmla="*/ 0 w 4458762"/>
                <a:gd name="connsiteY0" fmla="*/ 1044624 h 1106905"/>
                <a:gd name="connsiteX1" fmla="*/ 101915 w 4458762"/>
                <a:gd name="connsiteY1" fmla="*/ 993667 h 1106905"/>
                <a:gd name="connsiteX2" fmla="*/ 215153 w 4458762"/>
                <a:gd name="connsiteY2" fmla="*/ 965357 h 1106905"/>
                <a:gd name="connsiteX3" fmla="*/ 634135 w 4458762"/>
                <a:gd name="connsiteY3" fmla="*/ 1106905 h 1106905"/>
                <a:gd name="connsiteX4" fmla="*/ 778514 w 4458762"/>
                <a:gd name="connsiteY4" fmla="*/ 1021976 h 1106905"/>
                <a:gd name="connsiteX5" fmla="*/ 1075765 w 4458762"/>
                <a:gd name="connsiteY5" fmla="*/ 798330 h 1106905"/>
                <a:gd name="connsiteX6" fmla="*/ 1494747 w 4458762"/>
                <a:gd name="connsiteY6" fmla="*/ 430306 h 1106905"/>
                <a:gd name="connsiteX7" fmla="*/ 1607986 w 4458762"/>
                <a:gd name="connsiteY7" fmla="*/ 325561 h 1106905"/>
                <a:gd name="connsiteX8" fmla="*/ 1735379 w 4458762"/>
                <a:gd name="connsiteY8" fmla="*/ 217984 h 1106905"/>
                <a:gd name="connsiteX9" fmla="*/ 1871265 w 4458762"/>
                <a:gd name="connsiteY9" fmla="*/ 155703 h 1106905"/>
                <a:gd name="connsiteX10" fmla="*/ 2148699 w 4458762"/>
                <a:gd name="connsiteY10" fmla="*/ 87760 h 1106905"/>
                <a:gd name="connsiteX11" fmla="*/ 2380838 w 4458762"/>
                <a:gd name="connsiteY11" fmla="*/ 39633 h 1106905"/>
                <a:gd name="connsiteX12" fmla="*/ 2593160 w 4458762"/>
                <a:gd name="connsiteY12" fmla="*/ 11324 h 1106905"/>
                <a:gd name="connsiteX13" fmla="*/ 2720553 w 4458762"/>
                <a:gd name="connsiteY13" fmla="*/ 0 h 1106905"/>
                <a:gd name="connsiteX14" fmla="*/ 2805482 w 4458762"/>
                <a:gd name="connsiteY14" fmla="*/ 5662 h 1106905"/>
                <a:gd name="connsiteX15" fmla="*/ 2881917 w 4458762"/>
                <a:gd name="connsiteY15" fmla="*/ 14155 h 1106905"/>
                <a:gd name="connsiteX16" fmla="*/ 3029127 w 4458762"/>
                <a:gd name="connsiteY16" fmla="*/ 87759 h 1106905"/>
                <a:gd name="connsiteX17" fmla="*/ 3312223 w 4458762"/>
                <a:gd name="connsiteY17" fmla="*/ 277435 h 1106905"/>
                <a:gd name="connsiteX18" fmla="*/ 3527376 w 4458762"/>
                <a:gd name="connsiteY18" fmla="*/ 424644 h 1106905"/>
                <a:gd name="connsiteX19" fmla="*/ 3937865 w 4458762"/>
                <a:gd name="connsiteY19" fmla="*/ 704909 h 1106905"/>
                <a:gd name="connsiteX20" fmla="*/ 4303059 w 4458762"/>
                <a:gd name="connsiteY20" fmla="*/ 971019 h 1106905"/>
                <a:gd name="connsiteX21" fmla="*/ 4458762 w 4458762"/>
                <a:gd name="connsiteY21" fmla="*/ 1095582 h 1106905"/>
                <a:gd name="connsiteX22" fmla="*/ 4427621 w 4458762"/>
                <a:gd name="connsiteY22" fmla="*/ 1098412 h 1106905"/>
                <a:gd name="connsiteX0" fmla="*/ 0 w 4356847"/>
                <a:gd name="connsiteY0" fmla="*/ 993667 h 1106905"/>
                <a:gd name="connsiteX1" fmla="*/ 113238 w 4356847"/>
                <a:gd name="connsiteY1" fmla="*/ 965357 h 1106905"/>
                <a:gd name="connsiteX2" fmla="*/ 532220 w 4356847"/>
                <a:gd name="connsiteY2" fmla="*/ 1106905 h 1106905"/>
                <a:gd name="connsiteX3" fmla="*/ 676599 w 4356847"/>
                <a:gd name="connsiteY3" fmla="*/ 1021976 h 1106905"/>
                <a:gd name="connsiteX4" fmla="*/ 973850 w 4356847"/>
                <a:gd name="connsiteY4" fmla="*/ 798330 h 1106905"/>
                <a:gd name="connsiteX5" fmla="*/ 1392832 w 4356847"/>
                <a:gd name="connsiteY5" fmla="*/ 430306 h 1106905"/>
                <a:gd name="connsiteX6" fmla="*/ 1506071 w 4356847"/>
                <a:gd name="connsiteY6" fmla="*/ 325561 h 1106905"/>
                <a:gd name="connsiteX7" fmla="*/ 1633464 w 4356847"/>
                <a:gd name="connsiteY7" fmla="*/ 217984 h 1106905"/>
                <a:gd name="connsiteX8" fmla="*/ 1769350 w 4356847"/>
                <a:gd name="connsiteY8" fmla="*/ 155703 h 1106905"/>
                <a:gd name="connsiteX9" fmla="*/ 2046784 w 4356847"/>
                <a:gd name="connsiteY9" fmla="*/ 87760 h 1106905"/>
                <a:gd name="connsiteX10" fmla="*/ 2278923 w 4356847"/>
                <a:gd name="connsiteY10" fmla="*/ 39633 h 1106905"/>
                <a:gd name="connsiteX11" fmla="*/ 2491245 w 4356847"/>
                <a:gd name="connsiteY11" fmla="*/ 11324 h 1106905"/>
                <a:gd name="connsiteX12" fmla="*/ 2618638 w 4356847"/>
                <a:gd name="connsiteY12" fmla="*/ 0 h 1106905"/>
                <a:gd name="connsiteX13" fmla="*/ 2703567 w 4356847"/>
                <a:gd name="connsiteY13" fmla="*/ 5662 h 1106905"/>
                <a:gd name="connsiteX14" fmla="*/ 2780002 w 4356847"/>
                <a:gd name="connsiteY14" fmla="*/ 14155 h 1106905"/>
                <a:gd name="connsiteX15" fmla="*/ 2927212 w 4356847"/>
                <a:gd name="connsiteY15" fmla="*/ 87759 h 1106905"/>
                <a:gd name="connsiteX16" fmla="*/ 3210308 w 4356847"/>
                <a:gd name="connsiteY16" fmla="*/ 277435 h 1106905"/>
                <a:gd name="connsiteX17" fmla="*/ 3425461 w 4356847"/>
                <a:gd name="connsiteY17" fmla="*/ 424644 h 1106905"/>
                <a:gd name="connsiteX18" fmla="*/ 3835950 w 4356847"/>
                <a:gd name="connsiteY18" fmla="*/ 704909 h 1106905"/>
                <a:gd name="connsiteX19" fmla="*/ 4201144 w 4356847"/>
                <a:gd name="connsiteY19" fmla="*/ 971019 h 1106905"/>
                <a:gd name="connsiteX20" fmla="*/ 4356847 w 4356847"/>
                <a:gd name="connsiteY20" fmla="*/ 1095582 h 1106905"/>
                <a:gd name="connsiteX21" fmla="*/ 4325706 w 4356847"/>
                <a:gd name="connsiteY21" fmla="*/ 1098412 h 1106905"/>
                <a:gd name="connsiteX0" fmla="*/ 0 w 4243609"/>
                <a:gd name="connsiteY0" fmla="*/ 965357 h 1106905"/>
                <a:gd name="connsiteX1" fmla="*/ 418982 w 4243609"/>
                <a:gd name="connsiteY1" fmla="*/ 1106905 h 1106905"/>
                <a:gd name="connsiteX2" fmla="*/ 563361 w 4243609"/>
                <a:gd name="connsiteY2" fmla="*/ 1021976 h 1106905"/>
                <a:gd name="connsiteX3" fmla="*/ 860612 w 4243609"/>
                <a:gd name="connsiteY3" fmla="*/ 798330 h 1106905"/>
                <a:gd name="connsiteX4" fmla="*/ 1279594 w 4243609"/>
                <a:gd name="connsiteY4" fmla="*/ 430306 h 1106905"/>
                <a:gd name="connsiteX5" fmla="*/ 1392833 w 4243609"/>
                <a:gd name="connsiteY5" fmla="*/ 325561 h 1106905"/>
                <a:gd name="connsiteX6" fmla="*/ 1520226 w 4243609"/>
                <a:gd name="connsiteY6" fmla="*/ 217984 h 1106905"/>
                <a:gd name="connsiteX7" fmla="*/ 1656112 w 4243609"/>
                <a:gd name="connsiteY7" fmla="*/ 155703 h 1106905"/>
                <a:gd name="connsiteX8" fmla="*/ 1933546 w 4243609"/>
                <a:gd name="connsiteY8" fmla="*/ 87760 h 1106905"/>
                <a:gd name="connsiteX9" fmla="*/ 2165685 w 4243609"/>
                <a:gd name="connsiteY9" fmla="*/ 39633 h 1106905"/>
                <a:gd name="connsiteX10" fmla="*/ 2378007 w 4243609"/>
                <a:gd name="connsiteY10" fmla="*/ 11324 h 1106905"/>
                <a:gd name="connsiteX11" fmla="*/ 2505400 w 4243609"/>
                <a:gd name="connsiteY11" fmla="*/ 0 h 1106905"/>
                <a:gd name="connsiteX12" fmla="*/ 2590329 w 4243609"/>
                <a:gd name="connsiteY12" fmla="*/ 5662 h 1106905"/>
                <a:gd name="connsiteX13" fmla="*/ 2666764 w 4243609"/>
                <a:gd name="connsiteY13" fmla="*/ 14155 h 1106905"/>
                <a:gd name="connsiteX14" fmla="*/ 2813974 w 4243609"/>
                <a:gd name="connsiteY14" fmla="*/ 87759 h 1106905"/>
                <a:gd name="connsiteX15" fmla="*/ 3097070 w 4243609"/>
                <a:gd name="connsiteY15" fmla="*/ 277435 h 1106905"/>
                <a:gd name="connsiteX16" fmla="*/ 3312223 w 4243609"/>
                <a:gd name="connsiteY16" fmla="*/ 424644 h 1106905"/>
                <a:gd name="connsiteX17" fmla="*/ 3722712 w 4243609"/>
                <a:gd name="connsiteY17" fmla="*/ 704909 h 1106905"/>
                <a:gd name="connsiteX18" fmla="*/ 4087906 w 4243609"/>
                <a:gd name="connsiteY18" fmla="*/ 971019 h 1106905"/>
                <a:gd name="connsiteX19" fmla="*/ 4243609 w 4243609"/>
                <a:gd name="connsiteY19" fmla="*/ 1095582 h 1106905"/>
                <a:gd name="connsiteX20" fmla="*/ 4212468 w 4243609"/>
                <a:gd name="connsiteY20" fmla="*/ 1098412 h 1106905"/>
                <a:gd name="connsiteX0" fmla="*/ 0 w 3824627"/>
                <a:gd name="connsiteY0" fmla="*/ 1106905 h 1106905"/>
                <a:gd name="connsiteX1" fmla="*/ 144379 w 3824627"/>
                <a:gd name="connsiteY1" fmla="*/ 1021976 h 1106905"/>
                <a:gd name="connsiteX2" fmla="*/ 441630 w 3824627"/>
                <a:gd name="connsiteY2" fmla="*/ 798330 h 1106905"/>
                <a:gd name="connsiteX3" fmla="*/ 860612 w 3824627"/>
                <a:gd name="connsiteY3" fmla="*/ 430306 h 1106905"/>
                <a:gd name="connsiteX4" fmla="*/ 973851 w 3824627"/>
                <a:gd name="connsiteY4" fmla="*/ 325561 h 1106905"/>
                <a:gd name="connsiteX5" fmla="*/ 1101244 w 3824627"/>
                <a:gd name="connsiteY5" fmla="*/ 217984 h 1106905"/>
                <a:gd name="connsiteX6" fmla="*/ 1237130 w 3824627"/>
                <a:gd name="connsiteY6" fmla="*/ 155703 h 1106905"/>
                <a:gd name="connsiteX7" fmla="*/ 1514564 w 3824627"/>
                <a:gd name="connsiteY7" fmla="*/ 87760 h 1106905"/>
                <a:gd name="connsiteX8" fmla="*/ 1746703 w 3824627"/>
                <a:gd name="connsiteY8" fmla="*/ 39633 h 1106905"/>
                <a:gd name="connsiteX9" fmla="*/ 1959025 w 3824627"/>
                <a:gd name="connsiteY9" fmla="*/ 11324 h 1106905"/>
                <a:gd name="connsiteX10" fmla="*/ 2086418 w 3824627"/>
                <a:gd name="connsiteY10" fmla="*/ 0 h 1106905"/>
                <a:gd name="connsiteX11" fmla="*/ 2171347 w 3824627"/>
                <a:gd name="connsiteY11" fmla="*/ 5662 h 1106905"/>
                <a:gd name="connsiteX12" fmla="*/ 2247782 w 3824627"/>
                <a:gd name="connsiteY12" fmla="*/ 14155 h 1106905"/>
                <a:gd name="connsiteX13" fmla="*/ 2394992 w 3824627"/>
                <a:gd name="connsiteY13" fmla="*/ 87759 h 1106905"/>
                <a:gd name="connsiteX14" fmla="*/ 2678088 w 3824627"/>
                <a:gd name="connsiteY14" fmla="*/ 277435 h 1106905"/>
                <a:gd name="connsiteX15" fmla="*/ 2893241 w 3824627"/>
                <a:gd name="connsiteY15" fmla="*/ 424644 h 1106905"/>
                <a:gd name="connsiteX16" fmla="*/ 3303730 w 3824627"/>
                <a:gd name="connsiteY16" fmla="*/ 704909 h 1106905"/>
                <a:gd name="connsiteX17" fmla="*/ 3668924 w 3824627"/>
                <a:gd name="connsiteY17" fmla="*/ 971019 h 1106905"/>
                <a:gd name="connsiteX18" fmla="*/ 3824627 w 3824627"/>
                <a:gd name="connsiteY18" fmla="*/ 1095582 h 1106905"/>
                <a:gd name="connsiteX19" fmla="*/ 3793486 w 3824627"/>
                <a:gd name="connsiteY19" fmla="*/ 1098412 h 1106905"/>
                <a:gd name="connsiteX0" fmla="*/ 0 w 3782162"/>
                <a:gd name="connsiteY0" fmla="*/ 1092750 h 1098412"/>
                <a:gd name="connsiteX1" fmla="*/ 101914 w 3782162"/>
                <a:gd name="connsiteY1" fmla="*/ 1021976 h 1098412"/>
                <a:gd name="connsiteX2" fmla="*/ 399165 w 3782162"/>
                <a:gd name="connsiteY2" fmla="*/ 798330 h 1098412"/>
                <a:gd name="connsiteX3" fmla="*/ 818147 w 3782162"/>
                <a:gd name="connsiteY3" fmla="*/ 430306 h 1098412"/>
                <a:gd name="connsiteX4" fmla="*/ 931386 w 3782162"/>
                <a:gd name="connsiteY4" fmla="*/ 325561 h 1098412"/>
                <a:gd name="connsiteX5" fmla="*/ 1058779 w 3782162"/>
                <a:gd name="connsiteY5" fmla="*/ 217984 h 1098412"/>
                <a:gd name="connsiteX6" fmla="*/ 1194665 w 3782162"/>
                <a:gd name="connsiteY6" fmla="*/ 155703 h 1098412"/>
                <a:gd name="connsiteX7" fmla="*/ 1472099 w 3782162"/>
                <a:gd name="connsiteY7" fmla="*/ 87760 h 1098412"/>
                <a:gd name="connsiteX8" fmla="*/ 1704238 w 3782162"/>
                <a:gd name="connsiteY8" fmla="*/ 39633 h 1098412"/>
                <a:gd name="connsiteX9" fmla="*/ 1916560 w 3782162"/>
                <a:gd name="connsiteY9" fmla="*/ 11324 h 1098412"/>
                <a:gd name="connsiteX10" fmla="*/ 2043953 w 3782162"/>
                <a:gd name="connsiteY10" fmla="*/ 0 h 1098412"/>
                <a:gd name="connsiteX11" fmla="*/ 2128882 w 3782162"/>
                <a:gd name="connsiteY11" fmla="*/ 5662 h 1098412"/>
                <a:gd name="connsiteX12" fmla="*/ 2205317 w 3782162"/>
                <a:gd name="connsiteY12" fmla="*/ 14155 h 1098412"/>
                <a:gd name="connsiteX13" fmla="*/ 2352527 w 3782162"/>
                <a:gd name="connsiteY13" fmla="*/ 87759 h 1098412"/>
                <a:gd name="connsiteX14" fmla="*/ 2635623 w 3782162"/>
                <a:gd name="connsiteY14" fmla="*/ 277435 h 1098412"/>
                <a:gd name="connsiteX15" fmla="*/ 2850776 w 3782162"/>
                <a:gd name="connsiteY15" fmla="*/ 424644 h 1098412"/>
                <a:gd name="connsiteX16" fmla="*/ 3261265 w 3782162"/>
                <a:gd name="connsiteY16" fmla="*/ 704909 h 1098412"/>
                <a:gd name="connsiteX17" fmla="*/ 3626459 w 3782162"/>
                <a:gd name="connsiteY17" fmla="*/ 971019 h 1098412"/>
                <a:gd name="connsiteX18" fmla="*/ 3782162 w 3782162"/>
                <a:gd name="connsiteY18" fmla="*/ 1095582 h 1098412"/>
                <a:gd name="connsiteX19" fmla="*/ 3751021 w 3782162"/>
                <a:gd name="connsiteY19" fmla="*/ 1098412 h 1098412"/>
                <a:gd name="connsiteX0" fmla="*/ 0 w 3782162"/>
                <a:gd name="connsiteY0" fmla="*/ 1092750 h 1098412"/>
                <a:gd name="connsiteX1" fmla="*/ 101914 w 3782162"/>
                <a:gd name="connsiteY1" fmla="*/ 1021976 h 1098412"/>
                <a:gd name="connsiteX2" fmla="*/ 399165 w 3782162"/>
                <a:gd name="connsiteY2" fmla="*/ 798330 h 1098412"/>
                <a:gd name="connsiteX3" fmla="*/ 818147 w 3782162"/>
                <a:gd name="connsiteY3" fmla="*/ 430306 h 1098412"/>
                <a:gd name="connsiteX4" fmla="*/ 931386 w 3782162"/>
                <a:gd name="connsiteY4" fmla="*/ 325561 h 1098412"/>
                <a:gd name="connsiteX5" fmla="*/ 1058779 w 3782162"/>
                <a:gd name="connsiteY5" fmla="*/ 217984 h 1098412"/>
                <a:gd name="connsiteX6" fmla="*/ 1271101 w 3782162"/>
                <a:gd name="connsiteY6" fmla="*/ 118900 h 1098412"/>
                <a:gd name="connsiteX7" fmla="*/ 1472099 w 3782162"/>
                <a:gd name="connsiteY7" fmla="*/ 87760 h 1098412"/>
                <a:gd name="connsiteX8" fmla="*/ 1704238 w 3782162"/>
                <a:gd name="connsiteY8" fmla="*/ 39633 h 1098412"/>
                <a:gd name="connsiteX9" fmla="*/ 1916560 w 3782162"/>
                <a:gd name="connsiteY9" fmla="*/ 11324 h 1098412"/>
                <a:gd name="connsiteX10" fmla="*/ 2043953 w 3782162"/>
                <a:gd name="connsiteY10" fmla="*/ 0 h 1098412"/>
                <a:gd name="connsiteX11" fmla="*/ 2128882 w 3782162"/>
                <a:gd name="connsiteY11" fmla="*/ 5662 h 1098412"/>
                <a:gd name="connsiteX12" fmla="*/ 2205317 w 3782162"/>
                <a:gd name="connsiteY12" fmla="*/ 14155 h 1098412"/>
                <a:gd name="connsiteX13" fmla="*/ 2352527 w 3782162"/>
                <a:gd name="connsiteY13" fmla="*/ 87759 h 1098412"/>
                <a:gd name="connsiteX14" fmla="*/ 2635623 w 3782162"/>
                <a:gd name="connsiteY14" fmla="*/ 277435 h 1098412"/>
                <a:gd name="connsiteX15" fmla="*/ 2850776 w 3782162"/>
                <a:gd name="connsiteY15" fmla="*/ 424644 h 1098412"/>
                <a:gd name="connsiteX16" fmla="*/ 3261265 w 3782162"/>
                <a:gd name="connsiteY16" fmla="*/ 704909 h 1098412"/>
                <a:gd name="connsiteX17" fmla="*/ 3626459 w 3782162"/>
                <a:gd name="connsiteY17" fmla="*/ 971019 h 1098412"/>
                <a:gd name="connsiteX18" fmla="*/ 3782162 w 3782162"/>
                <a:gd name="connsiteY18" fmla="*/ 1095582 h 1098412"/>
                <a:gd name="connsiteX19" fmla="*/ 3751021 w 3782162"/>
                <a:gd name="connsiteY19" fmla="*/ 1098412 h 1098412"/>
                <a:gd name="connsiteX0" fmla="*/ 0 w 3782162"/>
                <a:gd name="connsiteY0" fmla="*/ 1092750 h 1098412"/>
                <a:gd name="connsiteX1" fmla="*/ 101914 w 3782162"/>
                <a:gd name="connsiteY1" fmla="*/ 1021976 h 1098412"/>
                <a:gd name="connsiteX2" fmla="*/ 399165 w 3782162"/>
                <a:gd name="connsiteY2" fmla="*/ 798330 h 1098412"/>
                <a:gd name="connsiteX3" fmla="*/ 818147 w 3782162"/>
                <a:gd name="connsiteY3" fmla="*/ 430306 h 1098412"/>
                <a:gd name="connsiteX4" fmla="*/ 931386 w 3782162"/>
                <a:gd name="connsiteY4" fmla="*/ 325561 h 1098412"/>
                <a:gd name="connsiteX5" fmla="*/ 1058779 w 3782162"/>
                <a:gd name="connsiteY5" fmla="*/ 217984 h 1098412"/>
                <a:gd name="connsiteX6" fmla="*/ 1160691 w 3782162"/>
                <a:gd name="connsiteY6" fmla="*/ 161366 h 1098412"/>
                <a:gd name="connsiteX7" fmla="*/ 1271101 w 3782162"/>
                <a:gd name="connsiteY7" fmla="*/ 118900 h 1098412"/>
                <a:gd name="connsiteX8" fmla="*/ 1472099 w 3782162"/>
                <a:gd name="connsiteY8" fmla="*/ 87760 h 1098412"/>
                <a:gd name="connsiteX9" fmla="*/ 1704238 w 3782162"/>
                <a:gd name="connsiteY9" fmla="*/ 39633 h 1098412"/>
                <a:gd name="connsiteX10" fmla="*/ 1916560 w 3782162"/>
                <a:gd name="connsiteY10" fmla="*/ 11324 h 1098412"/>
                <a:gd name="connsiteX11" fmla="*/ 2043953 w 3782162"/>
                <a:gd name="connsiteY11" fmla="*/ 0 h 1098412"/>
                <a:gd name="connsiteX12" fmla="*/ 2128882 w 3782162"/>
                <a:gd name="connsiteY12" fmla="*/ 5662 h 1098412"/>
                <a:gd name="connsiteX13" fmla="*/ 2205317 w 3782162"/>
                <a:gd name="connsiteY13" fmla="*/ 14155 h 1098412"/>
                <a:gd name="connsiteX14" fmla="*/ 2352527 w 3782162"/>
                <a:gd name="connsiteY14" fmla="*/ 87759 h 1098412"/>
                <a:gd name="connsiteX15" fmla="*/ 2635623 w 3782162"/>
                <a:gd name="connsiteY15" fmla="*/ 277435 h 1098412"/>
                <a:gd name="connsiteX16" fmla="*/ 2850776 w 3782162"/>
                <a:gd name="connsiteY16" fmla="*/ 424644 h 1098412"/>
                <a:gd name="connsiteX17" fmla="*/ 3261265 w 3782162"/>
                <a:gd name="connsiteY17" fmla="*/ 704909 h 1098412"/>
                <a:gd name="connsiteX18" fmla="*/ 3626459 w 3782162"/>
                <a:gd name="connsiteY18" fmla="*/ 971019 h 1098412"/>
                <a:gd name="connsiteX19" fmla="*/ 3782162 w 3782162"/>
                <a:gd name="connsiteY19" fmla="*/ 1095582 h 1098412"/>
                <a:gd name="connsiteX20" fmla="*/ 3751021 w 3782162"/>
                <a:gd name="connsiteY20" fmla="*/ 1098412 h 1098412"/>
                <a:gd name="connsiteX0" fmla="*/ 0 w 3782162"/>
                <a:gd name="connsiteY0" fmla="*/ 1092750 h 1098412"/>
                <a:gd name="connsiteX1" fmla="*/ 101914 w 3782162"/>
                <a:gd name="connsiteY1" fmla="*/ 1021976 h 1098412"/>
                <a:gd name="connsiteX2" fmla="*/ 399165 w 3782162"/>
                <a:gd name="connsiteY2" fmla="*/ 798330 h 1098412"/>
                <a:gd name="connsiteX3" fmla="*/ 818147 w 3782162"/>
                <a:gd name="connsiteY3" fmla="*/ 430306 h 1098412"/>
                <a:gd name="connsiteX4" fmla="*/ 931386 w 3782162"/>
                <a:gd name="connsiteY4" fmla="*/ 325561 h 1098412"/>
                <a:gd name="connsiteX5" fmla="*/ 1058779 w 3782162"/>
                <a:gd name="connsiteY5" fmla="*/ 217984 h 1098412"/>
                <a:gd name="connsiteX6" fmla="*/ 1160691 w 3782162"/>
                <a:gd name="connsiteY6" fmla="*/ 161366 h 1098412"/>
                <a:gd name="connsiteX7" fmla="*/ 1271101 w 3782162"/>
                <a:gd name="connsiteY7" fmla="*/ 118900 h 1098412"/>
                <a:gd name="connsiteX8" fmla="*/ 1508901 w 3782162"/>
                <a:gd name="connsiteY8" fmla="*/ 65112 h 1098412"/>
                <a:gd name="connsiteX9" fmla="*/ 1704238 w 3782162"/>
                <a:gd name="connsiteY9" fmla="*/ 39633 h 1098412"/>
                <a:gd name="connsiteX10" fmla="*/ 1916560 w 3782162"/>
                <a:gd name="connsiteY10" fmla="*/ 11324 h 1098412"/>
                <a:gd name="connsiteX11" fmla="*/ 2043953 w 3782162"/>
                <a:gd name="connsiteY11" fmla="*/ 0 h 1098412"/>
                <a:gd name="connsiteX12" fmla="*/ 2128882 w 3782162"/>
                <a:gd name="connsiteY12" fmla="*/ 5662 h 1098412"/>
                <a:gd name="connsiteX13" fmla="*/ 2205317 w 3782162"/>
                <a:gd name="connsiteY13" fmla="*/ 14155 h 1098412"/>
                <a:gd name="connsiteX14" fmla="*/ 2352527 w 3782162"/>
                <a:gd name="connsiteY14" fmla="*/ 87759 h 1098412"/>
                <a:gd name="connsiteX15" fmla="*/ 2635623 w 3782162"/>
                <a:gd name="connsiteY15" fmla="*/ 277435 h 1098412"/>
                <a:gd name="connsiteX16" fmla="*/ 2850776 w 3782162"/>
                <a:gd name="connsiteY16" fmla="*/ 424644 h 1098412"/>
                <a:gd name="connsiteX17" fmla="*/ 3261265 w 3782162"/>
                <a:gd name="connsiteY17" fmla="*/ 704909 h 1098412"/>
                <a:gd name="connsiteX18" fmla="*/ 3626459 w 3782162"/>
                <a:gd name="connsiteY18" fmla="*/ 971019 h 1098412"/>
                <a:gd name="connsiteX19" fmla="*/ 3782162 w 3782162"/>
                <a:gd name="connsiteY19" fmla="*/ 1095582 h 1098412"/>
                <a:gd name="connsiteX20" fmla="*/ 3751021 w 3782162"/>
                <a:gd name="connsiteY20" fmla="*/ 1098412 h 1098412"/>
                <a:gd name="connsiteX0" fmla="*/ 0 w 3782162"/>
                <a:gd name="connsiteY0" fmla="*/ 1092750 h 1098412"/>
                <a:gd name="connsiteX1" fmla="*/ 101914 w 3782162"/>
                <a:gd name="connsiteY1" fmla="*/ 1021976 h 1098412"/>
                <a:gd name="connsiteX2" fmla="*/ 399165 w 3782162"/>
                <a:gd name="connsiteY2" fmla="*/ 798330 h 1098412"/>
                <a:gd name="connsiteX3" fmla="*/ 818147 w 3782162"/>
                <a:gd name="connsiteY3" fmla="*/ 430306 h 1098412"/>
                <a:gd name="connsiteX4" fmla="*/ 931386 w 3782162"/>
                <a:gd name="connsiteY4" fmla="*/ 325561 h 1098412"/>
                <a:gd name="connsiteX5" fmla="*/ 1058779 w 3782162"/>
                <a:gd name="connsiteY5" fmla="*/ 217984 h 1098412"/>
                <a:gd name="connsiteX6" fmla="*/ 1160691 w 3782162"/>
                <a:gd name="connsiteY6" fmla="*/ 161366 h 1098412"/>
                <a:gd name="connsiteX7" fmla="*/ 1271101 w 3782162"/>
                <a:gd name="connsiteY7" fmla="*/ 118900 h 1098412"/>
                <a:gd name="connsiteX8" fmla="*/ 1508901 w 3782162"/>
                <a:gd name="connsiteY8" fmla="*/ 65112 h 1098412"/>
                <a:gd name="connsiteX9" fmla="*/ 1763688 w 3782162"/>
                <a:gd name="connsiteY9" fmla="*/ 25478 h 1098412"/>
                <a:gd name="connsiteX10" fmla="*/ 1916560 w 3782162"/>
                <a:gd name="connsiteY10" fmla="*/ 11324 h 1098412"/>
                <a:gd name="connsiteX11" fmla="*/ 2043953 w 3782162"/>
                <a:gd name="connsiteY11" fmla="*/ 0 h 1098412"/>
                <a:gd name="connsiteX12" fmla="*/ 2128882 w 3782162"/>
                <a:gd name="connsiteY12" fmla="*/ 5662 h 1098412"/>
                <a:gd name="connsiteX13" fmla="*/ 2205317 w 3782162"/>
                <a:gd name="connsiteY13" fmla="*/ 14155 h 1098412"/>
                <a:gd name="connsiteX14" fmla="*/ 2352527 w 3782162"/>
                <a:gd name="connsiteY14" fmla="*/ 87759 h 1098412"/>
                <a:gd name="connsiteX15" fmla="*/ 2635623 w 3782162"/>
                <a:gd name="connsiteY15" fmla="*/ 277435 h 1098412"/>
                <a:gd name="connsiteX16" fmla="*/ 2850776 w 3782162"/>
                <a:gd name="connsiteY16" fmla="*/ 424644 h 1098412"/>
                <a:gd name="connsiteX17" fmla="*/ 3261265 w 3782162"/>
                <a:gd name="connsiteY17" fmla="*/ 704909 h 1098412"/>
                <a:gd name="connsiteX18" fmla="*/ 3626459 w 3782162"/>
                <a:gd name="connsiteY18" fmla="*/ 971019 h 1098412"/>
                <a:gd name="connsiteX19" fmla="*/ 3782162 w 3782162"/>
                <a:gd name="connsiteY19" fmla="*/ 1095582 h 1098412"/>
                <a:gd name="connsiteX20" fmla="*/ 3751021 w 3782162"/>
                <a:gd name="connsiteY20" fmla="*/ 1098412 h 1098412"/>
                <a:gd name="connsiteX0" fmla="*/ 0 w 3782162"/>
                <a:gd name="connsiteY0" fmla="*/ 1092750 h 1098412"/>
                <a:gd name="connsiteX1" fmla="*/ 101914 w 3782162"/>
                <a:gd name="connsiteY1" fmla="*/ 1021976 h 1098412"/>
                <a:gd name="connsiteX2" fmla="*/ 399165 w 3782162"/>
                <a:gd name="connsiteY2" fmla="*/ 798330 h 1098412"/>
                <a:gd name="connsiteX3" fmla="*/ 818147 w 3782162"/>
                <a:gd name="connsiteY3" fmla="*/ 430306 h 1098412"/>
                <a:gd name="connsiteX4" fmla="*/ 931386 w 3782162"/>
                <a:gd name="connsiteY4" fmla="*/ 325561 h 1098412"/>
                <a:gd name="connsiteX5" fmla="*/ 1058779 w 3782162"/>
                <a:gd name="connsiteY5" fmla="*/ 217984 h 1098412"/>
                <a:gd name="connsiteX6" fmla="*/ 1160691 w 3782162"/>
                <a:gd name="connsiteY6" fmla="*/ 161366 h 1098412"/>
                <a:gd name="connsiteX7" fmla="*/ 1271101 w 3782162"/>
                <a:gd name="connsiteY7" fmla="*/ 118900 h 1098412"/>
                <a:gd name="connsiteX8" fmla="*/ 1508901 w 3782162"/>
                <a:gd name="connsiteY8" fmla="*/ 65112 h 1098412"/>
                <a:gd name="connsiteX9" fmla="*/ 1763688 w 3782162"/>
                <a:gd name="connsiteY9" fmla="*/ 25478 h 1098412"/>
                <a:gd name="connsiteX10" fmla="*/ 1939207 w 3782162"/>
                <a:gd name="connsiteY10" fmla="*/ 5662 h 1098412"/>
                <a:gd name="connsiteX11" fmla="*/ 2043953 w 3782162"/>
                <a:gd name="connsiteY11" fmla="*/ 0 h 1098412"/>
                <a:gd name="connsiteX12" fmla="*/ 2128882 w 3782162"/>
                <a:gd name="connsiteY12" fmla="*/ 5662 h 1098412"/>
                <a:gd name="connsiteX13" fmla="*/ 2205317 w 3782162"/>
                <a:gd name="connsiteY13" fmla="*/ 14155 h 1098412"/>
                <a:gd name="connsiteX14" fmla="*/ 2352527 w 3782162"/>
                <a:gd name="connsiteY14" fmla="*/ 87759 h 1098412"/>
                <a:gd name="connsiteX15" fmla="*/ 2635623 w 3782162"/>
                <a:gd name="connsiteY15" fmla="*/ 277435 h 1098412"/>
                <a:gd name="connsiteX16" fmla="*/ 2850776 w 3782162"/>
                <a:gd name="connsiteY16" fmla="*/ 424644 h 1098412"/>
                <a:gd name="connsiteX17" fmla="*/ 3261265 w 3782162"/>
                <a:gd name="connsiteY17" fmla="*/ 704909 h 1098412"/>
                <a:gd name="connsiteX18" fmla="*/ 3626459 w 3782162"/>
                <a:gd name="connsiteY18" fmla="*/ 971019 h 1098412"/>
                <a:gd name="connsiteX19" fmla="*/ 3782162 w 3782162"/>
                <a:gd name="connsiteY19" fmla="*/ 1095582 h 1098412"/>
                <a:gd name="connsiteX20" fmla="*/ 3751021 w 3782162"/>
                <a:gd name="connsiteY20" fmla="*/ 1098412 h 1098412"/>
                <a:gd name="connsiteX0" fmla="*/ 0 w 3782162"/>
                <a:gd name="connsiteY0" fmla="*/ 1092750 h 1098412"/>
                <a:gd name="connsiteX1" fmla="*/ 101914 w 3782162"/>
                <a:gd name="connsiteY1" fmla="*/ 1021976 h 1098412"/>
                <a:gd name="connsiteX2" fmla="*/ 399165 w 3782162"/>
                <a:gd name="connsiteY2" fmla="*/ 798330 h 1098412"/>
                <a:gd name="connsiteX3" fmla="*/ 818147 w 3782162"/>
                <a:gd name="connsiteY3" fmla="*/ 430306 h 1098412"/>
                <a:gd name="connsiteX4" fmla="*/ 931386 w 3782162"/>
                <a:gd name="connsiteY4" fmla="*/ 325561 h 1098412"/>
                <a:gd name="connsiteX5" fmla="*/ 1058779 w 3782162"/>
                <a:gd name="connsiteY5" fmla="*/ 217984 h 1098412"/>
                <a:gd name="connsiteX6" fmla="*/ 1160691 w 3782162"/>
                <a:gd name="connsiteY6" fmla="*/ 161366 h 1098412"/>
                <a:gd name="connsiteX7" fmla="*/ 1271101 w 3782162"/>
                <a:gd name="connsiteY7" fmla="*/ 118900 h 1098412"/>
                <a:gd name="connsiteX8" fmla="*/ 1508901 w 3782162"/>
                <a:gd name="connsiteY8" fmla="*/ 65112 h 1098412"/>
                <a:gd name="connsiteX9" fmla="*/ 1752364 w 3782162"/>
                <a:gd name="connsiteY9" fmla="*/ 22647 h 1098412"/>
                <a:gd name="connsiteX10" fmla="*/ 1939207 w 3782162"/>
                <a:gd name="connsiteY10" fmla="*/ 5662 h 1098412"/>
                <a:gd name="connsiteX11" fmla="*/ 2043953 w 3782162"/>
                <a:gd name="connsiteY11" fmla="*/ 0 h 1098412"/>
                <a:gd name="connsiteX12" fmla="*/ 2128882 w 3782162"/>
                <a:gd name="connsiteY12" fmla="*/ 5662 h 1098412"/>
                <a:gd name="connsiteX13" fmla="*/ 2205317 w 3782162"/>
                <a:gd name="connsiteY13" fmla="*/ 14155 h 1098412"/>
                <a:gd name="connsiteX14" fmla="*/ 2352527 w 3782162"/>
                <a:gd name="connsiteY14" fmla="*/ 87759 h 1098412"/>
                <a:gd name="connsiteX15" fmla="*/ 2635623 w 3782162"/>
                <a:gd name="connsiteY15" fmla="*/ 277435 h 1098412"/>
                <a:gd name="connsiteX16" fmla="*/ 2850776 w 3782162"/>
                <a:gd name="connsiteY16" fmla="*/ 424644 h 1098412"/>
                <a:gd name="connsiteX17" fmla="*/ 3261265 w 3782162"/>
                <a:gd name="connsiteY17" fmla="*/ 704909 h 1098412"/>
                <a:gd name="connsiteX18" fmla="*/ 3626459 w 3782162"/>
                <a:gd name="connsiteY18" fmla="*/ 971019 h 1098412"/>
                <a:gd name="connsiteX19" fmla="*/ 3782162 w 3782162"/>
                <a:gd name="connsiteY19" fmla="*/ 1095582 h 1098412"/>
                <a:gd name="connsiteX20" fmla="*/ 3751021 w 3782162"/>
                <a:gd name="connsiteY20" fmla="*/ 1098412 h 1098412"/>
                <a:gd name="connsiteX0" fmla="*/ 0 w 3782162"/>
                <a:gd name="connsiteY0" fmla="*/ 1092750 h 1098412"/>
                <a:gd name="connsiteX1" fmla="*/ 101914 w 3782162"/>
                <a:gd name="connsiteY1" fmla="*/ 1021976 h 1098412"/>
                <a:gd name="connsiteX2" fmla="*/ 399165 w 3782162"/>
                <a:gd name="connsiteY2" fmla="*/ 798330 h 1098412"/>
                <a:gd name="connsiteX3" fmla="*/ 818147 w 3782162"/>
                <a:gd name="connsiteY3" fmla="*/ 430306 h 1098412"/>
                <a:gd name="connsiteX4" fmla="*/ 931386 w 3782162"/>
                <a:gd name="connsiteY4" fmla="*/ 325561 h 1098412"/>
                <a:gd name="connsiteX5" fmla="*/ 1058779 w 3782162"/>
                <a:gd name="connsiteY5" fmla="*/ 217984 h 1098412"/>
                <a:gd name="connsiteX6" fmla="*/ 1160691 w 3782162"/>
                <a:gd name="connsiteY6" fmla="*/ 161366 h 1098412"/>
                <a:gd name="connsiteX7" fmla="*/ 1271101 w 3782162"/>
                <a:gd name="connsiteY7" fmla="*/ 118900 h 1098412"/>
                <a:gd name="connsiteX8" fmla="*/ 1486254 w 3782162"/>
                <a:gd name="connsiteY8" fmla="*/ 59450 h 1098412"/>
                <a:gd name="connsiteX9" fmla="*/ 1752364 w 3782162"/>
                <a:gd name="connsiteY9" fmla="*/ 22647 h 1098412"/>
                <a:gd name="connsiteX10" fmla="*/ 1939207 w 3782162"/>
                <a:gd name="connsiteY10" fmla="*/ 5662 h 1098412"/>
                <a:gd name="connsiteX11" fmla="*/ 2043953 w 3782162"/>
                <a:gd name="connsiteY11" fmla="*/ 0 h 1098412"/>
                <a:gd name="connsiteX12" fmla="*/ 2128882 w 3782162"/>
                <a:gd name="connsiteY12" fmla="*/ 5662 h 1098412"/>
                <a:gd name="connsiteX13" fmla="*/ 2205317 w 3782162"/>
                <a:gd name="connsiteY13" fmla="*/ 14155 h 1098412"/>
                <a:gd name="connsiteX14" fmla="*/ 2352527 w 3782162"/>
                <a:gd name="connsiteY14" fmla="*/ 87759 h 1098412"/>
                <a:gd name="connsiteX15" fmla="*/ 2635623 w 3782162"/>
                <a:gd name="connsiteY15" fmla="*/ 277435 h 1098412"/>
                <a:gd name="connsiteX16" fmla="*/ 2850776 w 3782162"/>
                <a:gd name="connsiteY16" fmla="*/ 424644 h 1098412"/>
                <a:gd name="connsiteX17" fmla="*/ 3261265 w 3782162"/>
                <a:gd name="connsiteY17" fmla="*/ 704909 h 1098412"/>
                <a:gd name="connsiteX18" fmla="*/ 3626459 w 3782162"/>
                <a:gd name="connsiteY18" fmla="*/ 971019 h 1098412"/>
                <a:gd name="connsiteX19" fmla="*/ 3782162 w 3782162"/>
                <a:gd name="connsiteY19" fmla="*/ 1095582 h 1098412"/>
                <a:gd name="connsiteX20" fmla="*/ 3751021 w 3782162"/>
                <a:gd name="connsiteY20" fmla="*/ 1098412 h 1098412"/>
                <a:gd name="connsiteX0" fmla="*/ 0 w 3782162"/>
                <a:gd name="connsiteY0" fmla="*/ 1092750 h 1098412"/>
                <a:gd name="connsiteX1" fmla="*/ 101914 w 3782162"/>
                <a:gd name="connsiteY1" fmla="*/ 1021976 h 1098412"/>
                <a:gd name="connsiteX2" fmla="*/ 399165 w 3782162"/>
                <a:gd name="connsiteY2" fmla="*/ 798330 h 1098412"/>
                <a:gd name="connsiteX3" fmla="*/ 818147 w 3782162"/>
                <a:gd name="connsiteY3" fmla="*/ 430306 h 1098412"/>
                <a:gd name="connsiteX4" fmla="*/ 931386 w 3782162"/>
                <a:gd name="connsiteY4" fmla="*/ 325561 h 1098412"/>
                <a:gd name="connsiteX5" fmla="*/ 1080258 w 3782162"/>
                <a:gd name="connsiteY5" fmla="*/ 202642 h 1098412"/>
                <a:gd name="connsiteX6" fmla="*/ 1160691 w 3782162"/>
                <a:gd name="connsiteY6" fmla="*/ 161366 h 1098412"/>
                <a:gd name="connsiteX7" fmla="*/ 1271101 w 3782162"/>
                <a:gd name="connsiteY7" fmla="*/ 118900 h 1098412"/>
                <a:gd name="connsiteX8" fmla="*/ 1486254 w 3782162"/>
                <a:gd name="connsiteY8" fmla="*/ 59450 h 1098412"/>
                <a:gd name="connsiteX9" fmla="*/ 1752364 w 3782162"/>
                <a:gd name="connsiteY9" fmla="*/ 22647 h 1098412"/>
                <a:gd name="connsiteX10" fmla="*/ 1939207 w 3782162"/>
                <a:gd name="connsiteY10" fmla="*/ 5662 h 1098412"/>
                <a:gd name="connsiteX11" fmla="*/ 2043953 w 3782162"/>
                <a:gd name="connsiteY11" fmla="*/ 0 h 1098412"/>
                <a:gd name="connsiteX12" fmla="*/ 2128882 w 3782162"/>
                <a:gd name="connsiteY12" fmla="*/ 5662 h 1098412"/>
                <a:gd name="connsiteX13" fmla="*/ 2205317 w 3782162"/>
                <a:gd name="connsiteY13" fmla="*/ 14155 h 1098412"/>
                <a:gd name="connsiteX14" fmla="*/ 2352527 w 3782162"/>
                <a:gd name="connsiteY14" fmla="*/ 87759 h 1098412"/>
                <a:gd name="connsiteX15" fmla="*/ 2635623 w 3782162"/>
                <a:gd name="connsiteY15" fmla="*/ 277435 h 1098412"/>
                <a:gd name="connsiteX16" fmla="*/ 2850776 w 3782162"/>
                <a:gd name="connsiteY16" fmla="*/ 424644 h 1098412"/>
                <a:gd name="connsiteX17" fmla="*/ 3261265 w 3782162"/>
                <a:gd name="connsiteY17" fmla="*/ 704909 h 1098412"/>
                <a:gd name="connsiteX18" fmla="*/ 3626459 w 3782162"/>
                <a:gd name="connsiteY18" fmla="*/ 971019 h 1098412"/>
                <a:gd name="connsiteX19" fmla="*/ 3782162 w 3782162"/>
                <a:gd name="connsiteY19" fmla="*/ 1095582 h 1098412"/>
                <a:gd name="connsiteX20" fmla="*/ 3751021 w 3782162"/>
                <a:gd name="connsiteY20" fmla="*/ 1098412 h 1098412"/>
                <a:gd name="connsiteX0" fmla="*/ 0 w 3782162"/>
                <a:gd name="connsiteY0" fmla="*/ 1092750 h 1098412"/>
                <a:gd name="connsiteX1" fmla="*/ 101914 w 3782162"/>
                <a:gd name="connsiteY1" fmla="*/ 1021976 h 1098412"/>
                <a:gd name="connsiteX2" fmla="*/ 399165 w 3782162"/>
                <a:gd name="connsiteY2" fmla="*/ 798330 h 1098412"/>
                <a:gd name="connsiteX3" fmla="*/ 818147 w 3782162"/>
                <a:gd name="connsiteY3" fmla="*/ 430306 h 1098412"/>
                <a:gd name="connsiteX4" fmla="*/ 931386 w 3782162"/>
                <a:gd name="connsiteY4" fmla="*/ 325561 h 1098412"/>
                <a:gd name="connsiteX5" fmla="*/ 1080258 w 3782162"/>
                <a:gd name="connsiteY5" fmla="*/ 202642 h 1098412"/>
                <a:gd name="connsiteX6" fmla="*/ 1194444 w 3782162"/>
                <a:gd name="connsiteY6" fmla="*/ 142955 h 1098412"/>
                <a:gd name="connsiteX7" fmla="*/ 1271101 w 3782162"/>
                <a:gd name="connsiteY7" fmla="*/ 118900 h 1098412"/>
                <a:gd name="connsiteX8" fmla="*/ 1486254 w 3782162"/>
                <a:gd name="connsiteY8" fmla="*/ 59450 h 1098412"/>
                <a:gd name="connsiteX9" fmla="*/ 1752364 w 3782162"/>
                <a:gd name="connsiteY9" fmla="*/ 22647 h 1098412"/>
                <a:gd name="connsiteX10" fmla="*/ 1939207 w 3782162"/>
                <a:gd name="connsiteY10" fmla="*/ 5662 h 1098412"/>
                <a:gd name="connsiteX11" fmla="*/ 2043953 w 3782162"/>
                <a:gd name="connsiteY11" fmla="*/ 0 h 1098412"/>
                <a:gd name="connsiteX12" fmla="*/ 2128882 w 3782162"/>
                <a:gd name="connsiteY12" fmla="*/ 5662 h 1098412"/>
                <a:gd name="connsiteX13" fmla="*/ 2205317 w 3782162"/>
                <a:gd name="connsiteY13" fmla="*/ 14155 h 1098412"/>
                <a:gd name="connsiteX14" fmla="*/ 2352527 w 3782162"/>
                <a:gd name="connsiteY14" fmla="*/ 87759 h 1098412"/>
                <a:gd name="connsiteX15" fmla="*/ 2635623 w 3782162"/>
                <a:gd name="connsiteY15" fmla="*/ 277435 h 1098412"/>
                <a:gd name="connsiteX16" fmla="*/ 2850776 w 3782162"/>
                <a:gd name="connsiteY16" fmla="*/ 424644 h 1098412"/>
                <a:gd name="connsiteX17" fmla="*/ 3261265 w 3782162"/>
                <a:gd name="connsiteY17" fmla="*/ 704909 h 1098412"/>
                <a:gd name="connsiteX18" fmla="*/ 3626459 w 3782162"/>
                <a:gd name="connsiteY18" fmla="*/ 971019 h 1098412"/>
                <a:gd name="connsiteX19" fmla="*/ 3782162 w 3782162"/>
                <a:gd name="connsiteY19" fmla="*/ 1095582 h 1098412"/>
                <a:gd name="connsiteX20" fmla="*/ 3751021 w 3782162"/>
                <a:gd name="connsiteY20" fmla="*/ 1098412 h 1098412"/>
                <a:gd name="connsiteX0" fmla="*/ 0 w 3782162"/>
                <a:gd name="connsiteY0" fmla="*/ 1092750 h 1098412"/>
                <a:gd name="connsiteX1" fmla="*/ 101914 w 3782162"/>
                <a:gd name="connsiteY1" fmla="*/ 1021976 h 1098412"/>
                <a:gd name="connsiteX2" fmla="*/ 399165 w 3782162"/>
                <a:gd name="connsiteY2" fmla="*/ 798330 h 1098412"/>
                <a:gd name="connsiteX3" fmla="*/ 818147 w 3782162"/>
                <a:gd name="connsiteY3" fmla="*/ 430306 h 1098412"/>
                <a:gd name="connsiteX4" fmla="*/ 931386 w 3782162"/>
                <a:gd name="connsiteY4" fmla="*/ 325561 h 1098412"/>
                <a:gd name="connsiteX5" fmla="*/ 1080258 w 3782162"/>
                <a:gd name="connsiteY5" fmla="*/ 202642 h 1098412"/>
                <a:gd name="connsiteX6" fmla="*/ 1194444 w 3782162"/>
                <a:gd name="connsiteY6" fmla="*/ 142955 h 1098412"/>
                <a:gd name="connsiteX7" fmla="*/ 1323265 w 3782162"/>
                <a:gd name="connsiteY7" fmla="*/ 106626 h 1098412"/>
                <a:gd name="connsiteX8" fmla="*/ 1486254 w 3782162"/>
                <a:gd name="connsiteY8" fmla="*/ 59450 h 1098412"/>
                <a:gd name="connsiteX9" fmla="*/ 1752364 w 3782162"/>
                <a:gd name="connsiteY9" fmla="*/ 22647 h 1098412"/>
                <a:gd name="connsiteX10" fmla="*/ 1939207 w 3782162"/>
                <a:gd name="connsiteY10" fmla="*/ 5662 h 1098412"/>
                <a:gd name="connsiteX11" fmla="*/ 2043953 w 3782162"/>
                <a:gd name="connsiteY11" fmla="*/ 0 h 1098412"/>
                <a:gd name="connsiteX12" fmla="*/ 2128882 w 3782162"/>
                <a:gd name="connsiteY12" fmla="*/ 5662 h 1098412"/>
                <a:gd name="connsiteX13" fmla="*/ 2205317 w 3782162"/>
                <a:gd name="connsiteY13" fmla="*/ 14155 h 1098412"/>
                <a:gd name="connsiteX14" fmla="*/ 2352527 w 3782162"/>
                <a:gd name="connsiteY14" fmla="*/ 87759 h 1098412"/>
                <a:gd name="connsiteX15" fmla="*/ 2635623 w 3782162"/>
                <a:gd name="connsiteY15" fmla="*/ 277435 h 1098412"/>
                <a:gd name="connsiteX16" fmla="*/ 2850776 w 3782162"/>
                <a:gd name="connsiteY16" fmla="*/ 424644 h 1098412"/>
                <a:gd name="connsiteX17" fmla="*/ 3261265 w 3782162"/>
                <a:gd name="connsiteY17" fmla="*/ 704909 h 1098412"/>
                <a:gd name="connsiteX18" fmla="*/ 3626459 w 3782162"/>
                <a:gd name="connsiteY18" fmla="*/ 971019 h 1098412"/>
                <a:gd name="connsiteX19" fmla="*/ 3782162 w 3782162"/>
                <a:gd name="connsiteY19" fmla="*/ 1095582 h 1098412"/>
                <a:gd name="connsiteX20" fmla="*/ 3751021 w 3782162"/>
                <a:gd name="connsiteY20" fmla="*/ 1098412 h 1098412"/>
                <a:gd name="connsiteX0" fmla="*/ 0 w 3782162"/>
                <a:gd name="connsiteY0" fmla="*/ 1092750 h 1095582"/>
                <a:gd name="connsiteX1" fmla="*/ 101914 w 3782162"/>
                <a:gd name="connsiteY1" fmla="*/ 1021976 h 1095582"/>
                <a:gd name="connsiteX2" fmla="*/ 399165 w 3782162"/>
                <a:gd name="connsiteY2" fmla="*/ 798330 h 1095582"/>
                <a:gd name="connsiteX3" fmla="*/ 818147 w 3782162"/>
                <a:gd name="connsiteY3" fmla="*/ 430306 h 1095582"/>
                <a:gd name="connsiteX4" fmla="*/ 931386 w 3782162"/>
                <a:gd name="connsiteY4" fmla="*/ 325561 h 1095582"/>
                <a:gd name="connsiteX5" fmla="*/ 1080258 w 3782162"/>
                <a:gd name="connsiteY5" fmla="*/ 202642 h 1095582"/>
                <a:gd name="connsiteX6" fmla="*/ 1194444 w 3782162"/>
                <a:gd name="connsiteY6" fmla="*/ 142955 h 1095582"/>
                <a:gd name="connsiteX7" fmla="*/ 1323265 w 3782162"/>
                <a:gd name="connsiteY7" fmla="*/ 106626 h 1095582"/>
                <a:gd name="connsiteX8" fmla="*/ 1486254 w 3782162"/>
                <a:gd name="connsiteY8" fmla="*/ 59450 h 1095582"/>
                <a:gd name="connsiteX9" fmla="*/ 1752364 w 3782162"/>
                <a:gd name="connsiteY9" fmla="*/ 22647 h 1095582"/>
                <a:gd name="connsiteX10" fmla="*/ 1939207 w 3782162"/>
                <a:gd name="connsiteY10" fmla="*/ 5662 h 1095582"/>
                <a:gd name="connsiteX11" fmla="*/ 2043953 w 3782162"/>
                <a:gd name="connsiteY11" fmla="*/ 0 h 1095582"/>
                <a:gd name="connsiteX12" fmla="*/ 2128882 w 3782162"/>
                <a:gd name="connsiteY12" fmla="*/ 5662 h 1095582"/>
                <a:gd name="connsiteX13" fmla="*/ 2205317 w 3782162"/>
                <a:gd name="connsiteY13" fmla="*/ 14155 h 1095582"/>
                <a:gd name="connsiteX14" fmla="*/ 2352527 w 3782162"/>
                <a:gd name="connsiteY14" fmla="*/ 87759 h 1095582"/>
                <a:gd name="connsiteX15" fmla="*/ 2635623 w 3782162"/>
                <a:gd name="connsiteY15" fmla="*/ 277435 h 1095582"/>
                <a:gd name="connsiteX16" fmla="*/ 2850776 w 3782162"/>
                <a:gd name="connsiteY16" fmla="*/ 424644 h 1095582"/>
                <a:gd name="connsiteX17" fmla="*/ 3261265 w 3782162"/>
                <a:gd name="connsiteY17" fmla="*/ 704909 h 1095582"/>
                <a:gd name="connsiteX18" fmla="*/ 3626459 w 3782162"/>
                <a:gd name="connsiteY18" fmla="*/ 971019 h 1095582"/>
                <a:gd name="connsiteX19" fmla="*/ 3782162 w 3782162"/>
                <a:gd name="connsiteY19" fmla="*/ 1095582 h 109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82162" h="1095582">
                  <a:moveTo>
                    <a:pt x="0" y="1092750"/>
                  </a:moveTo>
                  <a:lnTo>
                    <a:pt x="101914" y="1021976"/>
                  </a:lnTo>
                  <a:lnTo>
                    <a:pt x="399165" y="798330"/>
                  </a:lnTo>
                  <a:lnTo>
                    <a:pt x="818147" y="430306"/>
                  </a:lnTo>
                  <a:lnTo>
                    <a:pt x="931386" y="325561"/>
                  </a:lnTo>
                  <a:lnTo>
                    <a:pt x="1080258" y="202642"/>
                  </a:lnTo>
                  <a:cubicBezTo>
                    <a:pt x="1119891" y="184713"/>
                    <a:pt x="1154811" y="160884"/>
                    <a:pt x="1194444" y="142955"/>
                  </a:cubicBezTo>
                  <a:lnTo>
                    <a:pt x="1323265" y="106626"/>
                  </a:lnTo>
                  <a:lnTo>
                    <a:pt x="1486254" y="59450"/>
                  </a:lnTo>
                  <a:lnTo>
                    <a:pt x="1752364" y="22647"/>
                  </a:lnTo>
                  <a:lnTo>
                    <a:pt x="1939207" y="5662"/>
                  </a:lnTo>
                  <a:lnTo>
                    <a:pt x="2043953" y="0"/>
                  </a:lnTo>
                  <a:cubicBezTo>
                    <a:pt x="2063770" y="4718"/>
                    <a:pt x="2109065" y="944"/>
                    <a:pt x="2128882" y="5662"/>
                  </a:cubicBezTo>
                  <a:lnTo>
                    <a:pt x="2205317" y="14155"/>
                  </a:lnTo>
                  <a:lnTo>
                    <a:pt x="2352527" y="87759"/>
                  </a:lnTo>
                  <a:lnTo>
                    <a:pt x="2635623" y="277435"/>
                  </a:lnTo>
                  <a:cubicBezTo>
                    <a:pt x="2664876" y="294893"/>
                    <a:pt x="2746502" y="353398"/>
                    <a:pt x="2850776" y="424644"/>
                  </a:cubicBezTo>
                  <a:cubicBezTo>
                    <a:pt x="2955050" y="495890"/>
                    <a:pt x="3188604" y="677543"/>
                    <a:pt x="3261265" y="704909"/>
                  </a:cubicBezTo>
                  <a:lnTo>
                    <a:pt x="3626459" y="971019"/>
                  </a:lnTo>
                  <a:cubicBezTo>
                    <a:pt x="3679304" y="1004991"/>
                    <a:pt x="3729317" y="1061610"/>
                    <a:pt x="3782162" y="1095582"/>
                  </a:cubicBezTo>
                </a:path>
              </a:pathLst>
            </a:custGeom>
            <a:noFill/>
            <a:ln w="1905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Isosceles Triangle 7">
              <a:extLst>
                <a:ext uri="{FF2B5EF4-FFF2-40B4-BE49-F238E27FC236}">
                  <a16:creationId xmlns:a16="http://schemas.microsoft.com/office/drawing/2014/main" id="{DFCBE761-37A2-42A8-8D66-729215EF6655}"/>
                </a:ext>
              </a:extLst>
            </p:cNvPr>
            <p:cNvSpPr/>
            <p:nvPr/>
          </p:nvSpPr>
          <p:spPr>
            <a:xfrm rot="8713706">
              <a:off x="1978025" y="5662613"/>
              <a:ext cx="90488" cy="80962"/>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08" name="TextBox 16">
              <a:extLst>
                <a:ext uri="{FF2B5EF4-FFF2-40B4-BE49-F238E27FC236}">
                  <a16:creationId xmlns:a16="http://schemas.microsoft.com/office/drawing/2014/main" id="{39FE1410-687C-4A4E-8C08-CC9970D92E70}"/>
                </a:ext>
              </a:extLst>
            </p:cNvPr>
            <p:cNvSpPr txBox="1">
              <a:spLocks noChangeArrowheads="1"/>
            </p:cNvSpPr>
            <p:nvPr/>
          </p:nvSpPr>
          <p:spPr bwMode="auto">
            <a:xfrm rot="2990327">
              <a:off x="3557587" y="4619626"/>
              <a:ext cx="5429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prstClr val="black"/>
                  </a:solidFill>
                  <a:effectLst/>
                  <a:uLnTx/>
                  <a:uFillTx/>
                  <a:latin typeface="Arial" panose="020B0604020202020204" pitchFamily="34" charset="0"/>
                  <a:ea typeface="+mn-ea"/>
                  <a:cs typeface="+mn-cs"/>
                </a:rPr>
                <a:t>Puckett-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prstClr val="black"/>
                  </a:solidFill>
                  <a:effectLst/>
                  <a:uLnTx/>
                  <a:uFillTx/>
                  <a:latin typeface="Arial" panose="020B0604020202020204" pitchFamily="34" charset="0"/>
                  <a:ea typeface="+mn-ea"/>
                  <a:cs typeface="+mn-cs"/>
                </a:rPr>
                <a:t>Grey Ranch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prstClr val="black"/>
                  </a:solidFill>
                  <a:effectLst/>
                  <a:uLnTx/>
                  <a:uFillTx/>
                  <a:latin typeface="Arial" panose="020B0604020202020204" pitchFamily="34" charset="0"/>
                  <a:ea typeface="+mn-ea"/>
                  <a:cs typeface="+mn-cs"/>
                </a:rPr>
                <a:t>Uplift</a:t>
              </a:r>
            </a:p>
          </p:txBody>
        </p:sp>
        <p:sp>
          <p:nvSpPr>
            <p:cNvPr id="8209" name="TextBox 13">
              <a:extLst>
                <a:ext uri="{FF2B5EF4-FFF2-40B4-BE49-F238E27FC236}">
                  <a16:creationId xmlns:a16="http://schemas.microsoft.com/office/drawing/2014/main" id="{F651E7F4-BCCC-4CED-B416-2C671CE41117}"/>
                </a:ext>
              </a:extLst>
            </p:cNvPr>
            <p:cNvSpPr txBox="1">
              <a:spLocks noChangeArrowheads="1"/>
            </p:cNvSpPr>
            <p:nvPr/>
          </p:nvSpPr>
          <p:spPr bwMode="auto">
            <a:xfrm rot="1182027">
              <a:off x="5236849" y="5099564"/>
              <a:ext cx="1330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mn-cs"/>
                </a:rPr>
                <a:t>Val Verde Basin</a:t>
              </a:r>
            </a:p>
          </p:txBody>
        </p:sp>
        <p:sp>
          <p:nvSpPr>
            <p:cNvPr id="26" name="Isosceles Triangle 25">
              <a:extLst>
                <a:ext uri="{FF2B5EF4-FFF2-40B4-BE49-F238E27FC236}">
                  <a16:creationId xmlns:a16="http://schemas.microsoft.com/office/drawing/2014/main" id="{A9ECD8F8-4F3F-452B-8BCB-8A90884C9D51}"/>
                </a:ext>
              </a:extLst>
            </p:cNvPr>
            <p:cNvSpPr/>
            <p:nvPr/>
          </p:nvSpPr>
          <p:spPr>
            <a:xfrm rot="8713706">
              <a:off x="2454275" y="5264150"/>
              <a:ext cx="88900" cy="8255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Isosceles Triangle 26">
              <a:extLst>
                <a:ext uri="{FF2B5EF4-FFF2-40B4-BE49-F238E27FC236}">
                  <a16:creationId xmlns:a16="http://schemas.microsoft.com/office/drawing/2014/main" id="{FE474463-1A21-4EC8-9F2F-0392BE123F75}"/>
                </a:ext>
              </a:extLst>
            </p:cNvPr>
            <p:cNvSpPr/>
            <p:nvPr/>
          </p:nvSpPr>
          <p:spPr>
            <a:xfrm rot="10145387">
              <a:off x="3021013" y="4891088"/>
              <a:ext cx="88900" cy="8255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Isosceles Triangle 27">
              <a:extLst>
                <a:ext uri="{FF2B5EF4-FFF2-40B4-BE49-F238E27FC236}">
                  <a16:creationId xmlns:a16="http://schemas.microsoft.com/office/drawing/2014/main" id="{B511D704-B735-4314-B3D8-FD32111CA425}"/>
                </a:ext>
              </a:extLst>
            </p:cNvPr>
            <p:cNvSpPr/>
            <p:nvPr/>
          </p:nvSpPr>
          <p:spPr>
            <a:xfrm rot="10438172">
              <a:off x="3548063" y="4806950"/>
              <a:ext cx="90487" cy="8255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Isosceles Triangle 28">
              <a:extLst>
                <a:ext uri="{FF2B5EF4-FFF2-40B4-BE49-F238E27FC236}">
                  <a16:creationId xmlns:a16="http://schemas.microsoft.com/office/drawing/2014/main" id="{763A69F4-86A9-4098-9371-7D94D80A70DD}"/>
                </a:ext>
              </a:extLst>
            </p:cNvPr>
            <p:cNvSpPr/>
            <p:nvPr/>
          </p:nvSpPr>
          <p:spPr>
            <a:xfrm rot="12480377">
              <a:off x="4106863" y="4956175"/>
              <a:ext cx="90487" cy="8255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Isosceles Triangle 29">
              <a:extLst>
                <a:ext uri="{FF2B5EF4-FFF2-40B4-BE49-F238E27FC236}">
                  <a16:creationId xmlns:a16="http://schemas.microsoft.com/office/drawing/2014/main" id="{BFFAE6A2-25E7-4DAD-AFE6-9E76943AD33F}"/>
                </a:ext>
              </a:extLst>
            </p:cNvPr>
            <p:cNvSpPr/>
            <p:nvPr/>
          </p:nvSpPr>
          <p:spPr>
            <a:xfrm rot="12785595">
              <a:off x="4672013" y="5354638"/>
              <a:ext cx="90487" cy="8255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Isosceles Triangle 30">
              <a:extLst>
                <a:ext uri="{FF2B5EF4-FFF2-40B4-BE49-F238E27FC236}">
                  <a16:creationId xmlns:a16="http://schemas.microsoft.com/office/drawing/2014/main" id="{A2E8C646-63DF-439B-BA54-5044783CBD54}"/>
                </a:ext>
              </a:extLst>
            </p:cNvPr>
            <p:cNvSpPr/>
            <p:nvPr/>
          </p:nvSpPr>
          <p:spPr>
            <a:xfrm rot="13116432">
              <a:off x="5224463" y="5741988"/>
              <a:ext cx="90487" cy="8255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16" name="TextBox 14">
              <a:extLst>
                <a:ext uri="{FF2B5EF4-FFF2-40B4-BE49-F238E27FC236}">
                  <a16:creationId xmlns:a16="http://schemas.microsoft.com/office/drawing/2014/main" id="{2108D4EA-C855-49FD-BE6B-FA37BD06D7AF}"/>
                </a:ext>
              </a:extLst>
            </p:cNvPr>
            <p:cNvSpPr txBox="1">
              <a:spLocks noChangeArrowheads="1"/>
            </p:cNvSpPr>
            <p:nvPr/>
          </p:nvSpPr>
          <p:spPr bwMode="auto">
            <a:xfrm>
              <a:off x="4953000" y="5693135"/>
              <a:ext cx="64793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 b="1" i="0" u="none" strike="noStrike" kern="1200" cap="none" spc="0" normalizeH="0" baseline="0" noProof="0">
                  <a:ln>
                    <a:noFill/>
                  </a:ln>
                  <a:solidFill>
                    <a:prstClr val="black"/>
                  </a:solidFill>
                  <a:effectLst/>
                  <a:uLnTx/>
                  <a:uFillTx/>
                  <a:latin typeface="Arial" panose="020B0604020202020204" pitchFamily="34" charset="0"/>
                  <a:ea typeface="+mn-ea"/>
                  <a:cs typeface="+mn-cs"/>
                </a:rPr>
                <a:t>Devil’s River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 b="1" i="0" u="none" strike="noStrike" kern="1200" cap="none" spc="0" normalizeH="0" baseline="0" noProof="0">
                  <a:ln>
                    <a:noFill/>
                  </a:ln>
                  <a:solidFill>
                    <a:prstClr val="black"/>
                  </a:solidFill>
                  <a:effectLst/>
                  <a:uLnTx/>
                  <a:uFillTx/>
                  <a:latin typeface="Arial" panose="020B0604020202020204" pitchFamily="34" charset="0"/>
                  <a:ea typeface="+mn-ea"/>
                  <a:cs typeface="+mn-cs"/>
                </a:rPr>
                <a:t>Uplift</a:t>
              </a:r>
            </a:p>
          </p:txBody>
        </p:sp>
        <p:sp>
          <p:nvSpPr>
            <p:cNvPr id="9" name="Freeform 8">
              <a:extLst>
                <a:ext uri="{FF2B5EF4-FFF2-40B4-BE49-F238E27FC236}">
                  <a16:creationId xmlns:a16="http://schemas.microsoft.com/office/drawing/2014/main" id="{3745B902-C94F-4B23-8B3F-F05EA4458D9B}"/>
                </a:ext>
              </a:extLst>
            </p:cNvPr>
            <p:cNvSpPr/>
            <p:nvPr/>
          </p:nvSpPr>
          <p:spPr>
            <a:xfrm>
              <a:off x="4822825" y="5722938"/>
              <a:ext cx="912813" cy="171450"/>
            </a:xfrm>
            <a:custGeom>
              <a:avLst/>
              <a:gdLst>
                <a:gd name="connsiteX0" fmla="*/ 892921 w 892921"/>
                <a:gd name="connsiteY0" fmla="*/ 162628 h 162628"/>
                <a:gd name="connsiteX1" fmla="*/ 791662 w 892921"/>
                <a:gd name="connsiteY1" fmla="*/ 113533 h 162628"/>
                <a:gd name="connsiteX2" fmla="*/ 764046 w 892921"/>
                <a:gd name="connsiteY2" fmla="*/ 104328 h 162628"/>
                <a:gd name="connsiteX3" fmla="*/ 662787 w 892921"/>
                <a:gd name="connsiteY3" fmla="*/ 76712 h 162628"/>
                <a:gd name="connsiteX4" fmla="*/ 533912 w 892921"/>
                <a:gd name="connsiteY4" fmla="*/ 24548 h 162628"/>
                <a:gd name="connsiteX5" fmla="*/ 405037 w 892921"/>
                <a:gd name="connsiteY5" fmla="*/ 24548 h 162628"/>
                <a:gd name="connsiteX6" fmla="*/ 263888 w 892921"/>
                <a:gd name="connsiteY6" fmla="*/ 12274 h 162628"/>
                <a:gd name="connsiteX7" fmla="*/ 0 w 892921"/>
                <a:gd name="connsiteY7" fmla="*/ 0 h 162628"/>
                <a:gd name="connsiteX0" fmla="*/ 892921 w 892921"/>
                <a:gd name="connsiteY0" fmla="*/ 162628 h 162628"/>
                <a:gd name="connsiteX1" fmla="*/ 791662 w 892921"/>
                <a:gd name="connsiteY1" fmla="*/ 113533 h 162628"/>
                <a:gd name="connsiteX2" fmla="*/ 764046 w 892921"/>
                <a:gd name="connsiteY2" fmla="*/ 104328 h 162628"/>
                <a:gd name="connsiteX3" fmla="*/ 662787 w 892921"/>
                <a:gd name="connsiteY3" fmla="*/ 76712 h 162628"/>
                <a:gd name="connsiteX4" fmla="*/ 564596 w 892921"/>
                <a:gd name="connsiteY4" fmla="*/ 49095 h 162628"/>
                <a:gd name="connsiteX5" fmla="*/ 405037 w 892921"/>
                <a:gd name="connsiteY5" fmla="*/ 24548 h 162628"/>
                <a:gd name="connsiteX6" fmla="*/ 263888 w 892921"/>
                <a:gd name="connsiteY6" fmla="*/ 12274 h 162628"/>
                <a:gd name="connsiteX7" fmla="*/ 0 w 892921"/>
                <a:gd name="connsiteY7" fmla="*/ 0 h 162628"/>
                <a:gd name="connsiteX0" fmla="*/ 892921 w 892921"/>
                <a:gd name="connsiteY0" fmla="*/ 162628 h 162628"/>
                <a:gd name="connsiteX1" fmla="*/ 791662 w 892921"/>
                <a:gd name="connsiteY1" fmla="*/ 113533 h 162628"/>
                <a:gd name="connsiteX2" fmla="*/ 764046 w 892921"/>
                <a:gd name="connsiteY2" fmla="*/ 104328 h 162628"/>
                <a:gd name="connsiteX3" fmla="*/ 662787 w 892921"/>
                <a:gd name="connsiteY3" fmla="*/ 76712 h 162628"/>
                <a:gd name="connsiteX4" fmla="*/ 579938 w 892921"/>
                <a:gd name="connsiteY4" fmla="*/ 33753 h 162628"/>
                <a:gd name="connsiteX5" fmla="*/ 405037 w 892921"/>
                <a:gd name="connsiteY5" fmla="*/ 24548 h 162628"/>
                <a:gd name="connsiteX6" fmla="*/ 263888 w 892921"/>
                <a:gd name="connsiteY6" fmla="*/ 12274 h 162628"/>
                <a:gd name="connsiteX7" fmla="*/ 0 w 892921"/>
                <a:gd name="connsiteY7" fmla="*/ 0 h 162628"/>
                <a:gd name="connsiteX0" fmla="*/ 892921 w 892921"/>
                <a:gd name="connsiteY0" fmla="*/ 162628 h 162628"/>
                <a:gd name="connsiteX1" fmla="*/ 791662 w 892921"/>
                <a:gd name="connsiteY1" fmla="*/ 113533 h 162628"/>
                <a:gd name="connsiteX2" fmla="*/ 764046 w 892921"/>
                <a:gd name="connsiteY2" fmla="*/ 104328 h 162628"/>
                <a:gd name="connsiteX3" fmla="*/ 675061 w 892921"/>
                <a:gd name="connsiteY3" fmla="*/ 61369 h 162628"/>
                <a:gd name="connsiteX4" fmla="*/ 579938 w 892921"/>
                <a:gd name="connsiteY4" fmla="*/ 33753 h 162628"/>
                <a:gd name="connsiteX5" fmla="*/ 405037 w 892921"/>
                <a:gd name="connsiteY5" fmla="*/ 24548 h 162628"/>
                <a:gd name="connsiteX6" fmla="*/ 263888 w 892921"/>
                <a:gd name="connsiteY6" fmla="*/ 12274 h 162628"/>
                <a:gd name="connsiteX7" fmla="*/ 0 w 892921"/>
                <a:gd name="connsiteY7" fmla="*/ 0 h 162628"/>
                <a:gd name="connsiteX0" fmla="*/ 892921 w 892921"/>
                <a:gd name="connsiteY0" fmla="*/ 162628 h 162628"/>
                <a:gd name="connsiteX1" fmla="*/ 764046 w 892921"/>
                <a:gd name="connsiteY1" fmla="*/ 104328 h 162628"/>
                <a:gd name="connsiteX2" fmla="*/ 675061 w 892921"/>
                <a:gd name="connsiteY2" fmla="*/ 61369 h 162628"/>
                <a:gd name="connsiteX3" fmla="*/ 579938 w 892921"/>
                <a:gd name="connsiteY3" fmla="*/ 33753 h 162628"/>
                <a:gd name="connsiteX4" fmla="*/ 405037 w 892921"/>
                <a:gd name="connsiteY4" fmla="*/ 24548 h 162628"/>
                <a:gd name="connsiteX5" fmla="*/ 263888 w 892921"/>
                <a:gd name="connsiteY5" fmla="*/ 12274 h 162628"/>
                <a:gd name="connsiteX6" fmla="*/ 0 w 892921"/>
                <a:gd name="connsiteY6" fmla="*/ 0 h 162628"/>
                <a:gd name="connsiteX0" fmla="*/ 911332 w 911332"/>
                <a:gd name="connsiteY0" fmla="*/ 171833 h 171833"/>
                <a:gd name="connsiteX1" fmla="*/ 764046 w 911332"/>
                <a:gd name="connsiteY1" fmla="*/ 104328 h 171833"/>
                <a:gd name="connsiteX2" fmla="*/ 675061 w 911332"/>
                <a:gd name="connsiteY2" fmla="*/ 61369 h 171833"/>
                <a:gd name="connsiteX3" fmla="*/ 579938 w 911332"/>
                <a:gd name="connsiteY3" fmla="*/ 33753 h 171833"/>
                <a:gd name="connsiteX4" fmla="*/ 405037 w 911332"/>
                <a:gd name="connsiteY4" fmla="*/ 24548 h 171833"/>
                <a:gd name="connsiteX5" fmla="*/ 263888 w 911332"/>
                <a:gd name="connsiteY5" fmla="*/ 12274 h 171833"/>
                <a:gd name="connsiteX6" fmla="*/ 0 w 911332"/>
                <a:gd name="connsiteY6" fmla="*/ 0 h 17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332" h="171833">
                  <a:moveTo>
                    <a:pt x="911332" y="171833"/>
                  </a:moveTo>
                  <a:lnTo>
                    <a:pt x="764046" y="104328"/>
                  </a:lnTo>
                  <a:cubicBezTo>
                    <a:pt x="724668" y="85917"/>
                    <a:pt x="704723" y="75689"/>
                    <a:pt x="675061" y="61369"/>
                  </a:cubicBezTo>
                  <a:lnTo>
                    <a:pt x="579938" y="33753"/>
                  </a:lnTo>
                  <a:lnTo>
                    <a:pt x="405037" y="24548"/>
                  </a:lnTo>
                  <a:lnTo>
                    <a:pt x="263888" y="12274"/>
                  </a:lnTo>
                  <a:lnTo>
                    <a:pt x="0" y="0"/>
                  </a:lnTo>
                </a:path>
              </a:pathLst>
            </a:custGeom>
            <a:no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a:extLst>
                <a:ext uri="{FF2B5EF4-FFF2-40B4-BE49-F238E27FC236}">
                  <a16:creationId xmlns:a16="http://schemas.microsoft.com/office/drawing/2014/main" id="{91FEAC54-4BDE-4408-9352-7446B84031B7}"/>
                </a:ext>
              </a:extLst>
            </p:cNvPr>
            <p:cNvSpPr/>
            <p:nvPr/>
          </p:nvSpPr>
          <p:spPr>
            <a:xfrm>
              <a:off x="3943350" y="5200650"/>
              <a:ext cx="1162050" cy="450850"/>
            </a:xfrm>
            <a:custGeom>
              <a:avLst/>
              <a:gdLst>
                <a:gd name="connsiteX0" fmla="*/ 0 w 1162945"/>
                <a:gd name="connsiteY0" fmla="*/ 0 h 451063"/>
                <a:gd name="connsiteX1" fmla="*/ 39890 w 1162945"/>
                <a:gd name="connsiteY1" fmla="*/ 82848 h 451063"/>
                <a:gd name="connsiteX2" fmla="*/ 88986 w 1162945"/>
                <a:gd name="connsiteY2" fmla="*/ 153422 h 451063"/>
                <a:gd name="connsiteX3" fmla="*/ 187176 w 1162945"/>
                <a:gd name="connsiteY3" fmla="*/ 242408 h 451063"/>
                <a:gd name="connsiteX4" fmla="*/ 270025 w 1162945"/>
                <a:gd name="connsiteY4" fmla="*/ 279229 h 451063"/>
                <a:gd name="connsiteX5" fmla="*/ 401968 w 1162945"/>
                <a:gd name="connsiteY5" fmla="*/ 349804 h 451063"/>
                <a:gd name="connsiteX6" fmla="*/ 699608 w 1162945"/>
                <a:gd name="connsiteY6" fmla="*/ 420378 h 451063"/>
                <a:gd name="connsiteX7" fmla="*/ 923606 w 1162945"/>
                <a:gd name="connsiteY7" fmla="*/ 435720 h 451063"/>
                <a:gd name="connsiteX8" fmla="*/ 1162945 w 1162945"/>
                <a:gd name="connsiteY8" fmla="*/ 451063 h 451063"/>
                <a:gd name="connsiteX0" fmla="*/ 0 w 1162945"/>
                <a:gd name="connsiteY0" fmla="*/ 0 h 451063"/>
                <a:gd name="connsiteX1" fmla="*/ 39890 w 1162945"/>
                <a:gd name="connsiteY1" fmla="*/ 82848 h 451063"/>
                <a:gd name="connsiteX2" fmla="*/ 88986 w 1162945"/>
                <a:gd name="connsiteY2" fmla="*/ 153422 h 451063"/>
                <a:gd name="connsiteX3" fmla="*/ 187176 w 1162945"/>
                <a:gd name="connsiteY3" fmla="*/ 242408 h 451063"/>
                <a:gd name="connsiteX4" fmla="*/ 294573 w 1162945"/>
                <a:gd name="connsiteY4" fmla="*/ 312982 h 451063"/>
                <a:gd name="connsiteX5" fmla="*/ 401968 w 1162945"/>
                <a:gd name="connsiteY5" fmla="*/ 349804 h 451063"/>
                <a:gd name="connsiteX6" fmla="*/ 699608 w 1162945"/>
                <a:gd name="connsiteY6" fmla="*/ 420378 h 451063"/>
                <a:gd name="connsiteX7" fmla="*/ 923606 w 1162945"/>
                <a:gd name="connsiteY7" fmla="*/ 435720 h 451063"/>
                <a:gd name="connsiteX8" fmla="*/ 1162945 w 1162945"/>
                <a:gd name="connsiteY8" fmla="*/ 451063 h 45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945" h="451063">
                  <a:moveTo>
                    <a:pt x="0" y="0"/>
                  </a:moveTo>
                  <a:lnTo>
                    <a:pt x="39890" y="82848"/>
                  </a:lnTo>
                  <a:lnTo>
                    <a:pt x="88986" y="153422"/>
                  </a:lnTo>
                  <a:lnTo>
                    <a:pt x="187176" y="242408"/>
                  </a:lnTo>
                  <a:lnTo>
                    <a:pt x="294573" y="312982"/>
                  </a:lnTo>
                  <a:lnTo>
                    <a:pt x="401968" y="349804"/>
                  </a:lnTo>
                  <a:lnTo>
                    <a:pt x="699608" y="420378"/>
                  </a:lnTo>
                  <a:lnTo>
                    <a:pt x="923606" y="435720"/>
                  </a:lnTo>
                  <a:lnTo>
                    <a:pt x="1162945" y="451063"/>
                  </a:lnTo>
                </a:path>
              </a:pathLst>
            </a:custGeom>
            <a:noFill/>
            <a:ln w="9525">
              <a:solidFill>
                <a:schemeClr val="tx1">
                  <a:lumMod val="75000"/>
                  <a:lumOff val="2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19" name="TextBox 14">
              <a:extLst>
                <a:ext uri="{FF2B5EF4-FFF2-40B4-BE49-F238E27FC236}">
                  <a16:creationId xmlns:a16="http://schemas.microsoft.com/office/drawing/2014/main" id="{F569872F-2334-47BA-8239-DCBB6DB937A7}"/>
                </a:ext>
              </a:extLst>
            </p:cNvPr>
            <p:cNvSpPr txBox="1">
              <a:spLocks noChangeArrowheads="1"/>
            </p:cNvSpPr>
            <p:nvPr/>
          </p:nvSpPr>
          <p:spPr bwMode="auto">
            <a:xfrm>
              <a:off x="5686425" y="5567363"/>
              <a:ext cx="3952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 b="1" i="0" u="none" strike="noStrike" kern="1200" cap="none" spc="0" normalizeH="0" baseline="0" noProof="0">
                  <a:ln>
                    <a:noFill/>
                  </a:ln>
                  <a:solidFill>
                    <a:prstClr val="black"/>
                  </a:solidFill>
                  <a:effectLst/>
                  <a:uLnTx/>
                  <a:uFillTx/>
                  <a:latin typeface="Arial" panose="020B0604020202020204" pitchFamily="34" charset="0"/>
                  <a:ea typeface="+mn-ea"/>
                  <a:cs typeface="+mn-cs"/>
                </a:rPr>
                <a:t>Kerr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 b="1" i="0" u="none" strike="noStrike" kern="1200" cap="none" spc="0" normalizeH="0" baseline="0" noProof="0">
                  <a:ln>
                    <a:noFill/>
                  </a:ln>
                  <a:solidFill>
                    <a:prstClr val="black"/>
                  </a:solidFill>
                  <a:effectLst/>
                  <a:uLnTx/>
                  <a:uFillTx/>
                  <a:latin typeface="Arial" panose="020B0604020202020204" pitchFamily="34" charset="0"/>
                  <a:ea typeface="+mn-ea"/>
                  <a:cs typeface="+mn-cs"/>
                </a:rPr>
                <a:t>Basin</a:t>
              </a:r>
            </a:p>
          </p:txBody>
        </p:sp>
        <p:sp>
          <p:nvSpPr>
            <p:cNvPr id="8220" name="TextBox 14">
              <a:extLst>
                <a:ext uri="{FF2B5EF4-FFF2-40B4-BE49-F238E27FC236}">
                  <a16:creationId xmlns:a16="http://schemas.microsoft.com/office/drawing/2014/main" id="{9A255B41-2FC4-42F0-9281-9CF7F7C0116F}"/>
                </a:ext>
              </a:extLst>
            </p:cNvPr>
            <p:cNvSpPr txBox="1">
              <a:spLocks noChangeArrowheads="1"/>
            </p:cNvSpPr>
            <p:nvPr/>
          </p:nvSpPr>
          <p:spPr bwMode="auto">
            <a:xfrm>
              <a:off x="4464050" y="3833813"/>
              <a:ext cx="70961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 b="1" i="0" u="none" strike="noStrike" kern="1200" cap="none" spc="0" normalizeH="0" baseline="0" noProof="0">
                  <a:ln>
                    <a:noFill/>
                  </a:ln>
                  <a:solidFill>
                    <a:prstClr val="black"/>
                  </a:solidFill>
                  <a:effectLst/>
                  <a:uLnTx/>
                  <a:uFillTx/>
                  <a:latin typeface="Arial" panose="020B0604020202020204" pitchFamily="34" charset="0"/>
                  <a:ea typeface="+mn-ea"/>
                  <a:cs typeface="+mn-cs"/>
                </a:rPr>
                <a:t>Big Lake Fault</a:t>
              </a:r>
            </a:p>
          </p:txBody>
        </p:sp>
        <p:sp>
          <p:nvSpPr>
            <p:cNvPr id="8221" name="TextBox 14">
              <a:extLst>
                <a:ext uri="{FF2B5EF4-FFF2-40B4-BE49-F238E27FC236}">
                  <a16:creationId xmlns:a16="http://schemas.microsoft.com/office/drawing/2014/main" id="{B2A72E6D-09D7-4B78-AF3D-A3B1D8C755AC}"/>
                </a:ext>
              </a:extLst>
            </p:cNvPr>
            <p:cNvSpPr txBox="1">
              <a:spLocks noChangeArrowheads="1"/>
            </p:cNvSpPr>
            <p:nvPr/>
          </p:nvSpPr>
          <p:spPr bwMode="auto">
            <a:xfrm>
              <a:off x="1262063" y="3292475"/>
              <a:ext cx="700087"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 b="1" i="0" u="none" strike="noStrike" kern="1200" cap="none" spc="0" normalizeH="0" baseline="0" noProof="0">
                  <a:ln>
                    <a:noFill/>
                  </a:ln>
                  <a:solidFill>
                    <a:prstClr val="black"/>
                  </a:solidFill>
                  <a:effectLst/>
                  <a:uLnTx/>
                  <a:uFillTx/>
                  <a:latin typeface="Arial" panose="020B0604020202020204" pitchFamily="34" charset="0"/>
                  <a:ea typeface="+mn-ea"/>
                  <a:cs typeface="+mn-cs"/>
                </a:rPr>
                <a:t>Grisham Fault</a:t>
              </a:r>
            </a:p>
          </p:txBody>
        </p:sp>
        <p:sp>
          <p:nvSpPr>
            <p:cNvPr id="11" name="Freeform 10">
              <a:extLst>
                <a:ext uri="{FF2B5EF4-FFF2-40B4-BE49-F238E27FC236}">
                  <a16:creationId xmlns:a16="http://schemas.microsoft.com/office/drawing/2014/main" id="{2B21F7A0-1E63-47D3-ABB9-4E2C8BA710C0}"/>
                </a:ext>
              </a:extLst>
            </p:cNvPr>
            <p:cNvSpPr/>
            <p:nvPr/>
          </p:nvSpPr>
          <p:spPr>
            <a:xfrm>
              <a:off x="2098675" y="847725"/>
              <a:ext cx="3557588" cy="4824413"/>
            </a:xfrm>
            <a:custGeom>
              <a:avLst/>
              <a:gdLst>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354132 w 3557175"/>
                <a:gd name="connsiteY5" fmla="*/ 914400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729406 w 3557175"/>
                <a:gd name="connsiteY18" fmla="*/ 179708 h 4577285"/>
                <a:gd name="connsiteX19" fmla="*/ 782261 w 3557175"/>
                <a:gd name="connsiteY19" fmla="*/ 317133 h 4577285"/>
                <a:gd name="connsiteX20" fmla="*/ 808689 w 3557175"/>
                <a:gd name="connsiteY20" fmla="*/ 380559 h 4577285"/>
                <a:gd name="connsiteX21" fmla="*/ 819260 w 3557175"/>
                <a:gd name="connsiteY21" fmla="*/ 401701 h 4577285"/>
                <a:gd name="connsiteX22" fmla="*/ 866830 w 3557175"/>
                <a:gd name="connsiteY22" fmla="*/ 73997 h 4577285"/>
                <a:gd name="connsiteX23" fmla="*/ 1067681 w 3557175"/>
                <a:gd name="connsiteY23" fmla="*/ 0 h 4577285"/>
                <a:gd name="connsiteX24" fmla="*/ 1183963 w 3557175"/>
                <a:gd name="connsiteY24" fmla="*/ 58141 h 4577285"/>
                <a:gd name="connsiteX25" fmla="*/ 1220962 w 3557175"/>
                <a:gd name="connsiteY25" fmla="*/ 285419 h 4577285"/>
                <a:gd name="connsiteX26" fmla="*/ 1231533 w 3557175"/>
                <a:gd name="connsiteY26" fmla="*/ 369988 h 4577285"/>
                <a:gd name="connsiteX27" fmla="*/ 1331958 w 3557175"/>
                <a:gd name="connsiteY27" fmla="*/ 570839 h 4577285"/>
                <a:gd name="connsiteX28" fmla="*/ 1405956 w 3557175"/>
                <a:gd name="connsiteY28" fmla="*/ 866830 h 4577285"/>
                <a:gd name="connsiteX29" fmla="*/ 1427098 w 3557175"/>
                <a:gd name="connsiteY29" fmla="*/ 914400 h 4577285"/>
                <a:gd name="connsiteX30" fmla="*/ 1670234 w 3557175"/>
                <a:gd name="connsiteY30" fmla="*/ 1257960 h 4577285"/>
                <a:gd name="connsiteX31" fmla="*/ 1797087 w 3557175"/>
                <a:gd name="connsiteY31" fmla="*/ 1448240 h 4577285"/>
                <a:gd name="connsiteX32" fmla="*/ 1791801 w 3557175"/>
                <a:gd name="connsiteY32" fmla="*/ 1617378 h 4577285"/>
                <a:gd name="connsiteX33" fmla="*/ 1818229 w 3557175"/>
                <a:gd name="connsiteY33" fmla="*/ 1765373 h 4577285"/>
                <a:gd name="connsiteX34" fmla="*/ 1966224 w 3557175"/>
                <a:gd name="connsiteY34" fmla="*/ 1950367 h 4577285"/>
                <a:gd name="connsiteX35" fmla="*/ 2098363 w 3557175"/>
                <a:gd name="connsiteY35" fmla="*/ 2145933 h 4577285"/>
                <a:gd name="connsiteX36" fmla="*/ 2103649 w 3557175"/>
                <a:gd name="connsiteY36" fmla="*/ 2209359 h 4577285"/>
                <a:gd name="connsiteX37" fmla="*/ 2198788 w 3557175"/>
                <a:gd name="connsiteY37" fmla="*/ 2362640 h 4577285"/>
                <a:gd name="connsiteX38" fmla="*/ 2262215 w 3557175"/>
                <a:gd name="connsiteY38" fmla="*/ 2658631 h 4577285"/>
                <a:gd name="connsiteX39" fmla="*/ 2299214 w 3557175"/>
                <a:gd name="connsiteY39" fmla="*/ 2737914 h 4577285"/>
                <a:gd name="connsiteX40" fmla="*/ 2494779 w 3557175"/>
                <a:gd name="connsiteY40" fmla="*/ 2769627 h 4577285"/>
                <a:gd name="connsiteX41" fmla="*/ 2901766 w 3557175"/>
                <a:gd name="connsiteY41" fmla="*/ 2801341 h 4577285"/>
                <a:gd name="connsiteX42" fmla="*/ 3092046 w 3557175"/>
                <a:gd name="connsiteY42" fmla="*/ 2854196 h 4577285"/>
                <a:gd name="connsiteX43" fmla="*/ 3218899 w 3557175"/>
                <a:gd name="connsiteY43" fmla="*/ 2880624 h 4577285"/>
                <a:gd name="connsiteX44" fmla="*/ 3388037 w 3557175"/>
                <a:gd name="connsiteY44" fmla="*/ 2870053 h 4577285"/>
                <a:gd name="connsiteX45" fmla="*/ 3403894 w 3557175"/>
                <a:gd name="connsiteY45" fmla="*/ 2922908 h 4577285"/>
                <a:gd name="connsiteX46" fmla="*/ 3472606 w 3557175"/>
                <a:gd name="connsiteY46" fmla="*/ 3049762 h 4577285"/>
                <a:gd name="connsiteX47" fmla="*/ 3493748 w 3557175"/>
                <a:gd name="connsiteY47" fmla="*/ 3102617 h 4577285"/>
                <a:gd name="connsiteX48" fmla="*/ 3557175 w 3557175"/>
                <a:gd name="connsiteY48" fmla="*/ 3446178 h 4577285"/>
                <a:gd name="connsiteX49" fmla="*/ 3546603 w 3557175"/>
                <a:gd name="connsiteY49" fmla="*/ 3668171 h 4577285"/>
                <a:gd name="connsiteX50" fmla="*/ 3467320 w 3557175"/>
                <a:gd name="connsiteY50" fmla="*/ 3768596 h 4577285"/>
                <a:gd name="connsiteX51" fmla="*/ 3324610 w 3557175"/>
                <a:gd name="connsiteY51" fmla="*/ 3853165 h 4577285"/>
                <a:gd name="connsiteX52" fmla="*/ 3139616 w 3557175"/>
                <a:gd name="connsiteY52" fmla="*/ 3884878 h 4577285"/>
                <a:gd name="connsiteX53" fmla="*/ 2637489 w 3557175"/>
                <a:gd name="connsiteY53" fmla="*/ 3837308 h 4577285"/>
                <a:gd name="connsiteX54" fmla="*/ 2404925 w 3557175"/>
                <a:gd name="connsiteY54" fmla="*/ 3758025 h 4577285"/>
                <a:gd name="connsiteX55" fmla="*/ 2034936 w 3557175"/>
                <a:gd name="connsiteY55" fmla="*/ 3684027 h 4577285"/>
                <a:gd name="connsiteX56" fmla="*/ 1897512 w 3557175"/>
                <a:gd name="connsiteY56" fmla="*/ 3705170 h 4577285"/>
                <a:gd name="connsiteX57" fmla="*/ 1844657 w 3557175"/>
                <a:gd name="connsiteY57" fmla="*/ 3758025 h 4577285"/>
                <a:gd name="connsiteX58" fmla="*/ 2003223 w 3557175"/>
                <a:gd name="connsiteY58" fmla="*/ 3900735 h 4577285"/>
                <a:gd name="connsiteX59" fmla="*/ 2325642 w 3557175"/>
                <a:gd name="connsiteY59" fmla="*/ 4154441 h 4577285"/>
                <a:gd name="connsiteX60" fmla="*/ 2642775 w 3557175"/>
                <a:gd name="connsiteY60" fmla="*/ 4270723 h 4577285"/>
                <a:gd name="connsiteX61" fmla="*/ 2806627 w 3557175"/>
                <a:gd name="connsiteY61" fmla="*/ 4334150 h 4577285"/>
                <a:gd name="connsiteX62" fmla="*/ 2854197 w 3557175"/>
                <a:gd name="connsiteY62" fmla="*/ 4371149 h 4577285"/>
                <a:gd name="connsiteX63" fmla="*/ 2933480 w 3557175"/>
                <a:gd name="connsiteY63" fmla="*/ 4408148 h 4577285"/>
                <a:gd name="connsiteX64" fmla="*/ 3039191 w 3557175"/>
                <a:gd name="connsiteY64" fmla="*/ 4503288 h 4577285"/>
                <a:gd name="connsiteX65" fmla="*/ 3018049 w 3557175"/>
                <a:gd name="connsiteY65" fmla="*/ 4577285 h 4577285"/>
                <a:gd name="connsiteX66" fmla="*/ 2875339 w 3557175"/>
                <a:gd name="connsiteY66" fmla="*/ 4572000 h 4577285"/>
                <a:gd name="connsiteX67" fmla="*/ 2616347 w 3557175"/>
                <a:gd name="connsiteY67" fmla="*/ 4561429 h 4577285"/>
                <a:gd name="connsiteX68" fmla="*/ 2267501 w 3557175"/>
                <a:gd name="connsiteY68" fmla="*/ 4503288 h 4577285"/>
                <a:gd name="connsiteX69" fmla="*/ 2040222 w 3557175"/>
                <a:gd name="connsiteY69" fmla="*/ 4387005 h 4577285"/>
                <a:gd name="connsiteX70" fmla="*/ 1865799 w 3557175"/>
                <a:gd name="connsiteY70" fmla="*/ 4260152 h 4577285"/>
                <a:gd name="connsiteX71" fmla="*/ 1733660 w 3557175"/>
                <a:gd name="connsiteY71" fmla="*/ 4054016 h 4577285"/>
                <a:gd name="connsiteX72" fmla="*/ 1606807 w 3557175"/>
                <a:gd name="connsiteY72" fmla="*/ 3789738 h 4577285"/>
                <a:gd name="connsiteX73" fmla="*/ 1427098 w 3557175"/>
                <a:gd name="connsiteY73" fmla="*/ 3456749 h 4577285"/>
                <a:gd name="connsiteX74" fmla="*/ 1411242 w 3557175"/>
                <a:gd name="connsiteY74" fmla="*/ 3403893 h 4577285"/>
                <a:gd name="connsiteX75" fmla="*/ 1284388 w 3557175"/>
                <a:gd name="connsiteY75" fmla="*/ 3240041 h 4577285"/>
                <a:gd name="connsiteX76" fmla="*/ 1104680 w 3557175"/>
                <a:gd name="connsiteY76" fmla="*/ 3123759 h 4577285"/>
                <a:gd name="connsiteX77" fmla="*/ 993683 w 3557175"/>
                <a:gd name="connsiteY77" fmla="*/ 3033905 h 4577285"/>
                <a:gd name="connsiteX78" fmla="*/ 924971 w 3557175"/>
                <a:gd name="connsiteY78" fmla="*/ 2901766 h 4577285"/>
                <a:gd name="connsiteX79" fmla="*/ 924971 w 3557175"/>
                <a:gd name="connsiteY79" fmla="*/ 2700915 h 4577285"/>
                <a:gd name="connsiteX80" fmla="*/ 898543 w 3557175"/>
                <a:gd name="connsiteY80" fmla="*/ 2500064 h 4577285"/>
                <a:gd name="connsiteX81" fmla="*/ 829831 w 3557175"/>
                <a:gd name="connsiteY81" fmla="*/ 2341498 h 4577285"/>
                <a:gd name="connsiteX82" fmla="*/ 734691 w 3557175"/>
                <a:gd name="connsiteY82" fmla="*/ 2214645 h 4577285"/>
                <a:gd name="connsiteX83" fmla="*/ 618409 w 3557175"/>
                <a:gd name="connsiteY83" fmla="*/ 2066649 h 4577285"/>
                <a:gd name="connsiteX84" fmla="*/ 576125 w 3557175"/>
                <a:gd name="connsiteY84"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354132 w 3557175"/>
                <a:gd name="connsiteY5" fmla="*/ 914400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729406 w 3557175"/>
                <a:gd name="connsiteY18" fmla="*/ 179708 h 4577285"/>
                <a:gd name="connsiteX19" fmla="*/ 782261 w 3557175"/>
                <a:gd name="connsiteY19" fmla="*/ 317133 h 4577285"/>
                <a:gd name="connsiteX20" fmla="*/ 808689 w 3557175"/>
                <a:gd name="connsiteY20" fmla="*/ 380559 h 4577285"/>
                <a:gd name="connsiteX21" fmla="*/ 866830 w 3557175"/>
                <a:gd name="connsiteY21" fmla="*/ 73997 h 4577285"/>
                <a:gd name="connsiteX22" fmla="*/ 1067681 w 3557175"/>
                <a:gd name="connsiteY22" fmla="*/ 0 h 4577285"/>
                <a:gd name="connsiteX23" fmla="*/ 1183963 w 3557175"/>
                <a:gd name="connsiteY23" fmla="*/ 58141 h 4577285"/>
                <a:gd name="connsiteX24" fmla="*/ 1220962 w 3557175"/>
                <a:gd name="connsiteY24" fmla="*/ 285419 h 4577285"/>
                <a:gd name="connsiteX25" fmla="*/ 1231533 w 3557175"/>
                <a:gd name="connsiteY25" fmla="*/ 369988 h 4577285"/>
                <a:gd name="connsiteX26" fmla="*/ 1331958 w 3557175"/>
                <a:gd name="connsiteY26" fmla="*/ 570839 h 4577285"/>
                <a:gd name="connsiteX27" fmla="*/ 1405956 w 3557175"/>
                <a:gd name="connsiteY27" fmla="*/ 866830 h 4577285"/>
                <a:gd name="connsiteX28" fmla="*/ 1427098 w 3557175"/>
                <a:gd name="connsiteY28" fmla="*/ 914400 h 4577285"/>
                <a:gd name="connsiteX29" fmla="*/ 1670234 w 3557175"/>
                <a:gd name="connsiteY29" fmla="*/ 1257960 h 4577285"/>
                <a:gd name="connsiteX30" fmla="*/ 1797087 w 3557175"/>
                <a:gd name="connsiteY30" fmla="*/ 1448240 h 4577285"/>
                <a:gd name="connsiteX31" fmla="*/ 1791801 w 3557175"/>
                <a:gd name="connsiteY31" fmla="*/ 1617378 h 4577285"/>
                <a:gd name="connsiteX32" fmla="*/ 1818229 w 3557175"/>
                <a:gd name="connsiteY32" fmla="*/ 1765373 h 4577285"/>
                <a:gd name="connsiteX33" fmla="*/ 1966224 w 3557175"/>
                <a:gd name="connsiteY33" fmla="*/ 1950367 h 4577285"/>
                <a:gd name="connsiteX34" fmla="*/ 2098363 w 3557175"/>
                <a:gd name="connsiteY34" fmla="*/ 2145933 h 4577285"/>
                <a:gd name="connsiteX35" fmla="*/ 2103649 w 3557175"/>
                <a:gd name="connsiteY35" fmla="*/ 2209359 h 4577285"/>
                <a:gd name="connsiteX36" fmla="*/ 2198788 w 3557175"/>
                <a:gd name="connsiteY36" fmla="*/ 2362640 h 4577285"/>
                <a:gd name="connsiteX37" fmla="*/ 2262215 w 3557175"/>
                <a:gd name="connsiteY37" fmla="*/ 2658631 h 4577285"/>
                <a:gd name="connsiteX38" fmla="*/ 2299214 w 3557175"/>
                <a:gd name="connsiteY38" fmla="*/ 2737914 h 4577285"/>
                <a:gd name="connsiteX39" fmla="*/ 2494779 w 3557175"/>
                <a:gd name="connsiteY39" fmla="*/ 2769627 h 4577285"/>
                <a:gd name="connsiteX40" fmla="*/ 2901766 w 3557175"/>
                <a:gd name="connsiteY40" fmla="*/ 2801341 h 4577285"/>
                <a:gd name="connsiteX41" fmla="*/ 3092046 w 3557175"/>
                <a:gd name="connsiteY41" fmla="*/ 2854196 h 4577285"/>
                <a:gd name="connsiteX42" fmla="*/ 3218899 w 3557175"/>
                <a:gd name="connsiteY42" fmla="*/ 2880624 h 4577285"/>
                <a:gd name="connsiteX43" fmla="*/ 3388037 w 3557175"/>
                <a:gd name="connsiteY43" fmla="*/ 2870053 h 4577285"/>
                <a:gd name="connsiteX44" fmla="*/ 3403894 w 3557175"/>
                <a:gd name="connsiteY44" fmla="*/ 2922908 h 4577285"/>
                <a:gd name="connsiteX45" fmla="*/ 3472606 w 3557175"/>
                <a:gd name="connsiteY45" fmla="*/ 3049762 h 4577285"/>
                <a:gd name="connsiteX46" fmla="*/ 3493748 w 3557175"/>
                <a:gd name="connsiteY46" fmla="*/ 3102617 h 4577285"/>
                <a:gd name="connsiteX47" fmla="*/ 3557175 w 3557175"/>
                <a:gd name="connsiteY47" fmla="*/ 3446178 h 4577285"/>
                <a:gd name="connsiteX48" fmla="*/ 3546603 w 3557175"/>
                <a:gd name="connsiteY48" fmla="*/ 3668171 h 4577285"/>
                <a:gd name="connsiteX49" fmla="*/ 3467320 w 3557175"/>
                <a:gd name="connsiteY49" fmla="*/ 3768596 h 4577285"/>
                <a:gd name="connsiteX50" fmla="*/ 3324610 w 3557175"/>
                <a:gd name="connsiteY50" fmla="*/ 3853165 h 4577285"/>
                <a:gd name="connsiteX51" fmla="*/ 3139616 w 3557175"/>
                <a:gd name="connsiteY51" fmla="*/ 3884878 h 4577285"/>
                <a:gd name="connsiteX52" fmla="*/ 2637489 w 3557175"/>
                <a:gd name="connsiteY52" fmla="*/ 3837308 h 4577285"/>
                <a:gd name="connsiteX53" fmla="*/ 2404925 w 3557175"/>
                <a:gd name="connsiteY53" fmla="*/ 3758025 h 4577285"/>
                <a:gd name="connsiteX54" fmla="*/ 2034936 w 3557175"/>
                <a:gd name="connsiteY54" fmla="*/ 3684027 h 4577285"/>
                <a:gd name="connsiteX55" fmla="*/ 1897512 w 3557175"/>
                <a:gd name="connsiteY55" fmla="*/ 3705170 h 4577285"/>
                <a:gd name="connsiteX56" fmla="*/ 1844657 w 3557175"/>
                <a:gd name="connsiteY56" fmla="*/ 3758025 h 4577285"/>
                <a:gd name="connsiteX57" fmla="*/ 2003223 w 3557175"/>
                <a:gd name="connsiteY57" fmla="*/ 3900735 h 4577285"/>
                <a:gd name="connsiteX58" fmla="*/ 2325642 w 3557175"/>
                <a:gd name="connsiteY58" fmla="*/ 4154441 h 4577285"/>
                <a:gd name="connsiteX59" fmla="*/ 2642775 w 3557175"/>
                <a:gd name="connsiteY59" fmla="*/ 4270723 h 4577285"/>
                <a:gd name="connsiteX60" fmla="*/ 2806627 w 3557175"/>
                <a:gd name="connsiteY60" fmla="*/ 4334150 h 4577285"/>
                <a:gd name="connsiteX61" fmla="*/ 2854197 w 3557175"/>
                <a:gd name="connsiteY61" fmla="*/ 4371149 h 4577285"/>
                <a:gd name="connsiteX62" fmla="*/ 2933480 w 3557175"/>
                <a:gd name="connsiteY62" fmla="*/ 4408148 h 4577285"/>
                <a:gd name="connsiteX63" fmla="*/ 3039191 w 3557175"/>
                <a:gd name="connsiteY63" fmla="*/ 4503288 h 4577285"/>
                <a:gd name="connsiteX64" fmla="*/ 3018049 w 3557175"/>
                <a:gd name="connsiteY64" fmla="*/ 4577285 h 4577285"/>
                <a:gd name="connsiteX65" fmla="*/ 2875339 w 3557175"/>
                <a:gd name="connsiteY65" fmla="*/ 4572000 h 4577285"/>
                <a:gd name="connsiteX66" fmla="*/ 2616347 w 3557175"/>
                <a:gd name="connsiteY66" fmla="*/ 4561429 h 4577285"/>
                <a:gd name="connsiteX67" fmla="*/ 2267501 w 3557175"/>
                <a:gd name="connsiteY67" fmla="*/ 4503288 h 4577285"/>
                <a:gd name="connsiteX68" fmla="*/ 2040222 w 3557175"/>
                <a:gd name="connsiteY68" fmla="*/ 4387005 h 4577285"/>
                <a:gd name="connsiteX69" fmla="*/ 1865799 w 3557175"/>
                <a:gd name="connsiteY69" fmla="*/ 4260152 h 4577285"/>
                <a:gd name="connsiteX70" fmla="*/ 1733660 w 3557175"/>
                <a:gd name="connsiteY70" fmla="*/ 4054016 h 4577285"/>
                <a:gd name="connsiteX71" fmla="*/ 1606807 w 3557175"/>
                <a:gd name="connsiteY71" fmla="*/ 3789738 h 4577285"/>
                <a:gd name="connsiteX72" fmla="*/ 1427098 w 3557175"/>
                <a:gd name="connsiteY72" fmla="*/ 3456749 h 4577285"/>
                <a:gd name="connsiteX73" fmla="*/ 1411242 w 3557175"/>
                <a:gd name="connsiteY73" fmla="*/ 3403893 h 4577285"/>
                <a:gd name="connsiteX74" fmla="*/ 1284388 w 3557175"/>
                <a:gd name="connsiteY74" fmla="*/ 3240041 h 4577285"/>
                <a:gd name="connsiteX75" fmla="*/ 1104680 w 3557175"/>
                <a:gd name="connsiteY75" fmla="*/ 3123759 h 4577285"/>
                <a:gd name="connsiteX76" fmla="*/ 993683 w 3557175"/>
                <a:gd name="connsiteY76" fmla="*/ 3033905 h 4577285"/>
                <a:gd name="connsiteX77" fmla="*/ 924971 w 3557175"/>
                <a:gd name="connsiteY77" fmla="*/ 2901766 h 4577285"/>
                <a:gd name="connsiteX78" fmla="*/ 924971 w 3557175"/>
                <a:gd name="connsiteY78" fmla="*/ 2700915 h 4577285"/>
                <a:gd name="connsiteX79" fmla="*/ 898543 w 3557175"/>
                <a:gd name="connsiteY79" fmla="*/ 2500064 h 4577285"/>
                <a:gd name="connsiteX80" fmla="*/ 829831 w 3557175"/>
                <a:gd name="connsiteY80" fmla="*/ 2341498 h 4577285"/>
                <a:gd name="connsiteX81" fmla="*/ 734691 w 3557175"/>
                <a:gd name="connsiteY81" fmla="*/ 2214645 h 4577285"/>
                <a:gd name="connsiteX82" fmla="*/ 618409 w 3557175"/>
                <a:gd name="connsiteY82" fmla="*/ 2066649 h 4577285"/>
                <a:gd name="connsiteX83" fmla="*/ 576125 w 3557175"/>
                <a:gd name="connsiteY83"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354132 w 3557175"/>
                <a:gd name="connsiteY5" fmla="*/ 914400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729406 w 3557175"/>
                <a:gd name="connsiteY18" fmla="*/ 179708 h 4577285"/>
                <a:gd name="connsiteX19" fmla="*/ 782261 w 3557175"/>
                <a:gd name="connsiteY19" fmla="*/ 317133 h 4577285"/>
                <a:gd name="connsiteX20" fmla="*/ 866830 w 3557175"/>
                <a:gd name="connsiteY20" fmla="*/ 73997 h 4577285"/>
                <a:gd name="connsiteX21" fmla="*/ 1067681 w 3557175"/>
                <a:gd name="connsiteY21" fmla="*/ 0 h 4577285"/>
                <a:gd name="connsiteX22" fmla="*/ 1183963 w 3557175"/>
                <a:gd name="connsiteY22" fmla="*/ 58141 h 4577285"/>
                <a:gd name="connsiteX23" fmla="*/ 1220962 w 3557175"/>
                <a:gd name="connsiteY23" fmla="*/ 285419 h 4577285"/>
                <a:gd name="connsiteX24" fmla="*/ 1231533 w 3557175"/>
                <a:gd name="connsiteY24" fmla="*/ 369988 h 4577285"/>
                <a:gd name="connsiteX25" fmla="*/ 1331958 w 3557175"/>
                <a:gd name="connsiteY25" fmla="*/ 570839 h 4577285"/>
                <a:gd name="connsiteX26" fmla="*/ 1405956 w 3557175"/>
                <a:gd name="connsiteY26" fmla="*/ 866830 h 4577285"/>
                <a:gd name="connsiteX27" fmla="*/ 1427098 w 3557175"/>
                <a:gd name="connsiteY27" fmla="*/ 914400 h 4577285"/>
                <a:gd name="connsiteX28" fmla="*/ 1670234 w 3557175"/>
                <a:gd name="connsiteY28" fmla="*/ 1257960 h 4577285"/>
                <a:gd name="connsiteX29" fmla="*/ 1797087 w 3557175"/>
                <a:gd name="connsiteY29" fmla="*/ 1448240 h 4577285"/>
                <a:gd name="connsiteX30" fmla="*/ 1791801 w 3557175"/>
                <a:gd name="connsiteY30" fmla="*/ 1617378 h 4577285"/>
                <a:gd name="connsiteX31" fmla="*/ 1818229 w 3557175"/>
                <a:gd name="connsiteY31" fmla="*/ 1765373 h 4577285"/>
                <a:gd name="connsiteX32" fmla="*/ 1966224 w 3557175"/>
                <a:gd name="connsiteY32" fmla="*/ 1950367 h 4577285"/>
                <a:gd name="connsiteX33" fmla="*/ 2098363 w 3557175"/>
                <a:gd name="connsiteY33" fmla="*/ 2145933 h 4577285"/>
                <a:gd name="connsiteX34" fmla="*/ 2103649 w 3557175"/>
                <a:gd name="connsiteY34" fmla="*/ 2209359 h 4577285"/>
                <a:gd name="connsiteX35" fmla="*/ 2198788 w 3557175"/>
                <a:gd name="connsiteY35" fmla="*/ 2362640 h 4577285"/>
                <a:gd name="connsiteX36" fmla="*/ 2262215 w 3557175"/>
                <a:gd name="connsiteY36" fmla="*/ 2658631 h 4577285"/>
                <a:gd name="connsiteX37" fmla="*/ 2299214 w 3557175"/>
                <a:gd name="connsiteY37" fmla="*/ 2737914 h 4577285"/>
                <a:gd name="connsiteX38" fmla="*/ 2494779 w 3557175"/>
                <a:gd name="connsiteY38" fmla="*/ 2769627 h 4577285"/>
                <a:gd name="connsiteX39" fmla="*/ 2901766 w 3557175"/>
                <a:gd name="connsiteY39" fmla="*/ 2801341 h 4577285"/>
                <a:gd name="connsiteX40" fmla="*/ 3092046 w 3557175"/>
                <a:gd name="connsiteY40" fmla="*/ 2854196 h 4577285"/>
                <a:gd name="connsiteX41" fmla="*/ 3218899 w 3557175"/>
                <a:gd name="connsiteY41" fmla="*/ 2880624 h 4577285"/>
                <a:gd name="connsiteX42" fmla="*/ 3388037 w 3557175"/>
                <a:gd name="connsiteY42" fmla="*/ 2870053 h 4577285"/>
                <a:gd name="connsiteX43" fmla="*/ 3403894 w 3557175"/>
                <a:gd name="connsiteY43" fmla="*/ 2922908 h 4577285"/>
                <a:gd name="connsiteX44" fmla="*/ 3472606 w 3557175"/>
                <a:gd name="connsiteY44" fmla="*/ 3049762 h 4577285"/>
                <a:gd name="connsiteX45" fmla="*/ 3493748 w 3557175"/>
                <a:gd name="connsiteY45" fmla="*/ 3102617 h 4577285"/>
                <a:gd name="connsiteX46" fmla="*/ 3557175 w 3557175"/>
                <a:gd name="connsiteY46" fmla="*/ 3446178 h 4577285"/>
                <a:gd name="connsiteX47" fmla="*/ 3546603 w 3557175"/>
                <a:gd name="connsiteY47" fmla="*/ 3668171 h 4577285"/>
                <a:gd name="connsiteX48" fmla="*/ 3467320 w 3557175"/>
                <a:gd name="connsiteY48" fmla="*/ 3768596 h 4577285"/>
                <a:gd name="connsiteX49" fmla="*/ 3324610 w 3557175"/>
                <a:gd name="connsiteY49" fmla="*/ 3853165 h 4577285"/>
                <a:gd name="connsiteX50" fmla="*/ 3139616 w 3557175"/>
                <a:gd name="connsiteY50" fmla="*/ 3884878 h 4577285"/>
                <a:gd name="connsiteX51" fmla="*/ 2637489 w 3557175"/>
                <a:gd name="connsiteY51" fmla="*/ 3837308 h 4577285"/>
                <a:gd name="connsiteX52" fmla="*/ 2404925 w 3557175"/>
                <a:gd name="connsiteY52" fmla="*/ 3758025 h 4577285"/>
                <a:gd name="connsiteX53" fmla="*/ 2034936 w 3557175"/>
                <a:gd name="connsiteY53" fmla="*/ 3684027 h 4577285"/>
                <a:gd name="connsiteX54" fmla="*/ 1897512 w 3557175"/>
                <a:gd name="connsiteY54" fmla="*/ 3705170 h 4577285"/>
                <a:gd name="connsiteX55" fmla="*/ 1844657 w 3557175"/>
                <a:gd name="connsiteY55" fmla="*/ 3758025 h 4577285"/>
                <a:gd name="connsiteX56" fmla="*/ 2003223 w 3557175"/>
                <a:gd name="connsiteY56" fmla="*/ 3900735 h 4577285"/>
                <a:gd name="connsiteX57" fmla="*/ 2325642 w 3557175"/>
                <a:gd name="connsiteY57" fmla="*/ 4154441 h 4577285"/>
                <a:gd name="connsiteX58" fmla="*/ 2642775 w 3557175"/>
                <a:gd name="connsiteY58" fmla="*/ 4270723 h 4577285"/>
                <a:gd name="connsiteX59" fmla="*/ 2806627 w 3557175"/>
                <a:gd name="connsiteY59" fmla="*/ 4334150 h 4577285"/>
                <a:gd name="connsiteX60" fmla="*/ 2854197 w 3557175"/>
                <a:gd name="connsiteY60" fmla="*/ 4371149 h 4577285"/>
                <a:gd name="connsiteX61" fmla="*/ 2933480 w 3557175"/>
                <a:gd name="connsiteY61" fmla="*/ 4408148 h 4577285"/>
                <a:gd name="connsiteX62" fmla="*/ 3039191 w 3557175"/>
                <a:gd name="connsiteY62" fmla="*/ 4503288 h 4577285"/>
                <a:gd name="connsiteX63" fmla="*/ 3018049 w 3557175"/>
                <a:gd name="connsiteY63" fmla="*/ 4577285 h 4577285"/>
                <a:gd name="connsiteX64" fmla="*/ 2875339 w 3557175"/>
                <a:gd name="connsiteY64" fmla="*/ 4572000 h 4577285"/>
                <a:gd name="connsiteX65" fmla="*/ 2616347 w 3557175"/>
                <a:gd name="connsiteY65" fmla="*/ 4561429 h 4577285"/>
                <a:gd name="connsiteX66" fmla="*/ 2267501 w 3557175"/>
                <a:gd name="connsiteY66" fmla="*/ 4503288 h 4577285"/>
                <a:gd name="connsiteX67" fmla="*/ 2040222 w 3557175"/>
                <a:gd name="connsiteY67" fmla="*/ 4387005 h 4577285"/>
                <a:gd name="connsiteX68" fmla="*/ 1865799 w 3557175"/>
                <a:gd name="connsiteY68" fmla="*/ 4260152 h 4577285"/>
                <a:gd name="connsiteX69" fmla="*/ 1733660 w 3557175"/>
                <a:gd name="connsiteY69" fmla="*/ 4054016 h 4577285"/>
                <a:gd name="connsiteX70" fmla="*/ 1606807 w 3557175"/>
                <a:gd name="connsiteY70" fmla="*/ 3789738 h 4577285"/>
                <a:gd name="connsiteX71" fmla="*/ 1427098 w 3557175"/>
                <a:gd name="connsiteY71" fmla="*/ 3456749 h 4577285"/>
                <a:gd name="connsiteX72" fmla="*/ 1411242 w 3557175"/>
                <a:gd name="connsiteY72" fmla="*/ 3403893 h 4577285"/>
                <a:gd name="connsiteX73" fmla="*/ 1284388 w 3557175"/>
                <a:gd name="connsiteY73" fmla="*/ 3240041 h 4577285"/>
                <a:gd name="connsiteX74" fmla="*/ 1104680 w 3557175"/>
                <a:gd name="connsiteY74" fmla="*/ 3123759 h 4577285"/>
                <a:gd name="connsiteX75" fmla="*/ 993683 w 3557175"/>
                <a:gd name="connsiteY75" fmla="*/ 3033905 h 4577285"/>
                <a:gd name="connsiteX76" fmla="*/ 924971 w 3557175"/>
                <a:gd name="connsiteY76" fmla="*/ 2901766 h 4577285"/>
                <a:gd name="connsiteX77" fmla="*/ 924971 w 3557175"/>
                <a:gd name="connsiteY77" fmla="*/ 2700915 h 4577285"/>
                <a:gd name="connsiteX78" fmla="*/ 898543 w 3557175"/>
                <a:gd name="connsiteY78" fmla="*/ 2500064 h 4577285"/>
                <a:gd name="connsiteX79" fmla="*/ 829831 w 3557175"/>
                <a:gd name="connsiteY79" fmla="*/ 2341498 h 4577285"/>
                <a:gd name="connsiteX80" fmla="*/ 734691 w 3557175"/>
                <a:gd name="connsiteY80" fmla="*/ 2214645 h 4577285"/>
                <a:gd name="connsiteX81" fmla="*/ 618409 w 3557175"/>
                <a:gd name="connsiteY81" fmla="*/ 2066649 h 4577285"/>
                <a:gd name="connsiteX82" fmla="*/ 576125 w 3557175"/>
                <a:gd name="connsiteY82"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354132 w 3557175"/>
                <a:gd name="connsiteY5" fmla="*/ 914400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729406 w 3557175"/>
                <a:gd name="connsiteY18" fmla="*/ 179708 h 4577285"/>
                <a:gd name="connsiteX19" fmla="*/ 866830 w 3557175"/>
                <a:gd name="connsiteY19" fmla="*/ 73997 h 4577285"/>
                <a:gd name="connsiteX20" fmla="*/ 1067681 w 3557175"/>
                <a:gd name="connsiteY20" fmla="*/ 0 h 4577285"/>
                <a:gd name="connsiteX21" fmla="*/ 1183963 w 3557175"/>
                <a:gd name="connsiteY21" fmla="*/ 58141 h 4577285"/>
                <a:gd name="connsiteX22" fmla="*/ 1220962 w 3557175"/>
                <a:gd name="connsiteY22" fmla="*/ 285419 h 4577285"/>
                <a:gd name="connsiteX23" fmla="*/ 1231533 w 3557175"/>
                <a:gd name="connsiteY23" fmla="*/ 369988 h 4577285"/>
                <a:gd name="connsiteX24" fmla="*/ 1331958 w 3557175"/>
                <a:gd name="connsiteY24" fmla="*/ 570839 h 4577285"/>
                <a:gd name="connsiteX25" fmla="*/ 1405956 w 3557175"/>
                <a:gd name="connsiteY25" fmla="*/ 866830 h 4577285"/>
                <a:gd name="connsiteX26" fmla="*/ 1427098 w 3557175"/>
                <a:gd name="connsiteY26" fmla="*/ 914400 h 4577285"/>
                <a:gd name="connsiteX27" fmla="*/ 1670234 w 3557175"/>
                <a:gd name="connsiteY27" fmla="*/ 1257960 h 4577285"/>
                <a:gd name="connsiteX28" fmla="*/ 1797087 w 3557175"/>
                <a:gd name="connsiteY28" fmla="*/ 1448240 h 4577285"/>
                <a:gd name="connsiteX29" fmla="*/ 1791801 w 3557175"/>
                <a:gd name="connsiteY29" fmla="*/ 1617378 h 4577285"/>
                <a:gd name="connsiteX30" fmla="*/ 1818229 w 3557175"/>
                <a:gd name="connsiteY30" fmla="*/ 1765373 h 4577285"/>
                <a:gd name="connsiteX31" fmla="*/ 1966224 w 3557175"/>
                <a:gd name="connsiteY31" fmla="*/ 1950367 h 4577285"/>
                <a:gd name="connsiteX32" fmla="*/ 2098363 w 3557175"/>
                <a:gd name="connsiteY32" fmla="*/ 2145933 h 4577285"/>
                <a:gd name="connsiteX33" fmla="*/ 2103649 w 3557175"/>
                <a:gd name="connsiteY33" fmla="*/ 2209359 h 4577285"/>
                <a:gd name="connsiteX34" fmla="*/ 2198788 w 3557175"/>
                <a:gd name="connsiteY34" fmla="*/ 2362640 h 4577285"/>
                <a:gd name="connsiteX35" fmla="*/ 2262215 w 3557175"/>
                <a:gd name="connsiteY35" fmla="*/ 2658631 h 4577285"/>
                <a:gd name="connsiteX36" fmla="*/ 2299214 w 3557175"/>
                <a:gd name="connsiteY36" fmla="*/ 2737914 h 4577285"/>
                <a:gd name="connsiteX37" fmla="*/ 2494779 w 3557175"/>
                <a:gd name="connsiteY37" fmla="*/ 2769627 h 4577285"/>
                <a:gd name="connsiteX38" fmla="*/ 2901766 w 3557175"/>
                <a:gd name="connsiteY38" fmla="*/ 2801341 h 4577285"/>
                <a:gd name="connsiteX39" fmla="*/ 3092046 w 3557175"/>
                <a:gd name="connsiteY39" fmla="*/ 2854196 h 4577285"/>
                <a:gd name="connsiteX40" fmla="*/ 3218899 w 3557175"/>
                <a:gd name="connsiteY40" fmla="*/ 2880624 h 4577285"/>
                <a:gd name="connsiteX41" fmla="*/ 3388037 w 3557175"/>
                <a:gd name="connsiteY41" fmla="*/ 2870053 h 4577285"/>
                <a:gd name="connsiteX42" fmla="*/ 3403894 w 3557175"/>
                <a:gd name="connsiteY42" fmla="*/ 2922908 h 4577285"/>
                <a:gd name="connsiteX43" fmla="*/ 3472606 w 3557175"/>
                <a:gd name="connsiteY43" fmla="*/ 3049762 h 4577285"/>
                <a:gd name="connsiteX44" fmla="*/ 3493748 w 3557175"/>
                <a:gd name="connsiteY44" fmla="*/ 3102617 h 4577285"/>
                <a:gd name="connsiteX45" fmla="*/ 3557175 w 3557175"/>
                <a:gd name="connsiteY45" fmla="*/ 3446178 h 4577285"/>
                <a:gd name="connsiteX46" fmla="*/ 3546603 w 3557175"/>
                <a:gd name="connsiteY46" fmla="*/ 3668171 h 4577285"/>
                <a:gd name="connsiteX47" fmla="*/ 3467320 w 3557175"/>
                <a:gd name="connsiteY47" fmla="*/ 3768596 h 4577285"/>
                <a:gd name="connsiteX48" fmla="*/ 3324610 w 3557175"/>
                <a:gd name="connsiteY48" fmla="*/ 3853165 h 4577285"/>
                <a:gd name="connsiteX49" fmla="*/ 3139616 w 3557175"/>
                <a:gd name="connsiteY49" fmla="*/ 3884878 h 4577285"/>
                <a:gd name="connsiteX50" fmla="*/ 2637489 w 3557175"/>
                <a:gd name="connsiteY50" fmla="*/ 3837308 h 4577285"/>
                <a:gd name="connsiteX51" fmla="*/ 2404925 w 3557175"/>
                <a:gd name="connsiteY51" fmla="*/ 3758025 h 4577285"/>
                <a:gd name="connsiteX52" fmla="*/ 2034936 w 3557175"/>
                <a:gd name="connsiteY52" fmla="*/ 3684027 h 4577285"/>
                <a:gd name="connsiteX53" fmla="*/ 1897512 w 3557175"/>
                <a:gd name="connsiteY53" fmla="*/ 3705170 h 4577285"/>
                <a:gd name="connsiteX54" fmla="*/ 1844657 w 3557175"/>
                <a:gd name="connsiteY54" fmla="*/ 3758025 h 4577285"/>
                <a:gd name="connsiteX55" fmla="*/ 2003223 w 3557175"/>
                <a:gd name="connsiteY55" fmla="*/ 3900735 h 4577285"/>
                <a:gd name="connsiteX56" fmla="*/ 2325642 w 3557175"/>
                <a:gd name="connsiteY56" fmla="*/ 4154441 h 4577285"/>
                <a:gd name="connsiteX57" fmla="*/ 2642775 w 3557175"/>
                <a:gd name="connsiteY57" fmla="*/ 4270723 h 4577285"/>
                <a:gd name="connsiteX58" fmla="*/ 2806627 w 3557175"/>
                <a:gd name="connsiteY58" fmla="*/ 4334150 h 4577285"/>
                <a:gd name="connsiteX59" fmla="*/ 2854197 w 3557175"/>
                <a:gd name="connsiteY59" fmla="*/ 4371149 h 4577285"/>
                <a:gd name="connsiteX60" fmla="*/ 2933480 w 3557175"/>
                <a:gd name="connsiteY60" fmla="*/ 4408148 h 4577285"/>
                <a:gd name="connsiteX61" fmla="*/ 3039191 w 3557175"/>
                <a:gd name="connsiteY61" fmla="*/ 4503288 h 4577285"/>
                <a:gd name="connsiteX62" fmla="*/ 3018049 w 3557175"/>
                <a:gd name="connsiteY62" fmla="*/ 4577285 h 4577285"/>
                <a:gd name="connsiteX63" fmla="*/ 2875339 w 3557175"/>
                <a:gd name="connsiteY63" fmla="*/ 4572000 h 4577285"/>
                <a:gd name="connsiteX64" fmla="*/ 2616347 w 3557175"/>
                <a:gd name="connsiteY64" fmla="*/ 4561429 h 4577285"/>
                <a:gd name="connsiteX65" fmla="*/ 2267501 w 3557175"/>
                <a:gd name="connsiteY65" fmla="*/ 4503288 h 4577285"/>
                <a:gd name="connsiteX66" fmla="*/ 2040222 w 3557175"/>
                <a:gd name="connsiteY66" fmla="*/ 4387005 h 4577285"/>
                <a:gd name="connsiteX67" fmla="*/ 1865799 w 3557175"/>
                <a:gd name="connsiteY67" fmla="*/ 4260152 h 4577285"/>
                <a:gd name="connsiteX68" fmla="*/ 1733660 w 3557175"/>
                <a:gd name="connsiteY68" fmla="*/ 4054016 h 4577285"/>
                <a:gd name="connsiteX69" fmla="*/ 1606807 w 3557175"/>
                <a:gd name="connsiteY69" fmla="*/ 3789738 h 4577285"/>
                <a:gd name="connsiteX70" fmla="*/ 1427098 w 3557175"/>
                <a:gd name="connsiteY70" fmla="*/ 3456749 h 4577285"/>
                <a:gd name="connsiteX71" fmla="*/ 1411242 w 3557175"/>
                <a:gd name="connsiteY71" fmla="*/ 3403893 h 4577285"/>
                <a:gd name="connsiteX72" fmla="*/ 1284388 w 3557175"/>
                <a:gd name="connsiteY72" fmla="*/ 3240041 h 4577285"/>
                <a:gd name="connsiteX73" fmla="*/ 1104680 w 3557175"/>
                <a:gd name="connsiteY73" fmla="*/ 3123759 h 4577285"/>
                <a:gd name="connsiteX74" fmla="*/ 993683 w 3557175"/>
                <a:gd name="connsiteY74" fmla="*/ 3033905 h 4577285"/>
                <a:gd name="connsiteX75" fmla="*/ 924971 w 3557175"/>
                <a:gd name="connsiteY75" fmla="*/ 2901766 h 4577285"/>
                <a:gd name="connsiteX76" fmla="*/ 924971 w 3557175"/>
                <a:gd name="connsiteY76" fmla="*/ 2700915 h 4577285"/>
                <a:gd name="connsiteX77" fmla="*/ 898543 w 3557175"/>
                <a:gd name="connsiteY77" fmla="*/ 2500064 h 4577285"/>
                <a:gd name="connsiteX78" fmla="*/ 829831 w 3557175"/>
                <a:gd name="connsiteY78" fmla="*/ 2341498 h 4577285"/>
                <a:gd name="connsiteX79" fmla="*/ 734691 w 3557175"/>
                <a:gd name="connsiteY79" fmla="*/ 2214645 h 4577285"/>
                <a:gd name="connsiteX80" fmla="*/ 618409 w 3557175"/>
                <a:gd name="connsiteY80" fmla="*/ 2066649 h 4577285"/>
                <a:gd name="connsiteX81" fmla="*/ 576125 w 3557175"/>
                <a:gd name="connsiteY81"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354132 w 3557175"/>
                <a:gd name="connsiteY5" fmla="*/ 914400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299214 w 3557175"/>
                <a:gd name="connsiteY35" fmla="*/ 2737914 h 4577285"/>
                <a:gd name="connsiteX36" fmla="*/ 2494779 w 3557175"/>
                <a:gd name="connsiteY36" fmla="*/ 2769627 h 4577285"/>
                <a:gd name="connsiteX37" fmla="*/ 2901766 w 3557175"/>
                <a:gd name="connsiteY37" fmla="*/ 2801341 h 4577285"/>
                <a:gd name="connsiteX38" fmla="*/ 3092046 w 3557175"/>
                <a:gd name="connsiteY38" fmla="*/ 2854196 h 4577285"/>
                <a:gd name="connsiteX39" fmla="*/ 3218899 w 3557175"/>
                <a:gd name="connsiteY39" fmla="*/ 288062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897512 w 3557175"/>
                <a:gd name="connsiteY52" fmla="*/ 3705170 h 4577285"/>
                <a:gd name="connsiteX53" fmla="*/ 1844657 w 3557175"/>
                <a:gd name="connsiteY53" fmla="*/ 3758025 h 4577285"/>
                <a:gd name="connsiteX54" fmla="*/ 2003223 w 3557175"/>
                <a:gd name="connsiteY54" fmla="*/ 3900735 h 4577285"/>
                <a:gd name="connsiteX55" fmla="*/ 2325642 w 3557175"/>
                <a:gd name="connsiteY55" fmla="*/ 4154441 h 4577285"/>
                <a:gd name="connsiteX56" fmla="*/ 2642775 w 3557175"/>
                <a:gd name="connsiteY56" fmla="*/ 4270723 h 4577285"/>
                <a:gd name="connsiteX57" fmla="*/ 2806627 w 3557175"/>
                <a:gd name="connsiteY57" fmla="*/ 4334150 h 4577285"/>
                <a:gd name="connsiteX58" fmla="*/ 2854197 w 3557175"/>
                <a:gd name="connsiteY58" fmla="*/ 4371149 h 4577285"/>
                <a:gd name="connsiteX59" fmla="*/ 2933480 w 3557175"/>
                <a:gd name="connsiteY59" fmla="*/ 4408148 h 4577285"/>
                <a:gd name="connsiteX60" fmla="*/ 3039191 w 3557175"/>
                <a:gd name="connsiteY60" fmla="*/ 4503288 h 4577285"/>
                <a:gd name="connsiteX61" fmla="*/ 3018049 w 3557175"/>
                <a:gd name="connsiteY61" fmla="*/ 4577285 h 4577285"/>
                <a:gd name="connsiteX62" fmla="*/ 2875339 w 3557175"/>
                <a:gd name="connsiteY62" fmla="*/ 4572000 h 4577285"/>
                <a:gd name="connsiteX63" fmla="*/ 2616347 w 3557175"/>
                <a:gd name="connsiteY63" fmla="*/ 4561429 h 4577285"/>
                <a:gd name="connsiteX64" fmla="*/ 2267501 w 3557175"/>
                <a:gd name="connsiteY64" fmla="*/ 4503288 h 4577285"/>
                <a:gd name="connsiteX65" fmla="*/ 2040222 w 3557175"/>
                <a:gd name="connsiteY65" fmla="*/ 4387005 h 4577285"/>
                <a:gd name="connsiteX66" fmla="*/ 1865799 w 3557175"/>
                <a:gd name="connsiteY66" fmla="*/ 4260152 h 4577285"/>
                <a:gd name="connsiteX67" fmla="*/ 1733660 w 3557175"/>
                <a:gd name="connsiteY67" fmla="*/ 4054016 h 4577285"/>
                <a:gd name="connsiteX68" fmla="*/ 1606807 w 3557175"/>
                <a:gd name="connsiteY68" fmla="*/ 3789738 h 4577285"/>
                <a:gd name="connsiteX69" fmla="*/ 1427098 w 3557175"/>
                <a:gd name="connsiteY69" fmla="*/ 3456749 h 4577285"/>
                <a:gd name="connsiteX70" fmla="*/ 1411242 w 3557175"/>
                <a:gd name="connsiteY70" fmla="*/ 3403893 h 4577285"/>
                <a:gd name="connsiteX71" fmla="*/ 1284388 w 3557175"/>
                <a:gd name="connsiteY71" fmla="*/ 3240041 h 4577285"/>
                <a:gd name="connsiteX72" fmla="*/ 1104680 w 3557175"/>
                <a:gd name="connsiteY72" fmla="*/ 3123759 h 4577285"/>
                <a:gd name="connsiteX73" fmla="*/ 993683 w 3557175"/>
                <a:gd name="connsiteY73" fmla="*/ 3033905 h 4577285"/>
                <a:gd name="connsiteX74" fmla="*/ 924971 w 3557175"/>
                <a:gd name="connsiteY74" fmla="*/ 2901766 h 4577285"/>
                <a:gd name="connsiteX75" fmla="*/ 924971 w 3557175"/>
                <a:gd name="connsiteY75" fmla="*/ 2700915 h 4577285"/>
                <a:gd name="connsiteX76" fmla="*/ 898543 w 3557175"/>
                <a:gd name="connsiteY76" fmla="*/ 2500064 h 4577285"/>
                <a:gd name="connsiteX77" fmla="*/ 829831 w 3557175"/>
                <a:gd name="connsiteY77" fmla="*/ 2341498 h 4577285"/>
                <a:gd name="connsiteX78" fmla="*/ 734691 w 3557175"/>
                <a:gd name="connsiteY78" fmla="*/ 2214645 h 4577285"/>
                <a:gd name="connsiteX79" fmla="*/ 618409 w 3557175"/>
                <a:gd name="connsiteY79" fmla="*/ 2066649 h 4577285"/>
                <a:gd name="connsiteX80" fmla="*/ 576125 w 3557175"/>
                <a:gd name="connsiteY80"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354132 w 3557175"/>
                <a:gd name="connsiteY5" fmla="*/ 914400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299214 w 3557175"/>
                <a:gd name="connsiteY35" fmla="*/ 2737914 h 4577285"/>
                <a:gd name="connsiteX36" fmla="*/ 2484208 w 3557175"/>
                <a:gd name="connsiteY36" fmla="*/ 2748485 h 4577285"/>
                <a:gd name="connsiteX37" fmla="*/ 2901766 w 3557175"/>
                <a:gd name="connsiteY37" fmla="*/ 2801341 h 4577285"/>
                <a:gd name="connsiteX38" fmla="*/ 3092046 w 3557175"/>
                <a:gd name="connsiteY38" fmla="*/ 2854196 h 4577285"/>
                <a:gd name="connsiteX39" fmla="*/ 3218899 w 3557175"/>
                <a:gd name="connsiteY39" fmla="*/ 288062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897512 w 3557175"/>
                <a:gd name="connsiteY52" fmla="*/ 3705170 h 4577285"/>
                <a:gd name="connsiteX53" fmla="*/ 1844657 w 3557175"/>
                <a:gd name="connsiteY53" fmla="*/ 3758025 h 4577285"/>
                <a:gd name="connsiteX54" fmla="*/ 2003223 w 3557175"/>
                <a:gd name="connsiteY54" fmla="*/ 3900735 h 4577285"/>
                <a:gd name="connsiteX55" fmla="*/ 2325642 w 3557175"/>
                <a:gd name="connsiteY55" fmla="*/ 4154441 h 4577285"/>
                <a:gd name="connsiteX56" fmla="*/ 2642775 w 3557175"/>
                <a:gd name="connsiteY56" fmla="*/ 4270723 h 4577285"/>
                <a:gd name="connsiteX57" fmla="*/ 2806627 w 3557175"/>
                <a:gd name="connsiteY57" fmla="*/ 4334150 h 4577285"/>
                <a:gd name="connsiteX58" fmla="*/ 2854197 w 3557175"/>
                <a:gd name="connsiteY58" fmla="*/ 4371149 h 4577285"/>
                <a:gd name="connsiteX59" fmla="*/ 2933480 w 3557175"/>
                <a:gd name="connsiteY59" fmla="*/ 4408148 h 4577285"/>
                <a:gd name="connsiteX60" fmla="*/ 3039191 w 3557175"/>
                <a:gd name="connsiteY60" fmla="*/ 4503288 h 4577285"/>
                <a:gd name="connsiteX61" fmla="*/ 3018049 w 3557175"/>
                <a:gd name="connsiteY61" fmla="*/ 4577285 h 4577285"/>
                <a:gd name="connsiteX62" fmla="*/ 2875339 w 3557175"/>
                <a:gd name="connsiteY62" fmla="*/ 4572000 h 4577285"/>
                <a:gd name="connsiteX63" fmla="*/ 2616347 w 3557175"/>
                <a:gd name="connsiteY63" fmla="*/ 4561429 h 4577285"/>
                <a:gd name="connsiteX64" fmla="*/ 2267501 w 3557175"/>
                <a:gd name="connsiteY64" fmla="*/ 4503288 h 4577285"/>
                <a:gd name="connsiteX65" fmla="*/ 2040222 w 3557175"/>
                <a:gd name="connsiteY65" fmla="*/ 4387005 h 4577285"/>
                <a:gd name="connsiteX66" fmla="*/ 1865799 w 3557175"/>
                <a:gd name="connsiteY66" fmla="*/ 4260152 h 4577285"/>
                <a:gd name="connsiteX67" fmla="*/ 1733660 w 3557175"/>
                <a:gd name="connsiteY67" fmla="*/ 4054016 h 4577285"/>
                <a:gd name="connsiteX68" fmla="*/ 1606807 w 3557175"/>
                <a:gd name="connsiteY68" fmla="*/ 3789738 h 4577285"/>
                <a:gd name="connsiteX69" fmla="*/ 1427098 w 3557175"/>
                <a:gd name="connsiteY69" fmla="*/ 3456749 h 4577285"/>
                <a:gd name="connsiteX70" fmla="*/ 1411242 w 3557175"/>
                <a:gd name="connsiteY70" fmla="*/ 3403893 h 4577285"/>
                <a:gd name="connsiteX71" fmla="*/ 1284388 w 3557175"/>
                <a:gd name="connsiteY71" fmla="*/ 3240041 h 4577285"/>
                <a:gd name="connsiteX72" fmla="*/ 1104680 w 3557175"/>
                <a:gd name="connsiteY72" fmla="*/ 3123759 h 4577285"/>
                <a:gd name="connsiteX73" fmla="*/ 993683 w 3557175"/>
                <a:gd name="connsiteY73" fmla="*/ 3033905 h 4577285"/>
                <a:gd name="connsiteX74" fmla="*/ 924971 w 3557175"/>
                <a:gd name="connsiteY74" fmla="*/ 2901766 h 4577285"/>
                <a:gd name="connsiteX75" fmla="*/ 924971 w 3557175"/>
                <a:gd name="connsiteY75" fmla="*/ 2700915 h 4577285"/>
                <a:gd name="connsiteX76" fmla="*/ 898543 w 3557175"/>
                <a:gd name="connsiteY76" fmla="*/ 2500064 h 4577285"/>
                <a:gd name="connsiteX77" fmla="*/ 829831 w 3557175"/>
                <a:gd name="connsiteY77" fmla="*/ 2341498 h 4577285"/>
                <a:gd name="connsiteX78" fmla="*/ 734691 w 3557175"/>
                <a:gd name="connsiteY78" fmla="*/ 2214645 h 4577285"/>
                <a:gd name="connsiteX79" fmla="*/ 618409 w 3557175"/>
                <a:gd name="connsiteY79" fmla="*/ 2066649 h 4577285"/>
                <a:gd name="connsiteX80" fmla="*/ 576125 w 3557175"/>
                <a:gd name="connsiteY80"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354132 w 3557175"/>
                <a:gd name="connsiteY5" fmla="*/ 914400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901766 w 3557175"/>
                <a:gd name="connsiteY37" fmla="*/ 2801341 h 4577285"/>
                <a:gd name="connsiteX38" fmla="*/ 3092046 w 3557175"/>
                <a:gd name="connsiteY38" fmla="*/ 2854196 h 4577285"/>
                <a:gd name="connsiteX39" fmla="*/ 3218899 w 3557175"/>
                <a:gd name="connsiteY39" fmla="*/ 288062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897512 w 3557175"/>
                <a:gd name="connsiteY52" fmla="*/ 3705170 h 4577285"/>
                <a:gd name="connsiteX53" fmla="*/ 1844657 w 3557175"/>
                <a:gd name="connsiteY53" fmla="*/ 3758025 h 4577285"/>
                <a:gd name="connsiteX54" fmla="*/ 2003223 w 3557175"/>
                <a:gd name="connsiteY54" fmla="*/ 3900735 h 4577285"/>
                <a:gd name="connsiteX55" fmla="*/ 2325642 w 3557175"/>
                <a:gd name="connsiteY55" fmla="*/ 4154441 h 4577285"/>
                <a:gd name="connsiteX56" fmla="*/ 2642775 w 3557175"/>
                <a:gd name="connsiteY56" fmla="*/ 4270723 h 4577285"/>
                <a:gd name="connsiteX57" fmla="*/ 2806627 w 3557175"/>
                <a:gd name="connsiteY57" fmla="*/ 4334150 h 4577285"/>
                <a:gd name="connsiteX58" fmla="*/ 2854197 w 3557175"/>
                <a:gd name="connsiteY58" fmla="*/ 4371149 h 4577285"/>
                <a:gd name="connsiteX59" fmla="*/ 2933480 w 3557175"/>
                <a:gd name="connsiteY59" fmla="*/ 4408148 h 4577285"/>
                <a:gd name="connsiteX60" fmla="*/ 3039191 w 3557175"/>
                <a:gd name="connsiteY60" fmla="*/ 4503288 h 4577285"/>
                <a:gd name="connsiteX61" fmla="*/ 3018049 w 3557175"/>
                <a:gd name="connsiteY61" fmla="*/ 4577285 h 4577285"/>
                <a:gd name="connsiteX62" fmla="*/ 2875339 w 3557175"/>
                <a:gd name="connsiteY62" fmla="*/ 4572000 h 4577285"/>
                <a:gd name="connsiteX63" fmla="*/ 2616347 w 3557175"/>
                <a:gd name="connsiteY63" fmla="*/ 4561429 h 4577285"/>
                <a:gd name="connsiteX64" fmla="*/ 2267501 w 3557175"/>
                <a:gd name="connsiteY64" fmla="*/ 4503288 h 4577285"/>
                <a:gd name="connsiteX65" fmla="*/ 2040222 w 3557175"/>
                <a:gd name="connsiteY65" fmla="*/ 4387005 h 4577285"/>
                <a:gd name="connsiteX66" fmla="*/ 1865799 w 3557175"/>
                <a:gd name="connsiteY66" fmla="*/ 4260152 h 4577285"/>
                <a:gd name="connsiteX67" fmla="*/ 1733660 w 3557175"/>
                <a:gd name="connsiteY67" fmla="*/ 4054016 h 4577285"/>
                <a:gd name="connsiteX68" fmla="*/ 1606807 w 3557175"/>
                <a:gd name="connsiteY68" fmla="*/ 3789738 h 4577285"/>
                <a:gd name="connsiteX69" fmla="*/ 1427098 w 3557175"/>
                <a:gd name="connsiteY69" fmla="*/ 3456749 h 4577285"/>
                <a:gd name="connsiteX70" fmla="*/ 1411242 w 3557175"/>
                <a:gd name="connsiteY70" fmla="*/ 3403893 h 4577285"/>
                <a:gd name="connsiteX71" fmla="*/ 1284388 w 3557175"/>
                <a:gd name="connsiteY71" fmla="*/ 3240041 h 4577285"/>
                <a:gd name="connsiteX72" fmla="*/ 1104680 w 3557175"/>
                <a:gd name="connsiteY72" fmla="*/ 3123759 h 4577285"/>
                <a:gd name="connsiteX73" fmla="*/ 993683 w 3557175"/>
                <a:gd name="connsiteY73" fmla="*/ 3033905 h 4577285"/>
                <a:gd name="connsiteX74" fmla="*/ 924971 w 3557175"/>
                <a:gd name="connsiteY74" fmla="*/ 2901766 h 4577285"/>
                <a:gd name="connsiteX75" fmla="*/ 924971 w 3557175"/>
                <a:gd name="connsiteY75" fmla="*/ 2700915 h 4577285"/>
                <a:gd name="connsiteX76" fmla="*/ 898543 w 3557175"/>
                <a:gd name="connsiteY76" fmla="*/ 2500064 h 4577285"/>
                <a:gd name="connsiteX77" fmla="*/ 829831 w 3557175"/>
                <a:gd name="connsiteY77" fmla="*/ 2341498 h 4577285"/>
                <a:gd name="connsiteX78" fmla="*/ 734691 w 3557175"/>
                <a:gd name="connsiteY78" fmla="*/ 2214645 h 4577285"/>
                <a:gd name="connsiteX79" fmla="*/ 618409 w 3557175"/>
                <a:gd name="connsiteY79" fmla="*/ 2066649 h 4577285"/>
                <a:gd name="connsiteX80" fmla="*/ 576125 w 3557175"/>
                <a:gd name="connsiteY80"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354132 w 3557175"/>
                <a:gd name="connsiteY5" fmla="*/ 914400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901766 w 3557175"/>
                <a:gd name="connsiteY37" fmla="*/ 2801341 h 4577285"/>
                <a:gd name="connsiteX38" fmla="*/ 2944051 w 3557175"/>
                <a:gd name="connsiteY38" fmla="*/ 2785484 h 4577285"/>
                <a:gd name="connsiteX39" fmla="*/ 3092046 w 3557175"/>
                <a:gd name="connsiteY39" fmla="*/ 2854196 h 4577285"/>
                <a:gd name="connsiteX40" fmla="*/ 3218899 w 3557175"/>
                <a:gd name="connsiteY40" fmla="*/ 2880624 h 4577285"/>
                <a:gd name="connsiteX41" fmla="*/ 3388037 w 3557175"/>
                <a:gd name="connsiteY41" fmla="*/ 2870053 h 4577285"/>
                <a:gd name="connsiteX42" fmla="*/ 3403894 w 3557175"/>
                <a:gd name="connsiteY42" fmla="*/ 2922908 h 4577285"/>
                <a:gd name="connsiteX43" fmla="*/ 3472606 w 3557175"/>
                <a:gd name="connsiteY43" fmla="*/ 3049762 h 4577285"/>
                <a:gd name="connsiteX44" fmla="*/ 3493748 w 3557175"/>
                <a:gd name="connsiteY44" fmla="*/ 3102617 h 4577285"/>
                <a:gd name="connsiteX45" fmla="*/ 3557175 w 3557175"/>
                <a:gd name="connsiteY45" fmla="*/ 3446178 h 4577285"/>
                <a:gd name="connsiteX46" fmla="*/ 3546603 w 3557175"/>
                <a:gd name="connsiteY46" fmla="*/ 3668171 h 4577285"/>
                <a:gd name="connsiteX47" fmla="*/ 3467320 w 3557175"/>
                <a:gd name="connsiteY47" fmla="*/ 3768596 h 4577285"/>
                <a:gd name="connsiteX48" fmla="*/ 3324610 w 3557175"/>
                <a:gd name="connsiteY48" fmla="*/ 3853165 h 4577285"/>
                <a:gd name="connsiteX49" fmla="*/ 3139616 w 3557175"/>
                <a:gd name="connsiteY49" fmla="*/ 3884878 h 4577285"/>
                <a:gd name="connsiteX50" fmla="*/ 2637489 w 3557175"/>
                <a:gd name="connsiteY50" fmla="*/ 3837308 h 4577285"/>
                <a:gd name="connsiteX51" fmla="*/ 2404925 w 3557175"/>
                <a:gd name="connsiteY51" fmla="*/ 3758025 h 4577285"/>
                <a:gd name="connsiteX52" fmla="*/ 2034936 w 3557175"/>
                <a:gd name="connsiteY52" fmla="*/ 3684027 h 4577285"/>
                <a:gd name="connsiteX53" fmla="*/ 1897512 w 3557175"/>
                <a:gd name="connsiteY53" fmla="*/ 3705170 h 4577285"/>
                <a:gd name="connsiteX54" fmla="*/ 1844657 w 3557175"/>
                <a:gd name="connsiteY54" fmla="*/ 3758025 h 4577285"/>
                <a:gd name="connsiteX55" fmla="*/ 2003223 w 3557175"/>
                <a:gd name="connsiteY55" fmla="*/ 3900735 h 4577285"/>
                <a:gd name="connsiteX56" fmla="*/ 2325642 w 3557175"/>
                <a:gd name="connsiteY56" fmla="*/ 4154441 h 4577285"/>
                <a:gd name="connsiteX57" fmla="*/ 2642775 w 3557175"/>
                <a:gd name="connsiteY57" fmla="*/ 4270723 h 4577285"/>
                <a:gd name="connsiteX58" fmla="*/ 2806627 w 3557175"/>
                <a:gd name="connsiteY58" fmla="*/ 4334150 h 4577285"/>
                <a:gd name="connsiteX59" fmla="*/ 2854197 w 3557175"/>
                <a:gd name="connsiteY59" fmla="*/ 4371149 h 4577285"/>
                <a:gd name="connsiteX60" fmla="*/ 2933480 w 3557175"/>
                <a:gd name="connsiteY60" fmla="*/ 4408148 h 4577285"/>
                <a:gd name="connsiteX61" fmla="*/ 3039191 w 3557175"/>
                <a:gd name="connsiteY61" fmla="*/ 4503288 h 4577285"/>
                <a:gd name="connsiteX62" fmla="*/ 3018049 w 3557175"/>
                <a:gd name="connsiteY62" fmla="*/ 4577285 h 4577285"/>
                <a:gd name="connsiteX63" fmla="*/ 2875339 w 3557175"/>
                <a:gd name="connsiteY63" fmla="*/ 4572000 h 4577285"/>
                <a:gd name="connsiteX64" fmla="*/ 2616347 w 3557175"/>
                <a:gd name="connsiteY64" fmla="*/ 4561429 h 4577285"/>
                <a:gd name="connsiteX65" fmla="*/ 2267501 w 3557175"/>
                <a:gd name="connsiteY65" fmla="*/ 4503288 h 4577285"/>
                <a:gd name="connsiteX66" fmla="*/ 2040222 w 3557175"/>
                <a:gd name="connsiteY66" fmla="*/ 4387005 h 4577285"/>
                <a:gd name="connsiteX67" fmla="*/ 1865799 w 3557175"/>
                <a:gd name="connsiteY67" fmla="*/ 4260152 h 4577285"/>
                <a:gd name="connsiteX68" fmla="*/ 1733660 w 3557175"/>
                <a:gd name="connsiteY68" fmla="*/ 4054016 h 4577285"/>
                <a:gd name="connsiteX69" fmla="*/ 1606807 w 3557175"/>
                <a:gd name="connsiteY69" fmla="*/ 3789738 h 4577285"/>
                <a:gd name="connsiteX70" fmla="*/ 1427098 w 3557175"/>
                <a:gd name="connsiteY70" fmla="*/ 3456749 h 4577285"/>
                <a:gd name="connsiteX71" fmla="*/ 1411242 w 3557175"/>
                <a:gd name="connsiteY71" fmla="*/ 3403893 h 4577285"/>
                <a:gd name="connsiteX72" fmla="*/ 1284388 w 3557175"/>
                <a:gd name="connsiteY72" fmla="*/ 3240041 h 4577285"/>
                <a:gd name="connsiteX73" fmla="*/ 1104680 w 3557175"/>
                <a:gd name="connsiteY73" fmla="*/ 3123759 h 4577285"/>
                <a:gd name="connsiteX74" fmla="*/ 993683 w 3557175"/>
                <a:gd name="connsiteY74" fmla="*/ 3033905 h 4577285"/>
                <a:gd name="connsiteX75" fmla="*/ 924971 w 3557175"/>
                <a:gd name="connsiteY75" fmla="*/ 2901766 h 4577285"/>
                <a:gd name="connsiteX76" fmla="*/ 924971 w 3557175"/>
                <a:gd name="connsiteY76" fmla="*/ 2700915 h 4577285"/>
                <a:gd name="connsiteX77" fmla="*/ 898543 w 3557175"/>
                <a:gd name="connsiteY77" fmla="*/ 2500064 h 4577285"/>
                <a:gd name="connsiteX78" fmla="*/ 829831 w 3557175"/>
                <a:gd name="connsiteY78" fmla="*/ 2341498 h 4577285"/>
                <a:gd name="connsiteX79" fmla="*/ 734691 w 3557175"/>
                <a:gd name="connsiteY79" fmla="*/ 2214645 h 4577285"/>
                <a:gd name="connsiteX80" fmla="*/ 618409 w 3557175"/>
                <a:gd name="connsiteY80" fmla="*/ 2066649 h 4577285"/>
                <a:gd name="connsiteX81" fmla="*/ 576125 w 3557175"/>
                <a:gd name="connsiteY81"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354132 w 3557175"/>
                <a:gd name="connsiteY5" fmla="*/ 914400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901766 w 3557175"/>
                <a:gd name="connsiteY37" fmla="*/ 2801341 h 4577285"/>
                <a:gd name="connsiteX38" fmla="*/ 3092046 w 3557175"/>
                <a:gd name="connsiteY38" fmla="*/ 2854196 h 4577285"/>
                <a:gd name="connsiteX39" fmla="*/ 3218899 w 3557175"/>
                <a:gd name="connsiteY39" fmla="*/ 288062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897512 w 3557175"/>
                <a:gd name="connsiteY52" fmla="*/ 3705170 h 4577285"/>
                <a:gd name="connsiteX53" fmla="*/ 1844657 w 3557175"/>
                <a:gd name="connsiteY53" fmla="*/ 3758025 h 4577285"/>
                <a:gd name="connsiteX54" fmla="*/ 2003223 w 3557175"/>
                <a:gd name="connsiteY54" fmla="*/ 3900735 h 4577285"/>
                <a:gd name="connsiteX55" fmla="*/ 2325642 w 3557175"/>
                <a:gd name="connsiteY55" fmla="*/ 4154441 h 4577285"/>
                <a:gd name="connsiteX56" fmla="*/ 2642775 w 3557175"/>
                <a:gd name="connsiteY56" fmla="*/ 4270723 h 4577285"/>
                <a:gd name="connsiteX57" fmla="*/ 2806627 w 3557175"/>
                <a:gd name="connsiteY57" fmla="*/ 4334150 h 4577285"/>
                <a:gd name="connsiteX58" fmla="*/ 2854197 w 3557175"/>
                <a:gd name="connsiteY58" fmla="*/ 4371149 h 4577285"/>
                <a:gd name="connsiteX59" fmla="*/ 2933480 w 3557175"/>
                <a:gd name="connsiteY59" fmla="*/ 4408148 h 4577285"/>
                <a:gd name="connsiteX60" fmla="*/ 3039191 w 3557175"/>
                <a:gd name="connsiteY60" fmla="*/ 4503288 h 4577285"/>
                <a:gd name="connsiteX61" fmla="*/ 3018049 w 3557175"/>
                <a:gd name="connsiteY61" fmla="*/ 4577285 h 4577285"/>
                <a:gd name="connsiteX62" fmla="*/ 2875339 w 3557175"/>
                <a:gd name="connsiteY62" fmla="*/ 4572000 h 4577285"/>
                <a:gd name="connsiteX63" fmla="*/ 2616347 w 3557175"/>
                <a:gd name="connsiteY63" fmla="*/ 4561429 h 4577285"/>
                <a:gd name="connsiteX64" fmla="*/ 2267501 w 3557175"/>
                <a:gd name="connsiteY64" fmla="*/ 4503288 h 4577285"/>
                <a:gd name="connsiteX65" fmla="*/ 2040222 w 3557175"/>
                <a:gd name="connsiteY65" fmla="*/ 4387005 h 4577285"/>
                <a:gd name="connsiteX66" fmla="*/ 1865799 w 3557175"/>
                <a:gd name="connsiteY66" fmla="*/ 4260152 h 4577285"/>
                <a:gd name="connsiteX67" fmla="*/ 1733660 w 3557175"/>
                <a:gd name="connsiteY67" fmla="*/ 4054016 h 4577285"/>
                <a:gd name="connsiteX68" fmla="*/ 1606807 w 3557175"/>
                <a:gd name="connsiteY68" fmla="*/ 3789738 h 4577285"/>
                <a:gd name="connsiteX69" fmla="*/ 1427098 w 3557175"/>
                <a:gd name="connsiteY69" fmla="*/ 3456749 h 4577285"/>
                <a:gd name="connsiteX70" fmla="*/ 1411242 w 3557175"/>
                <a:gd name="connsiteY70" fmla="*/ 3403893 h 4577285"/>
                <a:gd name="connsiteX71" fmla="*/ 1284388 w 3557175"/>
                <a:gd name="connsiteY71" fmla="*/ 3240041 h 4577285"/>
                <a:gd name="connsiteX72" fmla="*/ 1104680 w 3557175"/>
                <a:gd name="connsiteY72" fmla="*/ 3123759 h 4577285"/>
                <a:gd name="connsiteX73" fmla="*/ 993683 w 3557175"/>
                <a:gd name="connsiteY73" fmla="*/ 3033905 h 4577285"/>
                <a:gd name="connsiteX74" fmla="*/ 924971 w 3557175"/>
                <a:gd name="connsiteY74" fmla="*/ 2901766 h 4577285"/>
                <a:gd name="connsiteX75" fmla="*/ 924971 w 3557175"/>
                <a:gd name="connsiteY75" fmla="*/ 2700915 h 4577285"/>
                <a:gd name="connsiteX76" fmla="*/ 898543 w 3557175"/>
                <a:gd name="connsiteY76" fmla="*/ 2500064 h 4577285"/>
                <a:gd name="connsiteX77" fmla="*/ 829831 w 3557175"/>
                <a:gd name="connsiteY77" fmla="*/ 2341498 h 4577285"/>
                <a:gd name="connsiteX78" fmla="*/ 734691 w 3557175"/>
                <a:gd name="connsiteY78" fmla="*/ 2214645 h 4577285"/>
                <a:gd name="connsiteX79" fmla="*/ 618409 w 3557175"/>
                <a:gd name="connsiteY79" fmla="*/ 2066649 h 4577285"/>
                <a:gd name="connsiteX80" fmla="*/ 576125 w 3557175"/>
                <a:gd name="connsiteY80"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354132 w 3557175"/>
                <a:gd name="connsiteY5" fmla="*/ 914400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092046 w 3557175"/>
                <a:gd name="connsiteY38" fmla="*/ 2854196 h 4577285"/>
                <a:gd name="connsiteX39" fmla="*/ 3218899 w 3557175"/>
                <a:gd name="connsiteY39" fmla="*/ 288062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897512 w 3557175"/>
                <a:gd name="connsiteY52" fmla="*/ 3705170 h 4577285"/>
                <a:gd name="connsiteX53" fmla="*/ 1844657 w 3557175"/>
                <a:gd name="connsiteY53" fmla="*/ 3758025 h 4577285"/>
                <a:gd name="connsiteX54" fmla="*/ 2003223 w 3557175"/>
                <a:gd name="connsiteY54" fmla="*/ 3900735 h 4577285"/>
                <a:gd name="connsiteX55" fmla="*/ 2325642 w 3557175"/>
                <a:gd name="connsiteY55" fmla="*/ 4154441 h 4577285"/>
                <a:gd name="connsiteX56" fmla="*/ 2642775 w 3557175"/>
                <a:gd name="connsiteY56" fmla="*/ 4270723 h 4577285"/>
                <a:gd name="connsiteX57" fmla="*/ 2806627 w 3557175"/>
                <a:gd name="connsiteY57" fmla="*/ 4334150 h 4577285"/>
                <a:gd name="connsiteX58" fmla="*/ 2854197 w 3557175"/>
                <a:gd name="connsiteY58" fmla="*/ 4371149 h 4577285"/>
                <a:gd name="connsiteX59" fmla="*/ 2933480 w 3557175"/>
                <a:gd name="connsiteY59" fmla="*/ 4408148 h 4577285"/>
                <a:gd name="connsiteX60" fmla="*/ 3039191 w 3557175"/>
                <a:gd name="connsiteY60" fmla="*/ 4503288 h 4577285"/>
                <a:gd name="connsiteX61" fmla="*/ 3018049 w 3557175"/>
                <a:gd name="connsiteY61" fmla="*/ 4577285 h 4577285"/>
                <a:gd name="connsiteX62" fmla="*/ 2875339 w 3557175"/>
                <a:gd name="connsiteY62" fmla="*/ 4572000 h 4577285"/>
                <a:gd name="connsiteX63" fmla="*/ 2616347 w 3557175"/>
                <a:gd name="connsiteY63" fmla="*/ 4561429 h 4577285"/>
                <a:gd name="connsiteX64" fmla="*/ 2267501 w 3557175"/>
                <a:gd name="connsiteY64" fmla="*/ 4503288 h 4577285"/>
                <a:gd name="connsiteX65" fmla="*/ 2040222 w 3557175"/>
                <a:gd name="connsiteY65" fmla="*/ 4387005 h 4577285"/>
                <a:gd name="connsiteX66" fmla="*/ 1865799 w 3557175"/>
                <a:gd name="connsiteY66" fmla="*/ 4260152 h 4577285"/>
                <a:gd name="connsiteX67" fmla="*/ 1733660 w 3557175"/>
                <a:gd name="connsiteY67" fmla="*/ 4054016 h 4577285"/>
                <a:gd name="connsiteX68" fmla="*/ 1606807 w 3557175"/>
                <a:gd name="connsiteY68" fmla="*/ 3789738 h 4577285"/>
                <a:gd name="connsiteX69" fmla="*/ 1427098 w 3557175"/>
                <a:gd name="connsiteY69" fmla="*/ 3456749 h 4577285"/>
                <a:gd name="connsiteX70" fmla="*/ 1411242 w 3557175"/>
                <a:gd name="connsiteY70" fmla="*/ 3403893 h 4577285"/>
                <a:gd name="connsiteX71" fmla="*/ 1284388 w 3557175"/>
                <a:gd name="connsiteY71" fmla="*/ 3240041 h 4577285"/>
                <a:gd name="connsiteX72" fmla="*/ 1104680 w 3557175"/>
                <a:gd name="connsiteY72" fmla="*/ 3123759 h 4577285"/>
                <a:gd name="connsiteX73" fmla="*/ 993683 w 3557175"/>
                <a:gd name="connsiteY73" fmla="*/ 3033905 h 4577285"/>
                <a:gd name="connsiteX74" fmla="*/ 924971 w 3557175"/>
                <a:gd name="connsiteY74" fmla="*/ 2901766 h 4577285"/>
                <a:gd name="connsiteX75" fmla="*/ 924971 w 3557175"/>
                <a:gd name="connsiteY75" fmla="*/ 2700915 h 4577285"/>
                <a:gd name="connsiteX76" fmla="*/ 898543 w 3557175"/>
                <a:gd name="connsiteY76" fmla="*/ 2500064 h 4577285"/>
                <a:gd name="connsiteX77" fmla="*/ 829831 w 3557175"/>
                <a:gd name="connsiteY77" fmla="*/ 2341498 h 4577285"/>
                <a:gd name="connsiteX78" fmla="*/ 734691 w 3557175"/>
                <a:gd name="connsiteY78" fmla="*/ 2214645 h 4577285"/>
                <a:gd name="connsiteX79" fmla="*/ 618409 w 3557175"/>
                <a:gd name="connsiteY79" fmla="*/ 2066649 h 4577285"/>
                <a:gd name="connsiteX80" fmla="*/ 576125 w 3557175"/>
                <a:gd name="connsiteY80"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354132 w 3557175"/>
                <a:gd name="connsiteY5" fmla="*/ 914400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18899 w 3557175"/>
                <a:gd name="connsiteY39" fmla="*/ 288062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897512 w 3557175"/>
                <a:gd name="connsiteY52" fmla="*/ 3705170 h 4577285"/>
                <a:gd name="connsiteX53" fmla="*/ 1844657 w 3557175"/>
                <a:gd name="connsiteY53" fmla="*/ 3758025 h 4577285"/>
                <a:gd name="connsiteX54" fmla="*/ 2003223 w 3557175"/>
                <a:gd name="connsiteY54" fmla="*/ 3900735 h 4577285"/>
                <a:gd name="connsiteX55" fmla="*/ 2325642 w 3557175"/>
                <a:gd name="connsiteY55" fmla="*/ 4154441 h 4577285"/>
                <a:gd name="connsiteX56" fmla="*/ 2642775 w 3557175"/>
                <a:gd name="connsiteY56" fmla="*/ 4270723 h 4577285"/>
                <a:gd name="connsiteX57" fmla="*/ 2806627 w 3557175"/>
                <a:gd name="connsiteY57" fmla="*/ 4334150 h 4577285"/>
                <a:gd name="connsiteX58" fmla="*/ 2854197 w 3557175"/>
                <a:gd name="connsiteY58" fmla="*/ 4371149 h 4577285"/>
                <a:gd name="connsiteX59" fmla="*/ 2933480 w 3557175"/>
                <a:gd name="connsiteY59" fmla="*/ 4408148 h 4577285"/>
                <a:gd name="connsiteX60" fmla="*/ 3039191 w 3557175"/>
                <a:gd name="connsiteY60" fmla="*/ 4503288 h 4577285"/>
                <a:gd name="connsiteX61" fmla="*/ 3018049 w 3557175"/>
                <a:gd name="connsiteY61" fmla="*/ 4577285 h 4577285"/>
                <a:gd name="connsiteX62" fmla="*/ 2875339 w 3557175"/>
                <a:gd name="connsiteY62" fmla="*/ 4572000 h 4577285"/>
                <a:gd name="connsiteX63" fmla="*/ 2616347 w 3557175"/>
                <a:gd name="connsiteY63" fmla="*/ 4561429 h 4577285"/>
                <a:gd name="connsiteX64" fmla="*/ 2267501 w 3557175"/>
                <a:gd name="connsiteY64" fmla="*/ 4503288 h 4577285"/>
                <a:gd name="connsiteX65" fmla="*/ 2040222 w 3557175"/>
                <a:gd name="connsiteY65" fmla="*/ 4387005 h 4577285"/>
                <a:gd name="connsiteX66" fmla="*/ 1865799 w 3557175"/>
                <a:gd name="connsiteY66" fmla="*/ 4260152 h 4577285"/>
                <a:gd name="connsiteX67" fmla="*/ 1733660 w 3557175"/>
                <a:gd name="connsiteY67" fmla="*/ 4054016 h 4577285"/>
                <a:gd name="connsiteX68" fmla="*/ 1606807 w 3557175"/>
                <a:gd name="connsiteY68" fmla="*/ 3789738 h 4577285"/>
                <a:gd name="connsiteX69" fmla="*/ 1427098 w 3557175"/>
                <a:gd name="connsiteY69" fmla="*/ 3456749 h 4577285"/>
                <a:gd name="connsiteX70" fmla="*/ 1411242 w 3557175"/>
                <a:gd name="connsiteY70" fmla="*/ 3403893 h 4577285"/>
                <a:gd name="connsiteX71" fmla="*/ 1284388 w 3557175"/>
                <a:gd name="connsiteY71" fmla="*/ 3240041 h 4577285"/>
                <a:gd name="connsiteX72" fmla="*/ 1104680 w 3557175"/>
                <a:gd name="connsiteY72" fmla="*/ 3123759 h 4577285"/>
                <a:gd name="connsiteX73" fmla="*/ 993683 w 3557175"/>
                <a:gd name="connsiteY73" fmla="*/ 3033905 h 4577285"/>
                <a:gd name="connsiteX74" fmla="*/ 924971 w 3557175"/>
                <a:gd name="connsiteY74" fmla="*/ 2901766 h 4577285"/>
                <a:gd name="connsiteX75" fmla="*/ 924971 w 3557175"/>
                <a:gd name="connsiteY75" fmla="*/ 2700915 h 4577285"/>
                <a:gd name="connsiteX76" fmla="*/ 898543 w 3557175"/>
                <a:gd name="connsiteY76" fmla="*/ 2500064 h 4577285"/>
                <a:gd name="connsiteX77" fmla="*/ 829831 w 3557175"/>
                <a:gd name="connsiteY77" fmla="*/ 2341498 h 4577285"/>
                <a:gd name="connsiteX78" fmla="*/ 734691 w 3557175"/>
                <a:gd name="connsiteY78" fmla="*/ 2214645 h 4577285"/>
                <a:gd name="connsiteX79" fmla="*/ 618409 w 3557175"/>
                <a:gd name="connsiteY79" fmla="*/ 2066649 h 4577285"/>
                <a:gd name="connsiteX80" fmla="*/ 576125 w 3557175"/>
                <a:gd name="connsiteY80"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354132 w 3557175"/>
                <a:gd name="connsiteY5" fmla="*/ 914400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897512 w 3557175"/>
                <a:gd name="connsiteY52" fmla="*/ 3705170 h 4577285"/>
                <a:gd name="connsiteX53" fmla="*/ 1844657 w 3557175"/>
                <a:gd name="connsiteY53" fmla="*/ 3758025 h 4577285"/>
                <a:gd name="connsiteX54" fmla="*/ 2003223 w 3557175"/>
                <a:gd name="connsiteY54" fmla="*/ 3900735 h 4577285"/>
                <a:gd name="connsiteX55" fmla="*/ 2325642 w 3557175"/>
                <a:gd name="connsiteY55" fmla="*/ 4154441 h 4577285"/>
                <a:gd name="connsiteX56" fmla="*/ 2642775 w 3557175"/>
                <a:gd name="connsiteY56" fmla="*/ 4270723 h 4577285"/>
                <a:gd name="connsiteX57" fmla="*/ 2806627 w 3557175"/>
                <a:gd name="connsiteY57" fmla="*/ 4334150 h 4577285"/>
                <a:gd name="connsiteX58" fmla="*/ 2854197 w 3557175"/>
                <a:gd name="connsiteY58" fmla="*/ 4371149 h 4577285"/>
                <a:gd name="connsiteX59" fmla="*/ 2933480 w 3557175"/>
                <a:gd name="connsiteY59" fmla="*/ 4408148 h 4577285"/>
                <a:gd name="connsiteX60" fmla="*/ 3039191 w 3557175"/>
                <a:gd name="connsiteY60" fmla="*/ 4503288 h 4577285"/>
                <a:gd name="connsiteX61" fmla="*/ 3018049 w 3557175"/>
                <a:gd name="connsiteY61" fmla="*/ 4577285 h 4577285"/>
                <a:gd name="connsiteX62" fmla="*/ 2875339 w 3557175"/>
                <a:gd name="connsiteY62" fmla="*/ 4572000 h 4577285"/>
                <a:gd name="connsiteX63" fmla="*/ 2616347 w 3557175"/>
                <a:gd name="connsiteY63" fmla="*/ 4561429 h 4577285"/>
                <a:gd name="connsiteX64" fmla="*/ 2267501 w 3557175"/>
                <a:gd name="connsiteY64" fmla="*/ 4503288 h 4577285"/>
                <a:gd name="connsiteX65" fmla="*/ 2040222 w 3557175"/>
                <a:gd name="connsiteY65" fmla="*/ 4387005 h 4577285"/>
                <a:gd name="connsiteX66" fmla="*/ 1865799 w 3557175"/>
                <a:gd name="connsiteY66" fmla="*/ 4260152 h 4577285"/>
                <a:gd name="connsiteX67" fmla="*/ 1733660 w 3557175"/>
                <a:gd name="connsiteY67" fmla="*/ 4054016 h 4577285"/>
                <a:gd name="connsiteX68" fmla="*/ 1606807 w 3557175"/>
                <a:gd name="connsiteY68" fmla="*/ 3789738 h 4577285"/>
                <a:gd name="connsiteX69" fmla="*/ 1427098 w 3557175"/>
                <a:gd name="connsiteY69" fmla="*/ 3456749 h 4577285"/>
                <a:gd name="connsiteX70" fmla="*/ 1411242 w 3557175"/>
                <a:gd name="connsiteY70" fmla="*/ 3403893 h 4577285"/>
                <a:gd name="connsiteX71" fmla="*/ 1284388 w 3557175"/>
                <a:gd name="connsiteY71" fmla="*/ 3240041 h 4577285"/>
                <a:gd name="connsiteX72" fmla="*/ 1104680 w 3557175"/>
                <a:gd name="connsiteY72" fmla="*/ 3123759 h 4577285"/>
                <a:gd name="connsiteX73" fmla="*/ 993683 w 3557175"/>
                <a:gd name="connsiteY73" fmla="*/ 3033905 h 4577285"/>
                <a:gd name="connsiteX74" fmla="*/ 924971 w 3557175"/>
                <a:gd name="connsiteY74" fmla="*/ 2901766 h 4577285"/>
                <a:gd name="connsiteX75" fmla="*/ 924971 w 3557175"/>
                <a:gd name="connsiteY75" fmla="*/ 2700915 h 4577285"/>
                <a:gd name="connsiteX76" fmla="*/ 898543 w 3557175"/>
                <a:gd name="connsiteY76" fmla="*/ 2500064 h 4577285"/>
                <a:gd name="connsiteX77" fmla="*/ 829831 w 3557175"/>
                <a:gd name="connsiteY77" fmla="*/ 2341498 h 4577285"/>
                <a:gd name="connsiteX78" fmla="*/ 734691 w 3557175"/>
                <a:gd name="connsiteY78" fmla="*/ 2214645 h 4577285"/>
                <a:gd name="connsiteX79" fmla="*/ 618409 w 3557175"/>
                <a:gd name="connsiteY79" fmla="*/ 2066649 h 4577285"/>
                <a:gd name="connsiteX80" fmla="*/ 576125 w 3557175"/>
                <a:gd name="connsiteY80"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5991 w 3557175"/>
                <a:gd name="connsiteY5" fmla="*/ 967255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897512 w 3557175"/>
                <a:gd name="connsiteY52" fmla="*/ 3705170 h 4577285"/>
                <a:gd name="connsiteX53" fmla="*/ 1844657 w 3557175"/>
                <a:gd name="connsiteY53" fmla="*/ 3758025 h 4577285"/>
                <a:gd name="connsiteX54" fmla="*/ 2003223 w 3557175"/>
                <a:gd name="connsiteY54" fmla="*/ 3900735 h 4577285"/>
                <a:gd name="connsiteX55" fmla="*/ 2325642 w 3557175"/>
                <a:gd name="connsiteY55" fmla="*/ 4154441 h 4577285"/>
                <a:gd name="connsiteX56" fmla="*/ 2642775 w 3557175"/>
                <a:gd name="connsiteY56" fmla="*/ 4270723 h 4577285"/>
                <a:gd name="connsiteX57" fmla="*/ 2806627 w 3557175"/>
                <a:gd name="connsiteY57" fmla="*/ 4334150 h 4577285"/>
                <a:gd name="connsiteX58" fmla="*/ 2854197 w 3557175"/>
                <a:gd name="connsiteY58" fmla="*/ 4371149 h 4577285"/>
                <a:gd name="connsiteX59" fmla="*/ 2933480 w 3557175"/>
                <a:gd name="connsiteY59" fmla="*/ 4408148 h 4577285"/>
                <a:gd name="connsiteX60" fmla="*/ 3039191 w 3557175"/>
                <a:gd name="connsiteY60" fmla="*/ 4503288 h 4577285"/>
                <a:gd name="connsiteX61" fmla="*/ 3018049 w 3557175"/>
                <a:gd name="connsiteY61" fmla="*/ 4577285 h 4577285"/>
                <a:gd name="connsiteX62" fmla="*/ 2875339 w 3557175"/>
                <a:gd name="connsiteY62" fmla="*/ 4572000 h 4577285"/>
                <a:gd name="connsiteX63" fmla="*/ 2616347 w 3557175"/>
                <a:gd name="connsiteY63" fmla="*/ 4561429 h 4577285"/>
                <a:gd name="connsiteX64" fmla="*/ 2267501 w 3557175"/>
                <a:gd name="connsiteY64" fmla="*/ 4503288 h 4577285"/>
                <a:gd name="connsiteX65" fmla="*/ 2040222 w 3557175"/>
                <a:gd name="connsiteY65" fmla="*/ 4387005 h 4577285"/>
                <a:gd name="connsiteX66" fmla="*/ 1865799 w 3557175"/>
                <a:gd name="connsiteY66" fmla="*/ 4260152 h 4577285"/>
                <a:gd name="connsiteX67" fmla="*/ 1733660 w 3557175"/>
                <a:gd name="connsiteY67" fmla="*/ 4054016 h 4577285"/>
                <a:gd name="connsiteX68" fmla="*/ 1606807 w 3557175"/>
                <a:gd name="connsiteY68" fmla="*/ 3789738 h 4577285"/>
                <a:gd name="connsiteX69" fmla="*/ 1427098 w 3557175"/>
                <a:gd name="connsiteY69" fmla="*/ 3456749 h 4577285"/>
                <a:gd name="connsiteX70" fmla="*/ 1411242 w 3557175"/>
                <a:gd name="connsiteY70" fmla="*/ 3403893 h 4577285"/>
                <a:gd name="connsiteX71" fmla="*/ 1284388 w 3557175"/>
                <a:gd name="connsiteY71" fmla="*/ 3240041 h 4577285"/>
                <a:gd name="connsiteX72" fmla="*/ 1104680 w 3557175"/>
                <a:gd name="connsiteY72" fmla="*/ 3123759 h 4577285"/>
                <a:gd name="connsiteX73" fmla="*/ 993683 w 3557175"/>
                <a:gd name="connsiteY73" fmla="*/ 3033905 h 4577285"/>
                <a:gd name="connsiteX74" fmla="*/ 924971 w 3557175"/>
                <a:gd name="connsiteY74" fmla="*/ 2901766 h 4577285"/>
                <a:gd name="connsiteX75" fmla="*/ 924971 w 3557175"/>
                <a:gd name="connsiteY75" fmla="*/ 2700915 h 4577285"/>
                <a:gd name="connsiteX76" fmla="*/ 898543 w 3557175"/>
                <a:gd name="connsiteY76" fmla="*/ 2500064 h 4577285"/>
                <a:gd name="connsiteX77" fmla="*/ 829831 w 3557175"/>
                <a:gd name="connsiteY77" fmla="*/ 2341498 h 4577285"/>
                <a:gd name="connsiteX78" fmla="*/ 734691 w 3557175"/>
                <a:gd name="connsiteY78" fmla="*/ 2214645 h 4577285"/>
                <a:gd name="connsiteX79" fmla="*/ 618409 w 3557175"/>
                <a:gd name="connsiteY79" fmla="*/ 2066649 h 4577285"/>
                <a:gd name="connsiteX80" fmla="*/ 576125 w 3557175"/>
                <a:gd name="connsiteY80"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897512 w 3557175"/>
                <a:gd name="connsiteY52" fmla="*/ 3705170 h 4577285"/>
                <a:gd name="connsiteX53" fmla="*/ 1844657 w 3557175"/>
                <a:gd name="connsiteY53" fmla="*/ 3758025 h 4577285"/>
                <a:gd name="connsiteX54" fmla="*/ 2003223 w 3557175"/>
                <a:gd name="connsiteY54" fmla="*/ 3900735 h 4577285"/>
                <a:gd name="connsiteX55" fmla="*/ 2325642 w 3557175"/>
                <a:gd name="connsiteY55" fmla="*/ 4154441 h 4577285"/>
                <a:gd name="connsiteX56" fmla="*/ 2642775 w 3557175"/>
                <a:gd name="connsiteY56" fmla="*/ 4270723 h 4577285"/>
                <a:gd name="connsiteX57" fmla="*/ 2806627 w 3557175"/>
                <a:gd name="connsiteY57" fmla="*/ 4334150 h 4577285"/>
                <a:gd name="connsiteX58" fmla="*/ 2854197 w 3557175"/>
                <a:gd name="connsiteY58" fmla="*/ 4371149 h 4577285"/>
                <a:gd name="connsiteX59" fmla="*/ 2933480 w 3557175"/>
                <a:gd name="connsiteY59" fmla="*/ 4408148 h 4577285"/>
                <a:gd name="connsiteX60" fmla="*/ 3039191 w 3557175"/>
                <a:gd name="connsiteY60" fmla="*/ 4503288 h 4577285"/>
                <a:gd name="connsiteX61" fmla="*/ 3018049 w 3557175"/>
                <a:gd name="connsiteY61" fmla="*/ 4577285 h 4577285"/>
                <a:gd name="connsiteX62" fmla="*/ 2875339 w 3557175"/>
                <a:gd name="connsiteY62" fmla="*/ 4572000 h 4577285"/>
                <a:gd name="connsiteX63" fmla="*/ 2616347 w 3557175"/>
                <a:gd name="connsiteY63" fmla="*/ 4561429 h 4577285"/>
                <a:gd name="connsiteX64" fmla="*/ 2267501 w 3557175"/>
                <a:gd name="connsiteY64" fmla="*/ 4503288 h 4577285"/>
                <a:gd name="connsiteX65" fmla="*/ 2040222 w 3557175"/>
                <a:gd name="connsiteY65" fmla="*/ 4387005 h 4577285"/>
                <a:gd name="connsiteX66" fmla="*/ 1865799 w 3557175"/>
                <a:gd name="connsiteY66" fmla="*/ 4260152 h 4577285"/>
                <a:gd name="connsiteX67" fmla="*/ 1733660 w 3557175"/>
                <a:gd name="connsiteY67" fmla="*/ 4054016 h 4577285"/>
                <a:gd name="connsiteX68" fmla="*/ 1606807 w 3557175"/>
                <a:gd name="connsiteY68" fmla="*/ 3789738 h 4577285"/>
                <a:gd name="connsiteX69" fmla="*/ 1427098 w 3557175"/>
                <a:gd name="connsiteY69" fmla="*/ 3456749 h 4577285"/>
                <a:gd name="connsiteX70" fmla="*/ 1411242 w 3557175"/>
                <a:gd name="connsiteY70" fmla="*/ 3403893 h 4577285"/>
                <a:gd name="connsiteX71" fmla="*/ 1284388 w 3557175"/>
                <a:gd name="connsiteY71" fmla="*/ 3240041 h 4577285"/>
                <a:gd name="connsiteX72" fmla="*/ 1104680 w 3557175"/>
                <a:gd name="connsiteY72" fmla="*/ 3123759 h 4577285"/>
                <a:gd name="connsiteX73" fmla="*/ 993683 w 3557175"/>
                <a:gd name="connsiteY73" fmla="*/ 3033905 h 4577285"/>
                <a:gd name="connsiteX74" fmla="*/ 924971 w 3557175"/>
                <a:gd name="connsiteY74" fmla="*/ 2901766 h 4577285"/>
                <a:gd name="connsiteX75" fmla="*/ 924971 w 3557175"/>
                <a:gd name="connsiteY75" fmla="*/ 2700915 h 4577285"/>
                <a:gd name="connsiteX76" fmla="*/ 898543 w 3557175"/>
                <a:gd name="connsiteY76" fmla="*/ 2500064 h 4577285"/>
                <a:gd name="connsiteX77" fmla="*/ 829831 w 3557175"/>
                <a:gd name="connsiteY77" fmla="*/ 2341498 h 4577285"/>
                <a:gd name="connsiteX78" fmla="*/ 734691 w 3557175"/>
                <a:gd name="connsiteY78" fmla="*/ 2214645 h 4577285"/>
                <a:gd name="connsiteX79" fmla="*/ 618409 w 3557175"/>
                <a:gd name="connsiteY79" fmla="*/ 2066649 h 4577285"/>
                <a:gd name="connsiteX80" fmla="*/ 576125 w 3557175"/>
                <a:gd name="connsiteY80"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897512 w 3557175"/>
                <a:gd name="connsiteY52" fmla="*/ 3705170 h 4577285"/>
                <a:gd name="connsiteX53" fmla="*/ 1929226 w 3557175"/>
                <a:gd name="connsiteY53" fmla="*/ 3805595 h 4577285"/>
                <a:gd name="connsiteX54" fmla="*/ 2003223 w 3557175"/>
                <a:gd name="connsiteY54" fmla="*/ 3900735 h 4577285"/>
                <a:gd name="connsiteX55" fmla="*/ 2325642 w 3557175"/>
                <a:gd name="connsiteY55" fmla="*/ 4154441 h 4577285"/>
                <a:gd name="connsiteX56" fmla="*/ 2642775 w 3557175"/>
                <a:gd name="connsiteY56" fmla="*/ 4270723 h 4577285"/>
                <a:gd name="connsiteX57" fmla="*/ 2806627 w 3557175"/>
                <a:gd name="connsiteY57" fmla="*/ 4334150 h 4577285"/>
                <a:gd name="connsiteX58" fmla="*/ 2854197 w 3557175"/>
                <a:gd name="connsiteY58" fmla="*/ 4371149 h 4577285"/>
                <a:gd name="connsiteX59" fmla="*/ 2933480 w 3557175"/>
                <a:gd name="connsiteY59" fmla="*/ 4408148 h 4577285"/>
                <a:gd name="connsiteX60" fmla="*/ 3039191 w 3557175"/>
                <a:gd name="connsiteY60" fmla="*/ 4503288 h 4577285"/>
                <a:gd name="connsiteX61" fmla="*/ 3018049 w 3557175"/>
                <a:gd name="connsiteY61" fmla="*/ 4577285 h 4577285"/>
                <a:gd name="connsiteX62" fmla="*/ 2875339 w 3557175"/>
                <a:gd name="connsiteY62" fmla="*/ 4572000 h 4577285"/>
                <a:gd name="connsiteX63" fmla="*/ 2616347 w 3557175"/>
                <a:gd name="connsiteY63" fmla="*/ 4561429 h 4577285"/>
                <a:gd name="connsiteX64" fmla="*/ 2267501 w 3557175"/>
                <a:gd name="connsiteY64" fmla="*/ 4503288 h 4577285"/>
                <a:gd name="connsiteX65" fmla="*/ 2040222 w 3557175"/>
                <a:gd name="connsiteY65" fmla="*/ 4387005 h 4577285"/>
                <a:gd name="connsiteX66" fmla="*/ 1865799 w 3557175"/>
                <a:gd name="connsiteY66" fmla="*/ 4260152 h 4577285"/>
                <a:gd name="connsiteX67" fmla="*/ 1733660 w 3557175"/>
                <a:gd name="connsiteY67" fmla="*/ 4054016 h 4577285"/>
                <a:gd name="connsiteX68" fmla="*/ 1606807 w 3557175"/>
                <a:gd name="connsiteY68" fmla="*/ 3789738 h 4577285"/>
                <a:gd name="connsiteX69" fmla="*/ 1427098 w 3557175"/>
                <a:gd name="connsiteY69" fmla="*/ 3456749 h 4577285"/>
                <a:gd name="connsiteX70" fmla="*/ 1411242 w 3557175"/>
                <a:gd name="connsiteY70" fmla="*/ 3403893 h 4577285"/>
                <a:gd name="connsiteX71" fmla="*/ 1284388 w 3557175"/>
                <a:gd name="connsiteY71" fmla="*/ 3240041 h 4577285"/>
                <a:gd name="connsiteX72" fmla="*/ 1104680 w 3557175"/>
                <a:gd name="connsiteY72" fmla="*/ 3123759 h 4577285"/>
                <a:gd name="connsiteX73" fmla="*/ 993683 w 3557175"/>
                <a:gd name="connsiteY73" fmla="*/ 3033905 h 4577285"/>
                <a:gd name="connsiteX74" fmla="*/ 924971 w 3557175"/>
                <a:gd name="connsiteY74" fmla="*/ 2901766 h 4577285"/>
                <a:gd name="connsiteX75" fmla="*/ 924971 w 3557175"/>
                <a:gd name="connsiteY75" fmla="*/ 2700915 h 4577285"/>
                <a:gd name="connsiteX76" fmla="*/ 898543 w 3557175"/>
                <a:gd name="connsiteY76" fmla="*/ 2500064 h 4577285"/>
                <a:gd name="connsiteX77" fmla="*/ 829831 w 3557175"/>
                <a:gd name="connsiteY77" fmla="*/ 2341498 h 4577285"/>
                <a:gd name="connsiteX78" fmla="*/ 734691 w 3557175"/>
                <a:gd name="connsiteY78" fmla="*/ 2214645 h 4577285"/>
                <a:gd name="connsiteX79" fmla="*/ 618409 w 3557175"/>
                <a:gd name="connsiteY79" fmla="*/ 2066649 h 4577285"/>
                <a:gd name="connsiteX80" fmla="*/ 576125 w 3557175"/>
                <a:gd name="connsiteY80"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897512 w 3557175"/>
                <a:gd name="connsiteY52" fmla="*/ 3705170 h 4577285"/>
                <a:gd name="connsiteX53" fmla="*/ 1929226 w 3557175"/>
                <a:gd name="connsiteY53" fmla="*/ 3805595 h 4577285"/>
                <a:gd name="connsiteX54" fmla="*/ 2056079 w 3557175"/>
                <a:gd name="connsiteY54" fmla="*/ 3916592 h 4577285"/>
                <a:gd name="connsiteX55" fmla="*/ 2325642 w 3557175"/>
                <a:gd name="connsiteY55" fmla="*/ 4154441 h 4577285"/>
                <a:gd name="connsiteX56" fmla="*/ 2642775 w 3557175"/>
                <a:gd name="connsiteY56" fmla="*/ 4270723 h 4577285"/>
                <a:gd name="connsiteX57" fmla="*/ 2806627 w 3557175"/>
                <a:gd name="connsiteY57" fmla="*/ 4334150 h 4577285"/>
                <a:gd name="connsiteX58" fmla="*/ 2854197 w 3557175"/>
                <a:gd name="connsiteY58" fmla="*/ 4371149 h 4577285"/>
                <a:gd name="connsiteX59" fmla="*/ 2933480 w 3557175"/>
                <a:gd name="connsiteY59" fmla="*/ 4408148 h 4577285"/>
                <a:gd name="connsiteX60" fmla="*/ 3039191 w 3557175"/>
                <a:gd name="connsiteY60" fmla="*/ 4503288 h 4577285"/>
                <a:gd name="connsiteX61" fmla="*/ 3018049 w 3557175"/>
                <a:gd name="connsiteY61" fmla="*/ 4577285 h 4577285"/>
                <a:gd name="connsiteX62" fmla="*/ 2875339 w 3557175"/>
                <a:gd name="connsiteY62" fmla="*/ 4572000 h 4577285"/>
                <a:gd name="connsiteX63" fmla="*/ 2616347 w 3557175"/>
                <a:gd name="connsiteY63" fmla="*/ 4561429 h 4577285"/>
                <a:gd name="connsiteX64" fmla="*/ 2267501 w 3557175"/>
                <a:gd name="connsiteY64" fmla="*/ 4503288 h 4577285"/>
                <a:gd name="connsiteX65" fmla="*/ 2040222 w 3557175"/>
                <a:gd name="connsiteY65" fmla="*/ 4387005 h 4577285"/>
                <a:gd name="connsiteX66" fmla="*/ 1865799 w 3557175"/>
                <a:gd name="connsiteY66" fmla="*/ 4260152 h 4577285"/>
                <a:gd name="connsiteX67" fmla="*/ 1733660 w 3557175"/>
                <a:gd name="connsiteY67" fmla="*/ 4054016 h 4577285"/>
                <a:gd name="connsiteX68" fmla="*/ 1606807 w 3557175"/>
                <a:gd name="connsiteY68" fmla="*/ 3789738 h 4577285"/>
                <a:gd name="connsiteX69" fmla="*/ 1427098 w 3557175"/>
                <a:gd name="connsiteY69" fmla="*/ 3456749 h 4577285"/>
                <a:gd name="connsiteX70" fmla="*/ 1411242 w 3557175"/>
                <a:gd name="connsiteY70" fmla="*/ 3403893 h 4577285"/>
                <a:gd name="connsiteX71" fmla="*/ 1284388 w 3557175"/>
                <a:gd name="connsiteY71" fmla="*/ 3240041 h 4577285"/>
                <a:gd name="connsiteX72" fmla="*/ 1104680 w 3557175"/>
                <a:gd name="connsiteY72" fmla="*/ 3123759 h 4577285"/>
                <a:gd name="connsiteX73" fmla="*/ 993683 w 3557175"/>
                <a:gd name="connsiteY73" fmla="*/ 3033905 h 4577285"/>
                <a:gd name="connsiteX74" fmla="*/ 924971 w 3557175"/>
                <a:gd name="connsiteY74" fmla="*/ 2901766 h 4577285"/>
                <a:gd name="connsiteX75" fmla="*/ 924971 w 3557175"/>
                <a:gd name="connsiteY75" fmla="*/ 2700915 h 4577285"/>
                <a:gd name="connsiteX76" fmla="*/ 898543 w 3557175"/>
                <a:gd name="connsiteY76" fmla="*/ 2500064 h 4577285"/>
                <a:gd name="connsiteX77" fmla="*/ 829831 w 3557175"/>
                <a:gd name="connsiteY77" fmla="*/ 2341498 h 4577285"/>
                <a:gd name="connsiteX78" fmla="*/ 734691 w 3557175"/>
                <a:gd name="connsiteY78" fmla="*/ 2214645 h 4577285"/>
                <a:gd name="connsiteX79" fmla="*/ 618409 w 3557175"/>
                <a:gd name="connsiteY79" fmla="*/ 2066649 h 4577285"/>
                <a:gd name="connsiteX80" fmla="*/ 576125 w 3557175"/>
                <a:gd name="connsiteY80"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56079 w 3557175"/>
                <a:gd name="connsiteY54" fmla="*/ 3916592 h 4577285"/>
                <a:gd name="connsiteX55" fmla="*/ 2325642 w 3557175"/>
                <a:gd name="connsiteY55" fmla="*/ 4154441 h 4577285"/>
                <a:gd name="connsiteX56" fmla="*/ 2642775 w 3557175"/>
                <a:gd name="connsiteY56" fmla="*/ 4270723 h 4577285"/>
                <a:gd name="connsiteX57" fmla="*/ 2806627 w 3557175"/>
                <a:gd name="connsiteY57" fmla="*/ 4334150 h 4577285"/>
                <a:gd name="connsiteX58" fmla="*/ 2854197 w 3557175"/>
                <a:gd name="connsiteY58" fmla="*/ 4371149 h 4577285"/>
                <a:gd name="connsiteX59" fmla="*/ 2933480 w 3557175"/>
                <a:gd name="connsiteY59" fmla="*/ 4408148 h 4577285"/>
                <a:gd name="connsiteX60" fmla="*/ 3039191 w 3557175"/>
                <a:gd name="connsiteY60" fmla="*/ 4503288 h 4577285"/>
                <a:gd name="connsiteX61" fmla="*/ 3018049 w 3557175"/>
                <a:gd name="connsiteY61" fmla="*/ 4577285 h 4577285"/>
                <a:gd name="connsiteX62" fmla="*/ 2875339 w 3557175"/>
                <a:gd name="connsiteY62" fmla="*/ 4572000 h 4577285"/>
                <a:gd name="connsiteX63" fmla="*/ 2616347 w 3557175"/>
                <a:gd name="connsiteY63" fmla="*/ 4561429 h 4577285"/>
                <a:gd name="connsiteX64" fmla="*/ 2267501 w 3557175"/>
                <a:gd name="connsiteY64" fmla="*/ 4503288 h 4577285"/>
                <a:gd name="connsiteX65" fmla="*/ 2040222 w 3557175"/>
                <a:gd name="connsiteY65" fmla="*/ 4387005 h 4577285"/>
                <a:gd name="connsiteX66" fmla="*/ 1865799 w 3557175"/>
                <a:gd name="connsiteY66" fmla="*/ 4260152 h 4577285"/>
                <a:gd name="connsiteX67" fmla="*/ 1733660 w 3557175"/>
                <a:gd name="connsiteY67" fmla="*/ 4054016 h 4577285"/>
                <a:gd name="connsiteX68" fmla="*/ 1606807 w 3557175"/>
                <a:gd name="connsiteY68" fmla="*/ 3789738 h 4577285"/>
                <a:gd name="connsiteX69" fmla="*/ 1427098 w 3557175"/>
                <a:gd name="connsiteY69" fmla="*/ 3456749 h 4577285"/>
                <a:gd name="connsiteX70" fmla="*/ 1411242 w 3557175"/>
                <a:gd name="connsiteY70" fmla="*/ 3403893 h 4577285"/>
                <a:gd name="connsiteX71" fmla="*/ 1284388 w 3557175"/>
                <a:gd name="connsiteY71" fmla="*/ 3240041 h 4577285"/>
                <a:gd name="connsiteX72" fmla="*/ 1104680 w 3557175"/>
                <a:gd name="connsiteY72" fmla="*/ 3123759 h 4577285"/>
                <a:gd name="connsiteX73" fmla="*/ 993683 w 3557175"/>
                <a:gd name="connsiteY73" fmla="*/ 3033905 h 4577285"/>
                <a:gd name="connsiteX74" fmla="*/ 924971 w 3557175"/>
                <a:gd name="connsiteY74" fmla="*/ 2901766 h 4577285"/>
                <a:gd name="connsiteX75" fmla="*/ 924971 w 3557175"/>
                <a:gd name="connsiteY75" fmla="*/ 2700915 h 4577285"/>
                <a:gd name="connsiteX76" fmla="*/ 898543 w 3557175"/>
                <a:gd name="connsiteY76" fmla="*/ 2500064 h 4577285"/>
                <a:gd name="connsiteX77" fmla="*/ 829831 w 3557175"/>
                <a:gd name="connsiteY77" fmla="*/ 2341498 h 4577285"/>
                <a:gd name="connsiteX78" fmla="*/ 734691 w 3557175"/>
                <a:gd name="connsiteY78" fmla="*/ 2214645 h 4577285"/>
                <a:gd name="connsiteX79" fmla="*/ 618409 w 3557175"/>
                <a:gd name="connsiteY79" fmla="*/ 2066649 h 4577285"/>
                <a:gd name="connsiteX80" fmla="*/ 576125 w 3557175"/>
                <a:gd name="connsiteY80"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45882 w 3557175"/>
                <a:gd name="connsiteY54" fmla="*/ 3909794 h 4577285"/>
                <a:gd name="connsiteX55" fmla="*/ 2325642 w 3557175"/>
                <a:gd name="connsiteY55" fmla="*/ 4154441 h 4577285"/>
                <a:gd name="connsiteX56" fmla="*/ 2642775 w 3557175"/>
                <a:gd name="connsiteY56" fmla="*/ 4270723 h 4577285"/>
                <a:gd name="connsiteX57" fmla="*/ 2806627 w 3557175"/>
                <a:gd name="connsiteY57" fmla="*/ 4334150 h 4577285"/>
                <a:gd name="connsiteX58" fmla="*/ 2854197 w 3557175"/>
                <a:gd name="connsiteY58" fmla="*/ 4371149 h 4577285"/>
                <a:gd name="connsiteX59" fmla="*/ 2933480 w 3557175"/>
                <a:gd name="connsiteY59" fmla="*/ 4408148 h 4577285"/>
                <a:gd name="connsiteX60" fmla="*/ 3039191 w 3557175"/>
                <a:gd name="connsiteY60" fmla="*/ 4503288 h 4577285"/>
                <a:gd name="connsiteX61" fmla="*/ 3018049 w 3557175"/>
                <a:gd name="connsiteY61" fmla="*/ 4577285 h 4577285"/>
                <a:gd name="connsiteX62" fmla="*/ 2875339 w 3557175"/>
                <a:gd name="connsiteY62" fmla="*/ 4572000 h 4577285"/>
                <a:gd name="connsiteX63" fmla="*/ 2616347 w 3557175"/>
                <a:gd name="connsiteY63" fmla="*/ 4561429 h 4577285"/>
                <a:gd name="connsiteX64" fmla="*/ 2267501 w 3557175"/>
                <a:gd name="connsiteY64" fmla="*/ 4503288 h 4577285"/>
                <a:gd name="connsiteX65" fmla="*/ 2040222 w 3557175"/>
                <a:gd name="connsiteY65" fmla="*/ 4387005 h 4577285"/>
                <a:gd name="connsiteX66" fmla="*/ 1865799 w 3557175"/>
                <a:gd name="connsiteY66" fmla="*/ 4260152 h 4577285"/>
                <a:gd name="connsiteX67" fmla="*/ 1733660 w 3557175"/>
                <a:gd name="connsiteY67" fmla="*/ 4054016 h 4577285"/>
                <a:gd name="connsiteX68" fmla="*/ 1606807 w 3557175"/>
                <a:gd name="connsiteY68" fmla="*/ 3789738 h 4577285"/>
                <a:gd name="connsiteX69" fmla="*/ 1427098 w 3557175"/>
                <a:gd name="connsiteY69" fmla="*/ 3456749 h 4577285"/>
                <a:gd name="connsiteX70" fmla="*/ 1411242 w 3557175"/>
                <a:gd name="connsiteY70" fmla="*/ 3403893 h 4577285"/>
                <a:gd name="connsiteX71" fmla="*/ 1284388 w 3557175"/>
                <a:gd name="connsiteY71" fmla="*/ 3240041 h 4577285"/>
                <a:gd name="connsiteX72" fmla="*/ 1104680 w 3557175"/>
                <a:gd name="connsiteY72" fmla="*/ 3123759 h 4577285"/>
                <a:gd name="connsiteX73" fmla="*/ 993683 w 3557175"/>
                <a:gd name="connsiteY73" fmla="*/ 3033905 h 4577285"/>
                <a:gd name="connsiteX74" fmla="*/ 924971 w 3557175"/>
                <a:gd name="connsiteY74" fmla="*/ 2901766 h 4577285"/>
                <a:gd name="connsiteX75" fmla="*/ 924971 w 3557175"/>
                <a:gd name="connsiteY75" fmla="*/ 2700915 h 4577285"/>
                <a:gd name="connsiteX76" fmla="*/ 898543 w 3557175"/>
                <a:gd name="connsiteY76" fmla="*/ 2500064 h 4577285"/>
                <a:gd name="connsiteX77" fmla="*/ 829831 w 3557175"/>
                <a:gd name="connsiteY77" fmla="*/ 2341498 h 4577285"/>
                <a:gd name="connsiteX78" fmla="*/ 734691 w 3557175"/>
                <a:gd name="connsiteY78" fmla="*/ 2214645 h 4577285"/>
                <a:gd name="connsiteX79" fmla="*/ 618409 w 3557175"/>
                <a:gd name="connsiteY79" fmla="*/ 2066649 h 4577285"/>
                <a:gd name="connsiteX80" fmla="*/ 576125 w 3557175"/>
                <a:gd name="connsiteY80"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01692 w 3557175"/>
                <a:gd name="connsiteY54" fmla="*/ 3923391 h 4577285"/>
                <a:gd name="connsiteX55" fmla="*/ 2325642 w 3557175"/>
                <a:gd name="connsiteY55" fmla="*/ 4154441 h 4577285"/>
                <a:gd name="connsiteX56" fmla="*/ 2642775 w 3557175"/>
                <a:gd name="connsiteY56" fmla="*/ 4270723 h 4577285"/>
                <a:gd name="connsiteX57" fmla="*/ 2806627 w 3557175"/>
                <a:gd name="connsiteY57" fmla="*/ 4334150 h 4577285"/>
                <a:gd name="connsiteX58" fmla="*/ 2854197 w 3557175"/>
                <a:gd name="connsiteY58" fmla="*/ 4371149 h 4577285"/>
                <a:gd name="connsiteX59" fmla="*/ 2933480 w 3557175"/>
                <a:gd name="connsiteY59" fmla="*/ 4408148 h 4577285"/>
                <a:gd name="connsiteX60" fmla="*/ 3039191 w 3557175"/>
                <a:gd name="connsiteY60" fmla="*/ 4503288 h 4577285"/>
                <a:gd name="connsiteX61" fmla="*/ 3018049 w 3557175"/>
                <a:gd name="connsiteY61" fmla="*/ 4577285 h 4577285"/>
                <a:gd name="connsiteX62" fmla="*/ 2875339 w 3557175"/>
                <a:gd name="connsiteY62" fmla="*/ 4572000 h 4577285"/>
                <a:gd name="connsiteX63" fmla="*/ 2616347 w 3557175"/>
                <a:gd name="connsiteY63" fmla="*/ 4561429 h 4577285"/>
                <a:gd name="connsiteX64" fmla="*/ 2267501 w 3557175"/>
                <a:gd name="connsiteY64" fmla="*/ 4503288 h 4577285"/>
                <a:gd name="connsiteX65" fmla="*/ 2040222 w 3557175"/>
                <a:gd name="connsiteY65" fmla="*/ 4387005 h 4577285"/>
                <a:gd name="connsiteX66" fmla="*/ 1865799 w 3557175"/>
                <a:gd name="connsiteY66" fmla="*/ 4260152 h 4577285"/>
                <a:gd name="connsiteX67" fmla="*/ 1733660 w 3557175"/>
                <a:gd name="connsiteY67" fmla="*/ 4054016 h 4577285"/>
                <a:gd name="connsiteX68" fmla="*/ 1606807 w 3557175"/>
                <a:gd name="connsiteY68" fmla="*/ 3789738 h 4577285"/>
                <a:gd name="connsiteX69" fmla="*/ 1427098 w 3557175"/>
                <a:gd name="connsiteY69" fmla="*/ 3456749 h 4577285"/>
                <a:gd name="connsiteX70" fmla="*/ 1411242 w 3557175"/>
                <a:gd name="connsiteY70" fmla="*/ 3403893 h 4577285"/>
                <a:gd name="connsiteX71" fmla="*/ 1284388 w 3557175"/>
                <a:gd name="connsiteY71" fmla="*/ 3240041 h 4577285"/>
                <a:gd name="connsiteX72" fmla="*/ 1104680 w 3557175"/>
                <a:gd name="connsiteY72" fmla="*/ 3123759 h 4577285"/>
                <a:gd name="connsiteX73" fmla="*/ 993683 w 3557175"/>
                <a:gd name="connsiteY73" fmla="*/ 3033905 h 4577285"/>
                <a:gd name="connsiteX74" fmla="*/ 924971 w 3557175"/>
                <a:gd name="connsiteY74" fmla="*/ 2901766 h 4577285"/>
                <a:gd name="connsiteX75" fmla="*/ 924971 w 3557175"/>
                <a:gd name="connsiteY75" fmla="*/ 2700915 h 4577285"/>
                <a:gd name="connsiteX76" fmla="*/ 898543 w 3557175"/>
                <a:gd name="connsiteY76" fmla="*/ 2500064 h 4577285"/>
                <a:gd name="connsiteX77" fmla="*/ 829831 w 3557175"/>
                <a:gd name="connsiteY77" fmla="*/ 2341498 h 4577285"/>
                <a:gd name="connsiteX78" fmla="*/ 734691 w 3557175"/>
                <a:gd name="connsiteY78" fmla="*/ 2214645 h 4577285"/>
                <a:gd name="connsiteX79" fmla="*/ 618409 w 3557175"/>
                <a:gd name="connsiteY79" fmla="*/ 2066649 h 4577285"/>
                <a:gd name="connsiteX80" fmla="*/ 576125 w 3557175"/>
                <a:gd name="connsiteY80"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01692 w 3557175"/>
                <a:gd name="connsiteY54" fmla="*/ 3923391 h 4577285"/>
                <a:gd name="connsiteX55" fmla="*/ 2174502 w 3557175"/>
                <a:gd name="connsiteY55" fmla="*/ 4093156 h 4577285"/>
                <a:gd name="connsiteX56" fmla="*/ 2325642 w 3557175"/>
                <a:gd name="connsiteY56" fmla="*/ 4154441 h 4577285"/>
                <a:gd name="connsiteX57" fmla="*/ 2642775 w 3557175"/>
                <a:gd name="connsiteY57" fmla="*/ 4270723 h 4577285"/>
                <a:gd name="connsiteX58" fmla="*/ 2806627 w 3557175"/>
                <a:gd name="connsiteY58" fmla="*/ 4334150 h 4577285"/>
                <a:gd name="connsiteX59" fmla="*/ 2854197 w 3557175"/>
                <a:gd name="connsiteY59" fmla="*/ 4371149 h 4577285"/>
                <a:gd name="connsiteX60" fmla="*/ 2933480 w 3557175"/>
                <a:gd name="connsiteY60" fmla="*/ 4408148 h 4577285"/>
                <a:gd name="connsiteX61" fmla="*/ 3039191 w 3557175"/>
                <a:gd name="connsiteY61" fmla="*/ 4503288 h 4577285"/>
                <a:gd name="connsiteX62" fmla="*/ 3018049 w 3557175"/>
                <a:gd name="connsiteY62" fmla="*/ 4577285 h 4577285"/>
                <a:gd name="connsiteX63" fmla="*/ 2875339 w 3557175"/>
                <a:gd name="connsiteY63" fmla="*/ 4572000 h 4577285"/>
                <a:gd name="connsiteX64" fmla="*/ 2616347 w 3557175"/>
                <a:gd name="connsiteY64" fmla="*/ 4561429 h 4577285"/>
                <a:gd name="connsiteX65" fmla="*/ 2267501 w 3557175"/>
                <a:gd name="connsiteY65" fmla="*/ 4503288 h 4577285"/>
                <a:gd name="connsiteX66" fmla="*/ 2040222 w 3557175"/>
                <a:gd name="connsiteY66" fmla="*/ 4387005 h 4577285"/>
                <a:gd name="connsiteX67" fmla="*/ 1865799 w 3557175"/>
                <a:gd name="connsiteY67" fmla="*/ 4260152 h 4577285"/>
                <a:gd name="connsiteX68" fmla="*/ 1733660 w 3557175"/>
                <a:gd name="connsiteY68" fmla="*/ 4054016 h 4577285"/>
                <a:gd name="connsiteX69" fmla="*/ 1606807 w 3557175"/>
                <a:gd name="connsiteY69" fmla="*/ 3789738 h 4577285"/>
                <a:gd name="connsiteX70" fmla="*/ 1427098 w 3557175"/>
                <a:gd name="connsiteY70" fmla="*/ 3456749 h 4577285"/>
                <a:gd name="connsiteX71" fmla="*/ 1411242 w 3557175"/>
                <a:gd name="connsiteY71" fmla="*/ 3403893 h 4577285"/>
                <a:gd name="connsiteX72" fmla="*/ 1284388 w 3557175"/>
                <a:gd name="connsiteY72" fmla="*/ 3240041 h 4577285"/>
                <a:gd name="connsiteX73" fmla="*/ 1104680 w 3557175"/>
                <a:gd name="connsiteY73" fmla="*/ 3123759 h 4577285"/>
                <a:gd name="connsiteX74" fmla="*/ 993683 w 3557175"/>
                <a:gd name="connsiteY74" fmla="*/ 3033905 h 4577285"/>
                <a:gd name="connsiteX75" fmla="*/ 924971 w 3557175"/>
                <a:gd name="connsiteY75" fmla="*/ 2901766 h 4577285"/>
                <a:gd name="connsiteX76" fmla="*/ 924971 w 3557175"/>
                <a:gd name="connsiteY76" fmla="*/ 2700915 h 4577285"/>
                <a:gd name="connsiteX77" fmla="*/ 898543 w 3557175"/>
                <a:gd name="connsiteY77" fmla="*/ 2500064 h 4577285"/>
                <a:gd name="connsiteX78" fmla="*/ 829831 w 3557175"/>
                <a:gd name="connsiteY78" fmla="*/ 2341498 h 4577285"/>
                <a:gd name="connsiteX79" fmla="*/ 734691 w 3557175"/>
                <a:gd name="connsiteY79" fmla="*/ 2214645 h 4577285"/>
                <a:gd name="connsiteX80" fmla="*/ 618409 w 3557175"/>
                <a:gd name="connsiteY80" fmla="*/ 2066649 h 4577285"/>
                <a:gd name="connsiteX81" fmla="*/ 576125 w 3557175"/>
                <a:gd name="connsiteY81"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01692 w 3557175"/>
                <a:gd name="connsiteY54" fmla="*/ 3923391 h 4577285"/>
                <a:gd name="connsiteX55" fmla="*/ 2174502 w 3557175"/>
                <a:gd name="connsiteY55" fmla="*/ 4093156 h 4577285"/>
                <a:gd name="connsiteX56" fmla="*/ 2308646 w 3557175"/>
                <a:gd name="connsiteY56" fmla="*/ 4174836 h 4577285"/>
                <a:gd name="connsiteX57" fmla="*/ 2642775 w 3557175"/>
                <a:gd name="connsiteY57" fmla="*/ 4270723 h 4577285"/>
                <a:gd name="connsiteX58" fmla="*/ 2806627 w 3557175"/>
                <a:gd name="connsiteY58" fmla="*/ 4334150 h 4577285"/>
                <a:gd name="connsiteX59" fmla="*/ 2854197 w 3557175"/>
                <a:gd name="connsiteY59" fmla="*/ 4371149 h 4577285"/>
                <a:gd name="connsiteX60" fmla="*/ 2933480 w 3557175"/>
                <a:gd name="connsiteY60" fmla="*/ 4408148 h 4577285"/>
                <a:gd name="connsiteX61" fmla="*/ 3039191 w 3557175"/>
                <a:gd name="connsiteY61" fmla="*/ 4503288 h 4577285"/>
                <a:gd name="connsiteX62" fmla="*/ 3018049 w 3557175"/>
                <a:gd name="connsiteY62" fmla="*/ 4577285 h 4577285"/>
                <a:gd name="connsiteX63" fmla="*/ 2875339 w 3557175"/>
                <a:gd name="connsiteY63" fmla="*/ 4572000 h 4577285"/>
                <a:gd name="connsiteX64" fmla="*/ 2616347 w 3557175"/>
                <a:gd name="connsiteY64" fmla="*/ 4561429 h 4577285"/>
                <a:gd name="connsiteX65" fmla="*/ 2267501 w 3557175"/>
                <a:gd name="connsiteY65" fmla="*/ 4503288 h 4577285"/>
                <a:gd name="connsiteX66" fmla="*/ 2040222 w 3557175"/>
                <a:gd name="connsiteY66" fmla="*/ 4387005 h 4577285"/>
                <a:gd name="connsiteX67" fmla="*/ 1865799 w 3557175"/>
                <a:gd name="connsiteY67" fmla="*/ 4260152 h 4577285"/>
                <a:gd name="connsiteX68" fmla="*/ 1733660 w 3557175"/>
                <a:gd name="connsiteY68" fmla="*/ 4054016 h 4577285"/>
                <a:gd name="connsiteX69" fmla="*/ 1606807 w 3557175"/>
                <a:gd name="connsiteY69" fmla="*/ 3789738 h 4577285"/>
                <a:gd name="connsiteX70" fmla="*/ 1427098 w 3557175"/>
                <a:gd name="connsiteY70" fmla="*/ 3456749 h 4577285"/>
                <a:gd name="connsiteX71" fmla="*/ 1411242 w 3557175"/>
                <a:gd name="connsiteY71" fmla="*/ 3403893 h 4577285"/>
                <a:gd name="connsiteX72" fmla="*/ 1284388 w 3557175"/>
                <a:gd name="connsiteY72" fmla="*/ 3240041 h 4577285"/>
                <a:gd name="connsiteX73" fmla="*/ 1104680 w 3557175"/>
                <a:gd name="connsiteY73" fmla="*/ 3123759 h 4577285"/>
                <a:gd name="connsiteX74" fmla="*/ 993683 w 3557175"/>
                <a:gd name="connsiteY74" fmla="*/ 3033905 h 4577285"/>
                <a:gd name="connsiteX75" fmla="*/ 924971 w 3557175"/>
                <a:gd name="connsiteY75" fmla="*/ 2901766 h 4577285"/>
                <a:gd name="connsiteX76" fmla="*/ 924971 w 3557175"/>
                <a:gd name="connsiteY76" fmla="*/ 2700915 h 4577285"/>
                <a:gd name="connsiteX77" fmla="*/ 898543 w 3557175"/>
                <a:gd name="connsiteY77" fmla="*/ 2500064 h 4577285"/>
                <a:gd name="connsiteX78" fmla="*/ 829831 w 3557175"/>
                <a:gd name="connsiteY78" fmla="*/ 2341498 h 4577285"/>
                <a:gd name="connsiteX79" fmla="*/ 734691 w 3557175"/>
                <a:gd name="connsiteY79" fmla="*/ 2214645 h 4577285"/>
                <a:gd name="connsiteX80" fmla="*/ 618409 w 3557175"/>
                <a:gd name="connsiteY80" fmla="*/ 2066649 h 4577285"/>
                <a:gd name="connsiteX81" fmla="*/ 576125 w 3557175"/>
                <a:gd name="connsiteY81"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01692 w 3557175"/>
                <a:gd name="connsiteY54" fmla="*/ 3923391 h 4577285"/>
                <a:gd name="connsiteX55" fmla="*/ 2174502 w 3557175"/>
                <a:gd name="connsiteY55" fmla="*/ 4093156 h 4577285"/>
                <a:gd name="connsiteX56" fmla="*/ 2308646 w 3557175"/>
                <a:gd name="connsiteY56" fmla="*/ 4174836 h 4577285"/>
                <a:gd name="connsiteX57" fmla="*/ 2635977 w 3557175"/>
                <a:gd name="connsiteY57" fmla="*/ 4304715 h 4577285"/>
                <a:gd name="connsiteX58" fmla="*/ 2806627 w 3557175"/>
                <a:gd name="connsiteY58" fmla="*/ 4334150 h 4577285"/>
                <a:gd name="connsiteX59" fmla="*/ 2854197 w 3557175"/>
                <a:gd name="connsiteY59" fmla="*/ 4371149 h 4577285"/>
                <a:gd name="connsiteX60" fmla="*/ 2933480 w 3557175"/>
                <a:gd name="connsiteY60" fmla="*/ 4408148 h 4577285"/>
                <a:gd name="connsiteX61" fmla="*/ 3039191 w 3557175"/>
                <a:gd name="connsiteY61" fmla="*/ 4503288 h 4577285"/>
                <a:gd name="connsiteX62" fmla="*/ 3018049 w 3557175"/>
                <a:gd name="connsiteY62" fmla="*/ 4577285 h 4577285"/>
                <a:gd name="connsiteX63" fmla="*/ 2875339 w 3557175"/>
                <a:gd name="connsiteY63" fmla="*/ 4572000 h 4577285"/>
                <a:gd name="connsiteX64" fmla="*/ 2616347 w 3557175"/>
                <a:gd name="connsiteY64" fmla="*/ 4561429 h 4577285"/>
                <a:gd name="connsiteX65" fmla="*/ 2267501 w 3557175"/>
                <a:gd name="connsiteY65" fmla="*/ 4503288 h 4577285"/>
                <a:gd name="connsiteX66" fmla="*/ 2040222 w 3557175"/>
                <a:gd name="connsiteY66" fmla="*/ 4387005 h 4577285"/>
                <a:gd name="connsiteX67" fmla="*/ 1865799 w 3557175"/>
                <a:gd name="connsiteY67" fmla="*/ 4260152 h 4577285"/>
                <a:gd name="connsiteX68" fmla="*/ 1733660 w 3557175"/>
                <a:gd name="connsiteY68" fmla="*/ 4054016 h 4577285"/>
                <a:gd name="connsiteX69" fmla="*/ 1606807 w 3557175"/>
                <a:gd name="connsiteY69" fmla="*/ 3789738 h 4577285"/>
                <a:gd name="connsiteX70" fmla="*/ 1427098 w 3557175"/>
                <a:gd name="connsiteY70" fmla="*/ 3456749 h 4577285"/>
                <a:gd name="connsiteX71" fmla="*/ 1411242 w 3557175"/>
                <a:gd name="connsiteY71" fmla="*/ 3403893 h 4577285"/>
                <a:gd name="connsiteX72" fmla="*/ 1284388 w 3557175"/>
                <a:gd name="connsiteY72" fmla="*/ 3240041 h 4577285"/>
                <a:gd name="connsiteX73" fmla="*/ 1104680 w 3557175"/>
                <a:gd name="connsiteY73" fmla="*/ 3123759 h 4577285"/>
                <a:gd name="connsiteX74" fmla="*/ 993683 w 3557175"/>
                <a:gd name="connsiteY74" fmla="*/ 3033905 h 4577285"/>
                <a:gd name="connsiteX75" fmla="*/ 924971 w 3557175"/>
                <a:gd name="connsiteY75" fmla="*/ 2901766 h 4577285"/>
                <a:gd name="connsiteX76" fmla="*/ 924971 w 3557175"/>
                <a:gd name="connsiteY76" fmla="*/ 2700915 h 4577285"/>
                <a:gd name="connsiteX77" fmla="*/ 898543 w 3557175"/>
                <a:gd name="connsiteY77" fmla="*/ 2500064 h 4577285"/>
                <a:gd name="connsiteX78" fmla="*/ 829831 w 3557175"/>
                <a:gd name="connsiteY78" fmla="*/ 2341498 h 4577285"/>
                <a:gd name="connsiteX79" fmla="*/ 734691 w 3557175"/>
                <a:gd name="connsiteY79" fmla="*/ 2214645 h 4577285"/>
                <a:gd name="connsiteX80" fmla="*/ 618409 w 3557175"/>
                <a:gd name="connsiteY80" fmla="*/ 2066649 h 4577285"/>
                <a:gd name="connsiteX81" fmla="*/ 576125 w 3557175"/>
                <a:gd name="connsiteY81"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01692 w 3557175"/>
                <a:gd name="connsiteY54" fmla="*/ 3923391 h 4577285"/>
                <a:gd name="connsiteX55" fmla="*/ 2174502 w 3557175"/>
                <a:gd name="connsiteY55" fmla="*/ 4093156 h 4577285"/>
                <a:gd name="connsiteX56" fmla="*/ 2308646 w 3557175"/>
                <a:gd name="connsiteY56" fmla="*/ 4174836 h 4577285"/>
                <a:gd name="connsiteX57" fmla="*/ 2635977 w 3557175"/>
                <a:gd name="connsiteY57" fmla="*/ 4304715 h 4577285"/>
                <a:gd name="connsiteX58" fmla="*/ 2806627 w 3557175"/>
                <a:gd name="connsiteY58" fmla="*/ 4334150 h 4577285"/>
                <a:gd name="connsiteX59" fmla="*/ 2803208 w 3557175"/>
                <a:gd name="connsiteY59" fmla="*/ 4408541 h 4577285"/>
                <a:gd name="connsiteX60" fmla="*/ 2933480 w 3557175"/>
                <a:gd name="connsiteY60" fmla="*/ 4408148 h 4577285"/>
                <a:gd name="connsiteX61" fmla="*/ 3039191 w 3557175"/>
                <a:gd name="connsiteY61" fmla="*/ 4503288 h 4577285"/>
                <a:gd name="connsiteX62" fmla="*/ 3018049 w 3557175"/>
                <a:gd name="connsiteY62" fmla="*/ 4577285 h 4577285"/>
                <a:gd name="connsiteX63" fmla="*/ 2875339 w 3557175"/>
                <a:gd name="connsiteY63" fmla="*/ 4572000 h 4577285"/>
                <a:gd name="connsiteX64" fmla="*/ 2616347 w 3557175"/>
                <a:gd name="connsiteY64" fmla="*/ 4561429 h 4577285"/>
                <a:gd name="connsiteX65" fmla="*/ 2267501 w 3557175"/>
                <a:gd name="connsiteY65" fmla="*/ 4503288 h 4577285"/>
                <a:gd name="connsiteX66" fmla="*/ 2040222 w 3557175"/>
                <a:gd name="connsiteY66" fmla="*/ 4387005 h 4577285"/>
                <a:gd name="connsiteX67" fmla="*/ 1865799 w 3557175"/>
                <a:gd name="connsiteY67" fmla="*/ 4260152 h 4577285"/>
                <a:gd name="connsiteX68" fmla="*/ 1733660 w 3557175"/>
                <a:gd name="connsiteY68" fmla="*/ 4054016 h 4577285"/>
                <a:gd name="connsiteX69" fmla="*/ 1606807 w 3557175"/>
                <a:gd name="connsiteY69" fmla="*/ 3789738 h 4577285"/>
                <a:gd name="connsiteX70" fmla="*/ 1427098 w 3557175"/>
                <a:gd name="connsiteY70" fmla="*/ 3456749 h 4577285"/>
                <a:gd name="connsiteX71" fmla="*/ 1411242 w 3557175"/>
                <a:gd name="connsiteY71" fmla="*/ 3403893 h 4577285"/>
                <a:gd name="connsiteX72" fmla="*/ 1284388 w 3557175"/>
                <a:gd name="connsiteY72" fmla="*/ 3240041 h 4577285"/>
                <a:gd name="connsiteX73" fmla="*/ 1104680 w 3557175"/>
                <a:gd name="connsiteY73" fmla="*/ 3123759 h 4577285"/>
                <a:gd name="connsiteX74" fmla="*/ 993683 w 3557175"/>
                <a:gd name="connsiteY74" fmla="*/ 3033905 h 4577285"/>
                <a:gd name="connsiteX75" fmla="*/ 924971 w 3557175"/>
                <a:gd name="connsiteY75" fmla="*/ 2901766 h 4577285"/>
                <a:gd name="connsiteX76" fmla="*/ 924971 w 3557175"/>
                <a:gd name="connsiteY76" fmla="*/ 2700915 h 4577285"/>
                <a:gd name="connsiteX77" fmla="*/ 898543 w 3557175"/>
                <a:gd name="connsiteY77" fmla="*/ 2500064 h 4577285"/>
                <a:gd name="connsiteX78" fmla="*/ 829831 w 3557175"/>
                <a:gd name="connsiteY78" fmla="*/ 2341498 h 4577285"/>
                <a:gd name="connsiteX79" fmla="*/ 734691 w 3557175"/>
                <a:gd name="connsiteY79" fmla="*/ 2214645 h 4577285"/>
                <a:gd name="connsiteX80" fmla="*/ 618409 w 3557175"/>
                <a:gd name="connsiteY80" fmla="*/ 2066649 h 4577285"/>
                <a:gd name="connsiteX81" fmla="*/ 576125 w 3557175"/>
                <a:gd name="connsiteY81"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01692 w 3557175"/>
                <a:gd name="connsiteY54" fmla="*/ 3923391 h 4577285"/>
                <a:gd name="connsiteX55" fmla="*/ 2174502 w 3557175"/>
                <a:gd name="connsiteY55" fmla="*/ 4093156 h 4577285"/>
                <a:gd name="connsiteX56" fmla="*/ 2308646 w 3557175"/>
                <a:gd name="connsiteY56" fmla="*/ 4174836 h 4577285"/>
                <a:gd name="connsiteX57" fmla="*/ 2635977 w 3557175"/>
                <a:gd name="connsiteY57" fmla="*/ 4304715 h 4577285"/>
                <a:gd name="connsiteX58" fmla="*/ 2708049 w 3557175"/>
                <a:gd name="connsiteY58" fmla="*/ 4357945 h 4577285"/>
                <a:gd name="connsiteX59" fmla="*/ 2803208 w 3557175"/>
                <a:gd name="connsiteY59" fmla="*/ 4408541 h 4577285"/>
                <a:gd name="connsiteX60" fmla="*/ 2933480 w 3557175"/>
                <a:gd name="connsiteY60" fmla="*/ 4408148 h 4577285"/>
                <a:gd name="connsiteX61" fmla="*/ 3039191 w 3557175"/>
                <a:gd name="connsiteY61" fmla="*/ 4503288 h 4577285"/>
                <a:gd name="connsiteX62" fmla="*/ 3018049 w 3557175"/>
                <a:gd name="connsiteY62" fmla="*/ 4577285 h 4577285"/>
                <a:gd name="connsiteX63" fmla="*/ 2875339 w 3557175"/>
                <a:gd name="connsiteY63" fmla="*/ 4572000 h 4577285"/>
                <a:gd name="connsiteX64" fmla="*/ 2616347 w 3557175"/>
                <a:gd name="connsiteY64" fmla="*/ 4561429 h 4577285"/>
                <a:gd name="connsiteX65" fmla="*/ 2267501 w 3557175"/>
                <a:gd name="connsiteY65" fmla="*/ 4503288 h 4577285"/>
                <a:gd name="connsiteX66" fmla="*/ 2040222 w 3557175"/>
                <a:gd name="connsiteY66" fmla="*/ 4387005 h 4577285"/>
                <a:gd name="connsiteX67" fmla="*/ 1865799 w 3557175"/>
                <a:gd name="connsiteY67" fmla="*/ 4260152 h 4577285"/>
                <a:gd name="connsiteX68" fmla="*/ 1733660 w 3557175"/>
                <a:gd name="connsiteY68" fmla="*/ 4054016 h 4577285"/>
                <a:gd name="connsiteX69" fmla="*/ 1606807 w 3557175"/>
                <a:gd name="connsiteY69" fmla="*/ 3789738 h 4577285"/>
                <a:gd name="connsiteX70" fmla="*/ 1427098 w 3557175"/>
                <a:gd name="connsiteY70" fmla="*/ 3456749 h 4577285"/>
                <a:gd name="connsiteX71" fmla="*/ 1411242 w 3557175"/>
                <a:gd name="connsiteY71" fmla="*/ 3403893 h 4577285"/>
                <a:gd name="connsiteX72" fmla="*/ 1284388 w 3557175"/>
                <a:gd name="connsiteY72" fmla="*/ 3240041 h 4577285"/>
                <a:gd name="connsiteX73" fmla="*/ 1104680 w 3557175"/>
                <a:gd name="connsiteY73" fmla="*/ 3123759 h 4577285"/>
                <a:gd name="connsiteX74" fmla="*/ 993683 w 3557175"/>
                <a:gd name="connsiteY74" fmla="*/ 3033905 h 4577285"/>
                <a:gd name="connsiteX75" fmla="*/ 924971 w 3557175"/>
                <a:gd name="connsiteY75" fmla="*/ 2901766 h 4577285"/>
                <a:gd name="connsiteX76" fmla="*/ 924971 w 3557175"/>
                <a:gd name="connsiteY76" fmla="*/ 2700915 h 4577285"/>
                <a:gd name="connsiteX77" fmla="*/ 898543 w 3557175"/>
                <a:gd name="connsiteY77" fmla="*/ 2500064 h 4577285"/>
                <a:gd name="connsiteX78" fmla="*/ 829831 w 3557175"/>
                <a:gd name="connsiteY78" fmla="*/ 2341498 h 4577285"/>
                <a:gd name="connsiteX79" fmla="*/ 734691 w 3557175"/>
                <a:gd name="connsiteY79" fmla="*/ 2214645 h 4577285"/>
                <a:gd name="connsiteX80" fmla="*/ 618409 w 3557175"/>
                <a:gd name="connsiteY80" fmla="*/ 2066649 h 4577285"/>
                <a:gd name="connsiteX81" fmla="*/ 576125 w 3557175"/>
                <a:gd name="connsiteY81"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01692 w 3557175"/>
                <a:gd name="connsiteY54" fmla="*/ 3923391 h 4577285"/>
                <a:gd name="connsiteX55" fmla="*/ 2174502 w 3557175"/>
                <a:gd name="connsiteY55" fmla="*/ 4093156 h 4577285"/>
                <a:gd name="connsiteX56" fmla="*/ 2308646 w 3557175"/>
                <a:gd name="connsiteY56" fmla="*/ 4174836 h 4577285"/>
                <a:gd name="connsiteX57" fmla="*/ 2635977 w 3557175"/>
                <a:gd name="connsiteY57" fmla="*/ 4304715 h 4577285"/>
                <a:gd name="connsiteX58" fmla="*/ 2708049 w 3557175"/>
                <a:gd name="connsiteY58" fmla="*/ 4357945 h 4577285"/>
                <a:gd name="connsiteX59" fmla="*/ 2803208 w 3557175"/>
                <a:gd name="connsiteY59" fmla="*/ 4408541 h 4577285"/>
                <a:gd name="connsiteX60" fmla="*/ 2865494 w 3557175"/>
                <a:gd name="connsiteY60" fmla="*/ 4462536 h 4577285"/>
                <a:gd name="connsiteX61" fmla="*/ 3039191 w 3557175"/>
                <a:gd name="connsiteY61" fmla="*/ 4503288 h 4577285"/>
                <a:gd name="connsiteX62" fmla="*/ 3018049 w 3557175"/>
                <a:gd name="connsiteY62" fmla="*/ 4577285 h 4577285"/>
                <a:gd name="connsiteX63" fmla="*/ 2875339 w 3557175"/>
                <a:gd name="connsiteY63" fmla="*/ 4572000 h 4577285"/>
                <a:gd name="connsiteX64" fmla="*/ 2616347 w 3557175"/>
                <a:gd name="connsiteY64" fmla="*/ 4561429 h 4577285"/>
                <a:gd name="connsiteX65" fmla="*/ 2267501 w 3557175"/>
                <a:gd name="connsiteY65" fmla="*/ 4503288 h 4577285"/>
                <a:gd name="connsiteX66" fmla="*/ 2040222 w 3557175"/>
                <a:gd name="connsiteY66" fmla="*/ 4387005 h 4577285"/>
                <a:gd name="connsiteX67" fmla="*/ 1865799 w 3557175"/>
                <a:gd name="connsiteY67" fmla="*/ 4260152 h 4577285"/>
                <a:gd name="connsiteX68" fmla="*/ 1733660 w 3557175"/>
                <a:gd name="connsiteY68" fmla="*/ 4054016 h 4577285"/>
                <a:gd name="connsiteX69" fmla="*/ 1606807 w 3557175"/>
                <a:gd name="connsiteY69" fmla="*/ 3789738 h 4577285"/>
                <a:gd name="connsiteX70" fmla="*/ 1427098 w 3557175"/>
                <a:gd name="connsiteY70" fmla="*/ 3456749 h 4577285"/>
                <a:gd name="connsiteX71" fmla="*/ 1411242 w 3557175"/>
                <a:gd name="connsiteY71" fmla="*/ 3403893 h 4577285"/>
                <a:gd name="connsiteX72" fmla="*/ 1284388 w 3557175"/>
                <a:gd name="connsiteY72" fmla="*/ 3240041 h 4577285"/>
                <a:gd name="connsiteX73" fmla="*/ 1104680 w 3557175"/>
                <a:gd name="connsiteY73" fmla="*/ 3123759 h 4577285"/>
                <a:gd name="connsiteX74" fmla="*/ 993683 w 3557175"/>
                <a:gd name="connsiteY74" fmla="*/ 3033905 h 4577285"/>
                <a:gd name="connsiteX75" fmla="*/ 924971 w 3557175"/>
                <a:gd name="connsiteY75" fmla="*/ 2901766 h 4577285"/>
                <a:gd name="connsiteX76" fmla="*/ 924971 w 3557175"/>
                <a:gd name="connsiteY76" fmla="*/ 2700915 h 4577285"/>
                <a:gd name="connsiteX77" fmla="*/ 898543 w 3557175"/>
                <a:gd name="connsiteY77" fmla="*/ 2500064 h 4577285"/>
                <a:gd name="connsiteX78" fmla="*/ 829831 w 3557175"/>
                <a:gd name="connsiteY78" fmla="*/ 2341498 h 4577285"/>
                <a:gd name="connsiteX79" fmla="*/ 734691 w 3557175"/>
                <a:gd name="connsiteY79" fmla="*/ 2214645 h 4577285"/>
                <a:gd name="connsiteX80" fmla="*/ 618409 w 3557175"/>
                <a:gd name="connsiteY80" fmla="*/ 2066649 h 4577285"/>
                <a:gd name="connsiteX81" fmla="*/ 576125 w 3557175"/>
                <a:gd name="connsiteY81"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01692 w 3557175"/>
                <a:gd name="connsiteY54" fmla="*/ 3923391 h 4577285"/>
                <a:gd name="connsiteX55" fmla="*/ 2174502 w 3557175"/>
                <a:gd name="connsiteY55" fmla="*/ 4093156 h 4577285"/>
                <a:gd name="connsiteX56" fmla="*/ 2308646 w 3557175"/>
                <a:gd name="connsiteY56" fmla="*/ 4174836 h 4577285"/>
                <a:gd name="connsiteX57" fmla="*/ 2635977 w 3557175"/>
                <a:gd name="connsiteY57" fmla="*/ 4304715 h 4577285"/>
                <a:gd name="connsiteX58" fmla="*/ 2708049 w 3557175"/>
                <a:gd name="connsiteY58" fmla="*/ 4357945 h 4577285"/>
                <a:gd name="connsiteX59" fmla="*/ 2803208 w 3557175"/>
                <a:gd name="connsiteY59" fmla="*/ 4408541 h 4577285"/>
                <a:gd name="connsiteX60" fmla="*/ 2865494 w 3557175"/>
                <a:gd name="connsiteY60" fmla="*/ 4462536 h 4577285"/>
                <a:gd name="connsiteX61" fmla="*/ 2964407 w 3557175"/>
                <a:gd name="connsiteY61" fmla="*/ 4513486 h 4577285"/>
                <a:gd name="connsiteX62" fmla="*/ 3018049 w 3557175"/>
                <a:gd name="connsiteY62" fmla="*/ 4577285 h 4577285"/>
                <a:gd name="connsiteX63" fmla="*/ 2875339 w 3557175"/>
                <a:gd name="connsiteY63" fmla="*/ 4572000 h 4577285"/>
                <a:gd name="connsiteX64" fmla="*/ 2616347 w 3557175"/>
                <a:gd name="connsiteY64" fmla="*/ 4561429 h 4577285"/>
                <a:gd name="connsiteX65" fmla="*/ 2267501 w 3557175"/>
                <a:gd name="connsiteY65" fmla="*/ 4503288 h 4577285"/>
                <a:gd name="connsiteX66" fmla="*/ 2040222 w 3557175"/>
                <a:gd name="connsiteY66" fmla="*/ 4387005 h 4577285"/>
                <a:gd name="connsiteX67" fmla="*/ 1865799 w 3557175"/>
                <a:gd name="connsiteY67" fmla="*/ 4260152 h 4577285"/>
                <a:gd name="connsiteX68" fmla="*/ 1733660 w 3557175"/>
                <a:gd name="connsiteY68" fmla="*/ 4054016 h 4577285"/>
                <a:gd name="connsiteX69" fmla="*/ 1606807 w 3557175"/>
                <a:gd name="connsiteY69" fmla="*/ 3789738 h 4577285"/>
                <a:gd name="connsiteX70" fmla="*/ 1427098 w 3557175"/>
                <a:gd name="connsiteY70" fmla="*/ 3456749 h 4577285"/>
                <a:gd name="connsiteX71" fmla="*/ 1411242 w 3557175"/>
                <a:gd name="connsiteY71" fmla="*/ 3403893 h 4577285"/>
                <a:gd name="connsiteX72" fmla="*/ 1284388 w 3557175"/>
                <a:gd name="connsiteY72" fmla="*/ 3240041 h 4577285"/>
                <a:gd name="connsiteX73" fmla="*/ 1104680 w 3557175"/>
                <a:gd name="connsiteY73" fmla="*/ 3123759 h 4577285"/>
                <a:gd name="connsiteX74" fmla="*/ 993683 w 3557175"/>
                <a:gd name="connsiteY74" fmla="*/ 3033905 h 4577285"/>
                <a:gd name="connsiteX75" fmla="*/ 924971 w 3557175"/>
                <a:gd name="connsiteY75" fmla="*/ 2901766 h 4577285"/>
                <a:gd name="connsiteX76" fmla="*/ 924971 w 3557175"/>
                <a:gd name="connsiteY76" fmla="*/ 2700915 h 4577285"/>
                <a:gd name="connsiteX77" fmla="*/ 898543 w 3557175"/>
                <a:gd name="connsiteY77" fmla="*/ 2500064 h 4577285"/>
                <a:gd name="connsiteX78" fmla="*/ 829831 w 3557175"/>
                <a:gd name="connsiteY78" fmla="*/ 2341498 h 4577285"/>
                <a:gd name="connsiteX79" fmla="*/ 734691 w 3557175"/>
                <a:gd name="connsiteY79" fmla="*/ 2214645 h 4577285"/>
                <a:gd name="connsiteX80" fmla="*/ 618409 w 3557175"/>
                <a:gd name="connsiteY80" fmla="*/ 2066649 h 4577285"/>
                <a:gd name="connsiteX81" fmla="*/ 576125 w 3557175"/>
                <a:gd name="connsiteY81"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01692 w 3557175"/>
                <a:gd name="connsiteY54" fmla="*/ 3923391 h 4577285"/>
                <a:gd name="connsiteX55" fmla="*/ 2174502 w 3557175"/>
                <a:gd name="connsiteY55" fmla="*/ 4093156 h 4577285"/>
                <a:gd name="connsiteX56" fmla="*/ 2308646 w 3557175"/>
                <a:gd name="connsiteY56" fmla="*/ 4174836 h 4577285"/>
                <a:gd name="connsiteX57" fmla="*/ 2635977 w 3557175"/>
                <a:gd name="connsiteY57" fmla="*/ 4304715 h 4577285"/>
                <a:gd name="connsiteX58" fmla="*/ 2708049 w 3557175"/>
                <a:gd name="connsiteY58" fmla="*/ 4357945 h 4577285"/>
                <a:gd name="connsiteX59" fmla="*/ 2803208 w 3557175"/>
                <a:gd name="connsiteY59" fmla="*/ 4408541 h 4577285"/>
                <a:gd name="connsiteX60" fmla="*/ 2865494 w 3557175"/>
                <a:gd name="connsiteY60" fmla="*/ 4462536 h 4577285"/>
                <a:gd name="connsiteX61" fmla="*/ 2964407 w 3557175"/>
                <a:gd name="connsiteY61" fmla="*/ 4513486 h 4577285"/>
                <a:gd name="connsiteX62" fmla="*/ 2987455 w 3557175"/>
                <a:gd name="connsiteY62" fmla="*/ 4577285 h 4577285"/>
                <a:gd name="connsiteX63" fmla="*/ 2875339 w 3557175"/>
                <a:gd name="connsiteY63" fmla="*/ 4572000 h 4577285"/>
                <a:gd name="connsiteX64" fmla="*/ 2616347 w 3557175"/>
                <a:gd name="connsiteY64" fmla="*/ 4561429 h 4577285"/>
                <a:gd name="connsiteX65" fmla="*/ 2267501 w 3557175"/>
                <a:gd name="connsiteY65" fmla="*/ 4503288 h 4577285"/>
                <a:gd name="connsiteX66" fmla="*/ 2040222 w 3557175"/>
                <a:gd name="connsiteY66" fmla="*/ 4387005 h 4577285"/>
                <a:gd name="connsiteX67" fmla="*/ 1865799 w 3557175"/>
                <a:gd name="connsiteY67" fmla="*/ 4260152 h 4577285"/>
                <a:gd name="connsiteX68" fmla="*/ 1733660 w 3557175"/>
                <a:gd name="connsiteY68" fmla="*/ 4054016 h 4577285"/>
                <a:gd name="connsiteX69" fmla="*/ 1606807 w 3557175"/>
                <a:gd name="connsiteY69" fmla="*/ 3789738 h 4577285"/>
                <a:gd name="connsiteX70" fmla="*/ 1427098 w 3557175"/>
                <a:gd name="connsiteY70" fmla="*/ 3456749 h 4577285"/>
                <a:gd name="connsiteX71" fmla="*/ 1411242 w 3557175"/>
                <a:gd name="connsiteY71" fmla="*/ 3403893 h 4577285"/>
                <a:gd name="connsiteX72" fmla="*/ 1284388 w 3557175"/>
                <a:gd name="connsiteY72" fmla="*/ 3240041 h 4577285"/>
                <a:gd name="connsiteX73" fmla="*/ 1104680 w 3557175"/>
                <a:gd name="connsiteY73" fmla="*/ 3123759 h 4577285"/>
                <a:gd name="connsiteX74" fmla="*/ 993683 w 3557175"/>
                <a:gd name="connsiteY74" fmla="*/ 3033905 h 4577285"/>
                <a:gd name="connsiteX75" fmla="*/ 924971 w 3557175"/>
                <a:gd name="connsiteY75" fmla="*/ 2901766 h 4577285"/>
                <a:gd name="connsiteX76" fmla="*/ 924971 w 3557175"/>
                <a:gd name="connsiteY76" fmla="*/ 2700915 h 4577285"/>
                <a:gd name="connsiteX77" fmla="*/ 898543 w 3557175"/>
                <a:gd name="connsiteY77" fmla="*/ 2500064 h 4577285"/>
                <a:gd name="connsiteX78" fmla="*/ 829831 w 3557175"/>
                <a:gd name="connsiteY78" fmla="*/ 2341498 h 4577285"/>
                <a:gd name="connsiteX79" fmla="*/ 734691 w 3557175"/>
                <a:gd name="connsiteY79" fmla="*/ 2214645 h 4577285"/>
                <a:gd name="connsiteX80" fmla="*/ 618409 w 3557175"/>
                <a:gd name="connsiteY80" fmla="*/ 2066649 h 4577285"/>
                <a:gd name="connsiteX81" fmla="*/ 576125 w 3557175"/>
                <a:gd name="connsiteY81"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01692 w 3557175"/>
                <a:gd name="connsiteY54" fmla="*/ 3923391 h 4577285"/>
                <a:gd name="connsiteX55" fmla="*/ 2174502 w 3557175"/>
                <a:gd name="connsiteY55" fmla="*/ 4093156 h 4577285"/>
                <a:gd name="connsiteX56" fmla="*/ 2308646 w 3557175"/>
                <a:gd name="connsiteY56" fmla="*/ 4174836 h 4577285"/>
                <a:gd name="connsiteX57" fmla="*/ 2605383 w 3557175"/>
                <a:gd name="connsiteY57" fmla="*/ 4359103 h 4577285"/>
                <a:gd name="connsiteX58" fmla="*/ 2708049 w 3557175"/>
                <a:gd name="connsiteY58" fmla="*/ 4357945 h 4577285"/>
                <a:gd name="connsiteX59" fmla="*/ 2803208 w 3557175"/>
                <a:gd name="connsiteY59" fmla="*/ 4408541 h 4577285"/>
                <a:gd name="connsiteX60" fmla="*/ 2865494 w 3557175"/>
                <a:gd name="connsiteY60" fmla="*/ 4462536 h 4577285"/>
                <a:gd name="connsiteX61" fmla="*/ 2964407 w 3557175"/>
                <a:gd name="connsiteY61" fmla="*/ 4513486 h 4577285"/>
                <a:gd name="connsiteX62" fmla="*/ 2987455 w 3557175"/>
                <a:gd name="connsiteY62" fmla="*/ 4577285 h 4577285"/>
                <a:gd name="connsiteX63" fmla="*/ 2875339 w 3557175"/>
                <a:gd name="connsiteY63" fmla="*/ 4572000 h 4577285"/>
                <a:gd name="connsiteX64" fmla="*/ 2616347 w 3557175"/>
                <a:gd name="connsiteY64" fmla="*/ 4561429 h 4577285"/>
                <a:gd name="connsiteX65" fmla="*/ 2267501 w 3557175"/>
                <a:gd name="connsiteY65" fmla="*/ 4503288 h 4577285"/>
                <a:gd name="connsiteX66" fmla="*/ 2040222 w 3557175"/>
                <a:gd name="connsiteY66" fmla="*/ 4387005 h 4577285"/>
                <a:gd name="connsiteX67" fmla="*/ 1865799 w 3557175"/>
                <a:gd name="connsiteY67" fmla="*/ 4260152 h 4577285"/>
                <a:gd name="connsiteX68" fmla="*/ 1733660 w 3557175"/>
                <a:gd name="connsiteY68" fmla="*/ 4054016 h 4577285"/>
                <a:gd name="connsiteX69" fmla="*/ 1606807 w 3557175"/>
                <a:gd name="connsiteY69" fmla="*/ 3789738 h 4577285"/>
                <a:gd name="connsiteX70" fmla="*/ 1427098 w 3557175"/>
                <a:gd name="connsiteY70" fmla="*/ 3456749 h 4577285"/>
                <a:gd name="connsiteX71" fmla="*/ 1411242 w 3557175"/>
                <a:gd name="connsiteY71" fmla="*/ 3403893 h 4577285"/>
                <a:gd name="connsiteX72" fmla="*/ 1284388 w 3557175"/>
                <a:gd name="connsiteY72" fmla="*/ 3240041 h 4577285"/>
                <a:gd name="connsiteX73" fmla="*/ 1104680 w 3557175"/>
                <a:gd name="connsiteY73" fmla="*/ 3123759 h 4577285"/>
                <a:gd name="connsiteX74" fmla="*/ 993683 w 3557175"/>
                <a:gd name="connsiteY74" fmla="*/ 3033905 h 4577285"/>
                <a:gd name="connsiteX75" fmla="*/ 924971 w 3557175"/>
                <a:gd name="connsiteY75" fmla="*/ 2901766 h 4577285"/>
                <a:gd name="connsiteX76" fmla="*/ 924971 w 3557175"/>
                <a:gd name="connsiteY76" fmla="*/ 2700915 h 4577285"/>
                <a:gd name="connsiteX77" fmla="*/ 898543 w 3557175"/>
                <a:gd name="connsiteY77" fmla="*/ 2500064 h 4577285"/>
                <a:gd name="connsiteX78" fmla="*/ 829831 w 3557175"/>
                <a:gd name="connsiteY78" fmla="*/ 2341498 h 4577285"/>
                <a:gd name="connsiteX79" fmla="*/ 734691 w 3557175"/>
                <a:gd name="connsiteY79" fmla="*/ 2214645 h 4577285"/>
                <a:gd name="connsiteX80" fmla="*/ 618409 w 3557175"/>
                <a:gd name="connsiteY80" fmla="*/ 2066649 h 4577285"/>
                <a:gd name="connsiteX81" fmla="*/ 576125 w 3557175"/>
                <a:gd name="connsiteY81"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01692 w 3557175"/>
                <a:gd name="connsiteY54" fmla="*/ 3923391 h 4577285"/>
                <a:gd name="connsiteX55" fmla="*/ 2174502 w 3557175"/>
                <a:gd name="connsiteY55" fmla="*/ 4093156 h 4577285"/>
                <a:gd name="connsiteX56" fmla="*/ 2308646 w 3557175"/>
                <a:gd name="connsiteY56" fmla="*/ 4174836 h 4577285"/>
                <a:gd name="connsiteX57" fmla="*/ 2605383 w 3557175"/>
                <a:gd name="connsiteY57" fmla="*/ 4359103 h 4577285"/>
                <a:gd name="connsiteX58" fmla="*/ 2701250 w 3557175"/>
                <a:gd name="connsiteY58" fmla="*/ 4385139 h 4577285"/>
                <a:gd name="connsiteX59" fmla="*/ 2803208 w 3557175"/>
                <a:gd name="connsiteY59" fmla="*/ 4408541 h 4577285"/>
                <a:gd name="connsiteX60" fmla="*/ 2865494 w 3557175"/>
                <a:gd name="connsiteY60" fmla="*/ 4462536 h 4577285"/>
                <a:gd name="connsiteX61" fmla="*/ 2964407 w 3557175"/>
                <a:gd name="connsiteY61" fmla="*/ 4513486 h 4577285"/>
                <a:gd name="connsiteX62" fmla="*/ 2987455 w 3557175"/>
                <a:gd name="connsiteY62" fmla="*/ 4577285 h 4577285"/>
                <a:gd name="connsiteX63" fmla="*/ 2875339 w 3557175"/>
                <a:gd name="connsiteY63" fmla="*/ 4572000 h 4577285"/>
                <a:gd name="connsiteX64" fmla="*/ 2616347 w 3557175"/>
                <a:gd name="connsiteY64" fmla="*/ 4561429 h 4577285"/>
                <a:gd name="connsiteX65" fmla="*/ 2267501 w 3557175"/>
                <a:gd name="connsiteY65" fmla="*/ 4503288 h 4577285"/>
                <a:gd name="connsiteX66" fmla="*/ 2040222 w 3557175"/>
                <a:gd name="connsiteY66" fmla="*/ 4387005 h 4577285"/>
                <a:gd name="connsiteX67" fmla="*/ 1865799 w 3557175"/>
                <a:gd name="connsiteY67" fmla="*/ 4260152 h 4577285"/>
                <a:gd name="connsiteX68" fmla="*/ 1733660 w 3557175"/>
                <a:gd name="connsiteY68" fmla="*/ 4054016 h 4577285"/>
                <a:gd name="connsiteX69" fmla="*/ 1606807 w 3557175"/>
                <a:gd name="connsiteY69" fmla="*/ 3789738 h 4577285"/>
                <a:gd name="connsiteX70" fmla="*/ 1427098 w 3557175"/>
                <a:gd name="connsiteY70" fmla="*/ 3456749 h 4577285"/>
                <a:gd name="connsiteX71" fmla="*/ 1411242 w 3557175"/>
                <a:gd name="connsiteY71" fmla="*/ 3403893 h 4577285"/>
                <a:gd name="connsiteX72" fmla="*/ 1284388 w 3557175"/>
                <a:gd name="connsiteY72" fmla="*/ 3240041 h 4577285"/>
                <a:gd name="connsiteX73" fmla="*/ 1104680 w 3557175"/>
                <a:gd name="connsiteY73" fmla="*/ 3123759 h 4577285"/>
                <a:gd name="connsiteX74" fmla="*/ 993683 w 3557175"/>
                <a:gd name="connsiteY74" fmla="*/ 3033905 h 4577285"/>
                <a:gd name="connsiteX75" fmla="*/ 924971 w 3557175"/>
                <a:gd name="connsiteY75" fmla="*/ 2901766 h 4577285"/>
                <a:gd name="connsiteX76" fmla="*/ 924971 w 3557175"/>
                <a:gd name="connsiteY76" fmla="*/ 2700915 h 4577285"/>
                <a:gd name="connsiteX77" fmla="*/ 898543 w 3557175"/>
                <a:gd name="connsiteY77" fmla="*/ 2500064 h 4577285"/>
                <a:gd name="connsiteX78" fmla="*/ 829831 w 3557175"/>
                <a:gd name="connsiteY78" fmla="*/ 2341498 h 4577285"/>
                <a:gd name="connsiteX79" fmla="*/ 734691 w 3557175"/>
                <a:gd name="connsiteY79" fmla="*/ 2214645 h 4577285"/>
                <a:gd name="connsiteX80" fmla="*/ 618409 w 3557175"/>
                <a:gd name="connsiteY80" fmla="*/ 2066649 h 4577285"/>
                <a:gd name="connsiteX81" fmla="*/ 576125 w 3557175"/>
                <a:gd name="connsiteY81"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01692 w 3557175"/>
                <a:gd name="connsiteY54" fmla="*/ 3923391 h 4577285"/>
                <a:gd name="connsiteX55" fmla="*/ 2174502 w 3557175"/>
                <a:gd name="connsiteY55" fmla="*/ 4093156 h 4577285"/>
                <a:gd name="connsiteX56" fmla="*/ 2308646 w 3557175"/>
                <a:gd name="connsiteY56" fmla="*/ 4174836 h 4577285"/>
                <a:gd name="connsiteX57" fmla="*/ 2605383 w 3557175"/>
                <a:gd name="connsiteY57" fmla="*/ 4359103 h 4577285"/>
                <a:gd name="connsiteX58" fmla="*/ 2701250 w 3557175"/>
                <a:gd name="connsiteY58" fmla="*/ 4385139 h 4577285"/>
                <a:gd name="connsiteX59" fmla="*/ 2793010 w 3557175"/>
                <a:gd name="connsiteY59" fmla="*/ 4428937 h 4577285"/>
                <a:gd name="connsiteX60" fmla="*/ 2865494 w 3557175"/>
                <a:gd name="connsiteY60" fmla="*/ 4462536 h 4577285"/>
                <a:gd name="connsiteX61" fmla="*/ 2964407 w 3557175"/>
                <a:gd name="connsiteY61" fmla="*/ 4513486 h 4577285"/>
                <a:gd name="connsiteX62" fmla="*/ 2987455 w 3557175"/>
                <a:gd name="connsiteY62" fmla="*/ 4577285 h 4577285"/>
                <a:gd name="connsiteX63" fmla="*/ 2875339 w 3557175"/>
                <a:gd name="connsiteY63" fmla="*/ 4572000 h 4577285"/>
                <a:gd name="connsiteX64" fmla="*/ 2616347 w 3557175"/>
                <a:gd name="connsiteY64" fmla="*/ 4561429 h 4577285"/>
                <a:gd name="connsiteX65" fmla="*/ 2267501 w 3557175"/>
                <a:gd name="connsiteY65" fmla="*/ 4503288 h 4577285"/>
                <a:gd name="connsiteX66" fmla="*/ 2040222 w 3557175"/>
                <a:gd name="connsiteY66" fmla="*/ 4387005 h 4577285"/>
                <a:gd name="connsiteX67" fmla="*/ 1865799 w 3557175"/>
                <a:gd name="connsiteY67" fmla="*/ 4260152 h 4577285"/>
                <a:gd name="connsiteX68" fmla="*/ 1733660 w 3557175"/>
                <a:gd name="connsiteY68" fmla="*/ 4054016 h 4577285"/>
                <a:gd name="connsiteX69" fmla="*/ 1606807 w 3557175"/>
                <a:gd name="connsiteY69" fmla="*/ 3789738 h 4577285"/>
                <a:gd name="connsiteX70" fmla="*/ 1427098 w 3557175"/>
                <a:gd name="connsiteY70" fmla="*/ 3456749 h 4577285"/>
                <a:gd name="connsiteX71" fmla="*/ 1411242 w 3557175"/>
                <a:gd name="connsiteY71" fmla="*/ 3403893 h 4577285"/>
                <a:gd name="connsiteX72" fmla="*/ 1284388 w 3557175"/>
                <a:gd name="connsiteY72" fmla="*/ 3240041 h 4577285"/>
                <a:gd name="connsiteX73" fmla="*/ 1104680 w 3557175"/>
                <a:gd name="connsiteY73" fmla="*/ 3123759 h 4577285"/>
                <a:gd name="connsiteX74" fmla="*/ 993683 w 3557175"/>
                <a:gd name="connsiteY74" fmla="*/ 3033905 h 4577285"/>
                <a:gd name="connsiteX75" fmla="*/ 924971 w 3557175"/>
                <a:gd name="connsiteY75" fmla="*/ 2901766 h 4577285"/>
                <a:gd name="connsiteX76" fmla="*/ 924971 w 3557175"/>
                <a:gd name="connsiteY76" fmla="*/ 2700915 h 4577285"/>
                <a:gd name="connsiteX77" fmla="*/ 898543 w 3557175"/>
                <a:gd name="connsiteY77" fmla="*/ 2500064 h 4577285"/>
                <a:gd name="connsiteX78" fmla="*/ 829831 w 3557175"/>
                <a:gd name="connsiteY78" fmla="*/ 2341498 h 4577285"/>
                <a:gd name="connsiteX79" fmla="*/ 734691 w 3557175"/>
                <a:gd name="connsiteY79" fmla="*/ 2214645 h 4577285"/>
                <a:gd name="connsiteX80" fmla="*/ 618409 w 3557175"/>
                <a:gd name="connsiteY80" fmla="*/ 2066649 h 4577285"/>
                <a:gd name="connsiteX81" fmla="*/ 576125 w 3557175"/>
                <a:gd name="connsiteY81"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01692 w 3557175"/>
                <a:gd name="connsiteY54" fmla="*/ 3923391 h 4577285"/>
                <a:gd name="connsiteX55" fmla="*/ 2174502 w 3557175"/>
                <a:gd name="connsiteY55" fmla="*/ 4093156 h 4577285"/>
                <a:gd name="connsiteX56" fmla="*/ 2308646 w 3557175"/>
                <a:gd name="connsiteY56" fmla="*/ 4174836 h 4577285"/>
                <a:gd name="connsiteX57" fmla="*/ 2503405 w 3557175"/>
                <a:gd name="connsiteY57" fmla="*/ 4291118 h 4577285"/>
                <a:gd name="connsiteX58" fmla="*/ 2701250 w 3557175"/>
                <a:gd name="connsiteY58" fmla="*/ 4385139 h 4577285"/>
                <a:gd name="connsiteX59" fmla="*/ 2793010 w 3557175"/>
                <a:gd name="connsiteY59" fmla="*/ 4428937 h 4577285"/>
                <a:gd name="connsiteX60" fmla="*/ 2865494 w 3557175"/>
                <a:gd name="connsiteY60" fmla="*/ 4462536 h 4577285"/>
                <a:gd name="connsiteX61" fmla="*/ 2964407 w 3557175"/>
                <a:gd name="connsiteY61" fmla="*/ 4513486 h 4577285"/>
                <a:gd name="connsiteX62" fmla="*/ 2987455 w 3557175"/>
                <a:gd name="connsiteY62" fmla="*/ 4577285 h 4577285"/>
                <a:gd name="connsiteX63" fmla="*/ 2875339 w 3557175"/>
                <a:gd name="connsiteY63" fmla="*/ 4572000 h 4577285"/>
                <a:gd name="connsiteX64" fmla="*/ 2616347 w 3557175"/>
                <a:gd name="connsiteY64" fmla="*/ 4561429 h 4577285"/>
                <a:gd name="connsiteX65" fmla="*/ 2267501 w 3557175"/>
                <a:gd name="connsiteY65" fmla="*/ 4503288 h 4577285"/>
                <a:gd name="connsiteX66" fmla="*/ 2040222 w 3557175"/>
                <a:gd name="connsiteY66" fmla="*/ 4387005 h 4577285"/>
                <a:gd name="connsiteX67" fmla="*/ 1865799 w 3557175"/>
                <a:gd name="connsiteY67" fmla="*/ 4260152 h 4577285"/>
                <a:gd name="connsiteX68" fmla="*/ 1733660 w 3557175"/>
                <a:gd name="connsiteY68" fmla="*/ 4054016 h 4577285"/>
                <a:gd name="connsiteX69" fmla="*/ 1606807 w 3557175"/>
                <a:gd name="connsiteY69" fmla="*/ 3789738 h 4577285"/>
                <a:gd name="connsiteX70" fmla="*/ 1427098 w 3557175"/>
                <a:gd name="connsiteY70" fmla="*/ 3456749 h 4577285"/>
                <a:gd name="connsiteX71" fmla="*/ 1411242 w 3557175"/>
                <a:gd name="connsiteY71" fmla="*/ 3403893 h 4577285"/>
                <a:gd name="connsiteX72" fmla="*/ 1284388 w 3557175"/>
                <a:gd name="connsiteY72" fmla="*/ 3240041 h 4577285"/>
                <a:gd name="connsiteX73" fmla="*/ 1104680 w 3557175"/>
                <a:gd name="connsiteY73" fmla="*/ 3123759 h 4577285"/>
                <a:gd name="connsiteX74" fmla="*/ 993683 w 3557175"/>
                <a:gd name="connsiteY74" fmla="*/ 3033905 h 4577285"/>
                <a:gd name="connsiteX75" fmla="*/ 924971 w 3557175"/>
                <a:gd name="connsiteY75" fmla="*/ 2901766 h 4577285"/>
                <a:gd name="connsiteX76" fmla="*/ 924971 w 3557175"/>
                <a:gd name="connsiteY76" fmla="*/ 2700915 h 4577285"/>
                <a:gd name="connsiteX77" fmla="*/ 898543 w 3557175"/>
                <a:gd name="connsiteY77" fmla="*/ 2500064 h 4577285"/>
                <a:gd name="connsiteX78" fmla="*/ 829831 w 3557175"/>
                <a:gd name="connsiteY78" fmla="*/ 2341498 h 4577285"/>
                <a:gd name="connsiteX79" fmla="*/ 734691 w 3557175"/>
                <a:gd name="connsiteY79" fmla="*/ 2214645 h 4577285"/>
                <a:gd name="connsiteX80" fmla="*/ 618409 w 3557175"/>
                <a:gd name="connsiteY80" fmla="*/ 2066649 h 4577285"/>
                <a:gd name="connsiteX81" fmla="*/ 576125 w 3557175"/>
                <a:gd name="connsiteY81"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01692 w 3557175"/>
                <a:gd name="connsiteY54" fmla="*/ 3923391 h 4577285"/>
                <a:gd name="connsiteX55" fmla="*/ 2174502 w 3557175"/>
                <a:gd name="connsiteY55" fmla="*/ 4093156 h 4577285"/>
                <a:gd name="connsiteX56" fmla="*/ 2308646 w 3557175"/>
                <a:gd name="connsiteY56" fmla="*/ 4174836 h 4577285"/>
                <a:gd name="connsiteX57" fmla="*/ 2503405 w 3557175"/>
                <a:gd name="connsiteY57" fmla="*/ 4291118 h 4577285"/>
                <a:gd name="connsiteX58" fmla="*/ 2657197 w 3557175"/>
                <a:gd name="connsiteY58" fmla="*/ 4375295 h 4577285"/>
                <a:gd name="connsiteX59" fmla="*/ 2701250 w 3557175"/>
                <a:gd name="connsiteY59" fmla="*/ 4385139 h 4577285"/>
                <a:gd name="connsiteX60" fmla="*/ 2793010 w 3557175"/>
                <a:gd name="connsiteY60" fmla="*/ 4428937 h 4577285"/>
                <a:gd name="connsiteX61" fmla="*/ 2865494 w 3557175"/>
                <a:gd name="connsiteY61" fmla="*/ 4462536 h 4577285"/>
                <a:gd name="connsiteX62" fmla="*/ 2964407 w 3557175"/>
                <a:gd name="connsiteY62" fmla="*/ 4513486 h 4577285"/>
                <a:gd name="connsiteX63" fmla="*/ 2987455 w 3557175"/>
                <a:gd name="connsiteY63" fmla="*/ 4577285 h 4577285"/>
                <a:gd name="connsiteX64" fmla="*/ 2875339 w 3557175"/>
                <a:gd name="connsiteY64" fmla="*/ 4572000 h 4577285"/>
                <a:gd name="connsiteX65" fmla="*/ 2616347 w 3557175"/>
                <a:gd name="connsiteY65" fmla="*/ 4561429 h 4577285"/>
                <a:gd name="connsiteX66" fmla="*/ 2267501 w 3557175"/>
                <a:gd name="connsiteY66" fmla="*/ 4503288 h 4577285"/>
                <a:gd name="connsiteX67" fmla="*/ 2040222 w 3557175"/>
                <a:gd name="connsiteY67" fmla="*/ 4387005 h 4577285"/>
                <a:gd name="connsiteX68" fmla="*/ 1865799 w 3557175"/>
                <a:gd name="connsiteY68" fmla="*/ 4260152 h 4577285"/>
                <a:gd name="connsiteX69" fmla="*/ 1733660 w 3557175"/>
                <a:gd name="connsiteY69" fmla="*/ 4054016 h 4577285"/>
                <a:gd name="connsiteX70" fmla="*/ 1606807 w 3557175"/>
                <a:gd name="connsiteY70" fmla="*/ 3789738 h 4577285"/>
                <a:gd name="connsiteX71" fmla="*/ 1427098 w 3557175"/>
                <a:gd name="connsiteY71" fmla="*/ 3456749 h 4577285"/>
                <a:gd name="connsiteX72" fmla="*/ 1411242 w 3557175"/>
                <a:gd name="connsiteY72" fmla="*/ 3403893 h 4577285"/>
                <a:gd name="connsiteX73" fmla="*/ 1284388 w 3557175"/>
                <a:gd name="connsiteY73" fmla="*/ 3240041 h 4577285"/>
                <a:gd name="connsiteX74" fmla="*/ 1104680 w 3557175"/>
                <a:gd name="connsiteY74" fmla="*/ 3123759 h 4577285"/>
                <a:gd name="connsiteX75" fmla="*/ 993683 w 3557175"/>
                <a:gd name="connsiteY75" fmla="*/ 3033905 h 4577285"/>
                <a:gd name="connsiteX76" fmla="*/ 924971 w 3557175"/>
                <a:gd name="connsiteY76" fmla="*/ 2901766 h 4577285"/>
                <a:gd name="connsiteX77" fmla="*/ 924971 w 3557175"/>
                <a:gd name="connsiteY77" fmla="*/ 2700915 h 4577285"/>
                <a:gd name="connsiteX78" fmla="*/ 898543 w 3557175"/>
                <a:gd name="connsiteY78" fmla="*/ 2500064 h 4577285"/>
                <a:gd name="connsiteX79" fmla="*/ 829831 w 3557175"/>
                <a:gd name="connsiteY79" fmla="*/ 2341498 h 4577285"/>
                <a:gd name="connsiteX80" fmla="*/ 734691 w 3557175"/>
                <a:gd name="connsiteY80" fmla="*/ 2214645 h 4577285"/>
                <a:gd name="connsiteX81" fmla="*/ 618409 w 3557175"/>
                <a:gd name="connsiteY81" fmla="*/ 2066649 h 4577285"/>
                <a:gd name="connsiteX82" fmla="*/ 576125 w 3557175"/>
                <a:gd name="connsiteY82"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01692 w 3557175"/>
                <a:gd name="connsiteY54" fmla="*/ 3923391 h 4577285"/>
                <a:gd name="connsiteX55" fmla="*/ 2174502 w 3557175"/>
                <a:gd name="connsiteY55" fmla="*/ 4093156 h 4577285"/>
                <a:gd name="connsiteX56" fmla="*/ 2308646 w 3557175"/>
                <a:gd name="connsiteY56" fmla="*/ 4174836 h 4577285"/>
                <a:gd name="connsiteX57" fmla="*/ 2503405 w 3557175"/>
                <a:gd name="connsiteY57" fmla="*/ 4291118 h 4577285"/>
                <a:gd name="connsiteX58" fmla="*/ 2701250 w 3557175"/>
                <a:gd name="connsiteY58" fmla="*/ 4385139 h 4577285"/>
                <a:gd name="connsiteX59" fmla="*/ 2793010 w 3557175"/>
                <a:gd name="connsiteY59" fmla="*/ 4428937 h 4577285"/>
                <a:gd name="connsiteX60" fmla="*/ 2865494 w 3557175"/>
                <a:gd name="connsiteY60" fmla="*/ 4462536 h 4577285"/>
                <a:gd name="connsiteX61" fmla="*/ 2964407 w 3557175"/>
                <a:gd name="connsiteY61" fmla="*/ 4513486 h 4577285"/>
                <a:gd name="connsiteX62" fmla="*/ 2987455 w 3557175"/>
                <a:gd name="connsiteY62" fmla="*/ 4577285 h 4577285"/>
                <a:gd name="connsiteX63" fmla="*/ 2875339 w 3557175"/>
                <a:gd name="connsiteY63" fmla="*/ 4572000 h 4577285"/>
                <a:gd name="connsiteX64" fmla="*/ 2616347 w 3557175"/>
                <a:gd name="connsiteY64" fmla="*/ 4561429 h 4577285"/>
                <a:gd name="connsiteX65" fmla="*/ 2267501 w 3557175"/>
                <a:gd name="connsiteY65" fmla="*/ 4503288 h 4577285"/>
                <a:gd name="connsiteX66" fmla="*/ 2040222 w 3557175"/>
                <a:gd name="connsiteY66" fmla="*/ 4387005 h 4577285"/>
                <a:gd name="connsiteX67" fmla="*/ 1865799 w 3557175"/>
                <a:gd name="connsiteY67" fmla="*/ 4260152 h 4577285"/>
                <a:gd name="connsiteX68" fmla="*/ 1733660 w 3557175"/>
                <a:gd name="connsiteY68" fmla="*/ 4054016 h 4577285"/>
                <a:gd name="connsiteX69" fmla="*/ 1606807 w 3557175"/>
                <a:gd name="connsiteY69" fmla="*/ 3789738 h 4577285"/>
                <a:gd name="connsiteX70" fmla="*/ 1427098 w 3557175"/>
                <a:gd name="connsiteY70" fmla="*/ 3456749 h 4577285"/>
                <a:gd name="connsiteX71" fmla="*/ 1411242 w 3557175"/>
                <a:gd name="connsiteY71" fmla="*/ 3403893 h 4577285"/>
                <a:gd name="connsiteX72" fmla="*/ 1284388 w 3557175"/>
                <a:gd name="connsiteY72" fmla="*/ 3240041 h 4577285"/>
                <a:gd name="connsiteX73" fmla="*/ 1104680 w 3557175"/>
                <a:gd name="connsiteY73" fmla="*/ 3123759 h 4577285"/>
                <a:gd name="connsiteX74" fmla="*/ 993683 w 3557175"/>
                <a:gd name="connsiteY74" fmla="*/ 3033905 h 4577285"/>
                <a:gd name="connsiteX75" fmla="*/ 924971 w 3557175"/>
                <a:gd name="connsiteY75" fmla="*/ 2901766 h 4577285"/>
                <a:gd name="connsiteX76" fmla="*/ 924971 w 3557175"/>
                <a:gd name="connsiteY76" fmla="*/ 2700915 h 4577285"/>
                <a:gd name="connsiteX77" fmla="*/ 898543 w 3557175"/>
                <a:gd name="connsiteY77" fmla="*/ 2500064 h 4577285"/>
                <a:gd name="connsiteX78" fmla="*/ 829831 w 3557175"/>
                <a:gd name="connsiteY78" fmla="*/ 2341498 h 4577285"/>
                <a:gd name="connsiteX79" fmla="*/ 734691 w 3557175"/>
                <a:gd name="connsiteY79" fmla="*/ 2214645 h 4577285"/>
                <a:gd name="connsiteX80" fmla="*/ 618409 w 3557175"/>
                <a:gd name="connsiteY80" fmla="*/ 2066649 h 4577285"/>
                <a:gd name="connsiteX81" fmla="*/ 576125 w 3557175"/>
                <a:gd name="connsiteY81"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01692 w 3557175"/>
                <a:gd name="connsiteY54" fmla="*/ 3923391 h 4577285"/>
                <a:gd name="connsiteX55" fmla="*/ 2174502 w 3557175"/>
                <a:gd name="connsiteY55" fmla="*/ 4093156 h 4577285"/>
                <a:gd name="connsiteX56" fmla="*/ 2308646 w 3557175"/>
                <a:gd name="connsiteY56" fmla="*/ 4174836 h 4577285"/>
                <a:gd name="connsiteX57" fmla="*/ 2503405 w 3557175"/>
                <a:gd name="connsiteY57" fmla="*/ 4291118 h 4577285"/>
                <a:gd name="connsiteX58" fmla="*/ 2660459 w 3557175"/>
                <a:gd name="connsiteY58" fmla="*/ 4378341 h 4577285"/>
                <a:gd name="connsiteX59" fmla="*/ 2793010 w 3557175"/>
                <a:gd name="connsiteY59" fmla="*/ 4428937 h 4577285"/>
                <a:gd name="connsiteX60" fmla="*/ 2865494 w 3557175"/>
                <a:gd name="connsiteY60" fmla="*/ 4462536 h 4577285"/>
                <a:gd name="connsiteX61" fmla="*/ 2964407 w 3557175"/>
                <a:gd name="connsiteY61" fmla="*/ 4513486 h 4577285"/>
                <a:gd name="connsiteX62" fmla="*/ 2987455 w 3557175"/>
                <a:gd name="connsiteY62" fmla="*/ 4577285 h 4577285"/>
                <a:gd name="connsiteX63" fmla="*/ 2875339 w 3557175"/>
                <a:gd name="connsiteY63" fmla="*/ 4572000 h 4577285"/>
                <a:gd name="connsiteX64" fmla="*/ 2616347 w 3557175"/>
                <a:gd name="connsiteY64" fmla="*/ 4561429 h 4577285"/>
                <a:gd name="connsiteX65" fmla="*/ 2267501 w 3557175"/>
                <a:gd name="connsiteY65" fmla="*/ 4503288 h 4577285"/>
                <a:gd name="connsiteX66" fmla="*/ 2040222 w 3557175"/>
                <a:gd name="connsiteY66" fmla="*/ 4387005 h 4577285"/>
                <a:gd name="connsiteX67" fmla="*/ 1865799 w 3557175"/>
                <a:gd name="connsiteY67" fmla="*/ 4260152 h 4577285"/>
                <a:gd name="connsiteX68" fmla="*/ 1733660 w 3557175"/>
                <a:gd name="connsiteY68" fmla="*/ 4054016 h 4577285"/>
                <a:gd name="connsiteX69" fmla="*/ 1606807 w 3557175"/>
                <a:gd name="connsiteY69" fmla="*/ 3789738 h 4577285"/>
                <a:gd name="connsiteX70" fmla="*/ 1427098 w 3557175"/>
                <a:gd name="connsiteY70" fmla="*/ 3456749 h 4577285"/>
                <a:gd name="connsiteX71" fmla="*/ 1411242 w 3557175"/>
                <a:gd name="connsiteY71" fmla="*/ 3403893 h 4577285"/>
                <a:gd name="connsiteX72" fmla="*/ 1284388 w 3557175"/>
                <a:gd name="connsiteY72" fmla="*/ 3240041 h 4577285"/>
                <a:gd name="connsiteX73" fmla="*/ 1104680 w 3557175"/>
                <a:gd name="connsiteY73" fmla="*/ 3123759 h 4577285"/>
                <a:gd name="connsiteX74" fmla="*/ 993683 w 3557175"/>
                <a:gd name="connsiteY74" fmla="*/ 3033905 h 4577285"/>
                <a:gd name="connsiteX75" fmla="*/ 924971 w 3557175"/>
                <a:gd name="connsiteY75" fmla="*/ 2901766 h 4577285"/>
                <a:gd name="connsiteX76" fmla="*/ 924971 w 3557175"/>
                <a:gd name="connsiteY76" fmla="*/ 2700915 h 4577285"/>
                <a:gd name="connsiteX77" fmla="*/ 898543 w 3557175"/>
                <a:gd name="connsiteY77" fmla="*/ 2500064 h 4577285"/>
                <a:gd name="connsiteX78" fmla="*/ 829831 w 3557175"/>
                <a:gd name="connsiteY78" fmla="*/ 2341498 h 4577285"/>
                <a:gd name="connsiteX79" fmla="*/ 734691 w 3557175"/>
                <a:gd name="connsiteY79" fmla="*/ 2214645 h 4577285"/>
                <a:gd name="connsiteX80" fmla="*/ 618409 w 3557175"/>
                <a:gd name="connsiteY80" fmla="*/ 2066649 h 4577285"/>
                <a:gd name="connsiteX81" fmla="*/ 576125 w 3557175"/>
                <a:gd name="connsiteY81"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01692 w 3557175"/>
                <a:gd name="connsiteY54" fmla="*/ 3923391 h 4577285"/>
                <a:gd name="connsiteX55" fmla="*/ 2174502 w 3557175"/>
                <a:gd name="connsiteY55" fmla="*/ 4093156 h 4577285"/>
                <a:gd name="connsiteX56" fmla="*/ 2318443 w 3557175"/>
                <a:gd name="connsiteY56" fmla="*/ 4214024 h 4577285"/>
                <a:gd name="connsiteX57" fmla="*/ 2503405 w 3557175"/>
                <a:gd name="connsiteY57" fmla="*/ 4291118 h 4577285"/>
                <a:gd name="connsiteX58" fmla="*/ 2660459 w 3557175"/>
                <a:gd name="connsiteY58" fmla="*/ 4378341 h 4577285"/>
                <a:gd name="connsiteX59" fmla="*/ 2793010 w 3557175"/>
                <a:gd name="connsiteY59" fmla="*/ 4428937 h 4577285"/>
                <a:gd name="connsiteX60" fmla="*/ 2865494 w 3557175"/>
                <a:gd name="connsiteY60" fmla="*/ 4462536 h 4577285"/>
                <a:gd name="connsiteX61" fmla="*/ 2964407 w 3557175"/>
                <a:gd name="connsiteY61" fmla="*/ 4513486 h 4577285"/>
                <a:gd name="connsiteX62" fmla="*/ 2987455 w 3557175"/>
                <a:gd name="connsiteY62" fmla="*/ 4577285 h 4577285"/>
                <a:gd name="connsiteX63" fmla="*/ 2875339 w 3557175"/>
                <a:gd name="connsiteY63" fmla="*/ 4572000 h 4577285"/>
                <a:gd name="connsiteX64" fmla="*/ 2616347 w 3557175"/>
                <a:gd name="connsiteY64" fmla="*/ 4561429 h 4577285"/>
                <a:gd name="connsiteX65" fmla="*/ 2267501 w 3557175"/>
                <a:gd name="connsiteY65" fmla="*/ 4503288 h 4577285"/>
                <a:gd name="connsiteX66" fmla="*/ 2040222 w 3557175"/>
                <a:gd name="connsiteY66" fmla="*/ 4387005 h 4577285"/>
                <a:gd name="connsiteX67" fmla="*/ 1865799 w 3557175"/>
                <a:gd name="connsiteY67" fmla="*/ 4260152 h 4577285"/>
                <a:gd name="connsiteX68" fmla="*/ 1733660 w 3557175"/>
                <a:gd name="connsiteY68" fmla="*/ 4054016 h 4577285"/>
                <a:gd name="connsiteX69" fmla="*/ 1606807 w 3557175"/>
                <a:gd name="connsiteY69" fmla="*/ 3789738 h 4577285"/>
                <a:gd name="connsiteX70" fmla="*/ 1427098 w 3557175"/>
                <a:gd name="connsiteY70" fmla="*/ 3456749 h 4577285"/>
                <a:gd name="connsiteX71" fmla="*/ 1411242 w 3557175"/>
                <a:gd name="connsiteY71" fmla="*/ 3403893 h 4577285"/>
                <a:gd name="connsiteX72" fmla="*/ 1284388 w 3557175"/>
                <a:gd name="connsiteY72" fmla="*/ 3240041 h 4577285"/>
                <a:gd name="connsiteX73" fmla="*/ 1104680 w 3557175"/>
                <a:gd name="connsiteY73" fmla="*/ 3123759 h 4577285"/>
                <a:gd name="connsiteX74" fmla="*/ 993683 w 3557175"/>
                <a:gd name="connsiteY74" fmla="*/ 3033905 h 4577285"/>
                <a:gd name="connsiteX75" fmla="*/ 924971 w 3557175"/>
                <a:gd name="connsiteY75" fmla="*/ 2901766 h 4577285"/>
                <a:gd name="connsiteX76" fmla="*/ 924971 w 3557175"/>
                <a:gd name="connsiteY76" fmla="*/ 2700915 h 4577285"/>
                <a:gd name="connsiteX77" fmla="*/ 898543 w 3557175"/>
                <a:gd name="connsiteY77" fmla="*/ 2500064 h 4577285"/>
                <a:gd name="connsiteX78" fmla="*/ 829831 w 3557175"/>
                <a:gd name="connsiteY78" fmla="*/ 2341498 h 4577285"/>
                <a:gd name="connsiteX79" fmla="*/ 734691 w 3557175"/>
                <a:gd name="connsiteY79" fmla="*/ 2214645 h 4577285"/>
                <a:gd name="connsiteX80" fmla="*/ 618409 w 3557175"/>
                <a:gd name="connsiteY80" fmla="*/ 2066649 h 4577285"/>
                <a:gd name="connsiteX81" fmla="*/ 576125 w 3557175"/>
                <a:gd name="connsiteY81"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01692 w 3557175"/>
                <a:gd name="connsiteY54" fmla="*/ 3923391 h 4577285"/>
                <a:gd name="connsiteX55" fmla="*/ 2174502 w 3557175"/>
                <a:gd name="connsiteY55" fmla="*/ 4093156 h 4577285"/>
                <a:gd name="connsiteX56" fmla="*/ 2318443 w 3557175"/>
                <a:gd name="connsiteY56" fmla="*/ 4214024 h 4577285"/>
                <a:gd name="connsiteX57" fmla="*/ 2496873 w 3557175"/>
                <a:gd name="connsiteY57" fmla="*/ 4310713 h 4577285"/>
                <a:gd name="connsiteX58" fmla="*/ 2660459 w 3557175"/>
                <a:gd name="connsiteY58" fmla="*/ 4378341 h 4577285"/>
                <a:gd name="connsiteX59" fmla="*/ 2793010 w 3557175"/>
                <a:gd name="connsiteY59" fmla="*/ 4428937 h 4577285"/>
                <a:gd name="connsiteX60" fmla="*/ 2865494 w 3557175"/>
                <a:gd name="connsiteY60" fmla="*/ 4462536 h 4577285"/>
                <a:gd name="connsiteX61" fmla="*/ 2964407 w 3557175"/>
                <a:gd name="connsiteY61" fmla="*/ 4513486 h 4577285"/>
                <a:gd name="connsiteX62" fmla="*/ 2987455 w 3557175"/>
                <a:gd name="connsiteY62" fmla="*/ 4577285 h 4577285"/>
                <a:gd name="connsiteX63" fmla="*/ 2875339 w 3557175"/>
                <a:gd name="connsiteY63" fmla="*/ 4572000 h 4577285"/>
                <a:gd name="connsiteX64" fmla="*/ 2616347 w 3557175"/>
                <a:gd name="connsiteY64" fmla="*/ 4561429 h 4577285"/>
                <a:gd name="connsiteX65" fmla="*/ 2267501 w 3557175"/>
                <a:gd name="connsiteY65" fmla="*/ 4503288 h 4577285"/>
                <a:gd name="connsiteX66" fmla="*/ 2040222 w 3557175"/>
                <a:gd name="connsiteY66" fmla="*/ 4387005 h 4577285"/>
                <a:gd name="connsiteX67" fmla="*/ 1865799 w 3557175"/>
                <a:gd name="connsiteY67" fmla="*/ 4260152 h 4577285"/>
                <a:gd name="connsiteX68" fmla="*/ 1733660 w 3557175"/>
                <a:gd name="connsiteY68" fmla="*/ 4054016 h 4577285"/>
                <a:gd name="connsiteX69" fmla="*/ 1606807 w 3557175"/>
                <a:gd name="connsiteY69" fmla="*/ 3789738 h 4577285"/>
                <a:gd name="connsiteX70" fmla="*/ 1427098 w 3557175"/>
                <a:gd name="connsiteY70" fmla="*/ 3456749 h 4577285"/>
                <a:gd name="connsiteX71" fmla="*/ 1411242 w 3557175"/>
                <a:gd name="connsiteY71" fmla="*/ 3403893 h 4577285"/>
                <a:gd name="connsiteX72" fmla="*/ 1284388 w 3557175"/>
                <a:gd name="connsiteY72" fmla="*/ 3240041 h 4577285"/>
                <a:gd name="connsiteX73" fmla="*/ 1104680 w 3557175"/>
                <a:gd name="connsiteY73" fmla="*/ 3123759 h 4577285"/>
                <a:gd name="connsiteX74" fmla="*/ 993683 w 3557175"/>
                <a:gd name="connsiteY74" fmla="*/ 3033905 h 4577285"/>
                <a:gd name="connsiteX75" fmla="*/ 924971 w 3557175"/>
                <a:gd name="connsiteY75" fmla="*/ 2901766 h 4577285"/>
                <a:gd name="connsiteX76" fmla="*/ 924971 w 3557175"/>
                <a:gd name="connsiteY76" fmla="*/ 2700915 h 4577285"/>
                <a:gd name="connsiteX77" fmla="*/ 898543 w 3557175"/>
                <a:gd name="connsiteY77" fmla="*/ 2500064 h 4577285"/>
                <a:gd name="connsiteX78" fmla="*/ 829831 w 3557175"/>
                <a:gd name="connsiteY78" fmla="*/ 2341498 h 4577285"/>
                <a:gd name="connsiteX79" fmla="*/ 734691 w 3557175"/>
                <a:gd name="connsiteY79" fmla="*/ 2214645 h 4577285"/>
                <a:gd name="connsiteX80" fmla="*/ 618409 w 3557175"/>
                <a:gd name="connsiteY80" fmla="*/ 2066649 h 4577285"/>
                <a:gd name="connsiteX81" fmla="*/ 576125 w 3557175"/>
                <a:gd name="connsiteY81"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33643 w 3557175"/>
                <a:gd name="connsiteY16" fmla="*/ 32383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01692 w 3557175"/>
                <a:gd name="connsiteY54" fmla="*/ 3923391 h 4577285"/>
                <a:gd name="connsiteX55" fmla="*/ 2174502 w 3557175"/>
                <a:gd name="connsiteY55" fmla="*/ 4093156 h 4577285"/>
                <a:gd name="connsiteX56" fmla="*/ 2318443 w 3557175"/>
                <a:gd name="connsiteY56" fmla="*/ 4214024 h 4577285"/>
                <a:gd name="connsiteX57" fmla="*/ 2496873 w 3557175"/>
                <a:gd name="connsiteY57" fmla="*/ 4310713 h 4577285"/>
                <a:gd name="connsiteX58" fmla="*/ 2660459 w 3557175"/>
                <a:gd name="connsiteY58" fmla="*/ 4378341 h 4577285"/>
                <a:gd name="connsiteX59" fmla="*/ 2793010 w 3557175"/>
                <a:gd name="connsiteY59" fmla="*/ 4428937 h 4577285"/>
                <a:gd name="connsiteX60" fmla="*/ 2865494 w 3557175"/>
                <a:gd name="connsiteY60" fmla="*/ 4462536 h 4577285"/>
                <a:gd name="connsiteX61" fmla="*/ 2964407 w 3557175"/>
                <a:gd name="connsiteY61" fmla="*/ 4513486 h 4577285"/>
                <a:gd name="connsiteX62" fmla="*/ 2987455 w 3557175"/>
                <a:gd name="connsiteY62" fmla="*/ 4577285 h 4577285"/>
                <a:gd name="connsiteX63" fmla="*/ 2875339 w 3557175"/>
                <a:gd name="connsiteY63" fmla="*/ 4572000 h 4577285"/>
                <a:gd name="connsiteX64" fmla="*/ 2616347 w 3557175"/>
                <a:gd name="connsiteY64" fmla="*/ 4561429 h 4577285"/>
                <a:gd name="connsiteX65" fmla="*/ 2267501 w 3557175"/>
                <a:gd name="connsiteY65" fmla="*/ 4503288 h 4577285"/>
                <a:gd name="connsiteX66" fmla="*/ 2040222 w 3557175"/>
                <a:gd name="connsiteY66" fmla="*/ 4387005 h 4577285"/>
                <a:gd name="connsiteX67" fmla="*/ 1865799 w 3557175"/>
                <a:gd name="connsiteY67" fmla="*/ 4260152 h 4577285"/>
                <a:gd name="connsiteX68" fmla="*/ 1733660 w 3557175"/>
                <a:gd name="connsiteY68" fmla="*/ 4054016 h 4577285"/>
                <a:gd name="connsiteX69" fmla="*/ 1606807 w 3557175"/>
                <a:gd name="connsiteY69" fmla="*/ 3789738 h 4577285"/>
                <a:gd name="connsiteX70" fmla="*/ 1427098 w 3557175"/>
                <a:gd name="connsiteY70" fmla="*/ 3456749 h 4577285"/>
                <a:gd name="connsiteX71" fmla="*/ 1411242 w 3557175"/>
                <a:gd name="connsiteY71" fmla="*/ 3403893 h 4577285"/>
                <a:gd name="connsiteX72" fmla="*/ 1284388 w 3557175"/>
                <a:gd name="connsiteY72" fmla="*/ 3240041 h 4577285"/>
                <a:gd name="connsiteX73" fmla="*/ 1104680 w 3557175"/>
                <a:gd name="connsiteY73" fmla="*/ 3123759 h 4577285"/>
                <a:gd name="connsiteX74" fmla="*/ 993683 w 3557175"/>
                <a:gd name="connsiteY74" fmla="*/ 3033905 h 4577285"/>
                <a:gd name="connsiteX75" fmla="*/ 924971 w 3557175"/>
                <a:gd name="connsiteY75" fmla="*/ 2901766 h 4577285"/>
                <a:gd name="connsiteX76" fmla="*/ 924971 w 3557175"/>
                <a:gd name="connsiteY76" fmla="*/ 2700915 h 4577285"/>
                <a:gd name="connsiteX77" fmla="*/ 898543 w 3557175"/>
                <a:gd name="connsiteY77" fmla="*/ 2500064 h 4577285"/>
                <a:gd name="connsiteX78" fmla="*/ 829831 w 3557175"/>
                <a:gd name="connsiteY78" fmla="*/ 2341498 h 4577285"/>
                <a:gd name="connsiteX79" fmla="*/ 734691 w 3557175"/>
                <a:gd name="connsiteY79" fmla="*/ 2214645 h 4577285"/>
                <a:gd name="connsiteX80" fmla="*/ 618409 w 3557175"/>
                <a:gd name="connsiteY80" fmla="*/ 2066649 h 4577285"/>
                <a:gd name="connsiteX81" fmla="*/ 576125 w 3557175"/>
                <a:gd name="connsiteY81" fmla="*/ 1934511 h 4577285"/>
                <a:gd name="connsiteX0" fmla="*/ 576125 w 3557175"/>
                <a:gd name="connsiteY0" fmla="*/ 2043219 h 4685993"/>
                <a:gd name="connsiteX1" fmla="*/ 602553 w 3557175"/>
                <a:gd name="connsiteY1" fmla="*/ 1842368 h 4685993"/>
                <a:gd name="connsiteX2" fmla="*/ 533840 w 3557175"/>
                <a:gd name="connsiteY2" fmla="*/ 1599233 h 4685993"/>
                <a:gd name="connsiteX3" fmla="*/ 486271 w 3557175"/>
                <a:gd name="connsiteY3" fmla="*/ 1377239 h 4685993"/>
                <a:gd name="connsiteX4" fmla="*/ 406987 w 3557175"/>
                <a:gd name="connsiteY4" fmla="*/ 1197531 h 4685993"/>
                <a:gd name="connsiteX5" fmla="*/ 290706 w 3557175"/>
                <a:gd name="connsiteY5" fmla="*/ 1102390 h 4685993"/>
                <a:gd name="connsiteX6" fmla="*/ 264277 w 3557175"/>
                <a:gd name="connsiteY6" fmla="*/ 938539 h 4685993"/>
                <a:gd name="connsiteX7" fmla="*/ 195565 w 3557175"/>
                <a:gd name="connsiteY7" fmla="*/ 843399 h 4685993"/>
                <a:gd name="connsiteX8" fmla="*/ 89854 w 3557175"/>
                <a:gd name="connsiteY8" fmla="*/ 711260 h 4685993"/>
                <a:gd name="connsiteX9" fmla="*/ 31713 w 3557175"/>
                <a:gd name="connsiteY9" fmla="*/ 573836 h 4685993"/>
                <a:gd name="connsiteX10" fmla="*/ 0 w 3557175"/>
                <a:gd name="connsiteY10" fmla="*/ 462839 h 4685993"/>
                <a:gd name="connsiteX11" fmla="*/ 121568 w 3557175"/>
                <a:gd name="connsiteY11" fmla="*/ 335986 h 4685993"/>
                <a:gd name="connsiteX12" fmla="*/ 169138 w 3557175"/>
                <a:gd name="connsiteY12" fmla="*/ 320130 h 4685993"/>
                <a:gd name="connsiteX13" fmla="*/ 290705 w 3557175"/>
                <a:gd name="connsiteY13" fmla="*/ 283131 h 4685993"/>
                <a:gd name="connsiteX14" fmla="*/ 412273 w 3557175"/>
                <a:gd name="connsiteY14" fmla="*/ 272560 h 4685993"/>
                <a:gd name="connsiteX15" fmla="*/ 486271 w 3557175"/>
                <a:gd name="connsiteY15" fmla="*/ 235561 h 4685993"/>
                <a:gd name="connsiteX16" fmla="*/ 533643 w 3557175"/>
                <a:gd name="connsiteY16" fmla="*/ 141091 h 4685993"/>
                <a:gd name="connsiteX17" fmla="*/ 539402 w 3557175"/>
                <a:gd name="connsiteY17" fmla="*/ 0 h 4685993"/>
                <a:gd name="connsiteX18" fmla="*/ 866830 w 3557175"/>
                <a:gd name="connsiteY18" fmla="*/ 182705 h 4685993"/>
                <a:gd name="connsiteX19" fmla="*/ 1067681 w 3557175"/>
                <a:gd name="connsiteY19" fmla="*/ 108708 h 4685993"/>
                <a:gd name="connsiteX20" fmla="*/ 1183963 w 3557175"/>
                <a:gd name="connsiteY20" fmla="*/ 166849 h 4685993"/>
                <a:gd name="connsiteX21" fmla="*/ 1220962 w 3557175"/>
                <a:gd name="connsiteY21" fmla="*/ 394127 h 4685993"/>
                <a:gd name="connsiteX22" fmla="*/ 1231533 w 3557175"/>
                <a:gd name="connsiteY22" fmla="*/ 478696 h 4685993"/>
                <a:gd name="connsiteX23" fmla="*/ 1331958 w 3557175"/>
                <a:gd name="connsiteY23" fmla="*/ 679547 h 4685993"/>
                <a:gd name="connsiteX24" fmla="*/ 1405956 w 3557175"/>
                <a:gd name="connsiteY24" fmla="*/ 975538 h 4685993"/>
                <a:gd name="connsiteX25" fmla="*/ 1427098 w 3557175"/>
                <a:gd name="connsiteY25" fmla="*/ 1023108 h 4685993"/>
                <a:gd name="connsiteX26" fmla="*/ 1670234 w 3557175"/>
                <a:gd name="connsiteY26" fmla="*/ 1366668 h 4685993"/>
                <a:gd name="connsiteX27" fmla="*/ 1797087 w 3557175"/>
                <a:gd name="connsiteY27" fmla="*/ 1556948 h 4685993"/>
                <a:gd name="connsiteX28" fmla="*/ 1791801 w 3557175"/>
                <a:gd name="connsiteY28" fmla="*/ 1726086 h 4685993"/>
                <a:gd name="connsiteX29" fmla="*/ 1818229 w 3557175"/>
                <a:gd name="connsiteY29" fmla="*/ 1874081 h 4685993"/>
                <a:gd name="connsiteX30" fmla="*/ 1966224 w 3557175"/>
                <a:gd name="connsiteY30" fmla="*/ 2059075 h 4685993"/>
                <a:gd name="connsiteX31" fmla="*/ 2098363 w 3557175"/>
                <a:gd name="connsiteY31" fmla="*/ 2254641 h 4685993"/>
                <a:gd name="connsiteX32" fmla="*/ 2103649 w 3557175"/>
                <a:gd name="connsiteY32" fmla="*/ 2318067 h 4685993"/>
                <a:gd name="connsiteX33" fmla="*/ 2198788 w 3557175"/>
                <a:gd name="connsiteY33" fmla="*/ 2471348 h 4685993"/>
                <a:gd name="connsiteX34" fmla="*/ 2262215 w 3557175"/>
                <a:gd name="connsiteY34" fmla="*/ 2767339 h 4685993"/>
                <a:gd name="connsiteX35" fmla="*/ 2336213 w 3557175"/>
                <a:gd name="connsiteY35" fmla="*/ 2825479 h 4685993"/>
                <a:gd name="connsiteX36" fmla="*/ 2484208 w 3557175"/>
                <a:gd name="connsiteY36" fmla="*/ 2857193 h 4685993"/>
                <a:gd name="connsiteX37" fmla="*/ 2785484 w 3557175"/>
                <a:gd name="connsiteY37" fmla="*/ 2846622 h 4685993"/>
                <a:gd name="connsiteX38" fmla="*/ 3102617 w 3557175"/>
                <a:gd name="connsiteY38" fmla="*/ 2925905 h 4685993"/>
                <a:gd name="connsiteX39" fmla="*/ 3250612 w 3557175"/>
                <a:gd name="connsiteY39" fmla="*/ 2941762 h 4685993"/>
                <a:gd name="connsiteX40" fmla="*/ 3388037 w 3557175"/>
                <a:gd name="connsiteY40" fmla="*/ 2978761 h 4685993"/>
                <a:gd name="connsiteX41" fmla="*/ 3403894 w 3557175"/>
                <a:gd name="connsiteY41" fmla="*/ 3031616 h 4685993"/>
                <a:gd name="connsiteX42" fmla="*/ 3472606 w 3557175"/>
                <a:gd name="connsiteY42" fmla="*/ 3158470 h 4685993"/>
                <a:gd name="connsiteX43" fmla="*/ 3493748 w 3557175"/>
                <a:gd name="connsiteY43" fmla="*/ 3211325 h 4685993"/>
                <a:gd name="connsiteX44" fmla="*/ 3557175 w 3557175"/>
                <a:gd name="connsiteY44" fmla="*/ 3554886 h 4685993"/>
                <a:gd name="connsiteX45" fmla="*/ 3546603 w 3557175"/>
                <a:gd name="connsiteY45" fmla="*/ 3776879 h 4685993"/>
                <a:gd name="connsiteX46" fmla="*/ 3467320 w 3557175"/>
                <a:gd name="connsiteY46" fmla="*/ 3877304 h 4685993"/>
                <a:gd name="connsiteX47" fmla="*/ 3324610 w 3557175"/>
                <a:gd name="connsiteY47" fmla="*/ 3961873 h 4685993"/>
                <a:gd name="connsiteX48" fmla="*/ 3139616 w 3557175"/>
                <a:gd name="connsiteY48" fmla="*/ 3993586 h 4685993"/>
                <a:gd name="connsiteX49" fmla="*/ 2637489 w 3557175"/>
                <a:gd name="connsiteY49" fmla="*/ 3946016 h 4685993"/>
                <a:gd name="connsiteX50" fmla="*/ 2404925 w 3557175"/>
                <a:gd name="connsiteY50" fmla="*/ 3866733 h 4685993"/>
                <a:gd name="connsiteX51" fmla="*/ 2034936 w 3557175"/>
                <a:gd name="connsiteY51" fmla="*/ 3792735 h 4685993"/>
                <a:gd name="connsiteX52" fmla="*/ 1911109 w 3557175"/>
                <a:gd name="connsiteY52" fmla="*/ 3827475 h 4685993"/>
                <a:gd name="connsiteX53" fmla="*/ 1929226 w 3557175"/>
                <a:gd name="connsiteY53" fmla="*/ 3914303 h 4685993"/>
                <a:gd name="connsiteX54" fmla="*/ 2001692 w 3557175"/>
                <a:gd name="connsiteY54" fmla="*/ 4032099 h 4685993"/>
                <a:gd name="connsiteX55" fmla="*/ 2174502 w 3557175"/>
                <a:gd name="connsiteY55" fmla="*/ 4201864 h 4685993"/>
                <a:gd name="connsiteX56" fmla="*/ 2318443 w 3557175"/>
                <a:gd name="connsiteY56" fmla="*/ 4322732 h 4685993"/>
                <a:gd name="connsiteX57" fmla="*/ 2496873 w 3557175"/>
                <a:gd name="connsiteY57" fmla="*/ 4419421 h 4685993"/>
                <a:gd name="connsiteX58" fmla="*/ 2660459 w 3557175"/>
                <a:gd name="connsiteY58" fmla="*/ 4487049 h 4685993"/>
                <a:gd name="connsiteX59" fmla="*/ 2793010 w 3557175"/>
                <a:gd name="connsiteY59" fmla="*/ 4537645 h 4685993"/>
                <a:gd name="connsiteX60" fmla="*/ 2865494 w 3557175"/>
                <a:gd name="connsiteY60" fmla="*/ 4571244 h 4685993"/>
                <a:gd name="connsiteX61" fmla="*/ 2964407 w 3557175"/>
                <a:gd name="connsiteY61" fmla="*/ 4622194 h 4685993"/>
                <a:gd name="connsiteX62" fmla="*/ 2987455 w 3557175"/>
                <a:gd name="connsiteY62" fmla="*/ 4685993 h 4685993"/>
                <a:gd name="connsiteX63" fmla="*/ 2875339 w 3557175"/>
                <a:gd name="connsiteY63" fmla="*/ 4680708 h 4685993"/>
                <a:gd name="connsiteX64" fmla="*/ 2616347 w 3557175"/>
                <a:gd name="connsiteY64" fmla="*/ 4670137 h 4685993"/>
                <a:gd name="connsiteX65" fmla="*/ 2267501 w 3557175"/>
                <a:gd name="connsiteY65" fmla="*/ 4611996 h 4685993"/>
                <a:gd name="connsiteX66" fmla="*/ 2040222 w 3557175"/>
                <a:gd name="connsiteY66" fmla="*/ 4495713 h 4685993"/>
                <a:gd name="connsiteX67" fmla="*/ 1865799 w 3557175"/>
                <a:gd name="connsiteY67" fmla="*/ 4368860 h 4685993"/>
                <a:gd name="connsiteX68" fmla="*/ 1733660 w 3557175"/>
                <a:gd name="connsiteY68" fmla="*/ 4162724 h 4685993"/>
                <a:gd name="connsiteX69" fmla="*/ 1606807 w 3557175"/>
                <a:gd name="connsiteY69" fmla="*/ 3898446 h 4685993"/>
                <a:gd name="connsiteX70" fmla="*/ 1427098 w 3557175"/>
                <a:gd name="connsiteY70" fmla="*/ 3565457 h 4685993"/>
                <a:gd name="connsiteX71" fmla="*/ 1411242 w 3557175"/>
                <a:gd name="connsiteY71" fmla="*/ 3512601 h 4685993"/>
                <a:gd name="connsiteX72" fmla="*/ 1284388 w 3557175"/>
                <a:gd name="connsiteY72" fmla="*/ 3348749 h 4685993"/>
                <a:gd name="connsiteX73" fmla="*/ 1104680 w 3557175"/>
                <a:gd name="connsiteY73" fmla="*/ 3232467 h 4685993"/>
                <a:gd name="connsiteX74" fmla="*/ 993683 w 3557175"/>
                <a:gd name="connsiteY74" fmla="*/ 3142613 h 4685993"/>
                <a:gd name="connsiteX75" fmla="*/ 924971 w 3557175"/>
                <a:gd name="connsiteY75" fmla="*/ 3010474 h 4685993"/>
                <a:gd name="connsiteX76" fmla="*/ 924971 w 3557175"/>
                <a:gd name="connsiteY76" fmla="*/ 2809623 h 4685993"/>
                <a:gd name="connsiteX77" fmla="*/ 898543 w 3557175"/>
                <a:gd name="connsiteY77" fmla="*/ 2608772 h 4685993"/>
                <a:gd name="connsiteX78" fmla="*/ 829831 w 3557175"/>
                <a:gd name="connsiteY78" fmla="*/ 2450206 h 4685993"/>
                <a:gd name="connsiteX79" fmla="*/ 734691 w 3557175"/>
                <a:gd name="connsiteY79" fmla="*/ 2323353 h 4685993"/>
                <a:gd name="connsiteX80" fmla="*/ 618409 w 3557175"/>
                <a:gd name="connsiteY80" fmla="*/ 2175357 h 4685993"/>
                <a:gd name="connsiteX81" fmla="*/ 576125 w 3557175"/>
                <a:gd name="connsiteY81" fmla="*/ 2043219 h 4685993"/>
                <a:gd name="connsiteX0" fmla="*/ 576125 w 3557175"/>
                <a:gd name="connsiteY0" fmla="*/ 2167589 h 4810363"/>
                <a:gd name="connsiteX1" fmla="*/ 602553 w 3557175"/>
                <a:gd name="connsiteY1" fmla="*/ 1966738 h 4810363"/>
                <a:gd name="connsiteX2" fmla="*/ 533840 w 3557175"/>
                <a:gd name="connsiteY2" fmla="*/ 1723603 h 4810363"/>
                <a:gd name="connsiteX3" fmla="*/ 486271 w 3557175"/>
                <a:gd name="connsiteY3" fmla="*/ 1501609 h 4810363"/>
                <a:gd name="connsiteX4" fmla="*/ 406987 w 3557175"/>
                <a:gd name="connsiteY4" fmla="*/ 1321901 h 4810363"/>
                <a:gd name="connsiteX5" fmla="*/ 290706 w 3557175"/>
                <a:gd name="connsiteY5" fmla="*/ 1226760 h 4810363"/>
                <a:gd name="connsiteX6" fmla="*/ 264277 w 3557175"/>
                <a:gd name="connsiteY6" fmla="*/ 1062909 h 4810363"/>
                <a:gd name="connsiteX7" fmla="*/ 195565 w 3557175"/>
                <a:gd name="connsiteY7" fmla="*/ 967769 h 4810363"/>
                <a:gd name="connsiteX8" fmla="*/ 89854 w 3557175"/>
                <a:gd name="connsiteY8" fmla="*/ 835630 h 4810363"/>
                <a:gd name="connsiteX9" fmla="*/ 31713 w 3557175"/>
                <a:gd name="connsiteY9" fmla="*/ 698206 h 4810363"/>
                <a:gd name="connsiteX10" fmla="*/ 0 w 3557175"/>
                <a:gd name="connsiteY10" fmla="*/ 587209 h 4810363"/>
                <a:gd name="connsiteX11" fmla="*/ 121568 w 3557175"/>
                <a:gd name="connsiteY11" fmla="*/ 460356 h 4810363"/>
                <a:gd name="connsiteX12" fmla="*/ 169138 w 3557175"/>
                <a:gd name="connsiteY12" fmla="*/ 444500 h 4810363"/>
                <a:gd name="connsiteX13" fmla="*/ 290705 w 3557175"/>
                <a:gd name="connsiteY13" fmla="*/ 407501 h 4810363"/>
                <a:gd name="connsiteX14" fmla="*/ 412273 w 3557175"/>
                <a:gd name="connsiteY14" fmla="*/ 396930 h 4810363"/>
                <a:gd name="connsiteX15" fmla="*/ 486271 w 3557175"/>
                <a:gd name="connsiteY15" fmla="*/ 359931 h 4810363"/>
                <a:gd name="connsiteX16" fmla="*/ 533643 w 3557175"/>
                <a:gd name="connsiteY16" fmla="*/ 265461 h 4810363"/>
                <a:gd name="connsiteX17" fmla="*/ 539402 w 3557175"/>
                <a:gd name="connsiteY17" fmla="*/ 124370 h 4810363"/>
                <a:gd name="connsiteX18" fmla="*/ 634818 w 3557175"/>
                <a:gd name="connsiteY18" fmla="*/ 0 h 4810363"/>
                <a:gd name="connsiteX19" fmla="*/ 1067681 w 3557175"/>
                <a:gd name="connsiteY19" fmla="*/ 233078 h 4810363"/>
                <a:gd name="connsiteX20" fmla="*/ 1183963 w 3557175"/>
                <a:gd name="connsiteY20" fmla="*/ 291219 h 4810363"/>
                <a:gd name="connsiteX21" fmla="*/ 1220962 w 3557175"/>
                <a:gd name="connsiteY21" fmla="*/ 518497 h 4810363"/>
                <a:gd name="connsiteX22" fmla="*/ 1231533 w 3557175"/>
                <a:gd name="connsiteY22" fmla="*/ 603066 h 4810363"/>
                <a:gd name="connsiteX23" fmla="*/ 1331958 w 3557175"/>
                <a:gd name="connsiteY23" fmla="*/ 803917 h 4810363"/>
                <a:gd name="connsiteX24" fmla="*/ 1405956 w 3557175"/>
                <a:gd name="connsiteY24" fmla="*/ 1099908 h 4810363"/>
                <a:gd name="connsiteX25" fmla="*/ 1427098 w 3557175"/>
                <a:gd name="connsiteY25" fmla="*/ 1147478 h 4810363"/>
                <a:gd name="connsiteX26" fmla="*/ 1670234 w 3557175"/>
                <a:gd name="connsiteY26" fmla="*/ 1491038 h 4810363"/>
                <a:gd name="connsiteX27" fmla="*/ 1797087 w 3557175"/>
                <a:gd name="connsiteY27" fmla="*/ 1681318 h 4810363"/>
                <a:gd name="connsiteX28" fmla="*/ 1791801 w 3557175"/>
                <a:gd name="connsiteY28" fmla="*/ 1850456 h 4810363"/>
                <a:gd name="connsiteX29" fmla="*/ 1818229 w 3557175"/>
                <a:gd name="connsiteY29" fmla="*/ 1998451 h 4810363"/>
                <a:gd name="connsiteX30" fmla="*/ 1966224 w 3557175"/>
                <a:gd name="connsiteY30" fmla="*/ 2183445 h 4810363"/>
                <a:gd name="connsiteX31" fmla="*/ 2098363 w 3557175"/>
                <a:gd name="connsiteY31" fmla="*/ 2379011 h 4810363"/>
                <a:gd name="connsiteX32" fmla="*/ 2103649 w 3557175"/>
                <a:gd name="connsiteY32" fmla="*/ 2442437 h 4810363"/>
                <a:gd name="connsiteX33" fmla="*/ 2198788 w 3557175"/>
                <a:gd name="connsiteY33" fmla="*/ 2595718 h 4810363"/>
                <a:gd name="connsiteX34" fmla="*/ 2262215 w 3557175"/>
                <a:gd name="connsiteY34" fmla="*/ 2891709 h 4810363"/>
                <a:gd name="connsiteX35" fmla="*/ 2336213 w 3557175"/>
                <a:gd name="connsiteY35" fmla="*/ 2949849 h 4810363"/>
                <a:gd name="connsiteX36" fmla="*/ 2484208 w 3557175"/>
                <a:gd name="connsiteY36" fmla="*/ 2981563 h 4810363"/>
                <a:gd name="connsiteX37" fmla="*/ 2785484 w 3557175"/>
                <a:gd name="connsiteY37" fmla="*/ 2970992 h 4810363"/>
                <a:gd name="connsiteX38" fmla="*/ 3102617 w 3557175"/>
                <a:gd name="connsiteY38" fmla="*/ 3050275 h 4810363"/>
                <a:gd name="connsiteX39" fmla="*/ 3250612 w 3557175"/>
                <a:gd name="connsiteY39" fmla="*/ 3066132 h 4810363"/>
                <a:gd name="connsiteX40" fmla="*/ 3388037 w 3557175"/>
                <a:gd name="connsiteY40" fmla="*/ 3103131 h 4810363"/>
                <a:gd name="connsiteX41" fmla="*/ 3403894 w 3557175"/>
                <a:gd name="connsiteY41" fmla="*/ 3155986 h 4810363"/>
                <a:gd name="connsiteX42" fmla="*/ 3472606 w 3557175"/>
                <a:gd name="connsiteY42" fmla="*/ 3282840 h 4810363"/>
                <a:gd name="connsiteX43" fmla="*/ 3493748 w 3557175"/>
                <a:gd name="connsiteY43" fmla="*/ 3335695 h 4810363"/>
                <a:gd name="connsiteX44" fmla="*/ 3557175 w 3557175"/>
                <a:gd name="connsiteY44" fmla="*/ 3679256 h 4810363"/>
                <a:gd name="connsiteX45" fmla="*/ 3546603 w 3557175"/>
                <a:gd name="connsiteY45" fmla="*/ 3901249 h 4810363"/>
                <a:gd name="connsiteX46" fmla="*/ 3467320 w 3557175"/>
                <a:gd name="connsiteY46" fmla="*/ 4001674 h 4810363"/>
                <a:gd name="connsiteX47" fmla="*/ 3324610 w 3557175"/>
                <a:gd name="connsiteY47" fmla="*/ 4086243 h 4810363"/>
                <a:gd name="connsiteX48" fmla="*/ 3139616 w 3557175"/>
                <a:gd name="connsiteY48" fmla="*/ 4117956 h 4810363"/>
                <a:gd name="connsiteX49" fmla="*/ 2637489 w 3557175"/>
                <a:gd name="connsiteY49" fmla="*/ 4070386 h 4810363"/>
                <a:gd name="connsiteX50" fmla="*/ 2404925 w 3557175"/>
                <a:gd name="connsiteY50" fmla="*/ 3991103 h 4810363"/>
                <a:gd name="connsiteX51" fmla="*/ 2034936 w 3557175"/>
                <a:gd name="connsiteY51" fmla="*/ 3917105 h 4810363"/>
                <a:gd name="connsiteX52" fmla="*/ 1911109 w 3557175"/>
                <a:gd name="connsiteY52" fmla="*/ 3951845 h 4810363"/>
                <a:gd name="connsiteX53" fmla="*/ 1929226 w 3557175"/>
                <a:gd name="connsiteY53" fmla="*/ 4038673 h 4810363"/>
                <a:gd name="connsiteX54" fmla="*/ 2001692 w 3557175"/>
                <a:gd name="connsiteY54" fmla="*/ 4156469 h 4810363"/>
                <a:gd name="connsiteX55" fmla="*/ 2174502 w 3557175"/>
                <a:gd name="connsiteY55" fmla="*/ 4326234 h 4810363"/>
                <a:gd name="connsiteX56" fmla="*/ 2318443 w 3557175"/>
                <a:gd name="connsiteY56" fmla="*/ 4447102 h 4810363"/>
                <a:gd name="connsiteX57" fmla="*/ 2496873 w 3557175"/>
                <a:gd name="connsiteY57" fmla="*/ 4543791 h 4810363"/>
                <a:gd name="connsiteX58" fmla="*/ 2660459 w 3557175"/>
                <a:gd name="connsiteY58" fmla="*/ 4611419 h 4810363"/>
                <a:gd name="connsiteX59" fmla="*/ 2793010 w 3557175"/>
                <a:gd name="connsiteY59" fmla="*/ 4662015 h 4810363"/>
                <a:gd name="connsiteX60" fmla="*/ 2865494 w 3557175"/>
                <a:gd name="connsiteY60" fmla="*/ 4695614 h 4810363"/>
                <a:gd name="connsiteX61" fmla="*/ 2964407 w 3557175"/>
                <a:gd name="connsiteY61" fmla="*/ 4746564 h 4810363"/>
                <a:gd name="connsiteX62" fmla="*/ 2987455 w 3557175"/>
                <a:gd name="connsiteY62" fmla="*/ 4810363 h 4810363"/>
                <a:gd name="connsiteX63" fmla="*/ 2875339 w 3557175"/>
                <a:gd name="connsiteY63" fmla="*/ 4805078 h 4810363"/>
                <a:gd name="connsiteX64" fmla="*/ 2616347 w 3557175"/>
                <a:gd name="connsiteY64" fmla="*/ 4794507 h 4810363"/>
                <a:gd name="connsiteX65" fmla="*/ 2267501 w 3557175"/>
                <a:gd name="connsiteY65" fmla="*/ 4736366 h 4810363"/>
                <a:gd name="connsiteX66" fmla="*/ 2040222 w 3557175"/>
                <a:gd name="connsiteY66" fmla="*/ 4620083 h 4810363"/>
                <a:gd name="connsiteX67" fmla="*/ 1865799 w 3557175"/>
                <a:gd name="connsiteY67" fmla="*/ 4493230 h 4810363"/>
                <a:gd name="connsiteX68" fmla="*/ 1733660 w 3557175"/>
                <a:gd name="connsiteY68" fmla="*/ 4287094 h 4810363"/>
                <a:gd name="connsiteX69" fmla="*/ 1606807 w 3557175"/>
                <a:gd name="connsiteY69" fmla="*/ 4022816 h 4810363"/>
                <a:gd name="connsiteX70" fmla="*/ 1427098 w 3557175"/>
                <a:gd name="connsiteY70" fmla="*/ 3689827 h 4810363"/>
                <a:gd name="connsiteX71" fmla="*/ 1411242 w 3557175"/>
                <a:gd name="connsiteY71" fmla="*/ 3636971 h 4810363"/>
                <a:gd name="connsiteX72" fmla="*/ 1284388 w 3557175"/>
                <a:gd name="connsiteY72" fmla="*/ 3473119 h 4810363"/>
                <a:gd name="connsiteX73" fmla="*/ 1104680 w 3557175"/>
                <a:gd name="connsiteY73" fmla="*/ 3356837 h 4810363"/>
                <a:gd name="connsiteX74" fmla="*/ 993683 w 3557175"/>
                <a:gd name="connsiteY74" fmla="*/ 3266983 h 4810363"/>
                <a:gd name="connsiteX75" fmla="*/ 924971 w 3557175"/>
                <a:gd name="connsiteY75" fmla="*/ 3134844 h 4810363"/>
                <a:gd name="connsiteX76" fmla="*/ 924971 w 3557175"/>
                <a:gd name="connsiteY76" fmla="*/ 2933993 h 4810363"/>
                <a:gd name="connsiteX77" fmla="*/ 898543 w 3557175"/>
                <a:gd name="connsiteY77" fmla="*/ 2733142 h 4810363"/>
                <a:gd name="connsiteX78" fmla="*/ 829831 w 3557175"/>
                <a:gd name="connsiteY78" fmla="*/ 2574576 h 4810363"/>
                <a:gd name="connsiteX79" fmla="*/ 734691 w 3557175"/>
                <a:gd name="connsiteY79" fmla="*/ 2447723 h 4810363"/>
                <a:gd name="connsiteX80" fmla="*/ 618409 w 3557175"/>
                <a:gd name="connsiteY80" fmla="*/ 2299727 h 4810363"/>
                <a:gd name="connsiteX81" fmla="*/ 576125 w 3557175"/>
                <a:gd name="connsiteY81" fmla="*/ 2167589 h 4810363"/>
                <a:gd name="connsiteX0" fmla="*/ 576125 w 3557175"/>
                <a:gd name="connsiteY0" fmla="*/ 2167589 h 4810363"/>
                <a:gd name="connsiteX1" fmla="*/ 602553 w 3557175"/>
                <a:gd name="connsiteY1" fmla="*/ 1966738 h 4810363"/>
                <a:gd name="connsiteX2" fmla="*/ 533840 w 3557175"/>
                <a:gd name="connsiteY2" fmla="*/ 1723603 h 4810363"/>
                <a:gd name="connsiteX3" fmla="*/ 486271 w 3557175"/>
                <a:gd name="connsiteY3" fmla="*/ 1501609 h 4810363"/>
                <a:gd name="connsiteX4" fmla="*/ 406987 w 3557175"/>
                <a:gd name="connsiteY4" fmla="*/ 1321901 h 4810363"/>
                <a:gd name="connsiteX5" fmla="*/ 290706 w 3557175"/>
                <a:gd name="connsiteY5" fmla="*/ 1226760 h 4810363"/>
                <a:gd name="connsiteX6" fmla="*/ 264277 w 3557175"/>
                <a:gd name="connsiteY6" fmla="*/ 1062909 h 4810363"/>
                <a:gd name="connsiteX7" fmla="*/ 195565 w 3557175"/>
                <a:gd name="connsiteY7" fmla="*/ 967769 h 4810363"/>
                <a:gd name="connsiteX8" fmla="*/ 89854 w 3557175"/>
                <a:gd name="connsiteY8" fmla="*/ 835630 h 4810363"/>
                <a:gd name="connsiteX9" fmla="*/ 31713 w 3557175"/>
                <a:gd name="connsiteY9" fmla="*/ 698206 h 4810363"/>
                <a:gd name="connsiteX10" fmla="*/ 0 w 3557175"/>
                <a:gd name="connsiteY10" fmla="*/ 587209 h 4810363"/>
                <a:gd name="connsiteX11" fmla="*/ 121568 w 3557175"/>
                <a:gd name="connsiteY11" fmla="*/ 460356 h 4810363"/>
                <a:gd name="connsiteX12" fmla="*/ 169138 w 3557175"/>
                <a:gd name="connsiteY12" fmla="*/ 444500 h 4810363"/>
                <a:gd name="connsiteX13" fmla="*/ 290705 w 3557175"/>
                <a:gd name="connsiteY13" fmla="*/ 407501 h 4810363"/>
                <a:gd name="connsiteX14" fmla="*/ 412273 w 3557175"/>
                <a:gd name="connsiteY14" fmla="*/ 396930 h 4810363"/>
                <a:gd name="connsiteX15" fmla="*/ 486271 w 3557175"/>
                <a:gd name="connsiteY15" fmla="*/ 359931 h 4810363"/>
                <a:gd name="connsiteX16" fmla="*/ 533643 w 3557175"/>
                <a:gd name="connsiteY16" fmla="*/ 265461 h 4810363"/>
                <a:gd name="connsiteX17" fmla="*/ 539402 w 3557175"/>
                <a:gd name="connsiteY17" fmla="*/ 124370 h 4810363"/>
                <a:gd name="connsiteX18" fmla="*/ 634818 w 3557175"/>
                <a:gd name="connsiteY18" fmla="*/ 0 h 4810363"/>
                <a:gd name="connsiteX19" fmla="*/ 897321 w 3557175"/>
                <a:gd name="connsiteY19" fmla="*/ 39721 h 4810363"/>
                <a:gd name="connsiteX20" fmla="*/ 1067681 w 3557175"/>
                <a:gd name="connsiteY20" fmla="*/ 233078 h 4810363"/>
                <a:gd name="connsiteX21" fmla="*/ 1183963 w 3557175"/>
                <a:gd name="connsiteY21" fmla="*/ 291219 h 4810363"/>
                <a:gd name="connsiteX22" fmla="*/ 1220962 w 3557175"/>
                <a:gd name="connsiteY22" fmla="*/ 518497 h 4810363"/>
                <a:gd name="connsiteX23" fmla="*/ 1231533 w 3557175"/>
                <a:gd name="connsiteY23" fmla="*/ 603066 h 4810363"/>
                <a:gd name="connsiteX24" fmla="*/ 1331958 w 3557175"/>
                <a:gd name="connsiteY24" fmla="*/ 803917 h 4810363"/>
                <a:gd name="connsiteX25" fmla="*/ 1405956 w 3557175"/>
                <a:gd name="connsiteY25" fmla="*/ 1099908 h 4810363"/>
                <a:gd name="connsiteX26" fmla="*/ 1427098 w 3557175"/>
                <a:gd name="connsiteY26" fmla="*/ 1147478 h 4810363"/>
                <a:gd name="connsiteX27" fmla="*/ 1670234 w 3557175"/>
                <a:gd name="connsiteY27" fmla="*/ 1491038 h 4810363"/>
                <a:gd name="connsiteX28" fmla="*/ 1797087 w 3557175"/>
                <a:gd name="connsiteY28" fmla="*/ 1681318 h 4810363"/>
                <a:gd name="connsiteX29" fmla="*/ 1791801 w 3557175"/>
                <a:gd name="connsiteY29" fmla="*/ 1850456 h 4810363"/>
                <a:gd name="connsiteX30" fmla="*/ 1818229 w 3557175"/>
                <a:gd name="connsiteY30" fmla="*/ 1998451 h 4810363"/>
                <a:gd name="connsiteX31" fmla="*/ 1966224 w 3557175"/>
                <a:gd name="connsiteY31" fmla="*/ 2183445 h 4810363"/>
                <a:gd name="connsiteX32" fmla="*/ 2098363 w 3557175"/>
                <a:gd name="connsiteY32" fmla="*/ 2379011 h 4810363"/>
                <a:gd name="connsiteX33" fmla="*/ 2103649 w 3557175"/>
                <a:gd name="connsiteY33" fmla="*/ 2442437 h 4810363"/>
                <a:gd name="connsiteX34" fmla="*/ 2198788 w 3557175"/>
                <a:gd name="connsiteY34" fmla="*/ 2595718 h 4810363"/>
                <a:gd name="connsiteX35" fmla="*/ 2262215 w 3557175"/>
                <a:gd name="connsiteY35" fmla="*/ 2891709 h 4810363"/>
                <a:gd name="connsiteX36" fmla="*/ 2336213 w 3557175"/>
                <a:gd name="connsiteY36" fmla="*/ 2949849 h 4810363"/>
                <a:gd name="connsiteX37" fmla="*/ 2484208 w 3557175"/>
                <a:gd name="connsiteY37" fmla="*/ 2981563 h 4810363"/>
                <a:gd name="connsiteX38" fmla="*/ 2785484 w 3557175"/>
                <a:gd name="connsiteY38" fmla="*/ 2970992 h 4810363"/>
                <a:gd name="connsiteX39" fmla="*/ 3102617 w 3557175"/>
                <a:gd name="connsiteY39" fmla="*/ 3050275 h 4810363"/>
                <a:gd name="connsiteX40" fmla="*/ 3250612 w 3557175"/>
                <a:gd name="connsiteY40" fmla="*/ 3066132 h 4810363"/>
                <a:gd name="connsiteX41" fmla="*/ 3388037 w 3557175"/>
                <a:gd name="connsiteY41" fmla="*/ 3103131 h 4810363"/>
                <a:gd name="connsiteX42" fmla="*/ 3403894 w 3557175"/>
                <a:gd name="connsiteY42" fmla="*/ 3155986 h 4810363"/>
                <a:gd name="connsiteX43" fmla="*/ 3472606 w 3557175"/>
                <a:gd name="connsiteY43" fmla="*/ 3282840 h 4810363"/>
                <a:gd name="connsiteX44" fmla="*/ 3493748 w 3557175"/>
                <a:gd name="connsiteY44" fmla="*/ 3335695 h 4810363"/>
                <a:gd name="connsiteX45" fmla="*/ 3557175 w 3557175"/>
                <a:gd name="connsiteY45" fmla="*/ 3679256 h 4810363"/>
                <a:gd name="connsiteX46" fmla="*/ 3546603 w 3557175"/>
                <a:gd name="connsiteY46" fmla="*/ 3901249 h 4810363"/>
                <a:gd name="connsiteX47" fmla="*/ 3467320 w 3557175"/>
                <a:gd name="connsiteY47" fmla="*/ 4001674 h 4810363"/>
                <a:gd name="connsiteX48" fmla="*/ 3324610 w 3557175"/>
                <a:gd name="connsiteY48" fmla="*/ 4086243 h 4810363"/>
                <a:gd name="connsiteX49" fmla="*/ 3139616 w 3557175"/>
                <a:gd name="connsiteY49" fmla="*/ 4117956 h 4810363"/>
                <a:gd name="connsiteX50" fmla="*/ 2637489 w 3557175"/>
                <a:gd name="connsiteY50" fmla="*/ 4070386 h 4810363"/>
                <a:gd name="connsiteX51" fmla="*/ 2404925 w 3557175"/>
                <a:gd name="connsiteY51" fmla="*/ 3991103 h 4810363"/>
                <a:gd name="connsiteX52" fmla="*/ 2034936 w 3557175"/>
                <a:gd name="connsiteY52" fmla="*/ 3917105 h 4810363"/>
                <a:gd name="connsiteX53" fmla="*/ 1911109 w 3557175"/>
                <a:gd name="connsiteY53" fmla="*/ 3951845 h 4810363"/>
                <a:gd name="connsiteX54" fmla="*/ 1929226 w 3557175"/>
                <a:gd name="connsiteY54" fmla="*/ 4038673 h 4810363"/>
                <a:gd name="connsiteX55" fmla="*/ 2001692 w 3557175"/>
                <a:gd name="connsiteY55" fmla="*/ 4156469 h 4810363"/>
                <a:gd name="connsiteX56" fmla="*/ 2174502 w 3557175"/>
                <a:gd name="connsiteY56" fmla="*/ 4326234 h 4810363"/>
                <a:gd name="connsiteX57" fmla="*/ 2318443 w 3557175"/>
                <a:gd name="connsiteY57" fmla="*/ 4447102 h 4810363"/>
                <a:gd name="connsiteX58" fmla="*/ 2496873 w 3557175"/>
                <a:gd name="connsiteY58" fmla="*/ 4543791 h 4810363"/>
                <a:gd name="connsiteX59" fmla="*/ 2660459 w 3557175"/>
                <a:gd name="connsiteY59" fmla="*/ 4611419 h 4810363"/>
                <a:gd name="connsiteX60" fmla="*/ 2793010 w 3557175"/>
                <a:gd name="connsiteY60" fmla="*/ 4662015 h 4810363"/>
                <a:gd name="connsiteX61" fmla="*/ 2865494 w 3557175"/>
                <a:gd name="connsiteY61" fmla="*/ 4695614 h 4810363"/>
                <a:gd name="connsiteX62" fmla="*/ 2964407 w 3557175"/>
                <a:gd name="connsiteY62" fmla="*/ 4746564 h 4810363"/>
                <a:gd name="connsiteX63" fmla="*/ 2987455 w 3557175"/>
                <a:gd name="connsiteY63" fmla="*/ 4810363 h 4810363"/>
                <a:gd name="connsiteX64" fmla="*/ 2875339 w 3557175"/>
                <a:gd name="connsiteY64" fmla="*/ 4805078 h 4810363"/>
                <a:gd name="connsiteX65" fmla="*/ 2616347 w 3557175"/>
                <a:gd name="connsiteY65" fmla="*/ 4794507 h 4810363"/>
                <a:gd name="connsiteX66" fmla="*/ 2267501 w 3557175"/>
                <a:gd name="connsiteY66" fmla="*/ 4736366 h 4810363"/>
                <a:gd name="connsiteX67" fmla="*/ 2040222 w 3557175"/>
                <a:gd name="connsiteY67" fmla="*/ 4620083 h 4810363"/>
                <a:gd name="connsiteX68" fmla="*/ 1865799 w 3557175"/>
                <a:gd name="connsiteY68" fmla="*/ 4493230 h 4810363"/>
                <a:gd name="connsiteX69" fmla="*/ 1733660 w 3557175"/>
                <a:gd name="connsiteY69" fmla="*/ 4287094 h 4810363"/>
                <a:gd name="connsiteX70" fmla="*/ 1606807 w 3557175"/>
                <a:gd name="connsiteY70" fmla="*/ 4022816 h 4810363"/>
                <a:gd name="connsiteX71" fmla="*/ 1427098 w 3557175"/>
                <a:gd name="connsiteY71" fmla="*/ 3689827 h 4810363"/>
                <a:gd name="connsiteX72" fmla="*/ 1411242 w 3557175"/>
                <a:gd name="connsiteY72" fmla="*/ 3636971 h 4810363"/>
                <a:gd name="connsiteX73" fmla="*/ 1284388 w 3557175"/>
                <a:gd name="connsiteY73" fmla="*/ 3473119 h 4810363"/>
                <a:gd name="connsiteX74" fmla="*/ 1104680 w 3557175"/>
                <a:gd name="connsiteY74" fmla="*/ 3356837 h 4810363"/>
                <a:gd name="connsiteX75" fmla="*/ 993683 w 3557175"/>
                <a:gd name="connsiteY75" fmla="*/ 3266983 h 4810363"/>
                <a:gd name="connsiteX76" fmla="*/ 924971 w 3557175"/>
                <a:gd name="connsiteY76" fmla="*/ 3134844 h 4810363"/>
                <a:gd name="connsiteX77" fmla="*/ 924971 w 3557175"/>
                <a:gd name="connsiteY77" fmla="*/ 2933993 h 4810363"/>
                <a:gd name="connsiteX78" fmla="*/ 898543 w 3557175"/>
                <a:gd name="connsiteY78" fmla="*/ 2733142 h 4810363"/>
                <a:gd name="connsiteX79" fmla="*/ 829831 w 3557175"/>
                <a:gd name="connsiteY79" fmla="*/ 2574576 h 4810363"/>
                <a:gd name="connsiteX80" fmla="*/ 734691 w 3557175"/>
                <a:gd name="connsiteY80" fmla="*/ 2447723 h 4810363"/>
                <a:gd name="connsiteX81" fmla="*/ 618409 w 3557175"/>
                <a:gd name="connsiteY81" fmla="*/ 2299727 h 4810363"/>
                <a:gd name="connsiteX82" fmla="*/ 576125 w 3557175"/>
                <a:gd name="connsiteY82" fmla="*/ 2167589 h 4810363"/>
                <a:gd name="connsiteX0" fmla="*/ 576125 w 3557175"/>
                <a:gd name="connsiteY0" fmla="*/ 2167589 h 4810363"/>
                <a:gd name="connsiteX1" fmla="*/ 602553 w 3557175"/>
                <a:gd name="connsiteY1" fmla="*/ 1966738 h 4810363"/>
                <a:gd name="connsiteX2" fmla="*/ 533840 w 3557175"/>
                <a:gd name="connsiteY2" fmla="*/ 1723603 h 4810363"/>
                <a:gd name="connsiteX3" fmla="*/ 486271 w 3557175"/>
                <a:gd name="connsiteY3" fmla="*/ 1501609 h 4810363"/>
                <a:gd name="connsiteX4" fmla="*/ 406987 w 3557175"/>
                <a:gd name="connsiteY4" fmla="*/ 1321901 h 4810363"/>
                <a:gd name="connsiteX5" fmla="*/ 290706 w 3557175"/>
                <a:gd name="connsiteY5" fmla="*/ 1226760 h 4810363"/>
                <a:gd name="connsiteX6" fmla="*/ 264277 w 3557175"/>
                <a:gd name="connsiteY6" fmla="*/ 1062909 h 4810363"/>
                <a:gd name="connsiteX7" fmla="*/ 195565 w 3557175"/>
                <a:gd name="connsiteY7" fmla="*/ 967769 h 4810363"/>
                <a:gd name="connsiteX8" fmla="*/ 89854 w 3557175"/>
                <a:gd name="connsiteY8" fmla="*/ 835630 h 4810363"/>
                <a:gd name="connsiteX9" fmla="*/ 31713 w 3557175"/>
                <a:gd name="connsiteY9" fmla="*/ 698206 h 4810363"/>
                <a:gd name="connsiteX10" fmla="*/ 0 w 3557175"/>
                <a:gd name="connsiteY10" fmla="*/ 587209 h 4810363"/>
                <a:gd name="connsiteX11" fmla="*/ 121568 w 3557175"/>
                <a:gd name="connsiteY11" fmla="*/ 460356 h 4810363"/>
                <a:gd name="connsiteX12" fmla="*/ 169138 w 3557175"/>
                <a:gd name="connsiteY12" fmla="*/ 444500 h 4810363"/>
                <a:gd name="connsiteX13" fmla="*/ 290705 w 3557175"/>
                <a:gd name="connsiteY13" fmla="*/ 407501 h 4810363"/>
                <a:gd name="connsiteX14" fmla="*/ 412273 w 3557175"/>
                <a:gd name="connsiteY14" fmla="*/ 396930 h 4810363"/>
                <a:gd name="connsiteX15" fmla="*/ 486271 w 3557175"/>
                <a:gd name="connsiteY15" fmla="*/ 359931 h 4810363"/>
                <a:gd name="connsiteX16" fmla="*/ 533643 w 3557175"/>
                <a:gd name="connsiteY16" fmla="*/ 265461 h 4810363"/>
                <a:gd name="connsiteX17" fmla="*/ 539402 w 3557175"/>
                <a:gd name="connsiteY17" fmla="*/ 124370 h 4810363"/>
                <a:gd name="connsiteX18" fmla="*/ 634818 w 3557175"/>
                <a:gd name="connsiteY18" fmla="*/ 0 h 4810363"/>
                <a:gd name="connsiteX19" fmla="*/ 897321 w 3557175"/>
                <a:gd name="connsiteY19" fmla="*/ 39721 h 4810363"/>
                <a:gd name="connsiteX20" fmla="*/ 1081328 w 3557175"/>
                <a:gd name="connsiteY20" fmla="*/ 178487 h 4810363"/>
                <a:gd name="connsiteX21" fmla="*/ 1183963 w 3557175"/>
                <a:gd name="connsiteY21" fmla="*/ 291219 h 4810363"/>
                <a:gd name="connsiteX22" fmla="*/ 1220962 w 3557175"/>
                <a:gd name="connsiteY22" fmla="*/ 518497 h 4810363"/>
                <a:gd name="connsiteX23" fmla="*/ 1231533 w 3557175"/>
                <a:gd name="connsiteY23" fmla="*/ 603066 h 4810363"/>
                <a:gd name="connsiteX24" fmla="*/ 1331958 w 3557175"/>
                <a:gd name="connsiteY24" fmla="*/ 803917 h 4810363"/>
                <a:gd name="connsiteX25" fmla="*/ 1405956 w 3557175"/>
                <a:gd name="connsiteY25" fmla="*/ 1099908 h 4810363"/>
                <a:gd name="connsiteX26" fmla="*/ 1427098 w 3557175"/>
                <a:gd name="connsiteY26" fmla="*/ 1147478 h 4810363"/>
                <a:gd name="connsiteX27" fmla="*/ 1670234 w 3557175"/>
                <a:gd name="connsiteY27" fmla="*/ 1491038 h 4810363"/>
                <a:gd name="connsiteX28" fmla="*/ 1797087 w 3557175"/>
                <a:gd name="connsiteY28" fmla="*/ 1681318 h 4810363"/>
                <a:gd name="connsiteX29" fmla="*/ 1791801 w 3557175"/>
                <a:gd name="connsiteY29" fmla="*/ 1850456 h 4810363"/>
                <a:gd name="connsiteX30" fmla="*/ 1818229 w 3557175"/>
                <a:gd name="connsiteY30" fmla="*/ 1998451 h 4810363"/>
                <a:gd name="connsiteX31" fmla="*/ 1966224 w 3557175"/>
                <a:gd name="connsiteY31" fmla="*/ 2183445 h 4810363"/>
                <a:gd name="connsiteX32" fmla="*/ 2098363 w 3557175"/>
                <a:gd name="connsiteY32" fmla="*/ 2379011 h 4810363"/>
                <a:gd name="connsiteX33" fmla="*/ 2103649 w 3557175"/>
                <a:gd name="connsiteY33" fmla="*/ 2442437 h 4810363"/>
                <a:gd name="connsiteX34" fmla="*/ 2198788 w 3557175"/>
                <a:gd name="connsiteY34" fmla="*/ 2595718 h 4810363"/>
                <a:gd name="connsiteX35" fmla="*/ 2262215 w 3557175"/>
                <a:gd name="connsiteY35" fmla="*/ 2891709 h 4810363"/>
                <a:gd name="connsiteX36" fmla="*/ 2336213 w 3557175"/>
                <a:gd name="connsiteY36" fmla="*/ 2949849 h 4810363"/>
                <a:gd name="connsiteX37" fmla="*/ 2484208 w 3557175"/>
                <a:gd name="connsiteY37" fmla="*/ 2981563 h 4810363"/>
                <a:gd name="connsiteX38" fmla="*/ 2785484 w 3557175"/>
                <a:gd name="connsiteY38" fmla="*/ 2970992 h 4810363"/>
                <a:gd name="connsiteX39" fmla="*/ 3102617 w 3557175"/>
                <a:gd name="connsiteY39" fmla="*/ 3050275 h 4810363"/>
                <a:gd name="connsiteX40" fmla="*/ 3250612 w 3557175"/>
                <a:gd name="connsiteY40" fmla="*/ 3066132 h 4810363"/>
                <a:gd name="connsiteX41" fmla="*/ 3388037 w 3557175"/>
                <a:gd name="connsiteY41" fmla="*/ 3103131 h 4810363"/>
                <a:gd name="connsiteX42" fmla="*/ 3403894 w 3557175"/>
                <a:gd name="connsiteY42" fmla="*/ 3155986 h 4810363"/>
                <a:gd name="connsiteX43" fmla="*/ 3472606 w 3557175"/>
                <a:gd name="connsiteY43" fmla="*/ 3282840 h 4810363"/>
                <a:gd name="connsiteX44" fmla="*/ 3493748 w 3557175"/>
                <a:gd name="connsiteY44" fmla="*/ 3335695 h 4810363"/>
                <a:gd name="connsiteX45" fmla="*/ 3557175 w 3557175"/>
                <a:gd name="connsiteY45" fmla="*/ 3679256 h 4810363"/>
                <a:gd name="connsiteX46" fmla="*/ 3546603 w 3557175"/>
                <a:gd name="connsiteY46" fmla="*/ 3901249 h 4810363"/>
                <a:gd name="connsiteX47" fmla="*/ 3467320 w 3557175"/>
                <a:gd name="connsiteY47" fmla="*/ 4001674 h 4810363"/>
                <a:gd name="connsiteX48" fmla="*/ 3324610 w 3557175"/>
                <a:gd name="connsiteY48" fmla="*/ 4086243 h 4810363"/>
                <a:gd name="connsiteX49" fmla="*/ 3139616 w 3557175"/>
                <a:gd name="connsiteY49" fmla="*/ 4117956 h 4810363"/>
                <a:gd name="connsiteX50" fmla="*/ 2637489 w 3557175"/>
                <a:gd name="connsiteY50" fmla="*/ 4070386 h 4810363"/>
                <a:gd name="connsiteX51" fmla="*/ 2404925 w 3557175"/>
                <a:gd name="connsiteY51" fmla="*/ 3991103 h 4810363"/>
                <a:gd name="connsiteX52" fmla="*/ 2034936 w 3557175"/>
                <a:gd name="connsiteY52" fmla="*/ 3917105 h 4810363"/>
                <a:gd name="connsiteX53" fmla="*/ 1911109 w 3557175"/>
                <a:gd name="connsiteY53" fmla="*/ 3951845 h 4810363"/>
                <a:gd name="connsiteX54" fmla="*/ 1929226 w 3557175"/>
                <a:gd name="connsiteY54" fmla="*/ 4038673 h 4810363"/>
                <a:gd name="connsiteX55" fmla="*/ 2001692 w 3557175"/>
                <a:gd name="connsiteY55" fmla="*/ 4156469 h 4810363"/>
                <a:gd name="connsiteX56" fmla="*/ 2174502 w 3557175"/>
                <a:gd name="connsiteY56" fmla="*/ 4326234 h 4810363"/>
                <a:gd name="connsiteX57" fmla="*/ 2318443 w 3557175"/>
                <a:gd name="connsiteY57" fmla="*/ 4447102 h 4810363"/>
                <a:gd name="connsiteX58" fmla="*/ 2496873 w 3557175"/>
                <a:gd name="connsiteY58" fmla="*/ 4543791 h 4810363"/>
                <a:gd name="connsiteX59" fmla="*/ 2660459 w 3557175"/>
                <a:gd name="connsiteY59" fmla="*/ 4611419 h 4810363"/>
                <a:gd name="connsiteX60" fmla="*/ 2793010 w 3557175"/>
                <a:gd name="connsiteY60" fmla="*/ 4662015 h 4810363"/>
                <a:gd name="connsiteX61" fmla="*/ 2865494 w 3557175"/>
                <a:gd name="connsiteY61" fmla="*/ 4695614 h 4810363"/>
                <a:gd name="connsiteX62" fmla="*/ 2964407 w 3557175"/>
                <a:gd name="connsiteY62" fmla="*/ 4746564 h 4810363"/>
                <a:gd name="connsiteX63" fmla="*/ 2987455 w 3557175"/>
                <a:gd name="connsiteY63" fmla="*/ 4810363 h 4810363"/>
                <a:gd name="connsiteX64" fmla="*/ 2875339 w 3557175"/>
                <a:gd name="connsiteY64" fmla="*/ 4805078 h 4810363"/>
                <a:gd name="connsiteX65" fmla="*/ 2616347 w 3557175"/>
                <a:gd name="connsiteY65" fmla="*/ 4794507 h 4810363"/>
                <a:gd name="connsiteX66" fmla="*/ 2267501 w 3557175"/>
                <a:gd name="connsiteY66" fmla="*/ 4736366 h 4810363"/>
                <a:gd name="connsiteX67" fmla="*/ 2040222 w 3557175"/>
                <a:gd name="connsiteY67" fmla="*/ 4620083 h 4810363"/>
                <a:gd name="connsiteX68" fmla="*/ 1865799 w 3557175"/>
                <a:gd name="connsiteY68" fmla="*/ 4493230 h 4810363"/>
                <a:gd name="connsiteX69" fmla="*/ 1733660 w 3557175"/>
                <a:gd name="connsiteY69" fmla="*/ 4287094 h 4810363"/>
                <a:gd name="connsiteX70" fmla="*/ 1606807 w 3557175"/>
                <a:gd name="connsiteY70" fmla="*/ 4022816 h 4810363"/>
                <a:gd name="connsiteX71" fmla="*/ 1427098 w 3557175"/>
                <a:gd name="connsiteY71" fmla="*/ 3689827 h 4810363"/>
                <a:gd name="connsiteX72" fmla="*/ 1411242 w 3557175"/>
                <a:gd name="connsiteY72" fmla="*/ 3636971 h 4810363"/>
                <a:gd name="connsiteX73" fmla="*/ 1284388 w 3557175"/>
                <a:gd name="connsiteY73" fmla="*/ 3473119 h 4810363"/>
                <a:gd name="connsiteX74" fmla="*/ 1104680 w 3557175"/>
                <a:gd name="connsiteY74" fmla="*/ 3356837 h 4810363"/>
                <a:gd name="connsiteX75" fmla="*/ 993683 w 3557175"/>
                <a:gd name="connsiteY75" fmla="*/ 3266983 h 4810363"/>
                <a:gd name="connsiteX76" fmla="*/ 924971 w 3557175"/>
                <a:gd name="connsiteY76" fmla="*/ 3134844 h 4810363"/>
                <a:gd name="connsiteX77" fmla="*/ 924971 w 3557175"/>
                <a:gd name="connsiteY77" fmla="*/ 2933993 h 4810363"/>
                <a:gd name="connsiteX78" fmla="*/ 898543 w 3557175"/>
                <a:gd name="connsiteY78" fmla="*/ 2733142 h 4810363"/>
                <a:gd name="connsiteX79" fmla="*/ 829831 w 3557175"/>
                <a:gd name="connsiteY79" fmla="*/ 2574576 h 4810363"/>
                <a:gd name="connsiteX80" fmla="*/ 734691 w 3557175"/>
                <a:gd name="connsiteY80" fmla="*/ 2447723 h 4810363"/>
                <a:gd name="connsiteX81" fmla="*/ 618409 w 3557175"/>
                <a:gd name="connsiteY81" fmla="*/ 2299727 h 4810363"/>
                <a:gd name="connsiteX82" fmla="*/ 576125 w 3557175"/>
                <a:gd name="connsiteY82" fmla="*/ 2167589 h 4810363"/>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539402 w 3557175"/>
                <a:gd name="connsiteY17" fmla="*/ 137552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1911109 w 3557175"/>
                <a:gd name="connsiteY54" fmla="*/ 3965027 h 4823545"/>
                <a:gd name="connsiteX55" fmla="*/ 1929226 w 3557175"/>
                <a:gd name="connsiteY55" fmla="*/ 4051855 h 4823545"/>
                <a:gd name="connsiteX56" fmla="*/ 2001692 w 3557175"/>
                <a:gd name="connsiteY56" fmla="*/ 4169651 h 4823545"/>
                <a:gd name="connsiteX57" fmla="*/ 2174502 w 3557175"/>
                <a:gd name="connsiteY57" fmla="*/ 4339416 h 4823545"/>
                <a:gd name="connsiteX58" fmla="*/ 2318443 w 3557175"/>
                <a:gd name="connsiteY58" fmla="*/ 4460284 h 4823545"/>
                <a:gd name="connsiteX59" fmla="*/ 2496873 w 3557175"/>
                <a:gd name="connsiteY59" fmla="*/ 4556973 h 4823545"/>
                <a:gd name="connsiteX60" fmla="*/ 2660459 w 3557175"/>
                <a:gd name="connsiteY60" fmla="*/ 4624601 h 4823545"/>
                <a:gd name="connsiteX61" fmla="*/ 2793010 w 3557175"/>
                <a:gd name="connsiteY61" fmla="*/ 4675197 h 4823545"/>
                <a:gd name="connsiteX62" fmla="*/ 2865494 w 3557175"/>
                <a:gd name="connsiteY62" fmla="*/ 4708796 h 4823545"/>
                <a:gd name="connsiteX63" fmla="*/ 2964407 w 3557175"/>
                <a:gd name="connsiteY63" fmla="*/ 4759746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40222 w 3557175"/>
                <a:gd name="connsiteY68" fmla="*/ 4633265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1911109 w 3557175"/>
                <a:gd name="connsiteY54" fmla="*/ 3965027 h 4823545"/>
                <a:gd name="connsiteX55" fmla="*/ 1929226 w 3557175"/>
                <a:gd name="connsiteY55" fmla="*/ 4051855 h 4823545"/>
                <a:gd name="connsiteX56" fmla="*/ 2001692 w 3557175"/>
                <a:gd name="connsiteY56" fmla="*/ 4169651 h 4823545"/>
                <a:gd name="connsiteX57" fmla="*/ 2174502 w 3557175"/>
                <a:gd name="connsiteY57" fmla="*/ 4339416 h 4823545"/>
                <a:gd name="connsiteX58" fmla="*/ 2318443 w 3557175"/>
                <a:gd name="connsiteY58" fmla="*/ 4460284 h 4823545"/>
                <a:gd name="connsiteX59" fmla="*/ 2496873 w 3557175"/>
                <a:gd name="connsiteY59" fmla="*/ 4556973 h 4823545"/>
                <a:gd name="connsiteX60" fmla="*/ 2660459 w 3557175"/>
                <a:gd name="connsiteY60" fmla="*/ 4624601 h 4823545"/>
                <a:gd name="connsiteX61" fmla="*/ 2793010 w 3557175"/>
                <a:gd name="connsiteY61" fmla="*/ 4675197 h 4823545"/>
                <a:gd name="connsiteX62" fmla="*/ 2865494 w 3557175"/>
                <a:gd name="connsiteY62" fmla="*/ 4708796 h 4823545"/>
                <a:gd name="connsiteX63" fmla="*/ 2964407 w 3557175"/>
                <a:gd name="connsiteY63" fmla="*/ 4759746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40222 w 3557175"/>
                <a:gd name="connsiteY68" fmla="*/ 4633265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1911109 w 3557175"/>
                <a:gd name="connsiteY54" fmla="*/ 3965027 h 4823545"/>
                <a:gd name="connsiteX55" fmla="*/ 1929226 w 3557175"/>
                <a:gd name="connsiteY55" fmla="*/ 4051855 h 4823545"/>
                <a:gd name="connsiteX56" fmla="*/ 2001692 w 3557175"/>
                <a:gd name="connsiteY56" fmla="*/ 4169651 h 4823545"/>
                <a:gd name="connsiteX57" fmla="*/ 2174502 w 3557175"/>
                <a:gd name="connsiteY57" fmla="*/ 4339416 h 4823545"/>
                <a:gd name="connsiteX58" fmla="*/ 2318443 w 3557175"/>
                <a:gd name="connsiteY58" fmla="*/ 4460284 h 4823545"/>
                <a:gd name="connsiteX59" fmla="*/ 2496873 w 3557175"/>
                <a:gd name="connsiteY59" fmla="*/ 4556973 h 4823545"/>
                <a:gd name="connsiteX60" fmla="*/ 2660459 w 3557175"/>
                <a:gd name="connsiteY60" fmla="*/ 4624601 h 4823545"/>
                <a:gd name="connsiteX61" fmla="*/ 2793010 w 3557175"/>
                <a:gd name="connsiteY61" fmla="*/ 4675197 h 4823545"/>
                <a:gd name="connsiteX62" fmla="*/ 2865494 w 3557175"/>
                <a:gd name="connsiteY62" fmla="*/ 4708796 h 4823545"/>
                <a:gd name="connsiteX63" fmla="*/ 2964407 w 3557175"/>
                <a:gd name="connsiteY63" fmla="*/ 4759746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40222 w 3557175"/>
                <a:gd name="connsiteY68" fmla="*/ 4633265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1911109 w 3557175"/>
                <a:gd name="connsiteY54" fmla="*/ 3965027 h 4823545"/>
                <a:gd name="connsiteX55" fmla="*/ 1929226 w 3557175"/>
                <a:gd name="connsiteY55" fmla="*/ 4051855 h 4823545"/>
                <a:gd name="connsiteX56" fmla="*/ 2001692 w 3557175"/>
                <a:gd name="connsiteY56" fmla="*/ 4169651 h 4823545"/>
                <a:gd name="connsiteX57" fmla="*/ 2174502 w 3557175"/>
                <a:gd name="connsiteY57" fmla="*/ 4339416 h 4823545"/>
                <a:gd name="connsiteX58" fmla="*/ 2318443 w 3557175"/>
                <a:gd name="connsiteY58" fmla="*/ 4460284 h 4823545"/>
                <a:gd name="connsiteX59" fmla="*/ 2496873 w 3557175"/>
                <a:gd name="connsiteY59" fmla="*/ 4556973 h 4823545"/>
                <a:gd name="connsiteX60" fmla="*/ 2660459 w 3557175"/>
                <a:gd name="connsiteY60" fmla="*/ 4624601 h 4823545"/>
                <a:gd name="connsiteX61" fmla="*/ 2793010 w 3557175"/>
                <a:gd name="connsiteY61" fmla="*/ 4675197 h 4823545"/>
                <a:gd name="connsiteX62" fmla="*/ 2865494 w 3557175"/>
                <a:gd name="connsiteY62" fmla="*/ 4708796 h 4823545"/>
                <a:gd name="connsiteX63" fmla="*/ 2964407 w 3557175"/>
                <a:gd name="connsiteY63" fmla="*/ 4759746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1911109 w 3557175"/>
                <a:gd name="connsiteY54" fmla="*/ 3965027 h 4823545"/>
                <a:gd name="connsiteX55" fmla="*/ 1929226 w 3557175"/>
                <a:gd name="connsiteY55" fmla="*/ 4051855 h 4823545"/>
                <a:gd name="connsiteX56" fmla="*/ 2057209 w 3557175"/>
                <a:gd name="connsiteY56" fmla="*/ 4154034 h 4823545"/>
                <a:gd name="connsiteX57" fmla="*/ 2174502 w 3557175"/>
                <a:gd name="connsiteY57" fmla="*/ 4339416 h 4823545"/>
                <a:gd name="connsiteX58" fmla="*/ 2318443 w 3557175"/>
                <a:gd name="connsiteY58" fmla="*/ 4460284 h 4823545"/>
                <a:gd name="connsiteX59" fmla="*/ 2496873 w 3557175"/>
                <a:gd name="connsiteY59" fmla="*/ 4556973 h 4823545"/>
                <a:gd name="connsiteX60" fmla="*/ 2660459 w 3557175"/>
                <a:gd name="connsiteY60" fmla="*/ 4624601 h 4823545"/>
                <a:gd name="connsiteX61" fmla="*/ 2793010 w 3557175"/>
                <a:gd name="connsiteY61" fmla="*/ 4675197 h 4823545"/>
                <a:gd name="connsiteX62" fmla="*/ 2865494 w 3557175"/>
                <a:gd name="connsiteY62" fmla="*/ 4708796 h 4823545"/>
                <a:gd name="connsiteX63" fmla="*/ 2964407 w 3557175"/>
                <a:gd name="connsiteY63" fmla="*/ 4759746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1911109 w 3557175"/>
                <a:gd name="connsiteY54" fmla="*/ 3965027 h 4823545"/>
                <a:gd name="connsiteX55" fmla="*/ 1929226 w 3557175"/>
                <a:gd name="connsiteY55" fmla="*/ 4051855 h 4823545"/>
                <a:gd name="connsiteX56" fmla="*/ 2057209 w 3557175"/>
                <a:gd name="connsiteY56" fmla="*/ 4154034 h 4823545"/>
                <a:gd name="connsiteX57" fmla="*/ 2304331 w 3557175"/>
                <a:gd name="connsiteY57" fmla="*/ 4230860 h 4823545"/>
                <a:gd name="connsiteX58" fmla="*/ 2318443 w 3557175"/>
                <a:gd name="connsiteY58" fmla="*/ 4460284 h 4823545"/>
                <a:gd name="connsiteX59" fmla="*/ 2496873 w 3557175"/>
                <a:gd name="connsiteY59" fmla="*/ 4556973 h 4823545"/>
                <a:gd name="connsiteX60" fmla="*/ 2660459 w 3557175"/>
                <a:gd name="connsiteY60" fmla="*/ 4624601 h 4823545"/>
                <a:gd name="connsiteX61" fmla="*/ 2793010 w 3557175"/>
                <a:gd name="connsiteY61" fmla="*/ 4675197 h 4823545"/>
                <a:gd name="connsiteX62" fmla="*/ 2865494 w 3557175"/>
                <a:gd name="connsiteY62" fmla="*/ 4708796 h 4823545"/>
                <a:gd name="connsiteX63" fmla="*/ 2964407 w 3557175"/>
                <a:gd name="connsiteY63" fmla="*/ 4759746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1911109 w 3557175"/>
                <a:gd name="connsiteY54" fmla="*/ 3965027 h 4823545"/>
                <a:gd name="connsiteX55" fmla="*/ 1929226 w 3557175"/>
                <a:gd name="connsiteY55" fmla="*/ 4051855 h 4823545"/>
                <a:gd name="connsiteX56" fmla="*/ 2057209 w 3557175"/>
                <a:gd name="connsiteY56" fmla="*/ 4154034 h 4823545"/>
                <a:gd name="connsiteX57" fmla="*/ 2304331 w 3557175"/>
                <a:gd name="connsiteY57" fmla="*/ 4230860 h 4823545"/>
                <a:gd name="connsiteX58" fmla="*/ 2704704 w 3557175"/>
                <a:gd name="connsiteY58" fmla="*/ 4374004 h 4823545"/>
                <a:gd name="connsiteX59" fmla="*/ 2496873 w 3557175"/>
                <a:gd name="connsiteY59" fmla="*/ 4556973 h 4823545"/>
                <a:gd name="connsiteX60" fmla="*/ 2660459 w 3557175"/>
                <a:gd name="connsiteY60" fmla="*/ 4624601 h 4823545"/>
                <a:gd name="connsiteX61" fmla="*/ 2793010 w 3557175"/>
                <a:gd name="connsiteY61" fmla="*/ 4675197 h 4823545"/>
                <a:gd name="connsiteX62" fmla="*/ 2865494 w 3557175"/>
                <a:gd name="connsiteY62" fmla="*/ 4708796 h 4823545"/>
                <a:gd name="connsiteX63" fmla="*/ 2964407 w 3557175"/>
                <a:gd name="connsiteY63" fmla="*/ 4759746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1911109 w 3557175"/>
                <a:gd name="connsiteY54" fmla="*/ 3965027 h 4823545"/>
                <a:gd name="connsiteX55" fmla="*/ 1929226 w 3557175"/>
                <a:gd name="connsiteY55" fmla="*/ 4051855 h 4823545"/>
                <a:gd name="connsiteX56" fmla="*/ 2057209 w 3557175"/>
                <a:gd name="connsiteY56" fmla="*/ 4154034 h 4823545"/>
                <a:gd name="connsiteX57" fmla="*/ 2304331 w 3557175"/>
                <a:gd name="connsiteY57" fmla="*/ 4230860 h 4823545"/>
                <a:gd name="connsiteX58" fmla="*/ 2704704 w 3557175"/>
                <a:gd name="connsiteY58" fmla="*/ 4374004 h 4823545"/>
                <a:gd name="connsiteX59" fmla="*/ 3002046 w 3557175"/>
                <a:gd name="connsiteY59" fmla="*/ 4418647 h 4823545"/>
                <a:gd name="connsiteX60" fmla="*/ 2660459 w 3557175"/>
                <a:gd name="connsiteY60" fmla="*/ 4624601 h 4823545"/>
                <a:gd name="connsiteX61" fmla="*/ 2793010 w 3557175"/>
                <a:gd name="connsiteY61" fmla="*/ 4675197 h 4823545"/>
                <a:gd name="connsiteX62" fmla="*/ 2865494 w 3557175"/>
                <a:gd name="connsiteY62" fmla="*/ 4708796 h 4823545"/>
                <a:gd name="connsiteX63" fmla="*/ 2964407 w 3557175"/>
                <a:gd name="connsiteY63" fmla="*/ 4759746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1911109 w 3557175"/>
                <a:gd name="connsiteY54" fmla="*/ 3965027 h 4823545"/>
                <a:gd name="connsiteX55" fmla="*/ 1929226 w 3557175"/>
                <a:gd name="connsiteY55" fmla="*/ 4051855 h 4823545"/>
                <a:gd name="connsiteX56" fmla="*/ 2057209 w 3557175"/>
                <a:gd name="connsiteY56" fmla="*/ 4154034 h 4823545"/>
                <a:gd name="connsiteX57" fmla="*/ 2304331 w 3557175"/>
                <a:gd name="connsiteY57" fmla="*/ 4230860 h 4823545"/>
                <a:gd name="connsiteX58" fmla="*/ 2708107 w 3557175"/>
                <a:gd name="connsiteY58" fmla="*/ 4339769 h 4823545"/>
                <a:gd name="connsiteX59" fmla="*/ 3002046 w 3557175"/>
                <a:gd name="connsiteY59" fmla="*/ 4418647 h 4823545"/>
                <a:gd name="connsiteX60" fmla="*/ 2660459 w 3557175"/>
                <a:gd name="connsiteY60" fmla="*/ 4624601 h 4823545"/>
                <a:gd name="connsiteX61" fmla="*/ 2793010 w 3557175"/>
                <a:gd name="connsiteY61" fmla="*/ 4675197 h 4823545"/>
                <a:gd name="connsiteX62" fmla="*/ 2865494 w 3557175"/>
                <a:gd name="connsiteY62" fmla="*/ 4708796 h 4823545"/>
                <a:gd name="connsiteX63" fmla="*/ 2964407 w 3557175"/>
                <a:gd name="connsiteY63" fmla="*/ 4759746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1911109 w 3557175"/>
                <a:gd name="connsiteY54" fmla="*/ 3965027 h 4823545"/>
                <a:gd name="connsiteX55" fmla="*/ 1929226 w 3557175"/>
                <a:gd name="connsiteY55" fmla="*/ 4051855 h 4823545"/>
                <a:gd name="connsiteX56" fmla="*/ 2057209 w 3557175"/>
                <a:gd name="connsiteY56" fmla="*/ 4154034 h 4823545"/>
                <a:gd name="connsiteX57" fmla="*/ 2304331 w 3557175"/>
                <a:gd name="connsiteY57" fmla="*/ 4230860 h 4823545"/>
                <a:gd name="connsiteX58" fmla="*/ 2708107 w 3557175"/>
                <a:gd name="connsiteY58" fmla="*/ 4339769 h 4823545"/>
                <a:gd name="connsiteX59" fmla="*/ 3001697 w 3557175"/>
                <a:gd name="connsiteY59" fmla="*/ 4402987 h 4823545"/>
                <a:gd name="connsiteX60" fmla="*/ 2660459 w 3557175"/>
                <a:gd name="connsiteY60" fmla="*/ 4624601 h 4823545"/>
                <a:gd name="connsiteX61" fmla="*/ 2793010 w 3557175"/>
                <a:gd name="connsiteY61" fmla="*/ 4675197 h 4823545"/>
                <a:gd name="connsiteX62" fmla="*/ 2865494 w 3557175"/>
                <a:gd name="connsiteY62" fmla="*/ 4708796 h 4823545"/>
                <a:gd name="connsiteX63" fmla="*/ 2964407 w 3557175"/>
                <a:gd name="connsiteY63" fmla="*/ 4759746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1911109 w 3557175"/>
                <a:gd name="connsiteY54" fmla="*/ 3965027 h 4823545"/>
                <a:gd name="connsiteX55" fmla="*/ 1929226 w 3557175"/>
                <a:gd name="connsiteY55" fmla="*/ 4051855 h 4823545"/>
                <a:gd name="connsiteX56" fmla="*/ 2057209 w 3557175"/>
                <a:gd name="connsiteY56" fmla="*/ 4154034 h 4823545"/>
                <a:gd name="connsiteX57" fmla="*/ 2304331 w 3557175"/>
                <a:gd name="connsiteY57" fmla="*/ 4230860 h 4823545"/>
                <a:gd name="connsiteX58" fmla="*/ 2708107 w 3557175"/>
                <a:gd name="connsiteY58" fmla="*/ 4339769 h 4823545"/>
                <a:gd name="connsiteX59" fmla="*/ 3001697 w 3557175"/>
                <a:gd name="connsiteY59" fmla="*/ 4402987 h 4823545"/>
                <a:gd name="connsiteX60" fmla="*/ 3225080 w 3557175"/>
                <a:gd name="connsiteY60" fmla="*/ 4582888 h 4823545"/>
                <a:gd name="connsiteX61" fmla="*/ 2793010 w 3557175"/>
                <a:gd name="connsiteY61" fmla="*/ 4675197 h 4823545"/>
                <a:gd name="connsiteX62" fmla="*/ 2865494 w 3557175"/>
                <a:gd name="connsiteY62" fmla="*/ 4708796 h 4823545"/>
                <a:gd name="connsiteX63" fmla="*/ 2964407 w 3557175"/>
                <a:gd name="connsiteY63" fmla="*/ 4759746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1911109 w 3557175"/>
                <a:gd name="connsiteY54" fmla="*/ 3965027 h 4823545"/>
                <a:gd name="connsiteX55" fmla="*/ 1929226 w 3557175"/>
                <a:gd name="connsiteY55" fmla="*/ 4051855 h 4823545"/>
                <a:gd name="connsiteX56" fmla="*/ 2057209 w 3557175"/>
                <a:gd name="connsiteY56" fmla="*/ 4154034 h 4823545"/>
                <a:gd name="connsiteX57" fmla="*/ 2304331 w 3557175"/>
                <a:gd name="connsiteY57" fmla="*/ 4230860 h 4823545"/>
                <a:gd name="connsiteX58" fmla="*/ 2708107 w 3557175"/>
                <a:gd name="connsiteY58" fmla="*/ 4339769 h 4823545"/>
                <a:gd name="connsiteX59" fmla="*/ 3001697 w 3557175"/>
                <a:gd name="connsiteY59" fmla="*/ 4402987 h 4823545"/>
                <a:gd name="connsiteX60" fmla="*/ 3225080 w 3557175"/>
                <a:gd name="connsiteY60" fmla="*/ 4582888 h 4823545"/>
                <a:gd name="connsiteX61" fmla="*/ 3171784 w 3557175"/>
                <a:gd name="connsiteY61" fmla="*/ 4685505 h 4823545"/>
                <a:gd name="connsiteX62" fmla="*/ 2865494 w 3557175"/>
                <a:gd name="connsiteY62" fmla="*/ 4708796 h 4823545"/>
                <a:gd name="connsiteX63" fmla="*/ 2964407 w 3557175"/>
                <a:gd name="connsiteY63" fmla="*/ 4759746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1911109 w 3557175"/>
                <a:gd name="connsiteY54" fmla="*/ 3965027 h 4823545"/>
                <a:gd name="connsiteX55" fmla="*/ 1929226 w 3557175"/>
                <a:gd name="connsiteY55" fmla="*/ 4051855 h 4823545"/>
                <a:gd name="connsiteX56" fmla="*/ 2057209 w 3557175"/>
                <a:gd name="connsiteY56" fmla="*/ 4154034 h 4823545"/>
                <a:gd name="connsiteX57" fmla="*/ 2304331 w 3557175"/>
                <a:gd name="connsiteY57" fmla="*/ 4230860 h 4823545"/>
                <a:gd name="connsiteX58" fmla="*/ 2708107 w 3557175"/>
                <a:gd name="connsiteY58" fmla="*/ 4339769 h 4823545"/>
                <a:gd name="connsiteX59" fmla="*/ 3001697 w 3557175"/>
                <a:gd name="connsiteY59" fmla="*/ 4402987 h 4823545"/>
                <a:gd name="connsiteX60" fmla="*/ 3225080 w 3557175"/>
                <a:gd name="connsiteY60" fmla="*/ 4582888 h 4823545"/>
                <a:gd name="connsiteX61" fmla="*/ 3171784 w 3557175"/>
                <a:gd name="connsiteY61" fmla="*/ 4685505 h 4823545"/>
                <a:gd name="connsiteX62" fmla="*/ 3121611 w 3557175"/>
                <a:gd name="connsiteY62" fmla="*/ 4741397 h 4823545"/>
                <a:gd name="connsiteX63" fmla="*/ 2964407 w 3557175"/>
                <a:gd name="connsiteY63" fmla="*/ 4759746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1911109 w 3557175"/>
                <a:gd name="connsiteY54" fmla="*/ 3965027 h 4823545"/>
                <a:gd name="connsiteX55" fmla="*/ 1929226 w 3557175"/>
                <a:gd name="connsiteY55" fmla="*/ 4051855 h 4823545"/>
                <a:gd name="connsiteX56" fmla="*/ 2057209 w 3557175"/>
                <a:gd name="connsiteY56" fmla="*/ 4154034 h 4823545"/>
                <a:gd name="connsiteX57" fmla="*/ 2304331 w 3557175"/>
                <a:gd name="connsiteY57" fmla="*/ 4230860 h 4823545"/>
                <a:gd name="connsiteX58" fmla="*/ 2708107 w 3557175"/>
                <a:gd name="connsiteY58" fmla="*/ 4339769 h 4823545"/>
                <a:gd name="connsiteX59" fmla="*/ 3001697 w 3557175"/>
                <a:gd name="connsiteY59" fmla="*/ 4402987 h 4823545"/>
                <a:gd name="connsiteX60" fmla="*/ 3225080 w 3557175"/>
                <a:gd name="connsiteY60" fmla="*/ 4582888 h 4823545"/>
                <a:gd name="connsiteX61" fmla="*/ 3171784 w 3557175"/>
                <a:gd name="connsiteY61" fmla="*/ 4685505 h 4823545"/>
                <a:gd name="connsiteX62" fmla="*/ 3121611 w 3557175"/>
                <a:gd name="connsiteY62" fmla="*/ 4741397 h 4823545"/>
                <a:gd name="connsiteX63" fmla="*/ 3086712 w 3557175"/>
                <a:gd name="connsiteY63" fmla="*/ 4796054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1911109 w 3557175"/>
                <a:gd name="connsiteY54" fmla="*/ 3965027 h 4823545"/>
                <a:gd name="connsiteX55" fmla="*/ 1929226 w 3557175"/>
                <a:gd name="connsiteY55" fmla="*/ 4051855 h 4823545"/>
                <a:gd name="connsiteX56" fmla="*/ 2057209 w 3557175"/>
                <a:gd name="connsiteY56" fmla="*/ 4154034 h 4823545"/>
                <a:gd name="connsiteX57" fmla="*/ 2304331 w 3557175"/>
                <a:gd name="connsiteY57" fmla="*/ 4230860 h 4823545"/>
                <a:gd name="connsiteX58" fmla="*/ 2708107 w 3557175"/>
                <a:gd name="connsiteY58" fmla="*/ 4339769 h 4823545"/>
                <a:gd name="connsiteX59" fmla="*/ 3001697 w 3557175"/>
                <a:gd name="connsiteY59" fmla="*/ 4402987 h 4823545"/>
                <a:gd name="connsiteX60" fmla="*/ 3225080 w 3557175"/>
                <a:gd name="connsiteY60" fmla="*/ 4582888 h 4823545"/>
                <a:gd name="connsiteX61" fmla="*/ 3171784 w 3557175"/>
                <a:gd name="connsiteY61" fmla="*/ 4685505 h 4823545"/>
                <a:gd name="connsiteX62" fmla="*/ 3173282 w 3557175"/>
                <a:gd name="connsiteY62" fmla="*/ 4759126 h 4823545"/>
                <a:gd name="connsiteX63" fmla="*/ 3086712 w 3557175"/>
                <a:gd name="connsiteY63" fmla="*/ 4796054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1911109 w 3557175"/>
                <a:gd name="connsiteY54" fmla="*/ 3965027 h 4823545"/>
                <a:gd name="connsiteX55" fmla="*/ 1929226 w 3557175"/>
                <a:gd name="connsiteY55" fmla="*/ 4051855 h 4823545"/>
                <a:gd name="connsiteX56" fmla="*/ 2057209 w 3557175"/>
                <a:gd name="connsiteY56" fmla="*/ 4154034 h 4823545"/>
                <a:gd name="connsiteX57" fmla="*/ 2304331 w 3557175"/>
                <a:gd name="connsiteY57" fmla="*/ 4230860 h 4823545"/>
                <a:gd name="connsiteX58" fmla="*/ 2708107 w 3557175"/>
                <a:gd name="connsiteY58" fmla="*/ 4339769 h 4823545"/>
                <a:gd name="connsiteX59" fmla="*/ 3001697 w 3557175"/>
                <a:gd name="connsiteY59" fmla="*/ 4402987 h 4823545"/>
                <a:gd name="connsiteX60" fmla="*/ 3225080 w 3557175"/>
                <a:gd name="connsiteY60" fmla="*/ 4582888 h 4823545"/>
                <a:gd name="connsiteX61" fmla="*/ 3223449 w 3557175"/>
                <a:gd name="connsiteY61" fmla="*/ 4692095 h 4823545"/>
                <a:gd name="connsiteX62" fmla="*/ 3173282 w 3557175"/>
                <a:gd name="connsiteY62" fmla="*/ 4759126 h 4823545"/>
                <a:gd name="connsiteX63" fmla="*/ 3086712 w 3557175"/>
                <a:gd name="connsiteY63" fmla="*/ 4796054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1911109 w 3557175"/>
                <a:gd name="connsiteY54" fmla="*/ 3965027 h 4823545"/>
                <a:gd name="connsiteX55" fmla="*/ 1929226 w 3557175"/>
                <a:gd name="connsiteY55" fmla="*/ 4051855 h 4823545"/>
                <a:gd name="connsiteX56" fmla="*/ 2057209 w 3557175"/>
                <a:gd name="connsiteY56" fmla="*/ 4154034 h 4823545"/>
                <a:gd name="connsiteX57" fmla="*/ 2304331 w 3557175"/>
                <a:gd name="connsiteY57" fmla="*/ 4230860 h 4823545"/>
                <a:gd name="connsiteX58" fmla="*/ 2708107 w 3557175"/>
                <a:gd name="connsiteY58" fmla="*/ 4339769 h 4823545"/>
                <a:gd name="connsiteX59" fmla="*/ 3001697 w 3557175"/>
                <a:gd name="connsiteY59" fmla="*/ 4402987 h 4823545"/>
                <a:gd name="connsiteX60" fmla="*/ 3198689 w 3557175"/>
                <a:gd name="connsiteY60" fmla="*/ 4552332 h 4823545"/>
                <a:gd name="connsiteX61" fmla="*/ 3223449 w 3557175"/>
                <a:gd name="connsiteY61" fmla="*/ 4692095 h 4823545"/>
                <a:gd name="connsiteX62" fmla="*/ 3173282 w 3557175"/>
                <a:gd name="connsiteY62" fmla="*/ 4759126 h 4823545"/>
                <a:gd name="connsiteX63" fmla="*/ 3086712 w 3557175"/>
                <a:gd name="connsiteY63" fmla="*/ 4796054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1911109 w 3557175"/>
                <a:gd name="connsiteY54" fmla="*/ 3965027 h 4823545"/>
                <a:gd name="connsiteX55" fmla="*/ 1929226 w 3557175"/>
                <a:gd name="connsiteY55" fmla="*/ 4051855 h 4823545"/>
                <a:gd name="connsiteX56" fmla="*/ 2057209 w 3557175"/>
                <a:gd name="connsiteY56" fmla="*/ 4154034 h 4823545"/>
                <a:gd name="connsiteX57" fmla="*/ 2304331 w 3557175"/>
                <a:gd name="connsiteY57" fmla="*/ 4230860 h 4823545"/>
                <a:gd name="connsiteX58" fmla="*/ 2708107 w 3557175"/>
                <a:gd name="connsiteY58" fmla="*/ 4339769 h 4823545"/>
                <a:gd name="connsiteX59" fmla="*/ 3001697 w 3557175"/>
                <a:gd name="connsiteY59" fmla="*/ 4402987 h 4823545"/>
                <a:gd name="connsiteX60" fmla="*/ 3198689 w 3557175"/>
                <a:gd name="connsiteY60" fmla="*/ 4552332 h 4823545"/>
                <a:gd name="connsiteX61" fmla="*/ 3252807 w 3557175"/>
                <a:gd name="connsiteY61" fmla="*/ 4635505 h 4823545"/>
                <a:gd name="connsiteX62" fmla="*/ 3173282 w 3557175"/>
                <a:gd name="connsiteY62" fmla="*/ 4759126 h 4823545"/>
                <a:gd name="connsiteX63" fmla="*/ 3086712 w 3557175"/>
                <a:gd name="connsiteY63" fmla="*/ 4796054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1911109 w 3557175"/>
                <a:gd name="connsiteY54" fmla="*/ 3965027 h 4823545"/>
                <a:gd name="connsiteX55" fmla="*/ 1929226 w 3557175"/>
                <a:gd name="connsiteY55" fmla="*/ 4051855 h 4823545"/>
                <a:gd name="connsiteX56" fmla="*/ 2057209 w 3557175"/>
                <a:gd name="connsiteY56" fmla="*/ 4154034 h 4823545"/>
                <a:gd name="connsiteX57" fmla="*/ 2304331 w 3557175"/>
                <a:gd name="connsiteY57" fmla="*/ 4230860 h 4823545"/>
                <a:gd name="connsiteX58" fmla="*/ 2708107 w 3557175"/>
                <a:gd name="connsiteY58" fmla="*/ 4339769 h 4823545"/>
                <a:gd name="connsiteX59" fmla="*/ 3001697 w 3557175"/>
                <a:gd name="connsiteY59" fmla="*/ 4402987 h 4823545"/>
                <a:gd name="connsiteX60" fmla="*/ 3198689 w 3557175"/>
                <a:gd name="connsiteY60" fmla="*/ 4552332 h 4823545"/>
                <a:gd name="connsiteX61" fmla="*/ 3241280 w 3557175"/>
                <a:gd name="connsiteY61" fmla="*/ 4649536 h 4823545"/>
                <a:gd name="connsiteX62" fmla="*/ 3173282 w 3557175"/>
                <a:gd name="connsiteY62" fmla="*/ 4759126 h 4823545"/>
                <a:gd name="connsiteX63" fmla="*/ 3086712 w 3557175"/>
                <a:gd name="connsiteY63" fmla="*/ 4796054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2003604 w 3557175"/>
                <a:gd name="connsiteY54" fmla="*/ 3972039 h 4823545"/>
                <a:gd name="connsiteX55" fmla="*/ 1929226 w 3557175"/>
                <a:gd name="connsiteY55" fmla="*/ 4051855 h 4823545"/>
                <a:gd name="connsiteX56" fmla="*/ 2057209 w 3557175"/>
                <a:gd name="connsiteY56" fmla="*/ 4154034 h 4823545"/>
                <a:gd name="connsiteX57" fmla="*/ 2304331 w 3557175"/>
                <a:gd name="connsiteY57" fmla="*/ 4230860 h 4823545"/>
                <a:gd name="connsiteX58" fmla="*/ 2708107 w 3557175"/>
                <a:gd name="connsiteY58" fmla="*/ 4339769 h 4823545"/>
                <a:gd name="connsiteX59" fmla="*/ 3001697 w 3557175"/>
                <a:gd name="connsiteY59" fmla="*/ 4402987 h 4823545"/>
                <a:gd name="connsiteX60" fmla="*/ 3198689 w 3557175"/>
                <a:gd name="connsiteY60" fmla="*/ 4552332 h 4823545"/>
                <a:gd name="connsiteX61" fmla="*/ 3241280 w 3557175"/>
                <a:gd name="connsiteY61" fmla="*/ 4649536 h 4823545"/>
                <a:gd name="connsiteX62" fmla="*/ 3173282 w 3557175"/>
                <a:gd name="connsiteY62" fmla="*/ 4759126 h 4823545"/>
                <a:gd name="connsiteX63" fmla="*/ 3086712 w 3557175"/>
                <a:gd name="connsiteY63" fmla="*/ 4796054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2003604 w 3557175"/>
                <a:gd name="connsiteY54" fmla="*/ 3972039 h 4823545"/>
                <a:gd name="connsiteX55" fmla="*/ 2001115 w 3557175"/>
                <a:gd name="connsiteY55" fmla="*/ 4035674 h 4823545"/>
                <a:gd name="connsiteX56" fmla="*/ 2057209 w 3557175"/>
                <a:gd name="connsiteY56" fmla="*/ 4154034 h 4823545"/>
                <a:gd name="connsiteX57" fmla="*/ 2304331 w 3557175"/>
                <a:gd name="connsiteY57" fmla="*/ 4230860 h 4823545"/>
                <a:gd name="connsiteX58" fmla="*/ 2708107 w 3557175"/>
                <a:gd name="connsiteY58" fmla="*/ 4339769 h 4823545"/>
                <a:gd name="connsiteX59" fmla="*/ 3001697 w 3557175"/>
                <a:gd name="connsiteY59" fmla="*/ 4402987 h 4823545"/>
                <a:gd name="connsiteX60" fmla="*/ 3198689 w 3557175"/>
                <a:gd name="connsiteY60" fmla="*/ 4552332 h 4823545"/>
                <a:gd name="connsiteX61" fmla="*/ 3241280 w 3557175"/>
                <a:gd name="connsiteY61" fmla="*/ 4649536 h 4823545"/>
                <a:gd name="connsiteX62" fmla="*/ 3173282 w 3557175"/>
                <a:gd name="connsiteY62" fmla="*/ 4759126 h 4823545"/>
                <a:gd name="connsiteX63" fmla="*/ 3086712 w 3557175"/>
                <a:gd name="connsiteY63" fmla="*/ 4796054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2003604 w 3557175"/>
                <a:gd name="connsiteY54" fmla="*/ 3972039 h 4823545"/>
                <a:gd name="connsiteX55" fmla="*/ 2001115 w 3557175"/>
                <a:gd name="connsiteY55" fmla="*/ 4035674 h 4823545"/>
                <a:gd name="connsiteX56" fmla="*/ 2077574 w 3557175"/>
                <a:gd name="connsiteY56" fmla="*/ 4119808 h 4823545"/>
                <a:gd name="connsiteX57" fmla="*/ 2304331 w 3557175"/>
                <a:gd name="connsiteY57" fmla="*/ 4230860 h 4823545"/>
                <a:gd name="connsiteX58" fmla="*/ 2708107 w 3557175"/>
                <a:gd name="connsiteY58" fmla="*/ 4339769 h 4823545"/>
                <a:gd name="connsiteX59" fmla="*/ 3001697 w 3557175"/>
                <a:gd name="connsiteY59" fmla="*/ 4402987 h 4823545"/>
                <a:gd name="connsiteX60" fmla="*/ 3198689 w 3557175"/>
                <a:gd name="connsiteY60" fmla="*/ 4552332 h 4823545"/>
                <a:gd name="connsiteX61" fmla="*/ 3241280 w 3557175"/>
                <a:gd name="connsiteY61" fmla="*/ 4649536 h 4823545"/>
                <a:gd name="connsiteX62" fmla="*/ 3173282 w 3557175"/>
                <a:gd name="connsiteY62" fmla="*/ 4759126 h 4823545"/>
                <a:gd name="connsiteX63" fmla="*/ 3086712 w 3557175"/>
                <a:gd name="connsiteY63" fmla="*/ 4796054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2003604 w 3557175"/>
                <a:gd name="connsiteY54" fmla="*/ 3972039 h 4823545"/>
                <a:gd name="connsiteX55" fmla="*/ 2001115 w 3557175"/>
                <a:gd name="connsiteY55" fmla="*/ 4035674 h 4823545"/>
                <a:gd name="connsiteX56" fmla="*/ 2090210 w 3557175"/>
                <a:gd name="connsiteY56" fmla="*/ 4106190 h 4823545"/>
                <a:gd name="connsiteX57" fmla="*/ 2304331 w 3557175"/>
                <a:gd name="connsiteY57" fmla="*/ 4230860 h 4823545"/>
                <a:gd name="connsiteX58" fmla="*/ 2708107 w 3557175"/>
                <a:gd name="connsiteY58" fmla="*/ 4339769 h 4823545"/>
                <a:gd name="connsiteX59" fmla="*/ 3001697 w 3557175"/>
                <a:gd name="connsiteY59" fmla="*/ 4402987 h 4823545"/>
                <a:gd name="connsiteX60" fmla="*/ 3198689 w 3557175"/>
                <a:gd name="connsiteY60" fmla="*/ 4552332 h 4823545"/>
                <a:gd name="connsiteX61" fmla="*/ 3241280 w 3557175"/>
                <a:gd name="connsiteY61" fmla="*/ 4649536 h 4823545"/>
                <a:gd name="connsiteX62" fmla="*/ 3173282 w 3557175"/>
                <a:gd name="connsiteY62" fmla="*/ 4759126 h 4823545"/>
                <a:gd name="connsiteX63" fmla="*/ 3086712 w 3557175"/>
                <a:gd name="connsiteY63" fmla="*/ 4796054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2003604 w 3557175"/>
                <a:gd name="connsiteY54" fmla="*/ 3972039 h 4823545"/>
                <a:gd name="connsiteX55" fmla="*/ 2016336 w 3557175"/>
                <a:gd name="connsiteY55" fmla="*/ 4034948 h 4823545"/>
                <a:gd name="connsiteX56" fmla="*/ 2090210 w 3557175"/>
                <a:gd name="connsiteY56" fmla="*/ 4106190 h 4823545"/>
                <a:gd name="connsiteX57" fmla="*/ 2304331 w 3557175"/>
                <a:gd name="connsiteY57" fmla="*/ 4230860 h 4823545"/>
                <a:gd name="connsiteX58" fmla="*/ 2708107 w 3557175"/>
                <a:gd name="connsiteY58" fmla="*/ 4339769 h 4823545"/>
                <a:gd name="connsiteX59" fmla="*/ 3001697 w 3557175"/>
                <a:gd name="connsiteY59" fmla="*/ 4402987 h 4823545"/>
                <a:gd name="connsiteX60" fmla="*/ 3198689 w 3557175"/>
                <a:gd name="connsiteY60" fmla="*/ 4552332 h 4823545"/>
                <a:gd name="connsiteX61" fmla="*/ 3241280 w 3557175"/>
                <a:gd name="connsiteY61" fmla="*/ 4649536 h 4823545"/>
                <a:gd name="connsiteX62" fmla="*/ 3173282 w 3557175"/>
                <a:gd name="connsiteY62" fmla="*/ 4759126 h 4823545"/>
                <a:gd name="connsiteX63" fmla="*/ 3086712 w 3557175"/>
                <a:gd name="connsiteY63" fmla="*/ 4796054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68181 w 3557175"/>
                <a:gd name="connsiteY53" fmla="*/ 3937305 h 4823545"/>
                <a:gd name="connsiteX54" fmla="*/ 2003604 w 3557175"/>
                <a:gd name="connsiteY54" fmla="*/ 3972039 h 4823545"/>
                <a:gd name="connsiteX55" fmla="*/ 2016336 w 3557175"/>
                <a:gd name="connsiteY55" fmla="*/ 4034948 h 4823545"/>
                <a:gd name="connsiteX56" fmla="*/ 2090210 w 3557175"/>
                <a:gd name="connsiteY56" fmla="*/ 4106190 h 4823545"/>
                <a:gd name="connsiteX57" fmla="*/ 2304331 w 3557175"/>
                <a:gd name="connsiteY57" fmla="*/ 4230860 h 4823545"/>
                <a:gd name="connsiteX58" fmla="*/ 2708107 w 3557175"/>
                <a:gd name="connsiteY58" fmla="*/ 4339769 h 4823545"/>
                <a:gd name="connsiteX59" fmla="*/ 3001697 w 3557175"/>
                <a:gd name="connsiteY59" fmla="*/ 4402987 h 4823545"/>
                <a:gd name="connsiteX60" fmla="*/ 3198689 w 3557175"/>
                <a:gd name="connsiteY60" fmla="*/ 4552332 h 4823545"/>
                <a:gd name="connsiteX61" fmla="*/ 3241280 w 3557175"/>
                <a:gd name="connsiteY61" fmla="*/ 4649536 h 4823545"/>
                <a:gd name="connsiteX62" fmla="*/ 3173282 w 3557175"/>
                <a:gd name="connsiteY62" fmla="*/ 4759126 h 4823545"/>
                <a:gd name="connsiteX63" fmla="*/ 3086712 w 3557175"/>
                <a:gd name="connsiteY63" fmla="*/ 4796054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557175" h="4823545">
                  <a:moveTo>
                    <a:pt x="576125" y="2180771"/>
                  </a:moveTo>
                  <a:lnTo>
                    <a:pt x="602553" y="1979920"/>
                  </a:lnTo>
                  <a:lnTo>
                    <a:pt x="533840" y="1736785"/>
                  </a:lnTo>
                  <a:lnTo>
                    <a:pt x="486271" y="1514791"/>
                  </a:lnTo>
                  <a:lnTo>
                    <a:pt x="406987" y="1335083"/>
                  </a:lnTo>
                  <a:lnTo>
                    <a:pt x="290706" y="1239942"/>
                  </a:lnTo>
                  <a:lnTo>
                    <a:pt x="264277" y="1076091"/>
                  </a:lnTo>
                  <a:lnTo>
                    <a:pt x="195565" y="980951"/>
                  </a:lnTo>
                  <a:lnTo>
                    <a:pt x="89854" y="848812"/>
                  </a:lnTo>
                  <a:lnTo>
                    <a:pt x="31713" y="711388"/>
                  </a:lnTo>
                  <a:lnTo>
                    <a:pt x="0" y="600391"/>
                  </a:lnTo>
                  <a:lnTo>
                    <a:pt x="121568" y="473538"/>
                  </a:lnTo>
                  <a:lnTo>
                    <a:pt x="169138" y="457682"/>
                  </a:lnTo>
                  <a:lnTo>
                    <a:pt x="290705" y="420683"/>
                  </a:lnTo>
                  <a:lnTo>
                    <a:pt x="412273" y="410112"/>
                  </a:lnTo>
                  <a:lnTo>
                    <a:pt x="486271" y="373113"/>
                  </a:lnTo>
                  <a:lnTo>
                    <a:pt x="533643" y="278643"/>
                  </a:lnTo>
                  <a:lnTo>
                    <a:pt x="491635" y="130728"/>
                  </a:lnTo>
                  <a:cubicBezTo>
                    <a:pt x="539363" y="91546"/>
                    <a:pt x="546147" y="25068"/>
                    <a:pt x="634818" y="13182"/>
                  </a:cubicBezTo>
                  <a:cubicBezTo>
                    <a:pt x="671725" y="-4338"/>
                    <a:pt x="717093" y="-1484"/>
                    <a:pt x="760843" y="5136"/>
                  </a:cubicBezTo>
                  <a:cubicBezTo>
                    <a:pt x="804593" y="11756"/>
                    <a:pt x="843907" y="26364"/>
                    <a:pt x="897321" y="52903"/>
                  </a:cubicBezTo>
                  <a:lnTo>
                    <a:pt x="1081328" y="191669"/>
                  </a:lnTo>
                  <a:lnTo>
                    <a:pt x="1183963" y="304401"/>
                  </a:lnTo>
                  <a:lnTo>
                    <a:pt x="1220962" y="531679"/>
                  </a:lnTo>
                  <a:lnTo>
                    <a:pt x="1231533" y="616248"/>
                  </a:lnTo>
                  <a:lnTo>
                    <a:pt x="1331958" y="817099"/>
                  </a:lnTo>
                  <a:lnTo>
                    <a:pt x="1405956" y="1113090"/>
                  </a:lnTo>
                  <a:lnTo>
                    <a:pt x="1427098" y="1160660"/>
                  </a:lnTo>
                  <a:lnTo>
                    <a:pt x="1670234" y="1504220"/>
                  </a:lnTo>
                  <a:lnTo>
                    <a:pt x="1797087" y="1694500"/>
                  </a:lnTo>
                  <a:lnTo>
                    <a:pt x="1791801" y="1863638"/>
                  </a:lnTo>
                  <a:lnTo>
                    <a:pt x="1818229" y="2011633"/>
                  </a:lnTo>
                  <a:lnTo>
                    <a:pt x="1966224" y="2196627"/>
                  </a:lnTo>
                  <a:lnTo>
                    <a:pt x="2098363" y="2392193"/>
                  </a:lnTo>
                  <a:lnTo>
                    <a:pt x="2103649" y="2455619"/>
                  </a:lnTo>
                  <a:lnTo>
                    <a:pt x="2198788" y="2608900"/>
                  </a:lnTo>
                  <a:lnTo>
                    <a:pt x="2262215" y="2904891"/>
                  </a:lnTo>
                  <a:cubicBezTo>
                    <a:pt x="2274548" y="2931319"/>
                    <a:pt x="2299214" y="2948055"/>
                    <a:pt x="2336213" y="2963031"/>
                  </a:cubicBezTo>
                  <a:cubicBezTo>
                    <a:pt x="2373212" y="2978007"/>
                    <a:pt x="2422543" y="2991221"/>
                    <a:pt x="2484208" y="2994745"/>
                  </a:cubicBezTo>
                  <a:lnTo>
                    <a:pt x="2785484" y="2984174"/>
                  </a:lnTo>
                  <a:cubicBezTo>
                    <a:pt x="2886790" y="3001792"/>
                    <a:pt x="3049762" y="3050243"/>
                    <a:pt x="3102617" y="3063457"/>
                  </a:cubicBezTo>
                  <a:cubicBezTo>
                    <a:pt x="3141378" y="3084599"/>
                    <a:pt x="3203042" y="3070505"/>
                    <a:pt x="3250612" y="3079314"/>
                  </a:cubicBezTo>
                  <a:cubicBezTo>
                    <a:pt x="3298182" y="3088123"/>
                    <a:pt x="3331658" y="3119837"/>
                    <a:pt x="3388037" y="3116313"/>
                  </a:cubicBezTo>
                  <a:lnTo>
                    <a:pt x="3403894" y="3169168"/>
                  </a:lnTo>
                  <a:lnTo>
                    <a:pt x="3472606" y="3296022"/>
                  </a:lnTo>
                  <a:lnTo>
                    <a:pt x="3493748" y="3348877"/>
                  </a:lnTo>
                  <a:lnTo>
                    <a:pt x="3557175" y="3692438"/>
                  </a:lnTo>
                  <a:lnTo>
                    <a:pt x="3546603" y="3914431"/>
                  </a:lnTo>
                  <a:lnTo>
                    <a:pt x="3467320" y="4014856"/>
                  </a:lnTo>
                  <a:lnTo>
                    <a:pt x="3324610" y="4099425"/>
                  </a:lnTo>
                  <a:lnTo>
                    <a:pt x="3139616" y="4131138"/>
                  </a:lnTo>
                  <a:lnTo>
                    <a:pt x="2637489" y="4083568"/>
                  </a:lnTo>
                  <a:lnTo>
                    <a:pt x="2404925" y="4004285"/>
                  </a:lnTo>
                  <a:lnTo>
                    <a:pt x="2068181" y="3937305"/>
                  </a:lnTo>
                  <a:lnTo>
                    <a:pt x="2003604" y="3972039"/>
                  </a:lnTo>
                  <a:lnTo>
                    <a:pt x="2016336" y="4034948"/>
                  </a:lnTo>
                  <a:cubicBezTo>
                    <a:pt x="2040491" y="4074213"/>
                    <a:pt x="2066055" y="4066925"/>
                    <a:pt x="2090210" y="4106190"/>
                  </a:cubicBezTo>
                  <a:cubicBezTo>
                    <a:pt x="2153479" y="4150315"/>
                    <a:pt x="2241062" y="4186735"/>
                    <a:pt x="2304331" y="4230860"/>
                  </a:cubicBezTo>
                  <a:lnTo>
                    <a:pt x="2708107" y="4339769"/>
                  </a:lnTo>
                  <a:lnTo>
                    <a:pt x="3001697" y="4402987"/>
                  </a:lnTo>
                  <a:cubicBezTo>
                    <a:pt x="3067131" y="4438037"/>
                    <a:pt x="3150422" y="4529362"/>
                    <a:pt x="3198689" y="4552332"/>
                  </a:cubicBezTo>
                  <a:cubicBezTo>
                    <a:pt x="3238678" y="4586609"/>
                    <a:pt x="3216180" y="4636986"/>
                    <a:pt x="3241280" y="4649536"/>
                  </a:cubicBezTo>
                  <a:cubicBezTo>
                    <a:pt x="3241779" y="4674076"/>
                    <a:pt x="3172783" y="4734586"/>
                    <a:pt x="3173282" y="4759126"/>
                  </a:cubicBezTo>
                  <a:lnTo>
                    <a:pt x="3086712" y="4796054"/>
                  </a:lnTo>
                  <a:lnTo>
                    <a:pt x="2987455" y="4823545"/>
                  </a:lnTo>
                  <a:lnTo>
                    <a:pt x="2875339" y="4818260"/>
                  </a:lnTo>
                  <a:lnTo>
                    <a:pt x="2616347" y="4807689"/>
                  </a:lnTo>
                  <a:lnTo>
                    <a:pt x="2267501" y="4749548"/>
                  </a:lnTo>
                  <a:lnTo>
                    <a:pt x="2012926" y="4653737"/>
                  </a:lnTo>
                  <a:lnTo>
                    <a:pt x="1865799" y="4506412"/>
                  </a:lnTo>
                  <a:lnTo>
                    <a:pt x="1733660" y="4300276"/>
                  </a:lnTo>
                  <a:lnTo>
                    <a:pt x="1606807" y="4035998"/>
                  </a:lnTo>
                  <a:lnTo>
                    <a:pt x="1427098" y="3703009"/>
                  </a:lnTo>
                  <a:lnTo>
                    <a:pt x="1411242" y="3650153"/>
                  </a:lnTo>
                  <a:lnTo>
                    <a:pt x="1284388" y="3486301"/>
                  </a:lnTo>
                  <a:lnTo>
                    <a:pt x="1104680" y="3370019"/>
                  </a:lnTo>
                  <a:lnTo>
                    <a:pt x="993683" y="3280165"/>
                  </a:lnTo>
                  <a:lnTo>
                    <a:pt x="924971" y="3148026"/>
                  </a:lnTo>
                  <a:lnTo>
                    <a:pt x="924971" y="2947175"/>
                  </a:lnTo>
                  <a:lnTo>
                    <a:pt x="898543" y="2746324"/>
                  </a:lnTo>
                  <a:lnTo>
                    <a:pt x="829831" y="2587758"/>
                  </a:lnTo>
                  <a:lnTo>
                    <a:pt x="734691" y="2460905"/>
                  </a:lnTo>
                  <a:lnTo>
                    <a:pt x="618409" y="2312909"/>
                  </a:lnTo>
                  <a:lnTo>
                    <a:pt x="576125" y="2180771"/>
                  </a:lnTo>
                  <a:close/>
                </a:path>
              </a:pathLst>
            </a:custGeom>
            <a:noFill/>
            <a:ln w="19050">
              <a:solidFill>
                <a:srgbClr val="8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23" name="TextBox 99">
              <a:extLst>
                <a:ext uri="{FF2B5EF4-FFF2-40B4-BE49-F238E27FC236}">
                  <a16:creationId xmlns:a16="http://schemas.microsoft.com/office/drawing/2014/main" id="{F9ACE755-1A60-4443-B935-55F2D0BE37A3}"/>
                </a:ext>
              </a:extLst>
            </p:cNvPr>
            <p:cNvSpPr txBox="1">
              <a:spLocks noChangeArrowheads="1"/>
            </p:cNvSpPr>
            <p:nvPr/>
          </p:nvSpPr>
          <p:spPr bwMode="auto">
            <a:xfrm>
              <a:off x="3205163" y="304800"/>
              <a:ext cx="1612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1" i="1" u="none" strike="noStrike" kern="1200" cap="none" spc="0" normalizeH="0" baseline="0" noProof="0">
                  <a:ln>
                    <a:noFill/>
                  </a:ln>
                  <a:solidFill>
                    <a:srgbClr val="800000"/>
                  </a:solidFill>
                  <a:effectLst/>
                  <a:uLnTx/>
                  <a:uFillTx/>
                  <a:latin typeface="Arial" panose="020B0604020202020204" pitchFamily="34" charset="0"/>
                  <a:ea typeface="+mn-ea"/>
                  <a:cs typeface="+mn-cs"/>
                </a:rPr>
                <a:t>Outline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1" i="1" u="none" strike="noStrike" kern="1200" cap="none" spc="0" normalizeH="0" baseline="0" noProof="0">
                  <a:ln>
                    <a:noFill/>
                  </a:ln>
                  <a:solidFill>
                    <a:srgbClr val="800000"/>
                  </a:solidFill>
                  <a:effectLst/>
                  <a:uLnTx/>
                  <a:uFillTx/>
                  <a:latin typeface="Arial" panose="020B0604020202020204" pitchFamily="34" charset="0"/>
                  <a:ea typeface="+mn-ea"/>
                  <a:cs typeface="+mn-cs"/>
                </a:rPr>
                <a:t>Central Basin Uplift</a:t>
              </a:r>
            </a:p>
          </p:txBody>
        </p:sp>
        <p:cxnSp>
          <p:nvCxnSpPr>
            <p:cNvPr id="13" name="Straight Arrow Connector 12">
              <a:extLst>
                <a:ext uri="{FF2B5EF4-FFF2-40B4-BE49-F238E27FC236}">
                  <a16:creationId xmlns:a16="http://schemas.microsoft.com/office/drawing/2014/main" id="{E5BBBE77-7C12-4037-9682-437F739A9980}"/>
                </a:ext>
              </a:extLst>
            </p:cNvPr>
            <p:cNvCxnSpPr>
              <a:endCxn id="14" idx="18"/>
            </p:cNvCxnSpPr>
            <p:nvPr/>
          </p:nvCxnSpPr>
          <p:spPr>
            <a:xfrm flipH="1">
              <a:off x="3214688" y="1152525"/>
              <a:ext cx="379412" cy="495300"/>
            </a:xfrm>
            <a:prstGeom prst="straightConnector1">
              <a:avLst/>
            </a:prstGeom>
            <a:ln w="28575">
              <a:solidFill>
                <a:srgbClr val="0099FF"/>
              </a:solidFill>
              <a:tailEnd type="arrow"/>
            </a:ln>
          </p:spPr>
          <p:style>
            <a:lnRef idx="1">
              <a:schemeClr val="accent1"/>
            </a:lnRef>
            <a:fillRef idx="0">
              <a:schemeClr val="accent1"/>
            </a:fillRef>
            <a:effectRef idx="0">
              <a:schemeClr val="accent1"/>
            </a:effectRef>
            <a:fontRef idx="minor">
              <a:schemeClr val="tx1"/>
            </a:fontRef>
          </p:style>
        </p:cxnSp>
        <p:sp>
          <p:nvSpPr>
            <p:cNvPr id="8225" name="TextBox 99">
              <a:extLst>
                <a:ext uri="{FF2B5EF4-FFF2-40B4-BE49-F238E27FC236}">
                  <a16:creationId xmlns:a16="http://schemas.microsoft.com/office/drawing/2014/main" id="{C3820F06-B426-4702-94B3-7DE2F11D052E}"/>
                </a:ext>
              </a:extLst>
            </p:cNvPr>
            <p:cNvSpPr txBox="1">
              <a:spLocks noChangeArrowheads="1"/>
            </p:cNvSpPr>
            <p:nvPr/>
          </p:nvSpPr>
          <p:spPr bwMode="auto">
            <a:xfrm>
              <a:off x="3386138" y="731838"/>
              <a:ext cx="1843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1" i="1" u="none" strike="noStrike" kern="1200" cap="none" spc="0" normalizeH="0" baseline="0" noProof="0">
                  <a:ln>
                    <a:noFill/>
                  </a:ln>
                  <a:solidFill>
                    <a:srgbClr val="0099FF"/>
                  </a:solidFill>
                  <a:effectLst/>
                  <a:uLnTx/>
                  <a:uFillTx/>
                  <a:latin typeface="Arial" panose="020B0604020202020204" pitchFamily="34" charset="0"/>
                  <a:ea typeface="+mn-ea"/>
                  <a:cs typeface="+mn-cs"/>
                </a:rPr>
                <a:t>Outline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1" i="1" u="none" strike="noStrike" kern="1200" cap="none" spc="0" normalizeH="0" baseline="0" noProof="0">
                  <a:ln>
                    <a:noFill/>
                  </a:ln>
                  <a:solidFill>
                    <a:srgbClr val="0099FF"/>
                  </a:solidFill>
                  <a:effectLst/>
                  <a:uLnTx/>
                  <a:uFillTx/>
                  <a:latin typeface="Arial" panose="020B0604020202020204" pitchFamily="34" charset="0"/>
                  <a:ea typeface="+mn-ea"/>
                  <a:cs typeface="+mn-cs"/>
                </a:rPr>
                <a:t>Central Basin Platform</a:t>
              </a:r>
            </a:p>
          </p:txBody>
        </p:sp>
        <p:sp>
          <p:nvSpPr>
            <p:cNvPr id="14" name="Freeform 13">
              <a:extLst>
                <a:ext uri="{FF2B5EF4-FFF2-40B4-BE49-F238E27FC236}">
                  <a16:creationId xmlns:a16="http://schemas.microsoft.com/office/drawing/2014/main" id="{E47F2C1C-8C86-4D02-892A-A8FAD8F60DFE}"/>
                </a:ext>
              </a:extLst>
            </p:cNvPr>
            <p:cNvSpPr/>
            <p:nvPr/>
          </p:nvSpPr>
          <p:spPr>
            <a:xfrm>
              <a:off x="2433638" y="1576388"/>
              <a:ext cx="2001837" cy="3030537"/>
            </a:xfrm>
            <a:custGeom>
              <a:avLst/>
              <a:gdLst>
                <a:gd name="connsiteX0" fmla="*/ 295275 w 1866900"/>
                <a:gd name="connsiteY0" fmla="*/ 1257300 h 3033713"/>
                <a:gd name="connsiteX1" fmla="*/ 261937 w 1866900"/>
                <a:gd name="connsiteY1" fmla="*/ 1133475 h 3033713"/>
                <a:gd name="connsiteX2" fmla="*/ 223837 w 1866900"/>
                <a:gd name="connsiteY2" fmla="*/ 1004888 h 3033713"/>
                <a:gd name="connsiteX3" fmla="*/ 204787 w 1866900"/>
                <a:gd name="connsiteY3" fmla="*/ 890588 h 3033713"/>
                <a:gd name="connsiteX4" fmla="*/ 190500 w 1866900"/>
                <a:gd name="connsiteY4" fmla="*/ 814388 h 3033713"/>
                <a:gd name="connsiteX5" fmla="*/ 171450 w 1866900"/>
                <a:gd name="connsiteY5" fmla="*/ 738188 h 3033713"/>
                <a:gd name="connsiteX6" fmla="*/ 114300 w 1866900"/>
                <a:gd name="connsiteY6" fmla="*/ 628650 h 3033713"/>
                <a:gd name="connsiteX7" fmla="*/ 28575 w 1866900"/>
                <a:gd name="connsiteY7" fmla="*/ 504825 h 3033713"/>
                <a:gd name="connsiteX8" fmla="*/ 0 w 1866900"/>
                <a:gd name="connsiteY8" fmla="*/ 338138 h 3033713"/>
                <a:gd name="connsiteX9" fmla="*/ 14287 w 1866900"/>
                <a:gd name="connsiteY9" fmla="*/ 190500 h 3033713"/>
                <a:gd name="connsiteX10" fmla="*/ 47625 w 1866900"/>
                <a:gd name="connsiteY10" fmla="*/ 128588 h 3033713"/>
                <a:gd name="connsiteX11" fmla="*/ 171450 w 1866900"/>
                <a:gd name="connsiteY11" fmla="*/ 57150 h 3033713"/>
                <a:gd name="connsiteX12" fmla="*/ 352425 w 1866900"/>
                <a:gd name="connsiteY12" fmla="*/ 0 h 3033713"/>
                <a:gd name="connsiteX13" fmla="*/ 471487 w 1866900"/>
                <a:gd name="connsiteY13" fmla="*/ 0 h 3033713"/>
                <a:gd name="connsiteX14" fmla="*/ 490537 w 1866900"/>
                <a:gd name="connsiteY14" fmla="*/ 0 h 3033713"/>
                <a:gd name="connsiteX15" fmla="*/ 595312 w 1866900"/>
                <a:gd name="connsiteY15" fmla="*/ 9525 h 3033713"/>
                <a:gd name="connsiteX16" fmla="*/ 781050 w 1866900"/>
                <a:gd name="connsiteY16" fmla="*/ 76200 h 3033713"/>
                <a:gd name="connsiteX17" fmla="*/ 890587 w 1866900"/>
                <a:gd name="connsiteY17" fmla="*/ 195263 h 3033713"/>
                <a:gd name="connsiteX18" fmla="*/ 1085850 w 1866900"/>
                <a:gd name="connsiteY18" fmla="*/ 566738 h 3033713"/>
                <a:gd name="connsiteX19" fmla="*/ 1285875 w 1866900"/>
                <a:gd name="connsiteY19" fmla="*/ 795338 h 3033713"/>
                <a:gd name="connsiteX20" fmla="*/ 1309687 w 1866900"/>
                <a:gd name="connsiteY20" fmla="*/ 914400 h 3033713"/>
                <a:gd name="connsiteX21" fmla="*/ 1304925 w 1866900"/>
                <a:gd name="connsiteY21" fmla="*/ 1062038 h 3033713"/>
                <a:gd name="connsiteX22" fmla="*/ 1219200 w 1866900"/>
                <a:gd name="connsiteY22" fmla="*/ 1138238 h 3033713"/>
                <a:gd name="connsiteX23" fmla="*/ 1190625 w 1866900"/>
                <a:gd name="connsiteY23" fmla="*/ 1228725 h 3033713"/>
                <a:gd name="connsiteX24" fmla="*/ 1233487 w 1866900"/>
                <a:gd name="connsiteY24" fmla="*/ 1419225 h 3033713"/>
                <a:gd name="connsiteX25" fmla="*/ 1314450 w 1866900"/>
                <a:gd name="connsiteY25" fmla="*/ 1590675 h 3033713"/>
                <a:gd name="connsiteX26" fmla="*/ 1428750 w 1866900"/>
                <a:gd name="connsiteY26" fmla="*/ 1752600 h 3033713"/>
                <a:gd name="connsiteX27" fmla="*/ 1514475 w 1866900"/>
                <a:gd name="connsiteY27" fmla="*/ 1843088 h 3033713"/>
                <a:gd name="connsiteX28" fmla="*/ 1538287 w 1866900"/>
                <a:gd name="connsiteY28" fmla="*/ 1914525 h 3033713"/>
                <a:gd name="connsiteX29" fmla="*/ 1585912 w 1866900"/>
                <a:gd name="connsiteY29" fmla="*/ 2081213 h 3033713"/>
                <a:gd name="connsiteX30" fmla="*/ 1614487 w 1866900"/>
                <a:gd name="connsiteY30" fmla="*/ 2109788 h 3033713"/>
                <a:gd name="connsiteX31" fmla="*/ 1671637 w 1866900"/>
                <a:gd name="connsiteY31" fmla="*/ 2243138 h 3033713"/>
                <a:gd name="connsiteX32" fmla="*/ 1809750 w 1866900"/>
                <a:gd name="connsiteY32" fmla="*/ 2366963 h 3033713"/>
                <a:gd name="connsiteX33" fmla="*/ 1866900 w 1866900"/>
                <a:gd name="connsiteY33" fmla="*/ 2514600 h 3033713"/>
                <a:gd name="connsiteX34" fmla="*/ 1862137 w 1866900"/>
                <a:gd name="connsiteY34" fmla="*/ 2662238 h 3033713"/>
                <a:gd name="connsiteX35" fmla="*/ 1866900 w 1866900"/>
                <a:gd name="connsiteY35" fmla="*/ 2781300 h 3033713"/>
                <a:gd name="connsiteX36" fmla="*/ 1814512 w 1866900"/>
                <a:gd name="connsiteY36" fmla="*/ 2900363 h 3033713"/>
                <a:gd name="connsiteX37" fmla="*/ 1752600 w 1866900"/>
                <a:gd name="connsiteY37" fmla="*/ 2976563 h 3033713"/>
                <a:gd name="connsiteX38" fmla="*/ 1676400 w 1866900"/>
                <a:gd name="connsiteY38" fmla="*/ 3000375 h 3033713"/>
                <a:gd name="connsiteX39" fmla="*/ 1628775 w 1866900"/>
                <a:gd name="connsiteY39" fmla="*/ 3000375 h 3033713"/>
                <a:gd name="connsiteX40" fmla="*/ 1490662 w 1866900"/>
                <a:gd name="connsiteY40" fmla="*/ 3033713 h 3033713"/>
                <a:gd name="connsiteX41" fmla="*/ 1381125 w 1866900"/>
                <a:gd name="connsiteY41" fmla="*/ 3033713 h 3033713"/>
                <a:gd name="connsiteX42" fmla="*/ 1276350 w 1866900"/>
                <a:gd name="connsiteY42" fmla="*/ 3033713 h 3033713"/>
                <a:gd name="connsiteX43" fmla="*/ 1176337 w 1866900"/>
                <a:gd name="connsiteY43" fmla="*/ 2995613 h 3033713"/>
                <a:gd name="connsiteX44" fmla="*/ 1128712 w 1866900"/>
                <a:gd name="connsiteY44" fmla="*/ 2947988 h 3033713"/>
                <a:gd name="connsiteX45" fmla="*/ 1085850 w 1866900"/>
                <a:gd name="connsiteY45" fmla="*/ 2843213 h 3033713"/>
                <a:gd name="connsiteX46" fmla="*/ 1062037 w 1866900"/>
                <a:gd name="connsiteY46" fmla="*/ 2786063 h 3033713"/>
                <a:gd name="connsiteX47" fmla="*/ 1038225 w 1866900"/>
                <a:gd name="connsiteY47" fmla="*/ 2752725 h 3033713"/>
                <a:gd name="connsiteX48" fmla="*/ 928687 w 1866900"/>
                <a:gd name="connsiteY48" fmla="*/ 2686050 h 3033713"/>
                <a:gd name="connsiteX49" fmla="*/ 871537 w 1866900"/>
                <a:gd name="connsiteY49" fmla="*/ 2662238 h 3033713"/>
                <a:gd name="connsiteX50" fmla="*/ 752475 w 1866900"/>
                <a:gd name="connsiteY50" fmla="*/ 2605088 h 3033713"/>
                <a:gd name="connsiteX51" fmla="*/ 690562 w 1866900"/>
                <a:gd name="connsiteY51" fmla="*/ 2519363 h 3033713"/>
                <a:gd name="connsiteX52" fmla="*/ 661987 w 1866900"/>
                <a:gd name="connsiteY52" fmla="*/ 2400300 h 3033713"/>
                <a:gd name="connsiteX53" fmla="*/ 661987 w 1866900"/>
                <a:gd name="connsiteY53" fmla="*/ 2343150 h 3033713"/>
                <a:gd name="connsiteX54" fmla="*/ 652462 w 1866900"/>
                <a:gd name="connsiteY54" fmla="*/ 2224088 h 3033713"/>
                <a:gd name="connsiteX55" fmla="*/ 661987 w 1866900"/>
                <a:gd name="connsiteY55" fmla="*/ 2047875 h 3033713"/>
                <a:gd name="connsiteX56" fmla="*/ 638175 w 1866900"/>
                <a:gd name="connsiteY56" fmla="*/ 1885950 h 3033713"/>
                <a:gd name="connsiteX57" fmla="*/ 557212 w 1866900"/>
                <a:gd name="connsiteY57" fmla="*/ 1709738 h 3033713"/>
                <a:gd name="connsiteX58" fmla="*/ 533400 w 1866900"/>
                <a:gd name="connsiteY58" fmla="*/ 1633538 h 3033713"/>
                <a:gd name="connsiteX59" fmla="*/ 428625 w 1866900"/>
                <a:gd name="connsiteY59" fmla="*/ 1571625 h 3033713"/>
                <a:gd name="connsiteX60" fmla="*/ 366712 w 1866900"/>
                <a:gd name="connsiteY60" fmla="*/ 1543050 h 3033713"/>
                <a:gd name="connsiteX61" fmla="*/ 319087 w 1866900"/>
                <a:gd name="connsiteY61" fmla="*/ 1519238 h 3033713"/>
                <a:gd name="connsiteX62" fmla="*/ 290512 w 1866900"/>
                <a:gd name="connsiteY62" fmla="*/ 1443038 h 3033713"/>
                <a:gd name="connsiteX63" fmla="*/ 309562 w 1866900"/>
                <a:gd name="connsiteY63" fmla="*/ 1376363 h 3033713"/>
                <a:gd name="connsiteX64" fmla="*/ 314325 w 1866900"/>
                <a:gd name="connsiteY64" fmla="*/ 1319213 h 3033713"/>
                <a:gd name="connsiteX65" fmla="*/ 295275 w 1866900"/>
                <a:gd name="connsiteY65" fmla="*/ 1257300 h 3033713"/>
                <a:gd name="connsiteX0" fmla="*/ 295275 w 1866900"/>
                <a:gd name="connsiteY0" fmla="*/ 1257300 h 3033713"/>
                <a:gd name="connsiteX1" fmla="*/ 261937 w 1866900"/>
                <a:gd name="connsiteY1" fmla="*/ 1133475 h 3033713"/>
                <a:gd name="connsiteX2" fmla="*/ 223837 w 1866900"/>
                <a:gd name="connsiteY2" fmla="*/ 1004888 h 3033713"/>
                <a:gd name="connsiteX3" fmla="*/ 204787 w 1866900"/>
                <a:gd name="connsiteY3" fmla="*/ 890588 h 3033713"/>
                <a:gd name="connsiteX4" fmla="*/ 190500 w 1866900"/>
                <a:gd name="connsiteY4" fmla="*/ 814388 h 3033713"/>
                <a:gd name="connsiteX5" fmla="*/ 171450 w 1866900"/>
                <a:gd name="connsiteY5" fmla="*/ 738188 h 3033713"/>
                <a:gd name="connsiteX6" fmla="*/ 114300 w 1866900"/>
                <a:gd name="connsiteY6" fmla="*/ 628650 h 3033713"/>
                <a:gd name="connsiteX7" fmla="*/ 28575 w 1866900"/>
                <a:gd name="connsiteY7" fmla="*/ 504825 h 3033713"/>
                <a:gd name="connsiteX8" fmla="*/ 0 w 1866900"/>
                <a:gd name="connsiteY8" fmla="*/ 338138 h 3033713"/>
                <a:gd name="connsiteX9" fmla="*/ 14287 w 1866900"/>
                <a:gd name="connsiteY9" fmla="*/ 190500 h 3033713"/>
                <a:gd name="connsiteX10" fmla="*/ 47625 w 1866900"/>
                <a:gd name="connsiteY10" fmla="*/ 128588 h 3033713"/>
                <a:gd name="connsiteX11" fmla="*/ 171450 w 1866900"/>
                <a:gd name="connsiteY11" fmla="*/ 57150 h 3033713"/>
                <a:gd name="connsiteX12" fmla="*/ 352425 w 1866900"/>
                <a:gd name="connsiteY12" fmla="*/ 0 h 3033713"/>
                <a:gd name="connsiteX13" fmla="*/ 471487 w 1866900"/>
                <a:gd name="connsiteY13" fmla="*/ 0 h 3033713"/>
                <a:gd name="connsiteX14" fmla="*/ 490537 w 1866900"/>
                <a:gd name="connsiteY14" fmla="*/ 0 h 3033713"/>
                <a:gd name="connsiteX15" fmla="*/ 595312 w 1866900"/>
                <a:gd name="connsiteY15" fmla="*/ 9525 h 3033713"/>
                <a:gd name="connsiteX16" fmla="*/ 781050 w 1866900"/>
                <a:gd name="connsiteY16" fmla="*/ 76200 h 3033713"/>
                <a:gd name="connsiteX17" fmla="*/ 890587 w 1866900"/>
                <a:gd name="connsiteY17" fmla="*/ 195263 h 3033713"/>
                <a:gd name="connsiteX18" fmla="*/ 1085850 w 1866900"/>
                <a:gd name="connsiteY18" fmla="*/ 566738 h 3033713"/>
                <a:gd name="connsiteX19" fmla="*/ 1285875 w 1866900"/>
                <a:gd name="connsiteY19" fmla="*/ 795338 h 3033713"/>
                <a:gd name="connsiteX20" fmla="*/ 1309687 w 1866900"/>
                <a:gd name="connsiteY20" fmla="*/ 914400 h 3033713"/>
                <a:gd name="connsiteX21" fmla="*/ 1304925 w 1866900"/>
                <a:gd name="connsiteY21" fmla="*/ 1062038 h 3033713"/>
                <a:gd name="connsiteX22" fmla="*/ 1219200 w 1866900"/>
                <a:gd name="connsiteY22" fmla="*/ 1138238 h 3033713"/>
                <a:gd name="connsiteX23" fmla="*/ 1190625 w 1866900"/>
                <a:gd name="connsiteY23" fmla="*/ 1228725 h 3033713"/>
                <a:gd name="connsiteX24" fmla="*/ 1233487 w 1866900"/>
                <a:gd name="connsiteY24" fmla="*/ 1419225 h 3033713"/>
                <a:gd name="connsiteX25" fmla="*/ 1314450 w 1866900"/>
                <a:gd name="connsiteY25" fmla="*/ 1590675 h 3033713"/>
                <a:gd name="connsiteX26" fmla="*/ 1428750 w 1866900"/>
                <a:gd name="connsiteY26" fmla="*/ 1752600 h 3033713"/>
                <a:gd name="connsiteX27" fmla="*/ 1514475 w 1866900"/>
                <a:gd name="connsiteY27" fmla="*/ 1843088 h 3033713"/>
                <a:gd name="connsiteX28" fmla="*/ 1538287 w 1866900"/>
                <a:gd name="connsiteY28" fmla="*/ 1914525 h 3033713"/>
                <a:gd name="connsiteX29" fmla="*/ 1585912 w 1866900"/>
                <a:gd name="connsiteY29" fmla="*/ 2081213 h 3033713"/>
                <a:gd name="connsiteX30" fmla="*/ 1614487 w 1866900"/>
                <a:gd name="connsiteY30" fmla="*/ 2109788 h 3033713"/>
                <a:gd name="connsiteX31" fmla="*/ 1671637 w 1866900"/>
                <a:gd name="connsiteY31" fmla="*/ 2243138 h 3033713"/>
                <a:gd name="connsiteX32" fmla="*/ 1809750 w 1866900"/>
                <a:gd name="connsiteY32" fmla="*/ 2366963 h 3033713"/>
                <a:gd name="connsiteX33" fmla="*/ 1866900 w 1866900"/>
                <a:gd name="connsiteY33" fmla="*/ 2514600 h 3033713"/>
                <a:gd name="connsiteX34" fmla="*/ 1862137 w 1866900"/>
                <a:gd name="connsiteY34" fmla="*/ 2662238 h 3033713"/>
                <a:gd name="connsiteX35" fmla="*/ 1866900 w 1866900"/>
                <a:gd name="connsiteY35" fmla="*/ 2781300 h 3033713"/>
                <a:gd name="connsiteX36" fmla="*/ 1814512 w 1866900"/>
                <a:gd name="connsiteY36" fmla="*/ 2900363 h 3033713"/>
                <a:gd name="connsiteX37" fmla="*/ 1752600 w 1866900"/>
                <a:gd name="connsiteY37" fmla="*/ 2976563 h 3033713"/>
                <a:gd name="connsiteX38" fmla="*/ 1676400 w 1866900"/>
                <a:gd name="connsiteY38" fmla="*/ 3000375 h 3033713"/>
                <a:gd name="connsiteX39" fmla="*/ 1628775 w 1866900"/>
                <a:gd name="connsiteY39" fmla="*/ 3000375 h 3033713"/>
                <a:gd name="connsiteX40" fmla="*/ 1490662 w 1866900"/>
                <a:gd name="connsiteY40" fmla="*/ 3033713 h 3033713"/>
                <a:gd name="connsiteX41" fmla="*/ 1381125 w 1866900"/>
                <a:gd name="connsiteY41" fmla="*/ 3033713 h 3033713"/>
                <a:gd name="connsiteX42" fmla="*/ 1276350 w 1866900"/>
                <a:gd name="connsiteY42" fmla="*/ 3033713 h 3033713"/>
                <a:gd name="connsiteX43" fmla="*/ 1176337 w 1866900"/>
                <a:gd name="connsiteY43" fmla="*/ 2995613 h 3033713"/>
                <a:gd name="connsiteX44" fmla="*/ 1128712 w 1866900"/>
                <a:gd name="connsiteY44" fmla="*/ 2947988 h 3033713"/>
                <a:gd name="connsiteX45" fmla="*/ 1085850 w 1866900"/>
                <a:gd name="connsiteY45" fmla="*/ 2843213 h 3033713"/>
                <a:gd name="connsiteX46" fmla="*/ 1062037 w 1866900"/>
                <a:gd name="connsiteY46" fmla="*/ 2786063 h 3033713"/>
                <a:gd name="connsiteX47" fmla="*/ 1038225 w 1866900"/>
                <a:gd name="connsiteY47" fmla="*/ 2752725 h 3033713"/>
                <a:gd name="connsiteX48" fmla="*/ 928687 w 1866900"/>
                <a:gd name="connsiteY48" fmla="*/ 2686050 h 3033713"/>
                <a:gd name="connsiteX49" fmla="*/ 871537 w 1866900"/>
                <a:gd name="connsiteY49" fmla="*/ 2662238 h 3033713"/>
                <a:gd name="connsiteX50" fmla="*/ 752475 w 1866900"/>
                <a:gd name="connsiteY50" fmla="*/ 2605088 h 3033713"/>
                <a:gd name="connsiteX51" fmla="*/ 690562 w 1866900"/>
                <a:gd name="connsiteY51" fmla="*/ 2519363 h 3033713"/>
                <a:gd name="connsiteX52" fmla="*/ 661987 w 1866900"/>
                <a:gd name="connsiteY52" fmla="*/ 2400300 h 3033713"/>
                <a:gd name="connsiteX53" fmla="*/ 661987 w 1866900"/>
                <a:gd name="connsiteY53" fmla="*/ 2343150 h 3033713"/>
                <a:gd name="connsiteX54" fmla="*/ 619124 w 1866900"/>
                <a:gd name="connsiteY54" fmla="*/ 2228851 h 3033713"/>
                <a:gd name="connsiteX55" fmla="*/ 661987 w 1866900"/>
                <a:gd name="connsiteY55" fmla="*/ 2047875 h 3033713"/>
                <a:gd name="connsiteX56" fmla="*/ 638175 w 1866900"/>
                <a:gd name="connsiteY56" fmla="*/ 1885950 h 3033713"/>
                <a:gd name="connsiteX57" fmla="*/ 557212 w 1866900"/>
                <a:gd name="connsiteY57" fmla="*/ 1709738 h 3033713"/>
                <a:gd name="connsiteX58" fmla="*/ 533400 w 1866900"/>
                <a:gd name="connsiteY58" fmla="*/ 1633538 h 3033713"/>
                <a:gd name="connsiteX59" fmla="*/ 428625 w 1866900"/>
                <a:gd name="connsiteY59" fmla="*/ 1571625 h 3033713"/>
                <a:gd name="connsiteX60" fmla="*/ 366712 w 1866900"/>
                <a:gd name="connsiteY60" fmla="*/ 1543050 h 3033713"/>
                <a:gd name="connsiteX61" fmla="*/ 319087 w 1866900"/>
                <a:gd name="connsiteY61" fmla="*/ 1519238 h 3033713"/>
                <a:gd name="connsiteX62" fmla="*/ 290512 w 1866900"/>
                <a:gd name="connsiteY62" fmla="*/ 1443038 h 3033713"/>
                <a:gd name="connsiteX63" fmla="*/ 309562 w 1866900"/>
                <a:gd name="connsiteY63" fmla="*/ 1376363 h 3033713"/>
                <a:gd name="connsiteX64" fmla="*/ 314325 w 1866900"/>
                <a:gd name="connsiteY64" fmla="*/ 1319213 h 3033713"/>
                <a:gd name="connsiteX65" fmla="*/ 295275 w 1866900"/>
                <a:gd name="connsiteY65" fmla="*/ 1257300 h 3033713"/>
                <a:gd name="connsiteX0" fmla="*/ 295275 w 1866900"/>
                <a:gd name="connsiteY0" fmla="*/ 1257300 h 3033713"/>
                <a:gd name="connsiteX1" fmla="*/ 261937 w 1866900"/>
                <a:gd name="connsiteY1" fmla="*/ 1133475 h 3033713"/>
                <a:gd name="connsiteX2" fmla="*/ 223837 w 1866900"/>
                <a:gd name="connsiteY2" fmla="*/ 1004888 h 3033713"/>
                <a:gd name="connsiteX3" fmla="*/ 204787 w 1866900"/>
                <a:gd name="connsiteY3" fmla="*/ 890588 h 3033713"/>
                <a:gd name="connsiteX4" fmla="*/ 190500 w 1866900"/>
                <a:gd name="connsiteY4" fmla="*/ 814388 h 3033713"/>
                <a:gd name="connsiteX5" fmla="*/ 171450 w 1866900"/>
                <a:gd name="connsiteY5" fmla="*/ 738188 h 3033713"/>
                <a:gd name="connsiteX6" fmla="*/ 114300 w 1866900"/>
                <a:gd name="connsiteY6" fmla="*/ 628650 h 3033713"/>
                <a:gd name="connsiteX7" fmla="*/ 28575 w 1866900"/>
                <a:gd name="connsiteY7" fmla="*/ 504825 h 3033713"/>
                <a:gd name="connsiteX8" fmla="*/ 0 w 1866900"/>
                <a:gd name="connsiteY8" fmla="*/ 338138 h 3033713"/>
                <a:gd name="connsiteX9" fmla="*/ 14287 w 1866900"/>
                <a:gd name="connsiteY9" fmla="*/ 190500 h 3033713"/>
                <a:gd name="connsiteX10" fmla="*/ 47625 w 1866900"/>
                <a:gd name="connsiteY10" fmla="*/ 128588 h 3033713"/>
                <a:gd name="connsiteX11" fmla="*/ 171450 w 1866900"/>
                <a:gd name="connsiteY11" fmla="*/ 57150 h 3033713"/>
                <a:gd name="connsiteX12" fmla="*/ 352425 w 1866900"/>
                <a:gd name="connsiteY12" fmla="*/ 0 h 3033713"/>
                <a:gd name="connsiteX13" fmla="*/ 471487 w 1866900"/>
                <a:gd name="connsiteY13" fmla="*/ 0 h 3033713"/>
                <a:gd name="connsiteX14" fmla="*/ 490537 w 1866900"/>
                <a:gd name="connsiteY14" fmla="*/ 0 h 3033713"/>
                <a:gd name="connsiteX15" fmla="*/ 595312 w 1866900"/>
                <a:gd name="connsiteY15" fmla="*/ 9525 h 3033713"/>
                <a:gd name="connsiteX16" fmla="*/ 781050 w 1866900"/>
                <a:gd name="connsiteY16" fmla="*/ 76200 h 3033713"/>
                <a:gd name="connsiteX17" fmla="*/ 890587 w 1866900"/>
                <a:gd name="connsiteY17" fmla="*/ 195263 h 3033713"/>
                <a:gd name="connsiteX18" fmla="*/ 1085850 w 1866900"/>
                <a:gd name="connsiteY18" fmla="*/ 566738 h 3033713"/>
                <a:gd name="connsiteX19" fmla="*/ 1285875 w 1866900"/>
                <a:gd name="connsiteY19" fmla="*/ 795338 h 3033713"/>
                <a:gd name="connsiteX20" fmla="*/ 1309687 w 1866900"/>
                <a:gd name="connsiteY20" fmla="*/ 914400 h 3033713"/>
                <a:gd name="connsiteX21" fmla="*/ 1304925 w 1866900"/>
                <a:gd name="connsiteY21" fmla="*/ 1062038 h 3033713"/>
                <a:gd name="connsiteX22" fmla="*/ 1219200 w 1866900"/>
                <a:gd name="connsiteY22" fmla="*/ 1138238 h 3033713"/>
                <a:gd name="connsiteX23" fmla="*/ 1190625 w 1866900"/>
                <a:gd name="connsiteY23" fmla="*/ 1228725 h 3033713"/>
                <a:gd name="connsiteX24" fmla="*/ 1233487 w 1866900"/>
                <a:gd name="connsiteY24" fmla="*/ 1419225 h 3033713"/>
                <a:gd name="connsiteX25" fmla="*/ 1314450 w 1866900"/>
                <a:gd name="connsiteY25" fmla="*/ 1590675 h 3033713"/>
                <a:gd name="connsiteX26" fmla="*/ 1428750 w 1866900"/>
                <a:gd name="connsiteY26" fmla="*/ 1752600 h 3033713"/>
                <a:gd name="connsiteX27" fmla="*/ 1514475 w 1866900"/>
                <a:gd name="connsiteY27" fmla="*/ 1843088 h 3033713"/>
                <a:gd name="connsiteX28" fmla="*/ 1538287 w 1866900"/>
                <a:gd name="connsiteY28" fmla="*/ 1914525 h 3033713"/>
                <a:gd name="connsiteX29" fmla="*/ 1585912 w 1866900"/>
                <a:gd name="connsiteY29" fmla="*/ 2081213 h 3033713"/>
                <a:gd name="connsiteX30" fmla="*/ 1614487 w 1866900"/>
                <a:gd name="connsiteY30" fmla="*/ 2109788 h 3033713"/>
                <a:gd name="connsiteX31" fmla="*/ 1671637 w 1866900"/>
                <a:gd name="connsiteY31" fmla="*/ 2243138 h 3033713"/>
                <a:gd name="connsiteX32" fmla="*/ 1809750 w 1866900"/>
                <a:gd name="connsiteY32" fmla="*/ 2366963 h 3033713"/>
                <a:gd name="connsiteX33" fmla="*/ 1866900 w 1866900"/>
                <a:gd name="connsiteY33" fmla="*/ 2514600 h 3033713"/>
                <a:gd name="connsiteX34" fmla="*/ 1862137 w 1866900"/>
                <a:gd name="connsiteY34" fmla="*/ 2662238 h 3033713"/>
                <a:gd name="connsiteX35" fmla="*/ 1866900 w 1866900"/>
                <a:gd name="connsiteY35" fmla="*/ 2781300 h 3033713"/>
                <a:gd name="connsiteX36" fmla="*/ 1814512 w 1866900"/>
                <a:gd name="connsiteY36" fmla="*/ 2900363 h 3033713"/>
                <a:gd name="connsiteX37" fmla="*/ 1752600 w 1866900"/>
                <a:gd name="connsiteY37" fmla="*/ 2976563 h 3033713"/>
                <a:gd name="connsiteX38" fmla="*/ 1676400 w 1866900"/>
                <a:gd name="connsiteY38" fmla="*/ 3000375 h 3033713"/>
                <a:gd name="connsiteX39" fmla="*/ 1628775 w 1866900"/>
                <a:gd name="connsiteY39" fmla="*/ 3000375 h 3033713"/>
                <a:gd name="connsiteX40" fmla="*/ 1490662 w 1866900"/>
                <a:gd name="connsiteY40" fmla="*/ 3033713 h 3033713"/>
                <a:gd name="connsiteX41" fmla="*/ 1381125 w 1866900"/>
                <a:gd name="connsiteY41" fmla="*/ 3033713 h 3033713"/>
                <a:gd name="connsiteX42" fmla="*/ 1276350 w 1866900"/>
                <a:gd name="connsiteY42" fmla="*/ 3033713 h 3033713"/>
                <a:gd name="connsiteX43" fmla="*/ 1176337 w 1866900"/>
                <a:gd name="connsiteY43" fmla="*/ 2995613 h 3033713"/>
                <a:gd name="connsiteX44" fmla="*/ 1128712 w 1866900"/>
                <a:gd name="connsiteY44" fmla="*/ 2947988 h 3033713"/>
                <a:gd name="connsiteX45" fmla="*/ 1085850 w 1866900"/>
                <a:gd name="connsiteY45" fmla="*/ 2843213 h 3033713"/>
                <a:gd name="connsiteX46" fmla="*/ 1062037 w 1866900"/>
                <a:gd name="connsiteY46" fmla="*/ 2786063 h 3033713"/>
                <a:gd name="connsiteX47" fmla="*/ 1038225 w 1866900"/>
                <a:gd name="connsiteY47" fmla="*/ 2752725 h 3033713"/>
                <a:gd name="connsiteX48" fmla="*/ 928687 w 1866900"/>
                <a:gd name="connsiteY48" fmla="*/ 2686050 h 3033713"/>
                <a:gd name="connsiteX49" fmla="*/ 871537 w 1866900"/>
                <a:gd name="connsiteY49" fmla="*/ 2662238 h 3033713"/>
                <a:gd name="connsiteX50" fmla="*/ 752475 w 1866900"/>
                <a:gd name="connsiteY50" fmla="*/ 2605088 h 3033713"/>
                <a:gd name="connsiteX51" fmla="*/ 690562 w 1866900"/>
                <a:gd name="connsiteY51" fmla="*/ 2519363 h 3033713"/>
                <a:gd name="connsiteX52" fmla="*/ 661987 w 1866900"/>
                <a:gd name="connsiteY52" fmla="*/ 2400300 h 3033713"/>
                <a:gd name="connsiteX53" fmla="*/ 661987 w 1866900"/>
                <a:gd name="connsiteY53" fmla="*/ 2343150 h 3033713"/>
                <a:gd name="connsiteX54" fmla="*/ 619124 w 1866900"/>
                <a:gd name="connsiteY54" fmla="*/ 2228851 h 3033713"/>
                <a:gd name="connsiteX55" fmla="*/ 600075 w 1866900"/>
                <a:gd name="connsiteY55" fmla="*/ 2052638 h 3033713"/>
                <a:gd name="connsiteX56" fmla="*/ 638175 w 1866900"/>
                <a:gd name="connsiteY56" fmla="*/ 1885950 h 3033713"/>
                <a:gd name="connsiteX57" fmla="*/ 557212 w 1866900"/>
                <a:gd name="connsiteY57" fmla="*/ 1709738 h 3033713"/>
                <a:gd name="connsiteX58" fmla="*/ 533400 w 1866900"/>
                <a:gd name="connsiteY58" fmla="*/ 1633538 h 3033713"/>
                <a:gd name="connsiteX59" fmla="*/ 428625 w 1866900"/>
                <a:gd name="connsiteY59" fmla="*/ 1571625 h 3033713"/>
                <a:gd name="connsiteX60" fmla="*/ 366712 w 1866900"/>
                <a:gd name="connsiteY60" fmla="*/ 1543050 h 3033713"/>
                <a:gd name="connsiteX61" fmla="*/ 319087 w 1866900"/>
                <a:gd name="connsiteY61" fmla="*/ 1519238 h 3033713"/>
                <a:gd name="connsiteX62" fmla="*/ 290512 w 1866900"/>
                <a:gd name="connsiteY62" fmla="*/ 1443038 h 3033713"/>
                <a:gd name="connsiteX63" fmla="*/ 309562 w 1866900"/>
                <a:gd name="connsiteY63" fmla="*/ 1376363 h 3033713"/>
                <a:gd name="connsiteX64" fmla="*/ 314325 w 1866900"/>
                <a:gd name="connsiteY64" fmla="*/ 1319213 h 3033713"/>
                <a:gd name="connsiteX65" fmla="*/ 295275 w 1866900"/>
                <a:gd name="connsiteY65" fmla="*/ 1257300 h 3033713"/>
                <a:gd name="connsiteX0" fmla="*/ 295275 w 1866900"/>
                <a:gd name="connsiteY0" fmla="*/ 1257300 h 3033713"/>
                <a:gd name="connsiteX1" fmla="*/ 261937 w 1866900"/>
                <a:gd name="connsiteY1" fmla="*/ 1133475 h 3033713"/>
                <a:gd name="connsiteX2" fmla="*/ 223837 w 1866900"/>
                <a:gd name="connsiteY2" fmla="*/ 1004888 h 3033713"/>
                <a:gd name="connsiteX3" fmla="*/ 204787 w 1866900"/>
                <a:gd name="connsiteY3" fmla="*/ 890588 h 3033713"/>
                <a:gd name="connsiteX4" fmla="*/ 190500 w 1866900"/>
                <a:gd name="connsiteY4" fmla="*/ 814388 h 3033713"/>
                <a:gd name="connsiteX5" fmla="*/ 171450 w 1866900"/>
                <a:gd name="connsiteY5" fmla="*/ 738188 h 3033713"/>
                <a:gd name="connsiteX6" fmla="*/ 114300 w 1866900"/>
                <a:gd name="connsiteY6" fmla="*/ 628650 h 3033713"/>
                <a:gd name="connsiteX7" fmla="*/ 28575 w 1866900"/>
                <a:gd name="connsiteY7" fmla="*/ 504825 h 3033713"/>
                <a:gd name="connsiteX8" fmla="*/ 0 w 1866900"/>
                <a:gd name="connsiteY8" fmla="*/ 338138 h 3033713"/>
                <a:gd name="connsiteX9" fmla="*/ 14287 w 1866900"/>
                <a:gd name="connsiteY9" fmla="*/ 190500 h 3033713"/>
                <a:gd name="connsiteX10" fmla="*/ 47625 w 1866900"/>
                <a:gd name="connsiteY10" fmla="*/ 128588 h 3033713"/>
                <a:gd name="connsiteX11" fmla="*/ 171450 w 1866900"/>
                <a:gd name="connsiteY11" fmla="*/ 57150 h 3033713"/>
                <a:gd name="connsiteX12" fmla="*/ 352425 w 1866900"/>
                <a:gd name="connsiteY12" fmla="*/ 0 h 3033713"/>
                <a:gd name="connsiteX13" fmla="*/ 471487 w 1866900"/>
                <a:gd name="connsiteY13" fmla="*/ 0 h 3033713"/>
                <a:gd name="connsiteX14" fmla="*/ 490537 w 1866900"/>
                <a:gd name="connsiteY14" fmla="*/ 0 h 3033713"/>
                <a:gd name="connsiteX15" fmla="*/ 595312 w 1866900"/>
                <a:gd name="connsiteY15" fmla="*/ 9525 h 3033713"/>
                <a:gd name="connsiteX16" fmla="*/ 781050 w 1866900"/>
                <a:gd name="connsiteY16" fmla="*/ 76200 h 3033713"/>
                <a:gd name="connsiteX17" fmla="*/ 890587 w 1866900"/>
                <a:gd name="connsiteY17" fmla="*/ 195263 h 3033713"/>
                <a:gd name="connsiteX18" fmla="*/ 1085850 w 1866900"/>
                <a:gd name="connsiteY18" fmla="*/ 566738 h 3033713"/>
                <a:gd name="connsiteX19" fmla="*/ 1285875 w 1866900"/>
                <a:gd name="connsiteY19" fmla="*/ 795338 h 3033713"/>
                <a:gd name="connsiteX20" fmla="*/ 1309687 w 1866900"/>
                <a:gd name="connsiteY20" fmla="*/ 914400 h 3033713"/>
                <a:gd name="connsiteX21" fmla="*/ 1304925 w 1866900"/>
                <a:gd name="connsiteY21" fmla="*/ 1062038 h 3033713"/>
                <a:gd name="connsiteX22" fmla="*/ 1219200 w 1866900"/>
                <a:gd name="connsiteY22" fmla="*/ 1138238 h 3033713"/>
                <a:gd name="connsiteX23" fmla="*/ 1190625 w 1866900"/>
                <a:gd name="connsiteY23" fmla="*/ 1228725 h 3033713"/>
                <a:gd name="connsiteX24" fmla="*/ 1233487 w 1866900"/>
                <a:gd name="connsiteY24" fmla="*/ 1419225 h 3033713"/>
                <a:gd name="connsiteX25" fmla="*/ 1314450 w 1866900"/>
                <a:gd name="connsiteY25" fmla="*/ 1590675 h 3033713"/>
                <a:gd name="connsiteX26" fmla="*/ 1428750 w 1866900"/>
                <a:gd name="connsiteY26" fmla="*/ 1752600 h 3033713"/>
                <a:gd name="connsiteX27" fmla="*/ 1514475 w 1866900"/>
                <a:gd name="connsiteY27" fmla="*/ 1843088 h 3033713"/>
                <a:gd name="connsiteX28" fmla="*/ 1538287 w 1866900"/>
                <a:gd name="connsiteY28" fmla="*/ 1914525 h 3033713"/>
                <a:gd name="connsiteX29" fmla="*/ 1585912 w 1866900"/>
                <a:gd name="connsiteY29" fmla="*/ 2081213 h 3033713"/>
                <a:gd name="connsiteX30" fmla="*/ 1614487 w 1866900"/>
                <a:gd name="connsiteY30" fmla="*/ 2109788 h 3033713"/>
                <a:gd name="connsiteX31" fmla="*/ 1671637 w 1866900"/>
                <a:gd name="connsiteY31" fmla="*/ 2243138 h 3033713"/>
                <a:gd name="connsiteX32" fmla="*/ 1809750 w 1866900"/>
                <a:gd name="connsiteY32" fmla="*/ 2366963 h 3033713"/>
                <a:gd name="connsiteX33" fmla="*/ 1866900 w 1866900"/>
                <a:gd name="connsiteY33" fmla="*/ 2514600 h 3033713"/>
                <a:gd name="connsiteX34" fmla="*/ 1862137 w 1866900"/>
                <a:gd name="connsiteY34" fmla="*/ 2662238 h 3033713"/>
                <a:gd name="connsiteX35" fmla="*/ 1866900 w 1866900"/>
                <a:gd name="connsiteY35" fmla="*/ 2781300 h 3033713"/>
                <a:gd name="connsiteX36" fmla="*/ 1814512 w 1866900"/>
                <a:gd name="connsiteY36" fmla="*/ 2900363 h 3033713"/>
                <a:gd name="connsiteX37" fmla="*/ 1752600 w 1866900"/>
                <a:gd name="connsiteY37" fmla="*/ 2976563 h 3033713"/>
                <a:gd name="connsiteX38" fmla="*/ 1676400 w 1866900"/>
                <a:gd name="connsiteY38" fmla="*/ 3000375 h 3033713"/>
                <a:gd name="connsiteX39" fmla="*/ 1628775 w 1866900"/>
                <a:gd name="connsiteY39" fmla="*/ 3000375 h 3033713"/>
                <a:gd name="connsiteX40" fmla="*/ 1490662 w 1866900"/>
                <a:gd name="connsiteY40" fmla="*/ 3033713 h 3033713"/>
                <a:gd name="connsiteX41" fmla="*/ 1381125 w 1866900"/>
                <a:gd name="connsiteY41" fmla="*/ 3033713 h 3033713"/>
                <a:gd name="connsiteX42" fmla="*/ 1276350 w 1866900"/>
                <a:gd name="connsiteY42" fmla="*/ 3033713 h 3033713"/>
                <a:gd name="connsiteX43" fmla="*/ 1176337 w 1866900"/>
                <a:gd name="connsiteY43" fmla="*/ 2995613 h 3033713"/>
                <a:gd name="connsiteX44" fmla="*/ 1128712 w 1866900"/>
                <a:gd name="connsiteY44" fmla="*/ 2947988 h 3033713"/>
                <a:gd name="connsiteX45" fmla="*/ 1085850 w 1866900"/>
                <a:gd name="connsiteY45" fmla="*/ 2843213 h 3033713"/>
                <a:gd name="connsiteX46" fmla="*/ 1062037 w 1866900"/>
                <a:gd name="connsiteY46" fmla="*/ 2786063 h 3033713"/>
                <a:gd name="connsiteX47" fmla="*/ 1038225 w 1866900"/>
                <a:gd name="connsiteY47" fmla="*/ 2752725 h 3033713"/>
                <a:gd name="connsiteX48" fmla="*/ 928687 w 1866900"/>
                <a:gd name="connsiteY48" fmla="*/ 2686050 h 3033713"/>
                <a:gd name="connsiteX49" fmla="*/ 871537 w 1866900"/>
                <a:gd name="connsiteY49" fmla="*/ 2662238 h 3033713"/>
                <a:gd name="connsiteX50" fmla="*/ 752475 w 1866900"/>
                <a:gd name="connsiteY50" fmla="*/ 2605088 h 3033713"/>
                <a:gd name="connsiteX51" fmla="*/ 690562 w 1866900"/>
                <a:gd name="connsiteY51" fmla="*/ 2519363 h 3033713"/>
                <a:gd name="connsiteX52" fmla="*/ 661987 w 1866900"/>
                <a:gd name="connsiteY52" fmla="*/ 2400300 h 3033713"/>
                <a:gd name="connsiteX53" fmla="*/ 661987 w 1866900"/>
                <a:gd name="connsiteY53" fmla="*/ 2343150 h 3033713"/>
                <a:gd name="connsiteX54" fmla="*/ 619124 w 1866900"/>
                <a:gd name="connsiteY54" fmla="*/ 2228851 h 3033713"/>
                <a:gd name="connsiteX55" fmla="*/ 600075 w 1866900"/>
                <a:gd name="connsiteY55" fmla="*/ 2052638 h 3033713"/>
                <a:gd name="connsiteX56" fmla="*/ 590550 w 1866900"/>
                <a:gd name="connsiteY56" fmla="*/ 1900237 h 3033713"/>
                <a:gd name="connsiteX57" fmla="*/ 557212 w 1866900"/>
                <a:gd name="connsiteY57" fmla="*/ 1709738 h 3033713"/>
                <a:gd name="connsiteX58" fmla="*/ 533400 w 1866900"/>
                <a:gd name="connsiteY58" fmla="*/ 1633538 h 3033713"/>
                <a:gd name="connsiteX59" fmla="*/ 428625 w 1866900"/>
                <a:gd name="connsiteY59" fmla="*/ 1571625 h 3033713"/>
                <a:gd name="connsiteX60" fmla="*/ 366712 w 1866900"/>
                <a:gd name="connsiteY60" fmla="*/ 1543050 h 3033713"/>
                <a:gd name="connsiteX61" fmla="*/ 319087 w 1866900"/>
                <a:gd name="connsiteY61" fmla="*/ 1519238 h 3033713"/>
                <a:gd name="connsiteX62" fmla="*/ 290512 w 1866900"/>
                <a:gd name="connsiteY62" fmla="*/ 1443038 h 3033713"/>
                <a:gd name="connsiteX63" fmla="*/ 309562 w 1866900"/>
                <a:gd name="connsiteY63" fmla="*/ 1376363 h 3033713"/>
                <a:gd name="connsiteX64" fmla="*/ 314325 w 1866900"/>
                <a:gd name="connsiteY64" fmla="*/ 1319213 h 3033713"/>
                <a:gd name="connsiteX65" fmla="*/ 295275 w 1866900"/>
                <a:gd name="connsiteY65" fmla="*/ 1257300 h 3033713"/>
                <a:gd name="connsiteX0" fmla="*/ 295275 w 1866900"/>
                <a:gd name="connsiteY0" fmla="*/ 1257300 h 3033713"/>
                <a:gd name="connsiteX1" fmla="*/ 261937 w 1866900"/>
                <a:gd name="connsiteY1" fmla="*/ 1133475 h 3033713"/>
                <a:gd name="connsiteX2" fmla="*/ 223837 w 1866900"/>
                <a:gd name="connsiteY2" fmla="*/ 1004888 h 3033713"/>
                <a:gd name="connsiteX3" fmla="*/ 204787 w 1866900"/>
                <a:gd name="connsiteY3" fmla="*/ 890588 h 3033713"/>
                <a:gd name="connsiteX4" fmla="*/ 190500 w 1866900"/>
                <a:gd name="connsiteY4" fmla="*/ 814388 h 3033713"/>
                <a:gd name="connsiteX5" fmla="*/ 171450 w 1866900"/>
                <a:gd name="connsiteY5" fmla="*/ 738188 h 3033713"/>
                <a:gd name="connsiteX6" fmla="*/ 114300 w 1866900"/>
                <a:gd name="connsiteY6" fmla="*/ 628650 h 3033713"/>
                <a:gd name="connsiteX7" fmla="*/ 28575 w 1866900"/>
                <a:gd name="connsiteY7" fmla="*/ 504825 h 3033713"/>
                <a:gd name="connsiteX8" fmla="*/ 0 w 1866900"/>
                <a:gd name="connsiteY8" fmla="*/ 338138 h 3033713"/>
                <a:gd name="connsiteX9" fmla="*/ 14287 w 1866900"/>
                <a:gd name="connsiteY9" fmla="*/ 190500 h 3033713"/>
                <a:gd name="connsiteX10" fmla="*/ 47625 w 1866900"/>
                <a:gd name="connsiteY10" fmla="*/ 128588 h 3033713"/>
                <a:gd name="connsiteX11" fmla="*/ 171450 w 1866900"/>
                <a:gd name="connsiteY11" fmla="*/ 57150 h 3033713"/>
                <a:gd name="connsiteX12" fmla="*/ 352425 w 1866900"/>
                <a:gd name="connsiteY12" fmla="*/ 0 h 3033713"/>
                <a:gd name="connsiteX13" fmla="*/ 471487 w 1866900"/>
                <a:gd name="connsiteY13" fmla="*/ 0 h 3033713"/>
                <a:gd name="connsiteX14" fmla="*/ 490537 w 1866900"/>
                <a:gd name="connsiteY14" fmla="*/ 0 h 3033713"/>
                <a:gd name="connsiteX15" fmla="*/ 595312 w 1866900"/>
                <a:gd name="connsiteY15" fmla="*/ 9525 h 3033713"/>
                <a:gd name="connsiteX16" fmla="*/ 781050 w 1866900"/>
                <a:gd name="connsiteY16" fmla="*/ 76200 h 3033713"/>
                <a:gd name="connsiteX17" fmla="*/ 890587 w 1866900"/>
                <a:gd name="connsiteY17" fmla="*/ 195263 h 3033713"/>
                <a:gd name="connsiteX18" fmla="*/ 1085850 w 1866900"/>
                <a:gd name="connsiteY18" fmla="*/ 566738 h 3033713"/>
                <a:gd name="connsiteX19" fmla="*/ 1285875 w 1866900"/>
                <a:gd name="connsiteY19" fmla="*/ 795338 h 3033713"/>
                <a:gd name="connsiteX20" fmla="*/ 1309687 w 1866900"/>
                <a:gd name="connsiteY20" fmla="*/ 914400 h 3033713"/>
                <a:gd name="connsiteX21" fmla="*/ 1304925 w 1866900"/>
                <a:gd name="connsiteY21" fmla="*/ 1062038 h 3033713"/>
                <a:gd name="connsiteX22" fmla="*/ 1219200 w 1866900"/>
                <a:gd name="connsiteY22" fmla="*/ 1138238 h 3033713"/>
                <a:gd name="connsiteX23" fmla="*/ 1190625 w 1866900"/>
                <a:gd name="connsiteY23" fmla="*/ 1228725 h 3033713"/>
                <a:gd name="connsiteX24" fmla="*/ 1233487 w 1866900"/>
                <a:gd name="connsiteY24" fmla="*/ 1419225 h 3033713"/>
                <a:gd name="connsiteX25" fmla="*/ 1314450 w 1866900"/>
                <a:gd name="connsiteY25" fmla="*/ 1590675 h 3033713"/>
                <a:gd name="connsiteX26" fmla="*/ 1428750 w 1866900"/>
                <a:gd name="connsiteY26" fmla="*/ 1752600 h 3033713"/>
                <a:gd name="connsiteX27" fmla="*/ 1514475 w 1866900"/>
                <a:gd name="connsiteY27" fmla="*/ 1843088 h 3033713"/>
                <a:gd name="connsiteX28" fmla="*/ 1538287 w 1866900"/>
                <a:gd name="connsiteY28" fmla="*/ 1914525 h 3033713"/>
                <a:gd name="connsiteX29" fmla="*/ 1585912 w 1866900"/>
                <a:gd name="connsiteY29" fmla="*/ 2081213 h 3033713"/>
                <a:gd name="connsiteX30" fmla="*/ 1614487 w 1866900"/>
                <a:gd name="connsiteY30" fmla="*/ 2109788 h 3033713"/>
                <a:gd name="connsiteX31" fmla="*/ 1671637 w 1866900"/>
                <a:gd name="connsiteY31" fmla="*/ 2243138 h 3033713"/>
                <a:gd name="connsiteX32" fmla="*/ 1809750 w 1866900"/>
                <a:gd name="connsiteY32" fmla="*/ 2366963 h 3033713"/>
                <a:gd name="connsiteX33" fmla="*/ 1866900 w 1866900"/>
                <a:gd name="connsiteY33" fmla="*/ 2514600 h 3033713"/>
                <a:gd name="connsiteX34" fmla="*/ 1862137 w 1866900"/>
                <a:gd name="connsiteY34" fmla="*/ 2662238 h 3033713"/>
                <a:gd name="connsiteX35" fmla="*/ 1866900 w 1866900"/>
                <a:gd name="connsiteY35" fmla="*/ 2781300 h 3033713"/>
                <a:gd name="connsiteX36" fmla="*/ 1814512 w 1866900"/>
                <a:gd name="connsiteY36" fmla="*/ 2900363 h 3033713"/>
                <a:gd name="connsiteX37" fmla="*/ 1752600 w 1866900"/>
                <a:gd name="connsiteY37" fmla="*/ 2976563 h 3033713"/>
                <a:gd name="connsiteX38" fmla="*/ 1676400 w 1866900"/>
                <a:gd name="connsiteY38" fmla="*/ 3000375 h 3033713"/>
                <a:gd name="connsiteX39" fmla="*/ 1628775 w 1866900"/>
                <a:gd name="connsiteY39" fmla="*/ 3000375 h 3033713"/>
                <a:gd name="connsiteX40" fmla="*/ 1490662 w 1866900"/>
                <a:gd name="connsiteY40" fmla="*/ 3033713 h 3033713"/>
                <a:gd name="connsiteX41" fmla="*/ 1381125 w 1866900"/>
                <a:gd name="connsiteY41" fmla="*/ 3033713 h 3033713"/>
                <a:gd name="connsiteX42" fmla="*/ 1276350 w 1866900"/>
                <a:gd name="connsiteY42" fmla="*/ 3033713 h 3033713"/>
                <a:gd name="connsiteX43" fmla="*/ 1176337 w 1866900"/>
                <a:gd name="connsiteY43" fmla="*/ 2995613 h 3033713"/>
                <a:gd name="connsiteX44" fmla="*/ 1128712 w 1866900"/>
                <a:gd name="connsiteY44" fmla="*/ 2947988 h 3033713"/>
                <a:gd name="connsiteX45" fmla="*/ 1085850 w 1866900"/>
                <a:gd name="connsiteY45" fmla="*/ 2843213 h 3033713"/>
                <a:gd name="connsiteX46" fmla="*/ 1062037 w 1866900"/>
                <a:gd name="connsiteY46" fmla="*/ 2786063 h 3033713"/>
                <a:gd name="connsiteX47" fmla="*/ 1038225 w 1866900"/>
                <a:gd name="connsiteY47" fmla="*/ 2752725 h 3033713"/>
                <a:gd name="connsiteX48" fmla="*/ 928687 w 1866900"/>
                <a:gd name="connsiteY48" fmla="*/ 2686050 h 3033713"/>
                <a:gd name="connsiteX49" fmla="*/ 871537 w 1866900"/>
                <a:gd name="connsiteY49" fmla="*/ 2662238 h 3033713"/>
                <a:gd name="connsiteX50" fmla="*/ 752475 w 1866900"/>
                <a:gd name="connsiteY50" fmla="*/ 2605088 h 3033713"/>
                <a:gd name="connsiteX51" fmla="*/ 690562 w 1866900"/>
                <a:gd name="connsiteY51" fmla="*/ 2519363 h 3033713"/>
                <a:gd name="connsiteX52" fmla="*/ 661987 w 1866900"/>
                <a:gd name="connsiteY52" fmla="*/ 2400300 h 3033713"/>
                <a:gd name="connsiteX53" fmla="*/ 661987 w 1866900"/>
                <a:gd name="connsiteY53" fmla="*/ 2343150 h 3033713"/>
                <a:gd name="connsiteX54" fmla="*/ 619124 w 1866900"/>
                <a:gd name="connsiteY54" fmla="*/ 2228851 h 3033713"/>
                <a:gd name="connsiteX55" fmla="*/ 600075 w 1866900"/>
                <a:gd name="connsiteY55" fmla="*/ 2052638 h 3033713"/>
                <a:gd name="connsiteX56" fmla="*/ 590550 w 1866900"/>
                <a:gd name="connsiteY56" fmla="*/ 1900237 h 3033713"/>
                <a:gd name="connsiteX57" fmla="*/ 547687 w 1866900"/>
                <a:gd name="connsiteY57" fmla="*/ 1733550 h 3033713"/>
                <a:gd name="connsiteX58" fmla="*/ 533400 w 1866900"/>
                <a:gd name="connsiteY58" fmla="*/ 1633538 h 3033713"/>
                <a:gd name="connsiteX59" fmla="*/ 428625 w 1866900"/>
                <a:gd name="connsiteY59" fmla="*/ 1571625 h 3033713"/>
                <a:gd name="connsiteX60" fmla="*/ 366712 w 1866900"/>
                <a:gd name="connsiteY60" fmla="*/ 1543050 h 3033713"/>
                <a:gd name="connsiteX61" fmla="*/ 319087 w 1866900"/>
                <a:gd name="connsiteY61" fmla="*/ 1519238 h 3033713"/>
                <a:gd name="connsiteX62" fmla="*/ 290512 w 1866900"/>
                <a:gd name="connsiteY62" fmla="*/ 1443038 h 3033713"/>
                <a:gd name="connsiteX63" fmla="*/ 309562 w 1866900"/>
                <a:gd name="connsiteY63" fmla="*/ 1376363 h 3033713"/>
                <a:gd name="connsiteX64" fmla="*/ 314325 w 1866900"/>
                <a:gd name="connsiteY64" fmla="*/ 1319213 h 3033713"/>
                <a:gd name="connsiteX65" fmla="*/ 295275 w 1866900"/>
                <a:gd name="connsiteY65" fmla="*/ 1257300 h 3033713"/>
                <a:gd name="connsiteX0" fmla="*/ 295275 w 1866900"/>
                <a:gd name="connsiteY0" fmla="*/ 1257300 h 3033713"/>
                <a:gd name="connsiteX1" fmla="*/ 261937 w 1866900"/>
                <a:gd name="connsiteY1" fmla="*/ 1133475 h 3033713"/>
                <a:gd name="connsiteX2" fmla="*/ 223837 w 1866900"/>
                <a:gd name="connsiteY2" fmla="*/ 1004888 h 3033713"/>
                <a:gd name="connsiteX3" fmla="*/ 204787 w 1866900"/>
                <a:gd name="connsiteY3" fmla="*/ 890588 h 3033713"/>
                <a:gd name="connsiteX4" fmla="*/ 190500 w 1866900"/>
                <a:gd name="connsiteY4" fmla="*/ 814388 h 3033713"/>
                <a:gd name="connsiteX5" fmla="*/ 171450 w 1866900"/>
                <a:gd name="connsiteY5" fmla="*/ 738188 h 3033713"/>
                <a:gd name="connsiteX6" fmla="*/ 114300 w 1866900"/>
                <a:gd name="connsiteY6" fmla="*/ 628650 h 3033713"/>
                <a:gd name="connsiteX7" fmla="*/ 28575 w 1866900"/>
                <a:gd name="connsiteY7" fmla="*/ 504825 h 3033713"/>
                <a:gd name="connsiteX8" fmla="*/ 0 w 1866900"/>
                <a:gd name="connsiteY8" fmla="*/ 338138 h 3033713"/>
                <a:gd name="connsiteX9" fmla="*/ 14287 w 1866900"/>
                <a:gd name="connsiteY9" fmla="*/ 190500 h 3033713"/>
                <a:gd name="connsiteX10" fmla="*/ 47625 w 1866900"/>
                <a:gd name="connsiteY10" fmla="*/ 128588 h 3033713"/>
                <a:gd name="connsiteX11" fmla="*/ 171450 w 1866900"/>
                <a:gd name="connsiteY11" fmla="*/ 57150 h 3033713"/>
                <a:gd name="connsiteX12" fmla="*/ 352425 w 1866900"/>
                <a:gd name="connsiteY12" fmla="*/ 0 h 3033713"/>
                <a:gd name="connsiteX13" fmla="*/ 471487 w 1866900"/>
                <a:gd name="connsiteY13" fmla="*/ 0 h 3033713"/>
                <a:gd name="connsiteX14" fmla="*/ 490537 w 1866900"/>
                <a:gd name="connsiteY14" fmla="*/ 0 h 3033713"/>
                <a:gd name="connsiteX15" fmla="*/ 595312 w 1866900"/>
                <a:gd name="connsiteY15" fmla="*/ 9525 h 3033713"/>
                <a:gd name="connsiteX16" fmla="*/ 781050 w 1866900"/>
                <a:gd name="connsiteY16" fmla="*/ 76200 h 3033713"/>
                <a:gd name="connsiteX17" fmla="*/ 890587 w 1866900"/>
                <a:gd name="connsiteY17" fmla="*/ 195263 h 3033713"/>
                <a:gd name="connsiteX18" fmla="*/ 1085850 w 1866900"/>
                <a:gd name="connsiteY18" fmla="*/ 566738 h 3033713"/>
                <a:gd name="connsiteX19" fmla="*/ 1285875 w 1866900"/>
                <a:gd name="connsiteY19" fmla="*/ 795338 h 3033713"/>
                <a:gd name="connsiteX20" fmla="*/ 1309687 w 1866900"/>
                <a:gd name="connsiteY20" fmla="*/ 914400 h 3033713"/>
                <a:gd name="connsiteX21" fmla="*/ 1304925 w 1866900"/>
                <a:gd name="connsiteY21" fmla="*/ 1062038 h 3033713"/>
                <a:gd name="connsiteX22" fmla="*/ 1219200 w 1866900"/>
                <a:gd name="connsiteY22" fmla="*/ 1138238 h 3033713"/>
                <a:gd name="connsiteX23" fmla="*/ 1190625 w 1866900"/>
                <a:gd name="connsiteY23" fmla="*/ 1228725 h 3033713"/>
                <a:gd name="connsiteX24" fmla="*/ 1233487 w 1866900"/>
                <a:gd name="connsiteY24" fmla="*/ 1419225 h 3033713"/>
                <a:gd name="connsiteX25" fmla="*/ 1314450 w 1866900"/>
                <a:gd name="connsiteY25" fmla="*/ 1590675 h 3033713"/>
                <a:gd name="connsiteX26" fmla="*/ 1428750 w 1866900"/>
                <a:gd name="connsiteY26" fmla="*/ 1752600 h 3033713"/>
                <a:gd name="connsiteX27" fmla="*/ 1514475 w 1866900"/>
                <a:gd name="connsiteY27" fmla="*/ 1843088 h 3033713"/>
                <a:gd name="connsiteX28" fmla="*/ 1538287 w 1866900"/>
                <a:gd name="connsiteY28" fmla="*/ 1914525 h 3033713"/>
                <a:gd name="connsiteX29" fmla="*/ 1585912 w 1866900"/>
                <a:gd name="connsiteY29" fmla="*/ 2081213 h 3033713"/>
                <a:gd name="connsiteX30" fmla="*/ 1614487 w 1866900"/>
                <a:gd name="connsiteY30" fmla="*/ 2109788 h 3033713"/>
                <a:gd name="connsiteX31" fmla="*/ 1671637 w 1866900"/>
                <a:gd name="connsiteY31" fmla="*/ 2243138 h 3033713"/>
                <a:gd name="connsiteX32" fmla="*/ 1809750 w 1866900"/>
                <a:gd name="connsiteY32" fmla="*/ 2366963 h 3033713"/>
                <a:gd name="connsiteX33" fmla="*/ 1866900 w 1866900"/>
                <a:gd name="connsiteY33" fmla="*/ 2514600 h 3033713"/>
                <a:gd name="connsiteX34" fmla="*/ 1862137 w 1866900"/>
                <a:gd name="connsiteY34" fmla="*/ 2662238 h 3033713"/>
                <a:gd name="connsiteX35" fmla="*/ 1866900 w 1866900"/>
                <a:gd name="connsiteY35" fmla="*/ 2781300 h 3033713"/>
                <a:gd name="connsiteX36" fmla="*/ 1814512 w 1866900"/>
                <a:gd name="connsiteY36" fmla="*/ 2900363 h 3033713"/>
                <a:gd name="connsiteX37" fmla="*/ 1752600 w 1866900"/>
                <a:gd name="connsiteY37" fmla="*/ 2976563 h 3033713"/>
                <a:gd name="connsiteX38" fmla="*/ 1676400 w 1866900"/>
                <a:gd name="connsiteY38" fmla="*/ 3000375 h 3033713"/>
                <a:gd name="connsiteX39" fmla="*/ 1628775 w 1866900"/>
                <a:gd name="connsiteY39" fmla="*/ 3000375 h 3033713"/>
                <a:gd name="connsiteX40" fmla="*/ 1490662 w 1866900"/>
                <a:gd name="connsiteY40" fmla="*/ 3033713 h 3033713"/>
                <a:gd name="connsiteX41" fmla="*/ 1381125 w 1866900"/>
                <a:gd name="connsiteY41" fmla="*/ 3033713 h 3033713"/>
                <a:gd name="connsiteX42" fmla="*/ 1276350 w 1866900"/>
                <a:gd name="connsiteY42" fmla="*/ 3033713 h 3033713"/>
                <a:gd name="connsiteX43" fmla="*/ 1176337 w 1866900"/>
                <a:gd name="connsiteY43" fmla="*/ 2995613 h 3033713"/>
                <a:gd name="connsiteX44" fmla="*/ 1128712 w 1866900"/>
                <a:gd name="connsiteY44" fmla="*/ 2947988 h 3033713"/>
                <a:gd name="connsiteX45" fmla="*/ 1085850 w 1866900"/>
                <a:gd name="connsiteY45" fmla="*/ 2843213 h 3033713"/>
                <a:gd name="connsiteX46" fmla="*/ 1062037 w 1866900"/>
                <a:gd name="connsiteY46" fmla="*/ 2786063 h 3033713"/>
                <a:gd name="connsiteX47" fmla="*/ 1038225 w 1866900"/>
                <a:gd name="connsiteY47" fmla="*/ 2752725 h 3033713"/>
                <a:gd name="connsiteX48" fmla="*/ 928687 w 1866900"/>
                <a:gd name="connsiteY48" fmla="*/ 2686050 h 3033713"/>
                <a:gd name="connsiteX49" fmla="*/ 871537 w 1866900"/>
                <a:gd name="connsiteY49" fmla="*/ 2662238 h 3033713"/>
                <a:gd name="connsiteX50" fmla="*/ 752475 w 1866900"/>
                <a:gd name="connsiteY50" fmla="*/ 2605088 h 3033713"/>
                <a:gd name="connsiteX51" fmla="*/ 690562 w 1866900"/>
                <a:gd name="connsiteY51" fmla="*/ 2519363 h 3033713"/>
                <a:gd name="connsiteX52" fmla="*/ 661987 w 1866900"/>
                <a:gd name="connsiteY52" fmla="*/ 2400300 h 3033713"/>
                <a:gd name="connsiteX53" fmla="*/ 661987 w 1866900"/>
                <a:gd name="connsiteY53" fmla="*/ 2343150 h 3033713"/>
                <a:gd name="connsiteX54" fmla="*/ 619124 w 1866900"/>
                <a:gd name="connsiteY54" fmla="*/ 2228851 h 3033713"/>
                <a:gd name="connsiteX55" fmla="*/ 600075 w 1866900"/>
                <a:gd name="connsiteY55" fmla="*/ 2052638 h 3033713"/>
                <a:gd name="connsiteX56" fmla="*/ 590550 w 1866900"/>
                <a:gd name="connsiteY56" fmla="*/ 1900237 h 3033713"/>
                <a:gd name="connsiteX57" fmla="*/ 547687 w 1866900"/>
                <a:gd name="connsiteY57" fmla="*/ 1733550 h 3033713"/>
                <a:gd name="connsiteX58" fmla="*/ 533400 w 1866900"/>
                <a:gd name="connsiteY58" fmla="*/ 1633538 h 3033713"/>
                <a:gd name="connsiteX59" fmla="*/ 428625 w 1866900"/>
                <a:gd name="connsiteY59" fmla="*/ 1595438 h 3033713"/>
                <a:gd name="connsiteX60" fmla="*/ 366712 w 1866900"/>
                <a:gd name="connsiteY60" fmla="*/ 1543050 h 3033713"/>
                <a:gd name="connsiteX61" fmla="*/ 319087 w 1866900"/>
                <a:gd name="connsiteY61" fmla="*/ 1519238 h 3033713"/>
                <a:gd name="connsiteX62" fmla="*/ 290512 w 1866900"/>
                <a:gd name="connsiteY62" fmla="*/ 1443038 h 3033713"/>
                <a:gd name="connsiteX63" fmla="*/ 309562 w 1866900"/>
                <a:gd name="connsiteY63" fmla="*/ 1376363 h 3033713"/>
                <a:gd name="connsiteX64" fmla="*/ 314325 w 1866900"/>
                <a:gd name="connsiteY64" fmla="*/ 1319213 h 3033713"/>
                <a:gd name="connsiteX65" fmla="*/ 295275 w 1866900"/>
                <a:gd name="connsiteY65" fmla="*/ 1257300 h 3033713"/>
                <a:gd name="connsiteX0" fmla="*/ 295275 w 1866900"/>
                <a:gd name="connsiteY0" fmla="*/ 1257300 h 3033713"/>
                <a:gd name="connsiteX1" fmla="*/ 261937 w 1866900"/>
                <a:gd name="connsiteY1" fmla="*/ 1133475 h 3033713"/>
                <a:gd name="connsiteX2" fmla="*/ 223837 w 1866900"/>
                <a:gd name="connsiteY2" fmla="*/ 1004888 h 3033713"/>
                <a:gd name="connsiteX3" fmla="*/ 204787 w 1866900"/>
                <a:gd name="connsiteY3" fmla="*/ 890588 h 3033713"/>
                <a:gd name="connsiteX4" fmla="*/ 190500 w 1866900"/>
                <a:gd name="connsiteY4" fmla="*/ 814388 h 3033713"/>
                <a:gd name="connsiteX5" fmla="*/ 171450 w 1866900"/>
                <a:gd name="connsiteY5" fmla="*/ 738188 h 3033713"/>
                <a:gd name="connsiteX6" fmla="*/ 114300 w 1866900"/>
                <a:gd name="connsiteY6" fmla="*/ 628650 h 3033713"/>
                <a:gd name="connsiteX7" fmla="*/ 28575 w 1866900"/>
                <a:gd name="connsiteY7" fmla="*/ 504825 h 3033713"/>
                <a:gd name="connsiteX8" fmla="*/ 0 w 1866900"/>
                <a:gd name="connsiteY8" fmla="*/ 338138 h 3033713"/>
                <a:gd name="connsiteX9" fmla="*/ 14287 w 1866900"/>
                <a:gd name="connsiteY9" fmla="*/ 190500 h 3033713"/>
                <a:gd name="connsiteX10" fmla="*/ 47625 w 1866900"/>
                <a:gd name="connsiteY10" fmla="*/ 128588 h 3033713"/>
                <a:gd name="connsiteX11" fmla="*/ 171450 w 1866900"/>
                <a:gd name="connsiteY11" fmla="*/ 57150 h 3033713"/>
                <a:gd name="connsiteX12" fmla="*/ 352425 w 1866900"/>
                <a:gd name="connsiteY12" fmla="*/ 0 h 3033713"/>
                <a:gd name="connsiteX13" fmla="*/ 471487 w 1866900"/>
                <a:gd name="connsiteY13" fmla="*/ 0 h 3033713"/>
                <a:gd name="connsiteX14" fmla="*/ 490537 w 1866900"/>
                <a:gd name="connsiteY14" fmla="*/ 0 h 3033713"/>
                <a:gd name="connsiteX15" fmla="*/ 595312 w 1866900"/>
                <a:gd name="connsiteY15" fmla="*/ 9525 h 3033713"/>
                <a:gd name="connsiteX16" fmla="*/ 781050 w 1866900"/>
                <a:gd name="connsiteY16" fmla="*/ 76200 h 3033713"/>
                <a:gd name="connsiteX17" fmla="*/ 890587 w 1866900"/>
                <a:gd name="connsiteY17" fmla="*/ 195263 h 3033713"/>
                <a:gd name="connsiteX18" fmla="*/ 1085850 w 1866900"/>
                <a:gd name="connsiteY18" fmla="*/ 566738 h 3033713"/>
                <a:gd name="connsiteX19" fmla="*/ 1285875 w 1866900"/>
                <a:gd name="connsiteY19" fmla="*/ 795338 h 3033713"/>
                <a:gd name="connsiteX20" fmla="*/ 1309687 w 1866900"/>
                <a:gd name="connsiteY20" fmla="*/ 914400 h 3033713"/>
                <a:gd name="connsiteX21" fmla="*/ 1304925 w 1866900"/>
                <a:gd name="connsiteY21" fmla="*/ 1062038 h 3033713"/>
                <a:gd name="connsiteX22" fmla="*/ 1219200 w 1866900"/>
                <a:gd name="connsiteY22" fmla="*/ 1138238 h 3033713"/>
                <a:gd name="connsiteX23" fmla="*/ 1190625 w 1866900"/>
                <a:gd name="connsiteY23" fmla="*/ 1228725 h 3033713"/>
                <a:gd name="connsiteX24" fmla="*/ 1233487 w 1866900"/>
                <a:gd name="connsiteY24" fmla="*/ 1419225 h 3033713"/>
                <a:gd name="connsiteX25" fmla="*/ 1314450 w 1866900"/>
                <a:gd name="connsiteY25" fmla="*/ 1590675 h 3033713"/>
                <a:gd name="connsiteX26" fmla="*/ 1428750 w 1866900"/>
                <a:gd name="connsiteY26" fmla="*/ 1752600 h 3033713"/>
                <a:gd name="connsiteX27" fmla="*/ 1514475 w 1866900"/>
                <a:gd name="connsiteY27" fmla="*/ 1843088 h 3033713"/>
                <a:gd name="connsiteX28" fmla="*/ 1538287 w 1866900"/>
                <a:gd name="connsiteY28" fmla="*/ 1914525 h 3033713"/>
                <a:gd name="connsiteX29" fmla="*/ 1585912 w 1866900"/>
                <a:gd name="connsiteY29" fmla="*/ 2081213 h 3033713"/>
                <a:gd name="connsiteX30" fmla="*/ 1614487 w 1866900"/>
                <a:gd name="connsiteY30" fmla="*/ 2109788 h 3033713"/>
                <a:gd name="connsiteX31" fmla="*/ 1671637 w 1866900"/>
                <a:gd name="connsiteY31" fmla="*/ 2243138 h 3033713"/>
                <a:gd name="connsiteX32" fmla="*/ 1809750 w 1866900"/>
                <a:gd name="connsiteY32" fmla="*/ 2366963 h 3033713"/>
                <a:gd name="connsiteX33" fmla="*/ 1866900 w 1866900"/>
                <a:gd name="connsiteY33" fmla="*/ 2514600 h 3033713"/>
                <a:gd name="connsiteX34" fmla="*/ 1862137 w 1866900"/>
                <a:gd name="connsiteY34" fmla="*/ 2662238 h 3033713"/>
                <a:gd name="connsiteX35" fmla="*/ 1866900 w 1866900"/>
                <a:gd name="connsiteY35" fmla="*/ 2781300 h 3033713"/>
                <a:gd name="connsiteX36" fmla="*/ 1814512 w 1866900"/>
                <a:gd name="connsiteY36" fmla="*/ 2900363 h 3033713"/>
                <a:gd name="connsiteX37" fmla="*/ 1752600 w 1866900"/>
                <a:gd name="connsiteY37" fmla="*/ 2976563 h 3033713"/>
                <a:gd name="connsiteX38" fmla="*/ 1676400 w 1866900"/>
                <a:gd name="connsiteY38" fmla="*/ 3000375 h 3033713"/>
                <a:gd name="connsiteX39" fmla="*/ 1628775 w 1866900"/>
                <a:gd name="connsiteY39" fmla="*/ 3000375 h 3033713"/>
                <a:gd name="connsiteX40" fmla="*/ 1490662 w 1866900"/>
                <a:gd name="connsiteY40" fmla="*/ 3033713 h 3033713"/>
                <a:gd name="connsiteX41" fmla="*/ 1381125 w 1866900"/>
                <a:gd name="connsiteY41" fmla="*/ 3033713 h 3033713"/>
                <a:gd name="connsiteX42" fmla="*/ 1276350 w 1866900"/>
                <a:gd name="connsiteY42" fmla="*/ 3033713 h 3033713"/>
                <a:gd name="connsiteX43" fmla="*/ 1176337 w 1866900"/>
                <a:gd name="connsiteY43" fmla="*/ 2995613 h 3033713"/>
                <a:gd name="connsiteX44" fmla="*/ 1128712 w 1866900"/>
                <a:gd name="connsiteY44" fmla="*/ 2947988 h 3033713"/>
                <a:gd name="connsiteX45" fmla="*/ 1085850 w 1866900"/>
                <a:gd name="connsiteY45" fmla="*/ 2843213 h 3033713"/>
                <a:gd name="connsiteX46" fmla="*/ 1062037 w 1866900"/>
                <a:gd name="connsiteY46" fmla="*/ 2786063 h 3033713"/>
                <a:gd name="connsiteX47" fmla="*/ 1038225 w 1866900"/>
                <a:gd name="connsiteY47" fmla="*/ 2752725 h 3033713"/>
                <a:gd name="connsiteX48" fmla="*/ 928687 w 1866900"/>
                <a:gd name="connsiteY48" fmla="*/ 2686050 h 3033713"/>
                <a:gd name="connsiteX49" fmla="*/ 871537 w 1866900"/>
                <a:gd name="connsiteY49" fmla="*/ 2662238 h 3033713"/>
                <a:gd name="connsiteX50" fmla="*/ 752475 w 1866900"/>
                <a:gd name="connsiteY50" fmla="*/ 2605088 h 3033713"/>
                <a:gd name="connsiteX51" fmla="*/ 690562 w 1866900"/>
                <a:gd name="connsiteY51" fmla="*/ 2519363 h 3033713"/>
                <a:gd name="connsiteX52" fmla="*/ 661987 w 1866900"/>
                <a:gd name="connsiteY52" fmla="*/ 2400300 h 3033713"/>
                <a:gd name="connsiteX53" fmla="*/ 661987 w 1866900"/>
                <a:gd name="connsiteY53" fmla="*/ 2343150 h 3033713"/>
                <a:gd name="connsiteX54" fmla="*/ 619124 w 1866900"/>
                <a:gd name="connsiteY54" fmla="*/ 2228851 h 3033713"/>
                <a:gd name="connsiteX55" fmla="*/ 600075 w 1866900"/>
                <a:gd name="connsiteY55" fmla="*/ 2052638 h 3033713"/>
                <a:gd name="connsiteX56" fmla="*/ 590550 w 1866900"/>
                <a:gd name="connsiteY56" fmla="*/ 1900237 h 3033713"/>
                <a:gd name="connsiteX57" fmla="*/ 547687 w 1866900"/>
                <a:gd name="connsiteY57" fmla="*/ 1733550 h 3033713"/>
                <a:gd name="connsiteX58" fmla="*/ 533400 w 1866900"/>
                <a:gd name="connsiteY58" fmla="*/ 1633538 h 3033713"/>
                <a:gd name="connsiteX59" fmla="*/ 428625 w 1866900"/>
                <a:gd name="connsiteY59" fmla="*/ 1595438 h 3033713"/>
                <a:gd name="connsiteX60" fmla="*/ 352424 w 1866900"/>
                <a:gd name="connsiteY60" fmla="*/ 1562100 h 3033713"/>
                <a:gd name="connsiteX61" fmla="*/ 319087 w 1866900"/>
                <a:gd name="connsiteY61" fmla="*/ 1519238 h 3033713"/>
                <a:gd name="connsiteX62" fmla="*/ 290512 w 1866900"/>
                <a:gd name="connsiteY62" fmla="*/ 1443038 h 3033713"/>
                <a:gd name="connsiteX63" fmla="*/ 309562 w 1866900"/>
                <a:gd name="connsiteY63" fmla="*/ 1376363 h 3033713"/>
                <a:gd name="connsiteX64" fmla="*/ 314325 w 1866900"/>
                <a:gd name="connsiteY64" fmla="*/ 1319213 h 3033713"/>
                <a:gd name="connsiteX65" fmla="*/ 295275 w 1866900"/>
                <a:gd name="connsiteY65" fmla="*/ 1257300 h 3033713"/>
                <a:gd name="connsiteX0" fmla="*/ 295275 w 1866900"/>
                <a:gd name="connsiteY0" fmla="*/ 1257300 h 3033713"/>
                <a:gd name="connsiteX1" fmla="*/ 261937 w 1866900"/>
                <a:gd name="connsiteY1" fmla="*/ 1133475 h 3033713"/>
                <a:gd name="connsiteX2" fmla="*/ 223837 w 1866900"/>
                <a:gd name="connsiteY2" fmla="*/ 1004888 h 3033713"/>
                <a:gd name="connsiteX3" fmla="*/ 204787 w 1866900"/>
                <a:gd name="connsiteY3" fmla="*/ 890588 h 3033713"/>
                <a:gd name="connsiteX4" fmla="*/ 190500 w 1866900"/>
                <a:gd name="connsiteY4" fmla="*/ 814388 h 3033713"/>
                <a:gd name="connsiteX5" fmla="*/ 171450 w 1866900"/>
                <a:gd name="connsiteY5" fmla="*/ 738188 h 3033713"/>
                <a:gd name="connsiteX6" fmla="*/ 114300 w 1866900"/>
                <a:gd name="connsiteY6" fmla="*/ 628650 h 3033713"/>
                <a:gd name="connsiteX7" fmla="*/ 28575 w 1866900"/>
                <a:gd name="connsiteY7" fmla="*/ 504825 h 3033713"/>
                <a:gd name="connsiteX8" fmla="*/ 0 w 1866900"/>
                <a:gd name="connsiteY8" fmla="*/ 338138 h 3033713"/>
                <a:gd name="connsiteX9" fmla="*/ 14287 w 1866900"/>
                <a:gd name="connsiteY9" fmla="*/ 190500 h 3033713"/>
                <a:gd name="connsiteX10" fmla="*/ 47625 w 1866900"/>
                <a:gd name="connsiteY10" fmla="*/ 128588 h 3033713"/>
                <a:gd name="connsiteX11" fmla="*/ 171450 w 1866900"/>
                <a:gd name="connsiteY11" fmla="*/ 57150 h 3033713"/>
                <a:gd name="connsiteX12" fmla="*/ 352425 w 1866900"/>
                <a:gd name="connsiteY12" fmla="*/ 0 h 3033713"/>
                <a:gd name="connsiteX13" fmla="*/ 471487 w 1866900"/>
                <a:gd name="connsiteY13" fmla="*/ 0 h 3033713"/>
                <a:gd name="connsiteX14" fmla="*/ 490537 w 1866900"/>
                <a:gd name="connsiteY14" fmla="*/ 0 h 3033713"/>
                <a:gd name="connsiteX15" fmla="*/ 595312 w 1866900"/>
                <a:gd name="connsiteY15" fmla="*/ 9525 h 3033713"/>
                <a:gd name="connsiteX16" fmla="*/ 781050 w 1866900"/>
                <a:gd name="connsiteY16" fmla="*/ 76200 h 3033713"/>
                <a:gd name="connsiteX17" fmla="*/ 890587 w 1866900"/>
                <a:gd name="connsiteY17" fmla="*/ 195263 h 3033713"/>
                <a:gd name="connsiteX18" fmla="*/ 1085850 w 1866900"/>
                <a:gd name="connsiteY18" fmla="*/ 566738 h 3033713"/>
                <a:gd name="connsiteX19" fmla="*/ 1285875 w 1866900"/>
                <a:gd name="connsiteY19" fmla="*/ 795338 h 3033713"/>
                <a:gd name="connsiteX20" fmla="*/ 1309687 w 1866900"/>
                <a:gd name="connsiteY20" fmla="*/ 914400 h 3033713"/>
                <a:gd name="connsiteX21" fmla="*/ 1304925 w 1866900"/>
                <a:gd name="connsiteY21" fmla="*/ 1062038 h 3033713"/>
                <a:gd name="connsiteX22" fmla="*/ 1219200 w 1866900"/>
                <a:gd name="connsiteY22" fmla="*/ 1138238 h 3033713"/>
                <a:gd name="connsiteX23" fmla="*/ 1190625 w 1866900"/>
                <a:gd name="connsiteY23" fmla="*/ 1228725 h 3033713"/>
                <a:gd name="connsiteX24" fmla="*/ 1233487 w 1866900"/>
                <a:gd name="connsiteY24" fmla="*/ 1419225 h 3033713"/>
                <a:gd name="connsiteX25" fmla="*/ 1314450 w 1866900"/>
                <a:gd name="connsiteY25" fmla="*/ 1590675 h 3033713"/>
                <a:gd name="connsiteX26" fmla="*/ 1428750 w 1866900"/>
                <a:gd name="connsiteY26" fmla="*/ 1752600 h 3033713"/>
                <a:gd name="connsiteX27" fmla="*/ 1514475 w 1866900"/>
                <a:gd name="connsiteY27" fmla="*/ 1843088 h 3033713"/>
                <a:gd name="connsiteX28" fmla="*/ 1538287 w 1866900"/>
                <a:gd name="connsiteY28" fmla="*/ 1914525 h 3033713"/>
                <a:gd name="connsiteX29" fmla="*/ 1585912 w 1866900"/>
                <a:gd name="connsiteY29" fmla="*/ 2081213 h 3033713"/>
                <a:gd name="connsiteX30" fmla="*/ 1614487 w 1866900"/>
                <a:gd name="connsiteY30" fmla="*/ 2109788 h 3033713"/>
                <a:gd name="connsiteX31" fmla="*/ 1671637 w 1866900"/>
                <a:gd name="connsiteY31" fmla="*/ 2243138 h 3033713"/>
                <a:gd name="connsiteX32" fmla="*/ 1809750 w 1866900"/>
                <a:gd name="connsiteY32" fmla="*/ 2366963 h 3033713"/>
                <a:gd name="connsiteX33" fmla="*/ 1866900 w 1866900"/>
                <a:gd name="connsiteY33" fmla="*/ 2514600 h 3033713"/>
                <a:gd name="connsiteX34" fmla="*/ 1862137 w 1866900"/>
                <a:gd name="connsiteY34" fmla="*/ 2662238 h 3033713"/>
                <a:gd name="connsiteX35" fmla="*/ 1866900 w 1866900"/>
                <a:gd name="connsiteY35" fmla="*/ 2781300 h 3033713"/>
                <a:gd name="connsiteX36" fmla="*/ 1814512 w 1866900"/>
                <a:gd name="connsiteY36" fmla="*/ 2900363 h 3033713"/>
                <a:gd name="connsiteX37" fmla="*/ 1752600 w 1866900"/>
                <a:gd name="connsiteY37" fmla="*/ 2976563 h 3033713"/>
                <a:gd name="connsiteX38" fmla="*/ 1676400 w 1866900"/>
                <a:gd name="connsiteY38" fmla="*/ 3000375 h 3033713"/>
                <a:gd name="connsiteX39" fmla="*/ 1628775 w 1866900"/>
                <a:gd name="connsiteY39" fmla="*/ 3000375 h 3033713"/>
                <a:gd name="connsiteX40" fmla="*/ 1490662 w 1866900"/>
                <a:gd name="connsiteY40" fmla="*/ 3033713 h 3033713"/>
                <a:gd name="connsiteX41" fmla="*/ 1381125 w 1866900"/>
                <a:gd name="connsiteY41" fmla="*/ 3033713 h 3033713"/>
                <a:gd name="connsiteX42" fmla="*/ 1276350 w 1866900"/>
                <a:gd name="connsiteY42" fmla="*/ 3033713 h 3033713"/>
                <a:gd name="connsiteX43" fmla="*/ 1176337 w 1866900"/>
                <a:gd name="connsiteY43" fmla="*/ 2995613 h 3033713"/>
                <a:gd name="connsiteX44" fmla="*/ 1128712 w 1866900"/>
                <a:gd name="connsiteY44" fmla="*/ 2947988 h 3033713"/>
                <a:gd name="connsiteX45" fmla="*/ 1085850 w 1866900"/>
                <a:gd name="connsiteY45" fmla="*/ 2843213 h 3033713"/>
                <a:gd name="connsiteX46" fmla="*/ 1062037 w 1866900"/>
                <a:gd name="connsiteY46" fmla="*/ 2786063 h 3033713"/>
                <a:gd name="connsiteX47" fmla="*/ 1038225 w 1866900"/>
                <a:gd name="connsiteY47" fmla="*/ 2752725 h 3033713"/>
                <a:gd name="connsiteX48" fmla="*/ 928687 w 1866900"/>
                <a:gd name="connsiteY48" fmla="*/ 2686050 h 3033713"/>
                <a:gd name="connsiteX49" fmla="*/ 871537 w 1866900"/>
                <a:gd name="connsiteY49" fmla="*/ 2662238 h 3033713"/>
                <a:gd name="connsiteX50" fmla="*/ 752475 w 1866900"/>
                <a:gd name="connsiteY50" fmla="*/ 2605088 h 3033713"/>
                <a:gd name="connsiteX51" fmla="*/ 690562 w 1866900"/>
                <a:gd name="connsiteY51" fmla="*/ 2519363 h 3033713"/>
                <a:gd name="connsiteX52" fmla="*/ 661987 w 1866900"/>
                <a:gd name="connsiteY52" fmla="*/ 2400300 h 3033713"/>
                <a:gd name="connsiteX53" fmla="*/ 661987 w 1866900"/>
                <a:gd name="connsiteY53" fmla="*/ 2343150 h 3033713"/>
                <a:gd name="connsiteX54" fmla="*/ 619124 w 1866900"/>
                <a:gd name="connsiteY54" fmla="*/ 2228851 h 3033713"/>
                <a:gd name="connsiteX55" fmla="*/ 600075 w 1866900"/>
                <a:gd name="connsiteY55" fmla="*/ 2052638 h 3033713"/>
                <a:gd name="connsiteX56" fmla="*/ 590550 w 1866900"/>
                <a:gd name="connsiteY56" fmla="*/ 1900237 h 3033713"/>
                <a:gd name="connsiteX57" fmla="*/ 547687 w 1866900"/>
                <a:gd name="connsiteY57" fmla="*/ 1733550 h 3033713"/>
                <a:gd name="connsiteX58" fmla="*/ 504825 w 1866900"/>
                <a:gd name="connsiteY58" fmla="*/ 1662113 h 3033713"/>
                <a:gd name="connsiteX59" fmla="*/ 428625 w 1866900"/>
                <a:gd name="connsiteY59" fmla="*/ 1595438 h 3033713"/>
                <a:gd name="connsiteX60" fmla="*/ 352424 w 1866900"/>
                <a:gd name="connsiteY60" fmla="*/ 1562100 h 3033713"/>
                <a:gd name="connsiteX61" fmla="*/ 319087 w 1866900"/>
                <a:gd name="connsiteY61" fmla="*/ 1519238 h 3033713"/>
                <a:gd name="connsiteX62" fmla="*/ 290512 w 1866900"/>
                <a:gd name="connsiteY62" fmla="*/ 1443038 h 3033713"/>
                <a:gd name="connsiteX63" fmla="*/ 309562 w 1866900"/>
                <a:gd name="connsiteY63" fmla="*/ 1376363 h 3033713"/>
                <a:gd name="connsiteX64" fmla="*/ 314325 w 1866900"/>
                <a:gd name="connsiteY64" fmla="*/ 1319213 h 3033713"/>
                <a:gd name="connsiteX65" fmla="*/ 295275 w 1866900"/>
                <a:gd name="connsiteY65" fmla="*/ 1257300 h 3033713"/>
                <a:gd name="connsiteX0" fmla="*/ 295275 w 1866900"/>
                <a:gd name="connsiteY0" fmla="*/ 1257300 h 3033713"/>
                <a:gd name="connsiteX1" fmla="*/ 261937 w 1866900"/>
                <a:gd name="connsiteY1" fmla="*/ 1133475 h 3033713"/>
                <a:gd name="connsiteX2" fmla="*/ 223837 w 1866900"/>
                <a:gd name="connsiteY2" fmla="*/ 1004888 h 3033713"/>
                <a:gd name="connsiteX3" fmla="*/ 204787 w 1866900"/>
                <a:gd name="connsiteY3" fmla="*/ 890588 h 3033713"/>
                <a:gd name="connsiteX4" fmla="*/ 190500 w 1866900"/>
                <a:gd name="connsiteY4" fmla="*/ 814388 h 3033713"/>
                <a:gd name="connsiteX5" fmla="*/ 171450 w 1866900"/>
                <a:gd name="connsiteY5" fmla="*/ 738188 h 3033713"/>
                <a:gd name="connsiteX6" fmla="*/ 114300 w 1866900"/>
                <a:gd name="connsiteY6" fmla="*/ 628650 h 3033713"/>
                <a:gd name="connsiteX7" fmla="*/ 28575 w 1866900"/>
                <a:gd name="connsiteY7" fmla="*/ 504825 h 3033713"/>
                <a:gd name="connsiteX8" fmla="*/ 0 w 1866900"/>
                <a:gd name="connsiteY8" fmla="*/ 338138 h 3033713"/>
                <a:gd name="connsiteX9" fmla="*/ 14287 w 1866900"/>
                <a:gd name="connsiteY9" fmla="*/ 190500 h 3033713"/>
                <a:gd name="connsiteX10" fmla="*/ 47625 w 1866900"/>
                <a:gd name="connsiteY10" fmla="*/ 128588 h 3033713"/>
                <a:gd name="connsiteX11" fmla="*/ 171450 w 1866900"/>
                <a:gd name="connsiteY11" fmla="*/ 57150 h 3033713"/>
                <a:gd name="connsiteX12" fmla="*/ 352425 w 1866900"/>
                <a:gd name="connsiteY12" fmla="*/ 0 h 3033713"/>
                <a:gd name="connsiteX13" fmla="*/ 471487 w 1866900"/>
                <a:gd name="connsiteY13" fmla="*/ 0 h 3033713"/>
                <a:gd name="connsiteX14" fmla="*/ 490537 w 1866900"/>
                <a:gd name="connsiteY14" fmla="*/ 0 h 3033713"/>
                <a:gd name="connsiteX15" fmla="*/ 595312 w 1866900"/>
                <a:gd name="connsiteY15" fmla="*/ 9525 h 3033713"/>
                <a:gd name="connsiteX16" fmla="*/ 781050 w 1866900"/>
                <a:gd name="connsiteY16" fmla="*/ 76200 h 3033713"/>
                <a:gd name="connsiteX17" fmla="*/ 890587 w 1866900"/>
                <a:gd name="connsiteY17" fmla="*/ 195263 h 3033713"/>
                <a:gd name="connsiteX18" fmla="*/ 1085850 w 1866900"/>
                <a:gd name="connsiteY18" fmla="*/ 566738 h 3033713"/>
                <a:gd name="connsiteX19" fmla="*/ 1285875 w 1866900"/>
                <a:gd name="connsiteY19" fmla="*/ 795338 h 3033713"/>
                <a:gd name="connsiteX20" fmla="*/ 1309687 w 1866900"/>
                <a:gd name="connsiteY20" fmla="*/ 914400 h 3033713"/>
                <a:gd name="connsiteX21" fmla="*/ 1304925 w 1866900"/>
                <a:gd name="connsiteY21" fmla="*/ 1062038 h 3033713"/>
                <a:gd name="connsiteX22" fmla="*/ 1219200 w 1866900"/>
                <a:gd name="connsiteY22" fmla="*/ 1138238 h 3033713"/>
                <a:gd name="connsiteX23" fmla="*/ 1190625 w 1866900"/>
                <a:gd name="connsiteY23" fmla="*/ 1228725 h 3033713"/>
                <a:gd name="connsiteX24" fmla="*/ 1233487 w 1866900"/>
                <a:gd name="connsiteY24" fmla="*/ 1419225 h 3033713"/>
                <a:gd name="connsiteX25" fmla="*/ 1314450 w 1866900"/>
                <a:gd name="connsiteY25" fmla="*/ 1590675 h 3033713"/>
                <a:gd name="connsiteX26" fmla="*/ 1428750 w 1866900"/>
                <a:gd name="connsiteY26" fmla="*/ 1752600 h 3033713"/>
                <a:gd name="connsiteX27" fmla="*/ 1514475 w 1866900"/>
                <a:gd name="connsiteY27" fmla="*/ 1843088 h 3033713"/>
                <a:gd name="connsiteX28" fmla="*/ 1538287 w 1866900"/>
                <a:gd name="connsiteY28" fmla="*/ 1914525 h 3033713"/>
                <a:gd name="connsiteX29" fmla="*/ 1585912 w 1866900"/>
                <a:gd name="connsiteY29" fmla="*/ 2081213 h 3033713"/>
                <a:gd name="connsiteX30" fmla="*/ 1614487 w 1866900"/>
                <a:gd name="connsiteY30" fmla="*/ 2109788 h 3033713"/>
                <a:gd name="connsiteX31" fmla="*/ 1671637 w 1866900"/>
                <a:gd name="connsiteY31" fmla="*/ 2243138 h 3033713"/>
                <a:gd name="connsiteX32" fmla="*/ 1809750 w 1866900"/>
                <a:gd name="connsiteY32" fmla="*/ 2366963 h 3033713"/>
                <a:gd name="connsiteX33" fmla="*/ 1866900 w 1866900"/>
                <a:gd name="connsiteY33" fmla="*/ 2514600 h 3033713"/>
                <a:gd name="connsiteX34" fmla="*/ 1862137 w 1866900"/>
                <a:gd name="connsiteY34" fmla="*/ 2662238 h 3033713"/>
                <a:gd name="connsiteX35" fmla="*/ 1866900 w 1866900"/>
                <a:gd name="connsiteY35" fmla="*/ 2781300 h 3033713"/>
                <a:gd name="connsiteX36" fmla="*/ 1814512 w 1866900"/>
                <a:gd name="connsiteY36" fmla="*/ 2900363 h 3033713"/>
                <a:gd name="connsiteX37" fmla="*/ 1752600 w 1866900"/>
                <a:gd name="connsiteY37" fmla="*/ 2976563 h 3033713"/>
                <a:gd name="connsiteX38" fmla="*/ 1676400 w 1866900"/>
                <a:gd name="connsiteY38" fmla="*/ 3000375 h 3033713"/>
                <a:gd name="connsiteX39" fmla="*/ 1628775 w 1866900"/>
                <a:gd name="connsiteY39" fmla="*/ 3000375 h 3033713"/>
                <a:gd name="connsiteX40" fmla="*/ 1490662 w 1866900"/>
                <a:gd name="connsiteY40" fmla="*/ 3033713 h 3033713"/>
                <a:gd name="connsiteX41" fmla="*/ 1381125 w 1866900"/>
                <a:gd name="connsiteY41" fmla="*/ 3033713 h 3033713"/>
                <a:gd name="connsiteX42" fmla="*/ 1276350 w 1866900"/>
                <a:gd name="connsiteY42" fmla="*/ 3033713 h 3033713"/>
                <a:gd name="connsiteX43" fmla="*/ 1176337 w 1866900"/>
                <a:gd name="connsiteY43" fmla="*/ 2995613 h 3033713"/>
                <a:gd name="connsiteX44" fmla="*/ 1128712 w 1866900"/>
                <a:gd name="connsiteY44" fmla="*/ 2947988 h 3033713"/>
                <a:gd name="connsiteX45" fmla="*/ 1085850 w 1866900"/>
                <a:gd name="connsiteY45" fmla="*/ 2843213 h 3033713"/>
                <a:gd name="connsiteX46" fmla="*/ 1062037 w 1866900"/>
                <a:gd name="connsiteY46" fmla="*/ 2786063 h 3033713"/>
                <a:gd name="connsiteX47" fmla="*/ 1038225 w 1866900"/>
                <a:gd name="connsiteY47" fmla="*/ 2752725 h 3033713"/>
                <a:gd name="connsiteX48" fmla="*/ 928687 w 1866900"/>
                <a:gd name="connsiteY48" fmla="*/ 2686050 h 3033713"/>
                <a:gd name="connsiteX49" fmla="*/ 871537 w 1866900"/>
                <a:gd name="connsiteY49" fmla="*/ 2662238 h 3033713"/>
                <a:gd name="connsiteX50" fmla="*/ 752475 w 1866900"/>
                <a:gd name="connsiteY50" fmla="*/ 2605088 h 3033713"/>
                <a:gd name="connsiteX51" fmla="*/ 690562 w 1866900"/>
                <a:gd name="connsiteY51" fmla="*/ 2519363 h 3033713"/>
                <a:gd name="connsiteX52" fmla="*/ 661987 w 1866900"/>
                <a:gd name="connsiteY52" fmla="*/ 2400300 h 3033713"/>
                <a:gd name="connsiteX53" fmla="*/ 642937 w 1866900"/>
                <a:gd name="connsiteY53" fmla="*/ 2362200 h 3033713"/>
                <a:gd name="connsiteX54" fmla="*/ 619124 w 1866900"/>
                <a:gd name="connsiteY54" fmla="*/ 2228851 h 3033713"/>
                <a:gd name="connsiteX55" fmla="*/ 600075 w 1866900"/>
                <a:gd name="connsiteY55" fmla="*/ 2052638 h 3033713"/>
                <a:gd name="connsiteX56" fmla="*/ 590550 w 1866900"/>
                <a:gd name="connsiteY56" fmla="*/ 1900237 h 3033713"/>
                <a:gd name="connsiteX57" fmla="*/ 547687 w 1866900"/>
                <a:gd name="connsiteY57" fmla="*/ 1733550 h 3033713"/>
                <a:gd name="connsiteX58" fmla="*/ 504825 w 1866900"/>
                <a:gd name="connsiteY58" fmla="*/ 1662113 h 3033713"/>
                <a:gd name="connsiteX59" fmla="*/ 428625 w 1866900"/>
                <a:gd name="connsiteY59" fmla="*/ 1595438 h 3033713"/>
                <a:gd name="connsiteX60" fmla="*/ 352424 w 1866900"/>
                <a:gd name="connsiteY60" fmla="*/ 1562100 h 3033713"/>
                <a:gd name="connsiteX61" fmla="*/ 319087 w 1866900"/>
                <a:gd name="connsiteY61" fmla="*/ 1519238 h 3033713"/>
                <a:gd name="connsiteX62" fmla="*/ 290512 w 1866900"/>
                <a:gd name="connsiteY62" fmla="*/ 1443038 h 3033713"/>
                <a:gd name="connsiteX63" fmla="*/ 309562 w 1866900"/>
                <a:gd name="connsiteY63" fmla="*/ 1376363 h 3033713"/>
                <a:gd name="connsiteX64" fmla="*/ 314325 w 1866900"/>
                <a:gd name="connsiteY64" fmla="*/ 1319213 h 3033713"/>
                <a:gd name="connsiteX65" fmla="*/ 295275 w 1866900"/>
                <a:gd name="connsiteY65" fmla="*/ 1257300 h 3033713"/>
                <a:gd name="connsiteX0" fmla="*/ 295275 w 1866900"/>
                <a:gd name="connsiteY0" fmla="*/ 1257300 h 3033713"/>
                <a:gd name="connsiteX1" fmla="*/ 261937 w 1866900"/>
                <a:gd name="connsiteY1" fmla="*/ 1133475 h 3033713"/>
                <a:gd name="connsiteX2" fmla="*/ 223837 w 1866900"/>
                <a:gd name="connsiteY2" fmla="*/ 1004888 h 3033713"/>
                <a:gd name="connsiteX3" fmla="*/ 204787 w 1866900"/>
                <a:gd name="connsiteY3" fmla="*/ 890588 h 3033713"/>
                <a:gd name="connsiteX4" fmla="*/ 190500 w 1866900"/>
                <a:gd name="connsiteY4" fmla="*/ 814388 h 3033713"/>
                <a:gd name="connsiteX5" fmla="*/ 171450 w 1866900"/>
                <a:gd name="connsiteY5" fmla="*/ 738188 h 3033713"/>
                <a:gd name="connsiteX6" fmla="*/ 114300 w 1866900"/>
                <a:gd name="connsiteY6" fmla="*/ 628650 h 3033713"/>
                <a:gd name="connsiteX7" fmla="*/ 28575 w 1866900"/>
                <a:gd name="connsiteY7" fmla="*/ 504825 h 3033713"/>
                <a:gd name="connsiteX8" fmla="*/ 0 w 1866900"/>
                <a:gd name="connsiteY8" fmla="*/ 338138 h 3033713"/>
                <a:gd name="connsiteX9" fmla="*/ 14287 w 1866900"/>
                <a:gd name="connsiteY9" fmla="*/ 190500 h 3033713"/>
                <a:gd name="connsiteX10" fmla="*/ 47625 w 1866900"/>
                <a:gd name="connsiteY10" fmla="*/ 128588 h 3033713"/>
                <a:gd name="connsiteX11" fmla="*/ 171450 w 1866900"/>
                <a:gd name="connsiteY11" fmla="*/ 57150 h 3033713"/>
                <a:gd name="connsiteX12" fmla="*/ 352425 w 1866900"/>
                <a:gd name="connsiteY12" fmla="*/ 0 h 3033713"/>
                <a:gd name="connsiteX13" fmla="*/ 471487 w 1866900"/>
                <a:gd name="connsiteY13" fmla="*/ 0 h 3033713"/>
                <a:gd name="connsiteX14" fmla="*/ 490537 w 1866900"/>
                <a:gd name="connsiteY14" fmla="*/ 0 h 3033713"/>
                <a:gd name="connsiteX15" fmla="*/ 595312 w 1866900"/>
                <a:gd name="connsiteY15" fmla="*/ 9525 h 3033713"/>
                <a:gd name="connsiteX16" fmla="*/ 781050 w 1866900"/>
                <a:gd name="connsiteY16" fmla="*/ 76200 h 3033713"/>
                <a:gd name="connsiteX17" fmla="*/ 890587 w 1866900"/>
                <a:gd name="connsiteY17" fmla="*/ 195263 h 3033713"/>
                <a:gd name="connsiteX18" fmla="*/ 1085850 w 1866900"/>
                <a:gd name="connsiteY18" fmla="*/ 566738 h 3033713"/>
                <a:gd name="connsiteX19" fmla="*/ 1285875 w 1866900"/>
                <a:gd name="connsiteY19" fmla="*/ 795338 h 3033713"/>
                <a:gd name="connsiteX20" fmla="*/ 1309687 w 1866900"/>
                <a:gd name="connsiteY20" fmla="*/ 914400 h 3033713"/>
                <a:gd name="connsiteX21" fmla="*/ 1304925 w 1866900"/>
                <a:gd name="connsiteY21" fmla="*/ 1062038 h 3033713"/>
                <a:gd name="connsiteX22" fmla="*/ 1219200 w 1866900"/>
                <a:gd name="connsiteY22" fmla="*/ 1138238 h 3033713"/>
                <a:gd name="connsiteX23" fmla="*/ 1190625 w 1866900"/>
                <a:gd name="connsiteY23" fmla="*/ 1228725 h 3033713"/>
                <a:gd name="connsiteX24" fmla="*/ 1233487 w 1866900"/>
                <a:gd name="connsiteY24" fmla="*/ 1419225 h 3033713"/>
                <a:gd name="connsiteX25" fmla="*/ 1314450 w 1866900"/>
                <a:gd name="connsiteY25" fmla="*/ 1590675 h 3033713"/>
                <a:gd name="connsiteX26" fmla="*/ 1428750 w 1866900"/>
                <a:gd name="connsiteY26" fmla="*/ 1752600 h 3033713"/>
                <a:gd name="connsiteX27" fmla="*/ 1514475 w 1866900"/>
                <a:gd name="connsiteY27" fmla="*/ 1843088 h 3033713"/>
                <a:gd name="connsiteX28" fmla="*/ 1538287 w 1866900"/>
                <a:gd name="connsiteY28" fmla="*/ 1914525 h 3033713"/>
                <a:gd name="connsiteX29" fmla="*/ 1585912 w 1866900"/>
                <a:gd name="connsiteY29" fmla="*/ 2081213 h 3033713"/>
                <a:gd name="connsiteX30" fmla="*/ 1614487 w 1866900"/>
                <a:gd name="connsiteY30" fmla="*/ 2109788 h 3033713"/>
                <a:gd name="connsiteX31" fmla="*/ 1671637 w 1866900"/>
                <a:gd name="connsiteY31" fmla="*/ 2243138 h 3033713"/>
                <a:gd name="connsiteX32" fmla="*/ 1809750 w 1866900"/>
                <a:gd name="connsiteY32" fmla="*/ 2366963 h 3033713"/>
                <a:gd name="connsiteX33" fmla="*/ 1866900 w 1866900"/>
                <a:gd name="connsiteY33" fmla="*/ 2514600 h 3033713"/>
                <a:gd name="connsiteX34" fmla="*/ 1862137 w 1866900"/>
                <a:gd name="connsiteY34" fmla="*/ 2662238 h 3033713"/>
                <a:gd name="connsiteX35" fmla="*/ 1866900 w 1866900"/>
                <a:gd name="connsiteY35" fmla="*/ 2781300 h 3033713"/>
                <a:gd name="connsiteX36" fmla="*/ 1814512 w 1866900"/>
                <a:gd name="connsiteY36" fmla="*/ 2900363 h 3033713"/>
                <a:gd name="connsiteX37" fmla="*/ 1752600 w 1866900"/>
                <a:gd name="connsiteY37" fmla="*/ 2976563 h 3033713"/>
                <a:gd name="connsiteX38" fmla="*/ 1676400 w 1866900"/>
                <a:gd name="connsiteY38" fmla="*/ 3000375 h 3033713"/>
                <a:gd name="connsiteX39" fmla="*/ 1628775 w 1866900"/>
                <a:gd name="connsiteY39" fmla="*/ 3000375 h 3033713"/>
                <a:gd name="connsiteX40" fmla="*/ 1490662 w 1866900"/>
                <a:gd name="connsiteY40" fmla="*/ 3033713 h 3033713"/>
                <a:gd name="connsiteX41" fmla="*/ 1381125 w 1866900"/>
                <a:gd name="connsiteY41" fmla="*/ 3033713 h 3033713"/>
                <a:gd name="connsiteX42" fmla="*/ 1276350 w 1866900"/>
                <a:gd name="connsiteY42" fmla="*/ 3033713 h 3033713"/>
                <a:gd name="connsiteX43" fmla="*/ 1176337 w 1866900"/>
                <a:gd name="connsiteY43" fmla="*/ 2995613 h 3033713"/>
                <a:gd name="connsiteX44" fmla="*/ 1128712 w 1866900"/>
                <a:gd name="connsiteY44" fmla="*/ 2947988 h 3033713"/>
                <a:gd name="connsiteX45" fmla="*/ 1085850 w 1866900"/>
                <a:gd name="connsiteY45" fmla="*/ 2843213 h 3033713"/>
                <a:gd name="connsiteX46" fmla="*/ 1062037 w 1866900"/>
                <a:gd name="connsiteY46" fmla="*/ 2786063 h 3033713"/>
                <a:gd name="connsiteX47" fmla="*/ 1038225 w 1866900"/>
                <a:gd name="connsiteY47" fmla="*/ 2752725 h 3033713"/>
                <a:gd name="connsiteX48" fmla="*/ 928687 w 1866900"/>
                <a:gd name="connsiteY48" fmla="*/ 2686050 h 3033713"/>
                <a:gd name="connsiteX49" fmla="*/ 871537 w 1866900"/>
                <a:gd name="connsiteY49" fmla="*/ 2662238 h 3033713"/>
                <a:gd name="connsiteX50" fmla="*/ 752475 w 1866900"/>
                <a:gd name="connsiteY50" fmla="*/ 2605088 h 3033713"/>
                <a:gd name="connsiteX51" fmla="*/ 690562 w 1866900"/>
                <a:gd name="connsiteY51" fmla="*/ 2519363 h 3033713"/>
                <a:gd name="connsiteX52" fmla="*/ 638174 w 1866900"/>
                <a:gd name="connsiteY52" fmla="*/ 2433637 h 3033713"/>
                <a:gd name="connsiteX53" fmla="*/ 642937 w 1866900"/>
                <a:gd name="connsiteY53" fmla="*/ 2362200 h 3033713"/>
                <a:gd name="connsiteX54" fmla="*/ 619124 w 1866900"/>
                <a:gd name="connsiteY54" fmla="*/ 2228851 h 3033713"/>
                <a:gd name="connsiteX55" fmla="*/ 600075 w 1866900"/>
                <a:gd name="connsiteY55" fmla="*/ 2052638 h 3033713"/>
                <a:gd name="connsiteX56" fmla="*/ 590550 w 1866900"/>
                <a:gd name="connsiteY56" fmla="*/ 1900237 h 3033713"/>
                <a:gd name="connsiteX57" fmla="*/ 547687 w 1866900"/>
                <a:gd name="connsiteY57" fmla="*/ 1733550 h 3033713"/>
                <a:gd name="connsiteX58" fmla="*/ 504825 w 1866900"/>
                <a:gd name="connsiteY58" fmla="*/ 1662113 h 3033713"/>
                <a:gd name="connsiteX59" fmla="*/ 428625 w 1866900"/>
                <a:gd name="connsiteY59" fmla="*/ 1595438 h 3033713"/>
                <a:gd name="connsiteX60" fmla="*/ 352424 w 1866900"/>
                <a:gd name="connsiteY60" fmla="*/ 1562100 h 3033713"/>
                <a:gd name="connsiteX61" fmla="*/ 319087 w 1866900"/>
                <a:gd name="connsiteY61" fmla="*/ 1519238 h 3033713"/>
                <a:gd name="connsiteX62" fmla="*/ 290512 w 1866900"/>
                <a:gd name="connsiteY62" fmla="*/ 1443038 h 3033713"/>
                <a:gd name="connsiteX63" fmla="*/ 309562 w 1866900"/>
                <a:gd name="connsiteY63" fmla="*/ 1376363 h 3033713"/>
                <a:gd name="connsiteX64" fmla="*/ 314325 w 1866900"/>
                <a:gd name="connsiteY64" fmla="*/ 1319213 h 3033713"/>
                <a:gd name="connsiteX65" fmla="*/ 295275 w 1866900"/>
                <a:gd name="connsiteY65" fmla="*/ 1257300 h 3033713"/>
                <a:gd name="connsiteX0" fmla="*/ 295275 w 1866900"/>
                <a:gd name="connsiteY0" fmla="*/ 1257300 h 3033713"/>
                <a:gd name="connsiteX1" fmla="*/ 261937 w 1866900"/>
                <a:gd name="connsiteY1" fmla="*/ 1133475 h 3033713"/>
                <a:gd name="connsiteX2" fmla="*/ 223837 w 1866900"/>
                <a:gd name="connsiteY2" fmla="*/ 1004888 h 3033713"/>
                <a:gd name="connsiteX3" fmla="*/ 204787 w 1866900"/>
                <a:gd name="connsiteY3" fmla="*/ 890588 h 3033713"/>
                <a:gd name="connsiteX4" fmla="*/ 190500 w 1866900"/>
                <a:gd name="connsiteY4" fmla="*/ 814388 h 3033713"/>
                <a:gd name="connsiteX5" fmla="*/ 171450 w 1866900"/>
                <a:gd name="connsiteY5" fmla="*/ 738188 h 3033713"/>
                <a:gd name="connsiteX6" fmla="*/ 114300 w 1866900"/>
                <a:gd name="connsiteY6" fmla="*/ 628650 h 3033713"/>
                <a:gd name="connsiteX7" fmla="*/ 28575 w 1866900"/>
                <a:gd name="connsiteY7" fmla="*/ 504825 h 3033713"/>
                <a:gd name="connsiteX8" fmla="*/ 0 w 1866900"/>
                <a:gd name="connsiteY8" fmla="*/ 338138 h 3033713"/>
                <a:gd name="connsiteX9" fmla="*/ 14287 w 1866900"/>
                <a:gd name="connsiteY9" fmla="*/ 190500 h 3033713"/>
                <a:gd name="connsiteX10" fmla="*/ 47625 w 1866900"/>
                <a:gd name="connsiteY10" fmla="*/ 128588 h 3033713"/>
                <a:gd name="connsiteX11" fmla="*/ 171450 w 1866900"/>
                <a:gd name="connsiteY11" fmla="*/ 57150 h 3033713"/>
                <a:gd name="connsiteX12" fmla="*/ 352425 w 1866900"/>
                <a:gd name="connsiteY12" fmla="*/ 0 h 3033713"/>
                <a:gd name="connsiteX13" fmla="*/ 471487 w 1866900"/>
                <a:gd name="connsiteY13" fmla="*/ 0 h 3033713"/>
                <a:gd name="connsiteX14" fmla="*/ 490537 w 1866900"/>
                <a:gd name="connsiteY14" fmla="*/ 0 h 3033713"/>
                <a:gd name="connsiteX15" fmla="*/ 595312 w 1866900"/>
                <a:gd name="connsiteY15" fmla="*/ 9525 h 3033713"/>
                <a:gd name="connsiteX16" fmla="*/ 781050 w 1866900"/>
                <a:gd name="connsiteY16" fmla="*/ 76200 h 3033713"/>
                <a:gd name="connsiteX17" fmla="*/ 890587 w 1866900"/>
                <a:gd name="connsiteY17" fmla="*/ 195263 h 3033713"/>
                <a:gd name="connsiteX18" fmla="*/ 1085850 w 1866900"/>
                <a:gd name="connsiteY18" fmla="*/ 566738 h 3033713"/>
                <a:gd name="connsiteX19" fmla="*/ 1285875 w 1866900"/>
                <a:gd name="connsiteY19" fmla="*/ 795338 h 3033713"/>
                <a:gd name="connsiteX20" fmla="*/ 1309687 w 1866900"/>
                <a:gd name="connsiteY20" fmla="*/ 914400 h 3033713"/>
                <a:gd name="connsiteX21" fmla="*/ 1304925 w 1866900"/>
                <a:gd name="connsiteY21" fmla="*/ 1062038 h 3033713"/>
                <a:gd name="connsiteX22" fmla="*/ 1219200 w 1866900"/>
                <a:gd name="connsiteY22" fmla="*/ 1138238 h 3033713"/>
                <a:gd name="connsiteX23" fmla="*/ 1190625 w 1866900"/>
                <a:gd name="connsiteY23" fmla="*/ 1228725 h 3033713"/>
                <a:gd name="connsiteX24" fmla="*/ 1233487 w 1866900"/>
                <a:gd name="connsiteY24" fmla="*/ 1419225 h 3033713"/>
                <a:gd name="connsiteX25" fmla="*/ 1314450 w 1866900"/>
                <a:gd name="connsiteY25" fmla="*/ 1590675 h 3033713"/>
                <a:gd name="connsiteX26" fmla="*/ 1428750 w 1866900"/>
                <a:gd name="connsiteY26" fmla="*/ 1752600 h 3033713"/>
                <a:gd name="connsiteX27" fmla="*/ 1514475 w 1866900"/>
                <a:gd name="connsiteY27" fmla="*/ 1843088 h 3033713"/>
                <a:gd name="connsiteX28" fmla="*/ 1538287 w 1866900"/>
                <a:gd name="connsiteY28" fmla="*/ 1914525 h 3033713"/>
                <a:gd name="connsiteX29" fmla="*/ 1585912 w 1866900"/>
                <a:gd name="connsiteY29" fmla="*/ 2081213 h 3033713"/>
                <a:gd name="connsiteX30" fmla="*/ 1614487 w 1866900"/>
                <a:gd name="connsiteY30" fmla="*/ 2109788 h 3033713"/>
                <a:gd name="connsiteX31" fmla="*/ 1671637 w 1866900"/>
                <a:gd name="connsiteY31" fmla="*/ 2243138 h 3033713"/>
                <a:gd name="connsiteX32" fmla="*/ 1809750 w 1866900"/>
                <a:gd name="connsiteY32" fmla="*/ 2366963 h 3033713"/>
                <a:gd name="connsiteX33" fmla="*/ 1866900 w 1866900"/>
                <a:gd name="connsiteY33" fmla="*/ 2514600 h 3033713"/>
                <a:gd name="connsiteX34" fmla="*/ 1862137 w 1866900"/>
                <a:gd name="connsiteY34" fmla="*/ 2662238 h 3033713"/>
                <a:gd name="connsiteX35" fmla="*/ 1866900 w 1866900"/>
                <a:gd name="connsiteY35" fmla="*/ 2781300 h 3033713"/>
                <a:gd name="connsiteX36" fmla="*/ 1814512 w 1866900"/>
                <a:gd name="connsiteY36" fmla="*/ 2900363 h 3033713"/>
                <a:gd name="connsiteX37" fmla="*/ 1752600 w 1866900"/>
                <a:gd name="connsiteY37" fmla="*/ 2976563 h 3033713"/>
                <a:gd name="connsiteX38" fmla="*/ 1676400 w 1866900"/>
                <a:gd name="connsiteY38" fmla="*/ 3000375 h 3033713"/>
                <a:gd name="connsiteX39" fmla="*/ 1628775 w 1866900"/>
                <a:gd name="connsiteY39" fmla="*/ 3000375 h 3033713"/>
                <a:gd name="connsiteX40" fmla="*/ 1490662 w 1866900"/>
                <a:gd name="connsiteY40" fmla="*/ 3033713 h 3033713"/>
                <a:gd name="connsiteX41" fmla="*/ 1381125 w 1866900"/>
                <a:gd name="connsiteY41" fmla="*/ 3033713 h 3033713"/>
                <a:gd name="connsiteX42" fmla="*/ 1276350 w 1866900"/>
                <a:gd name="connsiteY42" fmla="*/ 3033713 h 3033713"/>
                <a:gd name="connsiteX43" fmla="*/ 1176337 w 1866900"/>
                <a:gd name="connsiteY43" fmla="*/ 2995613 h 3033713"/>
                <a:gd name="connsiteX44" fmla="*/ 1128712 w 1866900"/>
                <a:gd name="connsiteY44" fmla="*/ 2947988 h 3033713"/>
                <a:gd name="connsiteX45" fmla="*/ 1085850 w 1866900"/>
                <a:gd name="connsiteY45" fmla="*/ 2843213 h 3033713"/>
                <a:gd name="connsiteX46" fmla="*/ 1062037 w 1866900"/>
                <a:gd name="connsiteY46" fmla="*/ 2786063 h 3033713"/>
                <a:gd name="connsiteX47" fmla="*/ 1038225 w 1866900"/>
                <a:gd name="connsiteY47" fmla="*/ 2752725 h 3033713"/>
                <a:gd name="connsiteX48" fmla="*/ 928687 w 1866900"/>
                <a:gd name="connsiteY48" fmla="*/ 2686050 h 3033713"/>
                <a:gd name="connsiteX49" fmla="*/ 871537 w 1866900"/>
                <a:gd name="connsiteY49" fmla="*/ 2662238 h 3033713"/>
                <a:gd name="connsiteX50" fmla="*/ 752475 w 1866900"/>
                <a:gd name="connsiteY50" fmla="*/ 2605088 h 3033713"/>
                <a:gd name="connsiteX51" fmla="*/ 690562 w 1866900"/>
                <a:gd name="connsiteY51" fmla="*/ 2519363 h 3033713"/>
                <a:gd name="connsiteX52" fmla="*/ 652462 w 1866900"/>
                <a:gd name="connsiteY52" fmla="*/ 2433637 h 3033713"/>
                <a:gd name="connsiteX53" fmla="*/ 642937 w 1866900"/>
                <a:gd name="connsiteY53" fmla="*/ 2362200 h 3033713"/>
                <a:gd name="connsiteX54" fmla="*/ 619124 w 1866900"/>
                <a:gd name="connsiteY54" fmla="*/ 2228851 h 3033713"/>
                <a:gd name="connsiteX55" fmla="*/ 600075 w 1866900"/>
                <a:gd name="connsiteY55" fmla="*/ 2052638 h 3033713"/>
                <a:gd name="connsiteX56" fmla="*/ 590550 w 1866900"/>
                <a:gd name="connsiteY56" fmla="*/ 1900237 h 3033713"/>
                <a:gd name="connsiteX57" fmla="*/ 547687 w 1866900"/>
                <a:gd name="connsiteY57" fmla="*/ 1733550 h 3033713"/>
                <a:gd name="connsiteX58" fmla="*/ 504825 w 1866900"/>
                <a:gd name="connsiteY58" fmla="*/ 1662113 h 3033713"/>
                <a:gd name="connsiteX59" fmla="*/ 428625 w 1866900"/>
                <a:gd name="connsiteY59" fmla="*/ 1595438 h 3033713"/>
                <a:gd name="connsiteX60" fmla="*/ 352424 w 1866900"/>
                <a:gd name="connsiteY60" fmla="*/ 1562100 h 3033713"/>
                <a:gd name="connsiteX61" fmla="*/ 319087 w 1866900"/>
                <a:gd name="connsiteY61" fmla="*/ 1519238 h 3033713"/>
                <a:gd name="connsiteX62" fmla="*/ 290512 w 1866900"/>
                <a:gd name="connsiteY62" fmla="*/ 1443038 h 3033713"/>
                <a:gd name="connsiteX63" fmla="*/ 309562 w 1866900"/>
                <a:gd name="connsiteY63" fmla="*/ 1376363 h 3033713"/>
                <a:gd name="connsiteX64" fmla="*/ 314325 w 1866900"/>
                <a:gd name="connsiteY64" fmla="*/ 1319213 h 3033713"/>
                <a:gd name="connsiteX65" fmla="*/ 295275 w 1866900"/>
                <a:gd name="connsiteY65" fmla="*/ 1257300 h 3033713"/>
                <a:gd name="connsiteX0" fmla="*/ 295275 w 1866900"/>
                <a:gd name="connsiteY0" fmla="*/ 1257300 h 3033713"/>
                <a:gd name="connsiteX1" fmla="*/ 261937 w 1866900"/>
                <a:gd name="connsiteY1" fmla="*/ 1133475 h 3033713"/>
                <a:gd name="connsiteX2" fmla="*/ 223837 w 1866900"/>
                <a:gd name="connsiteY2" fmla="*/ 1004888 h 3033713"/>
                <a:gd name="connsiteX3" fmla="*/ 204787 w 1866900"/>
                <a:gd name="connsiteY3" fmla="*/ 890588 h 3033713"/>
                <a:gd name="connsiteX4" fmla="*/ 190500 w 1866900"/>
                <a:gd name="connsiteY4" fmla="*/ 814388 h 3033713"/>
                <a:gd name="connsiteX5" fmla="*/ 171450 w 1866900"/>
                <a:gd name="connsiteY5" fmla="*/ 738188 h 3033713"/>
                <a:gd name="connsiteX6" fmla="*/ 114300 w 1866900"/>
                <a:gd name="connsiteY6" fmla="*/ 628650 h 3033713"/>
                <a:gd name="connsiteX7" fmla="*/ 28575 w 1866900"/>
                <a:gd name="connsiteY7" fmla="*/ 504825 h 3033713"/>
                <a:gd name="connsiteX8" fmla="*/ 0 w 1866900"/>
                <a:gd name="connsiteY8" fmla="*/ 338138 h 3033713"/>
                <a:gd name="connsiteX9" fmla="*/ 14287 w 1866900"/>
                <a:gd name="connsiteY9" fmla="*/ 190500 h 3033713"/>
                <a:gd name="connsiteX10" fmla="*/ 47625 w 1866900"/>
                <a:gd name="connsiteY10" fmla="*/ 128588 h 3033713"/>
                <a:gd name="connsiteX11" fmla="*/ 171450 w 1866900"/>
                <a:gd name="connsiteY11" fmla="*/ 57150 h 3033713"/>
                <a:gd name="connsiteX12" fmla="*/ 352425 w 1866900"/>
                <a:gd name="connsiteY12" fmla="*/ 0 h 3033713"/>
                <a:gd name="connsiteX13" fmla="*/ 471487 w 1866900"/>
                <a:gd name="connsiteY13" fmla="*/ 0 h 3033713"/>
                <a:gd name="connsiteX14" fmla="*/ 490537 w 1866900"/>
                <a:gd name="connsiteY14" fmla="*/ 0 h 3033713"/>
                <a:gd name="connsiteX15" fmla="*/ 595312 w 1866900"/>
                <a:gd name="connsiteY15" fmla="*/ 9525 h 3033713"/>
                <a:gd name="connsiteX16" fmla="*/ 781050 w 1866900"/>
                <a:gd name="connsiteY16" fmla="*/ 76200 h 3033713"/>
                <a:gd name="connsiteX17" fmla="*/ 890587 w 1866900"/>
                <a:gd name="connsiteY17" fmla="*/ 195263 h 3033713"/>
                <a:gd name="connsiteX18" fmla="*/ 1085850 w 1866900"/>
                <a:gd name="connsiteY18" fmla="*/ 566738 h 3033713"/>
                <a:gd name="connsiteX19" fmla="*/ 1285875 w 1866900"/>
                <a:gd name="connsiteY19" fmla="*/ 795338 h 3033713"/>
                <a:gd name="connsiteX20" fmla="*/ 1309687 w 1866900"/>
                <a:gd name="connsiteY20" fmla="*/ 914400 h 3033713"/>
                <a:gd name="connsiteX21" fmla="*/ 1304925 w 1866900"/>
                <a:gd name="connsiteY21" fmla="*/ 1062038 h 3033713"/>
                <a:gd name="connsiteX22" fmla="*/ 1219200 w 1866900"/>
                <a:gd name="connsiteY22" fmla="*/ 1138238 h 3033713"/>
                <a:gd name="connsiteX23" fmla="*/ 1190625 w 1866900"/>
                <a:gd name="connsiteY23" fmla="*/ 1228725 h 3033713"/>
                <a:gd name="connsiteX24" fmla="*/ 1233487 w 1866900"/>
                <a:gd name="connsiteY24" fmla="*/ 1419225 h 3033713"/>
                <a:gd name="connsiteX25" fmla="*/ 1314450 w 1866900"/>
                <a:gd name="connsiteY25" fmla="*/ 1590675 h 3033713"/>
                <a:gd name="connsiteX26" fmla="*/ 1428750 w 1866900"/>
                <a:gd name="connsiteY26" fmla="*/ 1752600 h 3033713"/>
                <a:gd name="connsiteX27" fmla="*/ 1514475 w 1866900"/>
                <a:gd name="connsiteY27" fmla="*/ 1843088 h 3033713"/>
                <a:gd name="connsiteX28" fmla="*/ 1538287 w 1866900"/>
                <a:gd name="connsiteY28" fmla="*/ 1914525 h 3033713"/>
                <a:gd name="connsiteX29" fmla="*/ 1585912 w 1866900"/>
                <a:gd name="connsiteY29" fmla="*/ 2081213 h 3033713"/>
                <a:gd name="connsiteX30" fmla="*/ 1614487 w 1866900"/>
                <a:gd name="connsiteY30" fmla="*/ 2109788 h 3033713"/>
                <a:gd name="connsiteX31" fmla="*/ 1671637 w 1866900"/>
                <a:gd name="connsiteY31" fmla="*/ 2243138 h 3033713"/>
                <a:gd name="connsiteX32" fmla="*/ 1790700 w 1866900"/>
                <a:gd name="connsiteY32" fmla="*/ 2371725 h 3033713"/>
                <a:gd name="connsiteX33" fmla="*/ 1866900 w 1866900"/>
                <a:gd name="connsiteY33" fmla="*/ 2514600 h 3033713"/>
                <a:gd name="connsiteX34" fmla="*/ 1862137 w 1866900"/>
                <a:gd name="connsiteY34" fmla="*/ 2662238 h 3033713"/>
                <a:gd name="connsiteX35" fmla="*/ 1866900 w 1866900"/>
                <a:gd name="connsiteY35" fmla="*/ 2781300 h 3033713"/>
                <a:gd name="connsiteX36" fmla="*/ 1814512 w 1866900"/>
                <a:gd name="connsiteY36" fmla="*/ 2900363 h 3033713"/>
                <a:gd name="connsiteX37" fmla="*/ 1752600 w 1866900"/>
                <a:gd name="connsiteY37" fmla="*/ 2976563 h 3033713"/>
                <a:gd name="connsiteX38" fmla="*/ 1676400 w 1866900"/>
                <a:gd name="connsiteY38" fmla="*/ 3000375 h 3033713"/>
                <a:gd name="connsiteX39" fmla="*/ 1628775 w 1866900"/>
                <a:gd name="connsiteY39" fmla="*/ 3000375 h 3033713"/>
                <a:gd name="connsiteX40" fmla="*/ 1490662 w 1866900"/>
                <a:gd name="connsiteY40" fmla="*/ 3033713 h 3033713"/>
                <a:gd name="connsiteX41" fmla="*/ 1381125 w 1866900"/>
                <a:gd name="connsiteY41" fmla="*/ 3033713 h 3033713"/>
                <a:gd name="connsiteX42" fmla="*/ 1276350 w 1866900"/>
                <a:gd name="connsiteY42" fmla="*/ 3033713 h 3033713"/>
                <a:gd name="connsiteX43" fmla="*/ 1176337 w 1866900"/>
                <a:gd name="connsiteY43" fmla="*/ 2995613 h 3033713"/>
                <a:gd name="connsiteX44" fmla="*/ 1128712 w 1866900"/>
                <a:gd name="connsiteY44" fmla="*/ 2947988 h 3033713"/>
                <a:gd name="connsiteX45" fmla="*/ 1085850 w 1866900"/>
                <a:gd name="connsiteY45" fmla="*/ 2843213 h 3033713"/>
                <a:gd name="connsiteX46" fmla="*/ 1062037 w 1866900"/>
                <a:gd name="connsiteY46" fmla="*/ 2786063 h 3033713"/>
                <a:gd name="connsiteX47" fmla="*/ 1038225 w 1866900"/>
                <a:gd name="connsiteY47" fmla="*/ 2752725 h 3033713"/>
                <a:gd name="connsiteX48" fmla="*/ 928687 w 1866900"/>
                <a:gd name="connsiteY48" fmla="*/ 2686050 h 3033713"/>
                <a:gd name="connsiteX49" fmla="*/ 871537 w 1866900"/>
                <a:gd name="connsiteY49" fmla="*/ 2662238 h 3033713"/>
                <a:gd name="connsiteX50" fmla="*/ 752475 w 1866900"/>
                <a:gd name="connsiteY50" fmla="*/ 2605088 h 3033713"/>
                <a:gd name="connsiteX51" fmla="*/ 690562 w 1866900"/>
                <a:gd name="connsiteY51" fmla="*/ 2519363 h 3033713"/>
                <a:gd name="connsiteX52" fmla="*/ 652462 w 1866900"/>
                <a:gd name="connsiteY52" fmla="*/ 2433637 h 3033713"/>
                <a:gd name="connsiteX53" fmla="*/ 642937 w 1866900"/>
                <a:gd name="connsiteY53" fmla="*/ 2362200 h 3033713"/>
                <a:gd name="connsiteX54" fmla="*/ 619124 w 1866900"/>
                <a:gd name="connsiteY54" fmla="*/ 2228851 h 3033713"/>
                <a:gd name="connsiteX55" fmla="*/ 600075 w 1866900"/>
                <a:gd name="connsiteY55" fmla="*/ 2052638 h 3033713"/>
                <a:gd name="connsiteX56" fmla="*/ 590550 w 1866900"/>
                <a:gd name="connsiteY56" fmla="*/ 1900237 h 3033713"/>
                <a:gd name="connsiteX57" fmla="*/ 547687 w 1866900"/>
                <a:gd name="connsiteY57" fmla="*/ 1733550 h 3033713"/>
                <a:gd name="connsiteX58" fmla="*/ 504825 w 1866900"/>
                <a:gd name="connsiteY58" fmla="*/ 1662113 h 3033713"/>
                <a:gd name="connsiteX59" fmla="*/ 428625 w 1866900"/>
                <a:gd name="connsiteY59" fmla="*/ 1595438 h 3033713"/>
                <a:gd name="connsiteX60" fmla="*/ 352424 w 1866900"/>
                <a:gd name="connsiteY60" fmla="*/ 1562100 h 3033713"/>
                <a:gd name="connsiteX61" fmla="*/ 319087 w 1866900"/>
                <a:gd name="connsiteY61" fmla="*/ 1519238 h 3033713"/>
                <a:gd name="connsiteX62" fmla="*/ 290512 w 1866900"/>
                <a:gd name="connsiteY62" fmla="*/ 1443038 h 3033713"/>
                <a:gd name="connsiteX63" fmla="*/ 309562 w 1866900"/>
                <a:gd name="connsiteY63" fmla="*/ 1376363 h 3033713"/>
                <a:gd name="connsiteX64" fmla="*/ 314325 w 1866900"/>
                <a:gd name="connsiteY64" fmla="*/ 1319213 h 3033713"/>
                <a:gd name="connsiteX65" fmla="*/ 295275 w 1866900"/>
                <a:gd name="connsiteY65" fmla="*/ 1257300 h 3033713"/>
                <a:gd name="connsiteX0" fmla="*/ 295275 w 2057399"/>
                <a:gd name="connsiteY0" fmla="*/ 1257300 h 3033713"/>
                <a:gd name="connsiteX1" fmla="*/ 261937 w 2057399"/>
                <a:gd name="connsiteY1" fmla="*/ 1133475 h 3033713"/>
                <a:gd name="connsiteX2" fmla="*/ 223837 w 2057399"/>
                <a:gd name="connsiteY2" fmla="*/ 1004888 h 3033713"/>
                <a:gd name="connsiteX3" fmla="*/ 204787 w 2057399"/>
                <a:gd name="connsiteY3" fmla="*/ 890588 h 3033713"/>
                <a:gd name="connsiteX4" fmla="*/ 190500 w 2057399"/>
                <a:gd name="connsiteY4" fmla="*/ 814388 h 3033713"/>
                <a:gd name="connsiteX5" fmla="*/ 171450 w 2057399"/>
                <a:gd name="connsiteY5" fmla="*/ 738188 h 3033713"/>
                <a:gd name="connsiteX6" fmla="*/ 114300 w 2057399"/>
                <a:gd name="connsiteY6" fmla="*/ 628650 h 3033713"/>
                <a:gd name="connsiteX7" fmla="*/ 28575 w 2057399"/>
                <a:gd name="connsiteY7" fmla="*/ 504825 h 3033713"/>
                <a:gd name="connsiteX8" fmla="*/ 0 w 2057399"/>
                <a:gd name="connsiteY8" fmla="*/ 338138 h 3033713"/>
                <a:gd name="connsiteX9" fmla="*/ 14287 w 2057399"/>
                <a:gd name="connsiteY9" fmla="*/ 190500 h 3033713"/>
                <a:gd name="connsiteX10" fmla="*/ 47625 w 2057399"/>
                <a:gd name="connsiteY10" fmla="*/ 128588 h 3033713"/>
                <a:gd name="connsiteX11" fmla="*/ 171450 w 2057399"/>
                <a:gd name="connsiteY11" fmla="*/ 57150 h 3033713"/>
                <a:gd name="connsiteX12" fmla="*/ 352425 w 2057399"/>
                <a:gd name="connsiteY12" fmla="*/ 0 h 3033713"/>
                <a:gd name="connsiteX13" fmla="*/ 471487 w 2057399"/>
                <a:gd name="connsiteY13" fmla="*/ 0 h 3033713"/>
                <a:gd name="connsiteX14" fmla="*/ 490537 w 2057399"/>
                <a:gd name="connsiteY14" fmla="*/ 0 h 3033713"/>
                <a:gd name="connsiteX15" fmla="*/ 595312 w 2057399"/>
                <a:gd name="connsiteY15" fmla="*/ 9525 h 3033713"/>
                <a:gd name="connsiteX16" fmla="*/ 781050 w 2057399"/>
                <a:gd name="connsiteY16" fmla="*/ 76200 h 3033713"/>
                <a:gd name="connsiteX17" fmla="*/ 890587 w 2057399"/>
                <a:gd name="connsiteY17" fmla="*/ 195263 h 3033713"/>
                <a:gd name="connsiteX18" fmla="*/ 1085850 w 2057399"/>
                <a:gd name="connsiteY18" fmla="*/ 566738 h 3033713"/>
                <a:gd name="connsiteX19" fmla="*/ 1285875 w 2057399"/>
                <a:gd name="connsiteY19" fmla="*/ 795338 h 3033713"/>
                <a:gd name="connsiteX20" fmla="*/ 1309687 w 2057399"/>
                <a:gd name="connsiteY20" fmla="*/ 914400 h 3033713"/>
                <a:gd name="connsiteX21" fmla="*/ 1304925 w 2057399"/>
                <a:gd name="connsiteY21" fmla="*/ 1062038 h 3033713"/>
                <a:gd name="connsiteX22" fmla="*/ 1219200 w 2057399"/>
                <a:gd name="connsiteY22" fmla="*/ 1138238 h 3033713"/>
                <a:gd name="connsiteX23" fmla="*/ 1190625 w 2057399"/>
                <a:gd name="connsiteY23" fmla="*/ 1228725 h 3033713"/>
                <a:gd name="connsiteX24" fmla="*/ 1233487 w 2057399"/>
                <a:gd name="connsiteY24" fmla="*/ 1419225 h 3033713"/>
                <a:gd name="connsiteX25" fmla="*/ 1314450 w 2057399"/>
                <a:gd name="connsiteY25" fmla="*/ 1590675 h 3033713"/>
                <a:gd name="connsiteX26" fmla="*/ 1428750 w 2057399"/>
                <a:gd name="connsiteY26" fmla="*/ 1752600 h 3033713"/>
                <a:gd name="connsiteX27" fmla="*/ 1514475 w 2057399"/>
                <a:gd name="connsiteY27" fmla="*/ 1843088 h 3033713"/>
                <a:gd name="connsiteX28" fmla="*/ 1538287 w 2057399"/>
                <a:gd name="connsiteY28" fmla="*/ 1914525 h 3033713"/>
                <a:gd name="connsiteX29" fmla="*/ 1585912 w 2057399"/>
                <a:gd name="connsiteY29" fmla="*/ 2081213 h 3033713"/>
                <a:gd name="connsiteX30" fmla="*/ 1614487 w 2057399"/>
                <a:gd name="connsiteY30" fmla="*/ 2109788 h 3033713"/>
                <a:gd name="connsiteX31" fmla="*/ 1671637 w 2057399"/>
                <a:gd name="connsiteY31" fmla="*/ 2243138 h 3033713"/>
                <a:gd name="connsiteX32" fmla="*/ 1790700 w 2057399"/>
                <a:gd name="connsiteY32" fmla="*/ 2371725 h 3033713"/>
                <a:gd name="connsiteX33" fmla="*/ 1866900 w 2057399"/>
                <a:gd name="connsiteY33" fmla="*/ 2514600 h 3033713"/>
                <a:gd name="connsiteX34" fmla="*/ 2057399 w 2057399"/>
                <a:gd name="connsiteY34" fmla="*/ 2576513 h 3033713"/>
                <a:gd name="connsiteX35" fmla="*/ 1866900 w 2057399"/>
                <a:gd name="connsiteY35" fmla="*/ 2781300 h 3033713"/>
                <a:gd name="connsiteX36" fmla="*/ 1814512 w 2057399"/>
                <a:gd name="connsiteY36" fmla="*/ 2900363 h 3033713"/>
                <a:gd name="connsiteX37" fmla="*/ 1752600 w 2057399"/>
                <a:gd name="connsiteY37" fmla="*/ 2976563 h 3033713"/>
                <a:gd name="connsiteX38" fmla="*/ 1676400 w 2057399"/>
                <a:gd name="connsiteY38" fmla="*/ 3000375 h 3033713"/>
                <a:gd name="connsiteX39" fmla="*/ 1628775 w 2057399"/>
                <a:gd name="connsiteY39" fmla="*/ 3000375 h 3033713"/>
                <a:gd name="connsiteX40" fmla="*/ 1490662 w 2057399"/>
                <a:gd name="connsiteY40" fmla="*/ 3033713 h 3033713"/>
                <a:gd name="connsiteX41" fmla="*/ 1381125 w 2057399"/>
                <a:gd name="connsiteY41" fmla="*/ 3033713 h 3033713"/>
                <a:gd name="connsiteX42" fmla="*/ 1276350 w 2057399"/>
                <a:gd name="connsiteY42" fmla="*/ 3033713 h 3033713"/>
                <a:gd name="connsiteX43" fmla="*/ 1176337 w 2057399"/>
                <a:gd name="connsiteY43" fmla="*/ 2995613 h 3033713"/>
                <a:gd name="connsiteX44" fmla="*/ 1128712 w 2057399"/>
                <a:gd name="connsiteY44" fmla="*/ 2947988 h 3033713"/>
                <a:gd name="connsiteX45" fmla="*/ 1085850 w 2057399"/>
                <a:gd name="connsiteY45" fmla="*/ 2843213 h 3033713"/>
                <a:gd name="connsiteX46" fmla="*/ 1062037 w 2057399"/>
                <a:gd name="connsiteY46" fmla="*/ 2786063 h 3033713"/>
                <a:gd name="connsiteX47" fmla="*/ 1038225 w 2057399"/>
                <a:gd name="connsiteY47" fmla="*/ 2752725 h 3033713"/>
                <a:gd name="connsiteX48" fmla="*/ 928687 w 2057399"/>
                <a:gd name="connsiteY48" fmla="*/ 2686050 h 3033713"/>
                <a:gd name="connsiteX49" fmla="*/ 871537 w 2057399"/>
                <a:gd name="connsiteY49" fmla="*/ 2662238 h 3033713"/>
                <a:gd name="connsiteX50" fmla="*/ 752475 w 2057399"/>
                <a:gd name="connsiteY50" fmla="*/ 2605088 h 3033713"/>
                <a:gd name="connsiteX51" fmla="*/ 690562 w 2057399"/>
                <a:gd name="connsiteY51" fmla="*/ 2519363 h 3033713"/>
                <a:gd name="connsiteX52" fmla="*/ 652462 w 2057399"/>
                <a:gd name="connsiteY52" fmla="*/ 2433637 h 3033713"/>
                <a:gd name="connsiteX53" fmla="*/ 642937 w 2057399"/>
                <a:gd name="connsiteY53" fmla="*/ 2362200 h 3033713"/>
                <a:gd name="connsiteX54" fmla="*/ 619124 w 2057399"/>
                <a:gd name="connsiteY54" fmla="*/ 2228851 h 3033713"/>
                <a:gd name="connsiteX55" fmla="*/ 600075 w 2057399"/>
                <a:gd name="connsiteY55" fmla="*/ 2052638 h 3033713"/>
                <a:gd name="connsiteX56" fmla="*/ 590550 w 2057399"/>
                <a:gd name="connsiteY56" fmla="*/ 1900237 h 3033713"/>
                <a:gd name="connsiteX57" fmla="*/ 547687 w 2057399"/>
                <a:gd name="connsiteY57" fmla="*/ 1733550 h 3033713"/>
                <a:gd name="connsiteX58" fmla="*/ 504825 w 2057399"/>
                <a:gd name="connsiteY58" fmla="*/ 1662113 h 3033713"/>
                <a:gd name="connsiteX59" fmla="*/ 428625 w 2057399"/>
                <a:gd name="connsiteY59" fmla="*/ 1595438 h 3033713"/>
                <a:gd name="connsiteX60" fmla="*/ 352424 w 2057399"/>
                <a:gd name="connsiteY60" fmla="*/ 1562100 h 3033713"/>
                <a:gd name="connsiteX61" fmla="*/ 319087 w 2057399"/>
                <a:gd name="connsiteY61" fmla="*/ 1519238 h 3033713"/>
                <a:gd name="connsiteX62" fmla="*/ 290512 w 2057399"/>
                <a:gd name="connsiteY62" fmla="*/ 1443038 h 3033713"/>
                <a:gd name="connsiteX63" fmla="*/ 309562 w 2057399"/>
                <a:gd name="connsiteY63" fmla="*/ 1376363 h 3033713"/>
                <a:gd name="connsiteX64" fmla="*/ 314325 w 2057399"/>
                <a:gd name="connsiteY64" fmla="*/ 1319213 h 3033713"/>
                <a:gd name="connsiteX65" fmla="*/ 295275 w 2057399"/>
                <a:gd name="connsiteY65" fmla="*/ 1257300 h 3033713"/>
                <a:gd name="connsiteX0" fmla="*/ 295275 w 2057399"/>
                <a:gd name="connsiteY0" fmla="*/ 1257300 h 3033713"/>
                <a:gd name="connsiteX1" fmla="*/ 261937 w 2057399"/>
                <a:gd name="connsiteY1" fmla="*/ 1133475 h 3033713"/>
                <a:gd name="connsiteX2" fmla="*/ 223837 w 2057399"/>
                <a:gd name="connsiteY2" fmla="*/ 1004888 h 3033713"/>
                <a:gd name="connsiteX3" fmla="*/ 204787 w 2057399"/>
                <a:gd name="connsiteY3" fmla="*/ 890588 h 3033713"/>
                <a:gd name="connsiteX4" fmla="*/ 190500 w 2057399"/>
                <a:gd name="connsiteY4" fmla="*/ 814388 h 3033713"/>
                <a:gd name="connsiteX5" fmla="*/ 171450 w 2057399"/>
                <a:gd name="connsiteY5" fmla="*/ 738188 h 3033713"/>
                <a:gd name="connsiteX6" fmla="*/ 114300 w 2057399"/>
                <a:gd name="connsiteY6" fmla="*/ 628650 h 3033713"/>
                <a:gd name="connsiteX7" fmla="*/ 28575 w 2057399"/>
                <a:gd name="connsiteY7" fmla="*/ 504825 h 3033713"/>
                <a:gd name="connsiteX8" fmla="*/ 0 w 2057399"/>
                <a:gd name="connsiteY8" fmla="*/ 338138 h 3033713"/>
                <a:gd name="connsiteX9" fmla="*/ 14287 w 2057399"/>
                <a:gd name="connsiteY9" fmla="*/ 190500 h 3033713"/>
                <a:gd name="connsiteX10" fmla="*/ 47625 w 2057399"/>
                <a:gd name="connsiteY10" fmla="*/ 128588 h 3033713"/>
                <a:gd name="connsiteX11" fmla="*/ 171450 w 2057399"/>
                <a:gd name="connsiteY11" fmla="*/ 57150 h 3033713"/>
                <a:gd name="connsiteX12" fmla="*/ 352425 w 2057399"/>
                <a:gd name="connsiteY12" fmla="*/ 0 h 3033713"/>
                <a:gd name="connsiteX13" fmla="*/ 471487 w 2057399"/>
                <a:gd name="connsiteY13" fmla="*/ 0 h 3033713"/>
                <a:gd name="connsiteX14" fmla="*/ 490537 w 2057399"/>
                <a:gd name="connsiteY14" fmla="*/ 0 h 3033713"/>
                <a:gd name="connsiteX15" fmla="*/ 595312 w 2057399"/>
                <a:gd name="connsiteY15" fmla="*/ 9525 h 3033713"/>
                <a:gd name="connsiteX16" fmla="*/ 781050 w 2057399"/>
                <a:gd name="connsiteY16" fmla="*/ 76200 h 3033713"/>
                <a:gd name="connsiteX17" fmla="*/ 890587 w 2057399"/>
                <a:gd name="connsiteY17" fmla="*/ 195263 h 3033713"/>
                <a:gd name="connsiteX18" fmla="*/ 1085850 w 2057399"/>
                <a:gd name="connsiteY18" fmla="*/ 566738 h 3033713"/>
                <a:gd name="connsiteX19" fmla="*/ 1285875 w 2057399"/>
                <a:gd name="connsiteY19" fmla="*/ 795338 h 3033713"/>
                <a:gd name="connsiteX20" fmla="*/ 1309687 w 2057399"/>
                <a:gd name="connsiteY20" fmla="*/ 914400 h 3033713"/>
                <a:gd name="connsiteX21" fmla="*/ 1304925 w 2057399"/>
                <a:gd name="connsiteY21" fmla="*/ 1062038 h 3033713"/>
                <a:gd name="connsiteX22" fmla="*/ 1219200 w 2057399"/>
                <a:gd name="connsiteY22" fmla="*/ 1138238 h 3033713"/>
                <a:gd name="connsiteX23" fmla="*/ 1190625 w 2057399"/>
                <a:gd name="connsiteY23" fmla="*/ 1228725 h 3033713"/>
                <a:gd name="connsiteX24" fmla="*/ 1233487 w 2057399"/>
                <a:gd name="connsiteY24" fmla="*/ 1419225 h 3033713"/>
                <a:gd name="connsiteX25" fmla="*/ 1314450 w 2057399"/>
                <a:gd name="connsiteY25" fmla="*/ 1590675 h 3033713"/>
                <a:gd name="connsiteX26" fmla="*/ 1428750 w 2057399"/>
                <a:gd name="connsiteY26" fmla="*/ 1752600 h 3033713"/>
                <a:gd name="connsiteX27" fmla="*/ 1514475 w 2057399"/>
                <a:gd name="connsiteY27" fmla="*/ 1843088 h 3033713"/>
                <a:gd name="connsiteX28" fmla="*/ 1538287 w 2057399"/>
                <a:gd name="connsiteY28" fmla="*/ 1914525 h 3033713"/>
                <a:gd name="connsiteX29" fmla="*/ 1585912 w 2057399"/>
                <a:gd name="connsiteY29" fmla="*/ 2081213 h 3033713"/>
                <a:gd name="connsiteX30" fmla="*/ 1614487 w 2057399"/>
                <a:gd name="connsiteY30" fmla="*/ 2109788 h 3033713"/>
                <a:gd name="connsiteX31" fmla="*/ 1671637 w 2057399"/>
                <a:gd name="connsiteY31" fmla="*/ 2243138 h 3033713"/>
                <a:gd name="connsiteX32" fmla="*/ 1790700 w 2057399"/>
                <a:gd name="connsiteY32" fmla="*/ 2371725 h 3033713"/>
                <a:gd name="connsiteX33" fmla="*/ 1890713 w 2057399"/>
                <a:gd name="connsiteY33" fmla="*/ 2495550 h 3033713"/>
                <a:gd name="connsiteX34" fmla="*/ 2057399 w 2057399"/>
                <a:gd name="connsiteY34" fmla="*/ 2576513 h 3033713"/>
                <a:gd name="connsiteX35" fmla="*/ 1866900 w 2057399"/>
                <a:gd name="connsiteY35" fmla="*/ 2781300 h 3033713"/>
                <a:gd name="connsiteX36" fmla="*/ 1814512 w 2057399"/>
                <a:gd name="connsiteY36" fmla="*/ 2900363 h 3033713"/>
                <a:gd name="connsiteX37" fmla="*/ 1752600 w 2057399"/>
                <a:gd name="connsiteY37" fmla="*/ 2976563 h 3033713"/>
                <a:gd name="connsiteX38" fmla="*/ 1676400 w 2057399"/>
                <a:gd name="connsiteY38" fmla="*/ 3000375 h 3033713"/>
                <a:gd name="connsiteX39" fmla="*/ 1628775 w 2057399"/>
                <a:gd name="connsiteY39" fmla="*/ 3000375 h 3033713"/>
                <a:gd name="connsiteX40" fmla="*/ 1490662 w 2057399"/>
                <a:gd name="connsiteY40" fmla="*/ 3033713 h 3033713"/>
                <a:gd name="connsiteX41" fmla="*/ 1381125 w 2057399"/>
                <a:gd name="connsiteY41" fmla="*/ 3033713 h 3033713"/>
                <a:gd name="connsiteX42" fmla="*/ 1276350 w 2057399"/>
                <a:gd name="connsiteY42" fmla="*/ 3033713 h 3033713"/>
                <a:gd name="connsiteX43" fmla="*/ 1176337 w 2057399"/>
                <a:gd name="connsiteY43" fmla="*/ 2995613 h 3033713"/>
                <a:gd name="connsiteX44" fmla="*/ 1128712 w 2057399"/>
                <a:gd name="connsiteY44" fmla="*/ 2947988 h 3033713"/>
                <a:gd name="connsiteX45" fmla="*/ 1085850 w 2057399"/>
                <a:gd name="connsiteY45" fmla="*/ 2843213 h 3033713"/>
                <a:gd name="connsiteX46" fmla="*/ 1062037 w 2057399"/>
                <a:gd name="connsiteY46" fmla="*/ 2786063 h 3033713"/>
                <a:gd name="connsiteX47" fmla="*/ 1038225 w 2057399"/>
                <a:gd name="connsiteY47" fmla="*/ 2752725 h 3033713"/>
                <a:gd name="connsiteX48" fmla="*/ 928687 w 2057399"/>
                <a:gd name="connsiteY48" fmla="*/ 2686050 h 3033713"/>
                <a:gd name="connsiteX49" fmla="*/ 871537 w 2057399"/>
                <a:gd name="connsiteY49" fmla="*/ 2662238 h 3033713"/>
                <a:gd name="connsiteX50" fmla="*/ 752475 w 2057399"/>
                <a:gd name="connsiteY50" fmla="*/ 2605088 h 3033713"/>
                <a:gd name="connsiteX51" fmla="*/ 690562 w 2057399"/>
                <a:gd name="connsiteY51" fmla="*/ 2519363 h 3033713"/>
                <a:gd name="connsiteX52" fmla="*/ 652462 w 2057399"/>
                <a:gd name="connsiteY52" fmla="*/ 2433637 h 3033713"/>
                <a:gd name="connsiteX53" fmla="*/ 642937 w 2057399"/>
                <a:gd name="connsiteY53" fmla="*/ 2362200 h 3033713"/>
                <a:gd name="connsiteX54" fmla="*/ 619124 w 2057399"/>
                <a:gd name="connsiteY54" fmla="*/ 2228851 h 3033713"/>
                <a:gd name="connsiteX55" fmla="*/ 600075 w 2057399"/>
                <a:gd name="connsiteY55" fmla="*/ 2052638 h 3033713"/>
                <a:gd name="connsiteX56" fmla="*/ 590550 w 2057399"/>
                <a:gd name="connsiteY56" fmla="*/ 1900237 h 3033713"/>
                <a:gd name="connsiteX57" fmla="*/ 547687 w 2057399"/>
                <a:gd name="connsiteY57" fmla="*/ 1733550 h 3033713"/>
                <a:gd name="connsiteX58" fmla="*/ 504825 w 2057399"/>
                <a:gd name="connsiteY58" fmla="*/ 1662113 h 3033713"/>
                <a:gd name="connsiteX59" fmla="*/ 428625 w 2057399"/>
                <a:gd name="connsiteY59" fmla="*/ 1595438 h 3033713"/>
                <a:gd name="connsiteX60" fmla="*/ 352424 w 2057399"/>
                <a:gd name="connsiteY60" fmla="*/ 1562100 h 3033713"/>
                <a:gd name="connsiteX61" fmla="*/ 319087 w 2057399"/>
                <a:gd name="connsiteY61" fmla="*/ 1519238 h 3033713"/>
                <a:gd name="connsiteX62" fmla="*/ 290512 w 2057399"/>
                <a:gd name="connsiteY62" fmla="*/ 1443038 h 3033713"/>
                <a:gd name="connsiteX63" fmla="*/ 309562 w 2057399"/>
                <a:gd name="connsiteY63" fmla="*/ 1376363 h 3033713"/>
                <a:gd name="connsiteX64" fmla="*/ 314325 w 2057399"/>
                <a:gd name="connsiteY64" fmla="*/ 1319213 h 3033713"/>
                <a:gd name="connsiteX65" fmla="*/ 295275 w 2057399"/>
                <a:gd name="connsiteY65" fmla="*/ 1257300 h 3033713"/>
                <a:gd name="connsiteX0" fmla="*/ 295275 w 2057399"/>
                <a:gd name="connsiteY0" fmla="*/ 1257300 h 3033713"/>
                <a:gd name="connsiteX1" fmla="*/ 261937 w 2057399"/>
                <a:gd name="connsiteY1" fmla="*/ 1133475 h 3033713"/>
                <a:gd name="connsiteX2" fmla="*/ 223837 w 2057399"/>
                <a:gd name="connsiteY2" fmla="*/ 1004888 h 3033713"/>
                <a:gd name="connsiteX3" fmla="*/ 204787 w 2057399"/>
                <a:gd name="connsiteY3" fmla="*/ 890588 h 3033713"/>
                <a:gd name="connsiteX4" fmla="*/ 190500 w 2057399"/>
                <a:gd name="connsiteY4" fmla="*/ 814388 h 3033713"/>
                <a:gd name="connsiteX5" fmla="*/ 171450 w 2057399"/>
                <a:gd name="connsiteY5" fmla="*/ 738188 h 3033713"/>
                <a:gd name="connsiteX6" fmla="*/ 114300 w 2057399"/>
                <a:gd name="connsiteY6" fmla="*/ 628650 h 3033713"/>
                <a:gd name="connsiteX7" fmla="*/ 28575 w 2057399"/>
                <a:gd name="connsiteY7" fmla="*/ 504825 h 3033713"/>
                <a:gd name="connsiteX8" fmla="*/ 0 w 2057399"/>
                <a:gd name="connsiteY8" fmla="*/ 338138 h 3033713"/>
                <a:gd name="connsiteX9" fmla="*/ 14287 w 2057399"/>
                <a:gd name="connsiteY9" fmla="*/ 190500 h 3033713"/>
                <a:gd name="connsiteX10" fmla="*/ 47625 w 2057399"/>
                <a:gd name="connsiteY10" fmla="*/ 128588 h 3033713"/>
                <a:gd name="connsiteX11" fmla="*/ 171450 w 2057399"/>
                <a:gd name="connsiteY11" fmla="*/ 57150 h 3033713"/>
                <a:gd name="connsiteX12" fmla="*/ 352425 w 2057399"/>
                <a:gd name="connsiteY12" fmla="*/ 0 h 3033713"/>
                <a:gd name="connsiteX13" fmla="*/ 471487 w 2057399"/>
                <a:gd name="connsiteY13" fmla="*/ 0 h 3033713"/>
                <a:gd name="connsiteX14" fmla="*/ 490537 w 2057399"/>
                <a:gd name="connsiteY14" fmla="*/ 0 h 3033713"/>
                <a:gd name="connsiteX15" fmla="*/ 595312 w 2057399"/>
                <a:gd name="connsiteY15" fmla="*/ 9525 h 3033713"/>
                <a:gd name="connsiteX16" fmla="*/ 781050 w 2057399"/>
                <a:gd name="connsiteY16" fmla="*/ 76200 h 3033713"/>
                <a:gd name="connsiteX17" fmla="*/ 890587 w 2057399"/>
                <a:gd name="connsiteY17" fmla="*/ 195263 h 3033713"/>
                <a:gd name="connsiteX18" fmla="*/ 1085850 w 2057399"/>
                <a:gd name="connsiteY18" fmla="*/ 566738 h 3033713"/>
                <a:gd name="connsiteX19" fmla="*/ 1285875 w 2057399"/>
                <a:gd name="connsiteY19" fmla="*/ 795338 h 3033713"/>
                <a:gd name="connsiteX20" fmla="*/ 1309687 w 2057399"/>
                <a:gd name="connsiteY20" fmla="*/ 914400 h 3033713"/>
                <a:gd name="connsiteX21" fmla="*/ 1304925 w 2057399"/>
                <a:gd name="connsiteY21" fmla="*/ 1062038 h 3033713"/>
                <a:gd name="connsiteX22" fmla="*/ 1219200 w 2057399"/>
                <a:gd name="connsiteY22" fmla="*/ 1138238 h 3033713"/>
                <a:gd name="connsiteX23" fmla="*/ 1190625 w 2057399"/>
                <a:gd name="connsiteY23" fmla="*/ 1228725 h 3033713"/>
                <a:gd name="connsiteX24" fmla="*/ 1233487 w 2057399"/>
                <a:gd name="connsiteY24" fmla="*/ 1419225 h 3033713"/>
                <a:gd name="connsiteX25" fmla="*/ 1314450 w 2057399"/>
                <a:gd name="connsiteY25" fmla="*/ 1590675 h 3033713"/>
                <a:gd name="connsiteX26" fmla="*/ 1428750 w 2057399"/>
                <a:gd name="connsiteY26" fmla="*/ 1752600 h 3033713"/>
                <a:gd name="connsiteX27" fmla="*/ 1514475 w 2057399"/>
                <a:gd name="connsiteY27" fmla="*/ 1843088 h 3033713"/>
                <a:gd name="connsiteX28" fmla="*/ 1538287 w 2057399"/>
                <a:gd name="connsiteY28" fmla="*/ 1914525 h 3033713"/>
                <a:gd name="connsiteX29" fmla="*/ 1585912 w 2057399"/>
                <a:gd name="connsiteY29" fmla="*/ 2081213 h 3033713"/>
                <a:gd name="connsiteX30" fmla="*/ 1614487 w 2057399"/>
                <a:gd name="connsiteY30" fmla="*/ 2109788 h 3033713"/>
                <a:gd name="connsiteX31" fmla="*/ 1671637 w 2057399"/>
                <a:gd name="connsiteY31" fmla="*/ 2243138 h 3033713"/>
                <a:gd name="connsiteX32" fmla="*/ 1790700 w 2057399"/>
                <a:gd name="connsiteY32" fmla="*/ 2371725 h 3033713"/>
                <a:gd name="connsiteX33" fmla="*/ 1890713 w 2057399"/>
                <a:gd name="connsiteY33" fmla="*/ 2495550 h 3033713"/>
                <a:gd name="connsiteX34" fmla="*/ 2057399 w 2057399"/>
                <a:gd name="connsiteY34" fmla="*/ 2576513 h 3033713"/>
                <a:gd name="connsiteX35" fmla="*/ 2047875 w 2057399"/>
                <a:gd name="connsiteY35" fmla="*/ 2819400 h 3033713"/>
                <a:gd name="connsiteX36" fmla="*/ 1814512 w 2057399"/>
                <a:gd name="connsiteY36" fmla="*/ 2900363 h 3033713"/>
                <a:gd name="connsiteX37" fmla="*/ 1752600 w 2057399"/>
                <a:gd name="connsiteY37" fmla="*/ 2976563 h 3033713"/>
                <a:gd name="connsiteX38" fmla="*/ 1676400 w 2057399"/>
                <a:gd name="connsiteY38" fmla="*/ 3000375 h 3033713"/>
                <a:gd name="connsiteX39" fmla="*/ 1628775 w 2057399"/>
                <a:gd name="connsiteY39" fmla="*/ 3000375 h 3033713"/>
                <a:gd name="connsiteX40" fmla="*/ 1490662 w 2057399"/>
                <a:gd name="connsiteY40" fmla="*/ 3033713 h 3033713"/>
                <a:gd name="connsiteX41" fmla="*/ 1381125 w 2057399"/>
                <a:gd name="connsiteY41" fmla="*/ 3033713 h 3033713"/>
                <a:gd name="connsiteX42" fmla="*/ 1276350 w 2057399"/>
                <a:gd name="connsiteY42" fmla="*/ 3033713 h 3033713"/>
                <a:gd name="connsiteX43" fmla="*/ 1176337 w 2057399"/>
                <a:gd name="connsiteY43" fmla="*/ 2995613 h 3033713"/>
                <a:gd name="connsiteX44" fmla="*/ 1128712 w 2057399"/>
                <a:gd name="connsiteY44" fmla="*/ 2947988 h 3033713"/>
                <a:gd name="connsiteX45" fmla="*/ 1085850 w 2057399"/>
                <a:gd name="connsiteY45" fmla="*/ 2843213 h 3033713"/>
                <a:gd name="connsiteX46" fmla="*/ 1062037 w 2057399"/>
                <a:gd name="connsiteY46" fmla="*/ 2786063 h 3033713"/>
                <a:gd name="connsiteX47" fmla="*/ 1038225 w 2057399"/>
                <a:gd name="connsiteY47" fmla="*/ 2752725 h 3033713"/>
                <a:gd name="connsiteX48" fmla="*/ 928687 w 2057399"/>
                <a:gd name="connsiteY48" fmla="*/ 2686050 h 3033713"/>
                <a:gd name="connsiteX49" fmla="*/ 871537 w 2057399"/>
                <a:gd name="connsiteY49" fmla="*/ 2662238 h 3033713"/>
                <a:gd name="connsiteX50" fmla="*/ 752475 w 2057399"/>
                <a:gd name="connsiteY50" fmla="*/ 2605088 h 3033713"/>
                <a:gd name="connsiteX51" fmla="*/ 690562 w 2057399"/>
                <a:gd name="connsiteY51" fmla="*/ 2519363 h 3033713"/>
                <a:gd name="connsiteX52" fmla="*/ 652462 w 2057399"/>
                <a:gd name="connsiteY52" fmla="*/ 2433637 h 3033713"/>
                <a:gd name="connsiteX53" fmla="*/ 642937 w 2057399"/>
                <a:gd name="connsiteY53" fmla="*/ 2362200 h 3033713"/>
                <a:gd name="connsiteX54" fmla="*/ 619124 w 2057399"/>
                <a:gd name="connsiteY54" fmla="*/ 2228851 h 3033713"/>
                <a:gd name="connsiteX55" fmla="*/ 600075 w 2057399"/>
                <a:gd name="connsiteY55" fmla="*/ 2052638 h 3033713"/>
                <a:gd name="connsiteX56" fmla="*/ 590550 w 2057399"/>
                <a:gd name="connsiteY56" fmla="*/ 1900237 h 3033713"/>
                <a:gd name="connsiteX57" fmla="*/ 547687 w 2057399"/>
                <a:gd name="connsiteY57" fmla="*/ 1733550 h 3033713"/>
                <a:gd name="connsiteX58" fmla="*/ 504825 w 2057399"/>
                <a:gd name="connsiteY58" fmla="*/ 1662113 h 3033713"/>
                <a:gd name="connsiteX59" fmla="*/ 428625 w 2057399"/>
                <a:gd name="connsiteY59" fmla="*/ 1595438 h 3033713"/>
                <a:gd name="connsiteX60" fmla="*/ 352424 w 2057399"/>
                <a:gd name="connsiteY60" fmla="*/ 1562100 h 3033713"/>
                <a:gd name="connsiteX61" fmla="*/ 319087 w 2057399"/>
                <a:gd name="connsiteY61" fmla="*/ 1519238 h 3033713"/>
                <a:gd name="connsiteX62" fmla="*/ 290512 w 2057399"/>
                <a:gd name="connsiteY62" fmla="*/ 1443038 h 3033713"/>
                <a:gd name="connsiteX63" fmla="*/ 309562 w 2057399"/>
                <a:gd name="connsiteY63" fmla="*/ 1376363 h 3033713"/>
                <a:gd name="connsiteX64" fmla="*/ 314325 w 2057399"/>
                <a:gd name="connsiteY64" fmla="*/ 1319213 h 3033713"/>
                <a:gd name="connsiteX65" fmla="*/ 295275 w 2057399"/>
                <a:gd name="connsiteY65" fmla="*/ 1257300 h 3033713"/>
                <a:gd name="connsiteX0" fmla="*/ 295275 w 2057399"/>
                <a:gd name="connsiteY0" fmla="*/ 1257300 h 3033713"/>
                <a:gd name="connsiteX1" fmla="*/ 261937 w 2057399"/>
                <a:gd name="connsiteY1" fmla="*/ 1133475 h 3033713"/>
                <a:gd name="connsiteX2" fmla="*/ 223837 w 2057399"/>
                <a:gd name="connsiteY2" fmla="*/ 1004888 h 3033713"/>
                <a:gd name="connsiteX3" fmla="*/ 204787 w 2057399"/>
                <a:gd name="connsiteY3" fmla="*/ 890588 h 3033713"/>
                <a:gd name="connsiteX4" fmla="*/ 190500 w 2057399"/>
                <a:gd name="connsiteY4" fmla="*/ 814388 h 3033713"/>
                <a:gd name="connsiteX5" fmla="*/ 171450 w 2057399"/>
                <a:gd name="connsiteY5" fmla="*/ 738188 h 3033713"/>
                <a:gd name="connsiteX6" fmla="*/ 114300 w 2057399"/>
                <a:gd name="connsiteY6" fmla="*/ 628650 h 3033713"/>
                <a:gd name="connsiteX7" fmla="*/ 28575 w 2057399"/>
                <a:gd name="connsiteY7" fmla="*/ 504825 h 3033713"/>
                <a:gd name="connsiteX8" fmla="*/ 0 w 2057399"/>
                <a:gd name="connsiteY8" fmla="*/ 338138 h 3033713"/>
                <a:gd name="connsiteX9" fmla="*/ 14287 w 2057399"/>
                <a:gd name="connsiteY9" fmla="*/ 190500 h 3033713"/>
                <a:gd name="connsiteX10" fmla="*/ 47625 w 2057399"/>
                <a:gd name="connsiteY10" fmla="*/ 128588 h 3033713"/>
                <a:gd name="connsiteX11" fmla="*/ 171450 w 2057399"/>
                <a:gd name="connsiteY11" fmla="*/ 57150 h 3033713"/>
                <a:gd name="connsiteX12" fmla="*/ 352425 w 2057399"/>
                <a:gd name="connsiteY12" fmla="*/ 0 h 3033713"/>
                <a:gd name="connsiteX13" fmla="*/ 471487 w 2057399"/>
                <a:gd name="connsiteY13" fmla="*/ 0 h 3033713"/>
                <a:gd name="connsiteX14" fmla="*/ 490537 w 2057399"/>
                <a:gd name="connsiteY14" fmla="*/ 0 h 3033713"/>
                <a:gd name="connsiteX15" fmla="*/ 595312 w 2057399"/>
                <a:gd name="connsiteY15" fmla="*/ 9525 h 3033713"/>
                <a:gd name="connsiteX16" fmla="*/ 781050 w 2057399"/>
                <a:gd name="connsiteY16" fmla="*/ 76200 h 3033713"/>
                <a:gd name="connsiteX17" fmla="*/ 890587 w 2057399"/>
                <a:gd name="connsiteY17" fmla="*/ 195263 h 3033713"/>
                <a:gd name="connsiteX18" fmla="*/ 1085850 w 2057399"/>
                <a:gd name="connsiteY18" fmla="*/ 566738 h 3033713"/>
                <a:gd name="connsiteX19" fmla="*/ 1285875 w 2057399"/>
                <a:gd name="connsiteY19" fmla="*/ 795338 h 3033713"/>
                <a:gd name="connsiteX20" fmla="*/ 1309687 w 2057399"/>
                <a:gd name="connsiteY20" fmla="*/ 914400 h 3033713"/>
                <a:gd name="connsiteX21" fmla="*/ 1304925 w 2057399"/>
                <a:gd name="connsiteY21" fmla="*/ 1062038 h 3033713"/>
                <a:gd name="connsiteX22" fmla="*/ 1219200 w 2057399"/>
                <a:gd name="connsiteY22" fmla="*/ 1138238 h 3033713"/>
                <a:gd name="connsiteX23" fmla="*/ 1190625 w 2057399"/>
                <a:gd name="connsiteY23" fmla="*/ 1228725 h 3033713"/>
                <a:gd name="connsiteX24" fmla="*/ 1233487 w 2057399"/>
                <a:gd name="connsiteY24" fmla="*/ 1419225 h 3033713"/>
                <a:gd name="connsiteX25" fmla="*/ 1314450 w 2057399"/>
                <a:gd name="connsiteY25" fmla="*/ 1590675 h 3033713"/>
                <a:gd name="connsiteX26" fmla="*/ 1428750 w 2057399"/>
                <a:gd name="connsiteY26" fmla="*/ 1752600 h 3033713"/>
                <a:gd name="connsiteX27" fmla="*/ 1514475 w 2057399"/>
                <a:gd name="connsiteY27" fmla="*/ 1843088 h 3033713"/>
                <a:gd name="connsiteX28" fmla="*/ 1538287 w 2057399"/>
                <a:gd name="connsiteY28" fmla="*/ 1914525 h 3033713"/>
                <a:gd name="connsiteX29" fmla="*/ 1585912 w 2057399"/>
                <a:gd name="connsiteY29" fmla="*/ 2081213 h 3033713"/>
                <a:gd name="connsiteX30" fmla="*/ 1614487 w 2057399"/>
                <a:gd name="connsiteY30" fmla="*/ 2109788 h 3033713"/>
                <a:gd name="connsiteX31" fmla="*/ 1671637 w 2057399"/>
                <a:gd name="connsiteY31" fmla="*/ 2243138 h 3033713"/>
                <a:gd name="connsiteX32" fmla="*/ 1790700 w 2057399"/>
                <a:gd name="connsiteY32" fmla="*/ 2371725 h 3033713"/>
                <a:gd name="connsiteX33" fmla="*/ 1890713 w 2057399"/>
                <a:gd name="connsiteY33" fmla="*/ 2495550 h 3033713"/>
                <a:gd name="connsiteX34" fmla="*/ 2057399 w 2057399"/>
                <a:gd name="connsiteY34" fmla="*/ 2576513 h 3033713"/>
                <a:gd name="connsiteX35" fmla="*/ 2047875 w 2057399"/>
                <a:gd name="connsiteY35" fmla="*/ 2819400 h 3033713"/>
                <a:gd name="connsiteX36" fmla="*/ 1962150 w 2057399"/>
                <a:gd name="connsiteY36" fmla="*/ 2938463 h 3033713"/>
                <a:gd name="connsiteX37" fmla="*/ 1814512 w 2057399"/>
                <a:gd name="connsiteY37" fmla="*/ 2900363 h 3033713"/>
                <a:gd name="connsiteX38" fmla="*/ 1752600 w 2057399"/>
                <a:gd name="connsiteY38" fmla="*/ 2976563 h 3033713"/>
                <a:gd name="connsiteX39" fmla="*/ 1676400 w 2057399"/>
                <a:gd name="connsiteY39" fmla="*/ 3000375 h 3033713"/>
                <a:gd name="connsiteX40" fmla="*/ 1628775 w 2057399"/>
                <a:gd name="connsiteY40" fmla="*/ 3000375 h 3033713"/>
                <a:gd name="connsiteX41" fmla="*/ 1490662 w 2057399"/>
                <a:gd name="connsiteY41" fmla="*/ 3033713 h 3033713"/>
                <a:gd name="connsiteX42" fmla="*/ 1381125 w 2057399"/>
                <a:gd name="connsiteY42" fmla="*/ 3033713 h 3033713"/>
                <a:gd name="connsiteX43" fmla="*/ 1276350 w 2057399"/>
                <a:gd name="connsiteY43" fmla="*/ 3033713 h 3033713"/>
                <a:gd name="connsiteX44" fmla="*/ 1176337 w 2057399"/>
                <a:gd name="connsiteY44" fmla="*/ 2995613 h 3033713"/>
                <a:gd name="connsiteX45" fmla="*/ 1128712 w 2057399"/>
                <a:gd name="connsiteY45" fmla="*/ 2947988 h 3033713"/>
                <a:gd name="connsiteX46" fmla="*/ 1085850 w 2057399"/>
                <a:gd name="connsiteY46" fmla="*/ 2843213 h 3033713"/>
                <a:gd name="connsiteX47" fmla="*/ 1062037 w 2057399"/>
                <a:gd name="connsiteY47" fmla="*/ 2786063 h 3033713"/>
                <a:gd name="connsiteX48" fmla="*/ 1038225 w 2057399"/>
                <a:gd name="connsiteY48" fmla="*/ 2752725 h 3033713"/>
                <a:gd name="connsiteX49" fmla="*/ 928687 w 2057399"/>
                <a:gd name="connsiteY49" fmla="*/ 2686050 h 3033713"/>
                <a:gd name="connsiteX50" fmla="*/ 871537 w 2057399"/>
                <a:gd name="connsiteY50" fmla="*/ 2662238 h 3033713"/>
                <a:gd name="connsiteX51" fmla="*/ 752475 w 2057399"/>
                <a:gd name="connsiteY51" fmla="*/ 2605088 h 3033713"/>
                <a:gd name="connsiteX52" fmla="*/ 690562 w 2057399"/>
                <a:gd name="connsiteY52" fmla="*/ 2519363 h 3033713"/>
                <a:gd name="connsiteX53" fmla="*/ 652462 w 2057399"/>
                <a:gd name="connsiteY53" fmla="*/ 2433637 h 3033713"/>
                <a:gd name="connsiteX54" fmla="*/ 642937 w 2057399"/>
                <a:gd name="connsiteY54" fmla="*/ 2362200 h 3033713"/>
                <a:gd name="connsiteX55" fmla="*/ 619124 w 2057399"/>
                <a:gd name="connsiteY55" fmla="*/ 2228851 h 3033713"/>
                <a:gd name="connsiteX56" fmla="*/ 600075 w 2057399"/>
                <a:gd name="connsiteY56" fmla="*/ 2052638 h 3033713"/>
                <a:gd name="connsiteX57" fmla="*/ 590550 w 2057399"/>
                <a:gd name="connsiteY57" fmla="*/ 1900237 h 3033713"/>
                <a:gd name="connsiteX58" fmla="*/ 547687 w 2057399"/>
                <a:gd name="connsiteY58" fmla="*/ 1733550 h 3033713"/>
                <a:gd name="connsiteX59" fmla="*/ 504825 w 2057399"/>
                <a:gd name="connsiteY59" fmla="*/ 1662113 h 3033713"/>
                <a:gd name="connsiteX60" fmla="*/ 428625 w 2057399"/>
                <a:gd name="connsiteY60" fmla="*/ 1595438 h 3033713"/>
                <a:gd name="connsiteX61" fmla="*/ 352424 w 2057399"/>
                <a:gd name="connsiteY61" fmla="*/ 1562100 h 3033713"/>
                <a:gd name="connsiteX62" fmla="*/ 319087 w 2057399"/>
                <a:gd name="connsiteY62" fmla="*/ 1519238 h 3033713"/>
                <a:gd name="connsiteX63" fmla="*/ 290512 w 2057399"/>
                <a:gd name="connsiteY63" fmla="*/ 1443038 h 3033713"/>
                <a:gd name="connsiteX64" fmla="*/ 309562 w 2057399"/>
                <a:gd name="connsiteY64" fmla="*/ 1376363 h 3033713"/>
                <a:gd name="connsiteX65" fmla="*/ 314325 w 2057399"/>
                <a:gd name="connsiteY65" fmla="*/ 1319213 h 3033713"/>
                <a:gd name="connsiteX66" fmla="*/ 295275 w 2057399"/>
                <a:gd name="connsiteY66" fmla="*/ 1257300 h 3033713"/>
                <a:gd name="connsiteX0" fmla="*/ 295275 w 2057399"/>
                <a:gd name="connsiteY0" fmla="*/ 1257300 h 3033713"/>
                <a:gd name="connsiteX1" fmla="*/ 261937 w 2057399"/>
                <a:gd name="connsiteY1" fmla="*/ 1133475 h 3033713"/>
                <a:gd name="connsiteX2" fmla="*/ 223837 w 2057399"/>
                <a:gd name="connsiteY2" fmla="*/ 1004888 h 3033713"/>
                <a:gd name="connsiteX3" fmla="*/ 204787 w 2057399"/>
                <a:gd name="connsiteY3" fmla="*/ 890588 h 3033713"/>
                <a:gd name="connsiteX4" fmla="*/ 190500 w 2057399"/>
                <a:gd name="connsiteY4" fmla="*/ 814388 h 3033713"/>
                <a:gd name="connsiteX5" fmla="*/ 171450 w 2057399"/>
                <a:gd name="connsiteY5" fmla="*/ 738188 h 3033713"/>
                <a:gd name="connsiteX6" fmla="*/ 114300 w 2057399"/>
                <a:gd name="connsiteY6" fmla="*/ 628650 h 3033713"/>
                <a:gd name="connsiteX7" fmla="*/ 28575 w 2057399"/>
                <a:gd name="connsiteY7" fmla="*/ 504825 h 3033713"/>
                <a:gd name="connsiteX8" fmla="*/ 0 w 2057399"/>
                <a:gd name="connsiteY8" fmla="*/ 338138 h 3033713"/>
                <a:gd name="connsiteX9" fmla="*/ 14287 w 2057399"/>
                <a:gd name="connsiteY9" fmla="*/ 190500 h 3033713"/>
                <a:gd name="connsiteX10" fmla="*/ 47625 w 2057399"/>
                <a:gd name="connsiteY10" fmla="*/ 128588 h 3033713"/>
                <a:gd name="connsiteX11" fmla="*/ 171450 w 2057399"/>
                <a:gd name="connsiteY11" fmla="*/ 57150 h 3033713"/>
                <a:gd name="connsiteX12" fmla="*/ 352425 w 2057399"/>
                <a:gd name="connsiteY12" fmla="*/ 0 h 3033713"/>
                <a:gd name="connsiteX13" fmla="*/ 471487 w 2057399"/>
                <a:gd name="connsiteY13" fmla="*/ 0 h 3033713"/>
                <a:gd name="connsiteX14" fmla="*/ 490537 w 2057399"/>
                <a:gd name="connsiteY14" fmla="*/ 0 h 3033713"/>
                <a:gd name="connsiteX15" fmla="*/ 595312 w 2057399"/>
                <a:gd name="connsiteY15" fmla="*/ 9525 h 3033713"/>
                <a:gd name="connsiteX16" fmla="*/ 781050 w 2057399"/>
                <a:gd name="connsiteY16" fmla="*/ 76200 h 3033713"/>
                <a:gd name="connsiteX17" fmla="*/ 890587 w 2057399"/>
                <a:gd name="connsiteY17" fmla="*/ 195263 h 3033713"/>
                <a:gd name="connsiteX18" fmla="*/ 1085850 w 2057399"/>
                <a:gd name="connsiteY18" fmla="*/ 566738 h 3033713"/>
                <a:gd name="connsiteX19" fmla="*/ 1285875 w 2057399"/>
                <a:gd name="connsiteY19" fmla="*/ 795338 h 3033713"/>
                <a:gd name="connsiteX20" fmla="*/ 1309687 w 2057399"/>
                <a:gd name="connsiteY20" fmla="*/ 914400 h 3033713"/>
                <a:gd name="connsiteX21" fmla="*/ 1304925 w 2057399"/>
                <a:gd name="connsiteY21" fmla="*/ 1062038 h 3033713"/>
                <a:gd name="connsiteX22" fmla="*/ 1219200 w 2057399"/>
                <a:gd name="connsiteY22" fmla="*/ 1138238 h 3033713"/>
                <a:gd name="connsiteX23" fmla="*/ 1190625 w 2057399"/>
                <a:gd name="connsiteY23" fmla="*/ 1228725 h 3033713"/>
                <a:gd name="connsiteX24" fmla="*/ 1233487 w 2057399"/>
                <a:gd name="connsiteY24" fmla="*/ 1419225 h 3033713"/>
                <a:gd name="connsiteX25" fmla="*/ 1314450 w 2057399"/>
                <a:gd name="connsiteY25" fmla="*/ 1590675 h 3033713"/>
                <a:gd name="connsiteX26" fmla="*/ 1428750 w 2057399"/>
                <a:gd name="connsiteY26" fmla="*/ 1752600 h 3033713"/>
                <a:gd name="connsiteX27" fmla="*/ 1514475 w 2057399"/>
                <a:gd name="connsiteY27" fmla="*/ 1843088 h 3033713"/>
                <a:gd name="connsiteX28" fmla="*/ 1538287 w 2057399"/>
                <a:gd name="connsiteY28" fmla="*/ 1914525 h 3033713"/>
                <a:gd name="connsiteX29" fmla="*/ 1585912 w 2057399"/>
                <a:gd name="connsiteY29" fmla="*/ 2081213 h 3033713"/>
                <a:gd name="connsiteX30" fmla="*/ 1614487 w 2057399"/>
                <a:gd name="connsiteY30" fmla="*/ 2109788 h 3033713"/>
                <a:gd name="connsiteX31" fmla="*/ 1671637 w 2057399"/>
                <a:gd name="connsiteY31" fmla="*/ 2243138 h 3033713"/>
                <a:gd name="connsiteX32" fmla="*/ 1790700 w 2057399"/>
                <a:gd name="connsiteY32" fmla="*/ 2371725 h 3033713"/>
                <a:gd name="connsiteX33" fmla="*/ 1890713 w 2057399"/>
                <a:gd name="connsiteY33" fmla="*/ 2495550 h 3033713"/>
                <a:gd name="connsiteX34" fmla="*/ 2057399 w 2057399"/>
                <a:gd name="connsiteY34" fmla="*/ 2576513 h 3033713"/>
                <a:gd name="connsiteX35" fmla="*/ 2047875 w 2057399"/>
                <a:gd name="connsiteY35" fmla="*/ 2819400 h 3033713"/>
                <a:gd name="connsiteX36" fmla="*/ 1962150 w 2057399"/>
                <a:gd name="connsiteY36" fmla="*/ 2938463 h 3033713"/>
                <a:gd name="connsiteX37" fmla="*/ 1847850 w 2057399"/>
                <a:gd name="connsiteY37" fmla="*/ 2957513 h 3033713"/>
                <a:gd name="connsiteX38" fmla="*/ 1752600 w 2057399"/>
                <a:gd name="connsiteY38" fmla="*/ 2976563 h 3033713"/>
                <a:gd name="connsiteX39" fmla="*/ 1676400 w 2057399"/>
                <a:gd name="connsiteY39" fmla="*/ 3000375 h 3033713"/>
                <a:gd name="connsiteX40" fmla="*/ 1628775 w 2057399"/>
                <a:gd name="connsiteY40" fmla="*/ 3000375 h 3033713"/>
                <a:gd name="connsiteX41" fmla="*/ 1490662 w 2057399"/>
                <a:gd name="connsiteY41" fmla="*/ 3033713 h 3033713"/>
                <a:gd name="connsiteX42" fmla="*/ 1381125 w 2057399"/>
                <a:gd name="connsiteY42" fmla="*/ 3033713 h 3033713"/>
                <a:gd name="connsiteX43" fmla="*/ 1276350 w 2057399"/>
                <a:gd name="connsiteY43" fmla="*/ 3033713 h 3033713"/>
                <a:gd name="connsiteX44" fmla="*/ 1176337 w 2057399"/>
                <a:gd name="connsiteY44" fmla="*/ 2995613 h 3033713"/>
                <a:gd name="connsiteX45" fmla="*/ 1128712 w 2057399"/>
                <a:gd name="connsiteY45" fmla="*/ 2947988 h 3033713"/>
                <a:gd name="connsiteX46" fmla="*/ 1085850 w 2057399"/>
                <a:gd name="connsiteY46" fmla="*/ 2843213 h 3033713"/>
                <a:gd name="connsiteX47" fmla="*/ 1062037 w 2057399"/>
                <a:gd name="connsiteY47" fmla="*/ 2786063 h 3033713"/>
                <a:gd name="connsiteX48" fmla="*/ 1038225 w 2057399"/>
                <a:gd name="connsiteY48" fmla="*/ 2752725 h 3033713"/>
                <a:gd name="connsiteX49" fmla="*/ 928687 w 2057399"/>
                <a:gd name="connsiteY49" fmla="*/ 2686050 h 3033713"/>
                <a:gd name="connsiteX50" fmla="*/ 871537 w 2057399"/>
                <a:gd name="connsiteY50" fmla="*/ 2662238 h 3033713"/>
                <a:gd name="connsiteX51" fmla="*/ 752475 w 2057399"/>
                <a:gd name="connsiteY51" fmla="*/ 2605088 h 3033713"/>
                <a:gd name="connsiteX52" fmla="*/ 690562 w 2057399"/>
                <a:gd name="connsiteY52" fmla="*/ 2519363 h 3033713"/>
                <a:gd name="connsiteX53" fmla="*/ 652462 w 2057399"/>
                <a:gd name="connsiteY53" fmla="*/ 2433637 h 3033713"/>
                <a:gd name="connsiteX54" fmla="*/ 642937 w 2057399"/>
                <a:gd name="connsiteY54" fmla="*/ 2362200 h 3033713"/>
                <a:gd name="connsiteX55" fmla="*/ 619124 w 2057399"/>
                <a:gd name="connsiteY55" fmla="*/ 2228851 h 3033713"/>
                <a:gd name="connsiteX56" fmla="*/ 600075 w 2057399"/>
                <a:gd name="connsiteY56" fmla="*/ 2052638 h 3033713"/>
                <a:gd name="connsiteX57" fmla="*/ 590550 w 2057399"/>
                <a:gd name="connsiteY57" fmla="*/ 1900237 h 3033713"/>
                <a:gd name="connsiteX58" fmla="*/ 547687 w 2057399"/>
                <a:gd name="connsiteY58" fmla="*/ 1733550 h 3033713"/>
                <a:gd name="connsiteX59" fmla="*/ 504825 w 2057399"/>
                <a:gd name="connsiteY59" fmla="*/ 1662113 h 3033713"/>
                <a:gd name="connsiteX60" fmla="*/ 428625 w 2057399"/>
                <a:gd name="connsiteY60" fmla="*/ 1595438 h 3033713"/>
                <a:gd name="connsiteX61" fmla="*/ 352424 w 2057399"/>
                <a:gd name="connsiteY61" fmla="*/ 1562100 h 3033713"/>
                <a:gd name="connsiteX62" fmla="*/ 319087 w 2057399"/>
                <a:gd name="connsiteY62" fmla="*/ 1519238 h 3033713"/>
                <a:gd name="connsiteX63" fmla="*/ 290512 w 2057399"/>
                <a:gd name="connsiteY63" fmla="*/ 1443038 h 3033713"/>
                <a:gd name="connsiteX64" fmla="*/ 309562 w 2057399"/>
                <a:gd name="connsiteY64" fmla="*/ 1376363 h 3033713"/>
                <a:gd name="connsiteX65" fmla="*/ 314325 w 2057399"/>
                <a:gd name="connsiteY65" fmla="*/ 1319213 h 3033713"/>
                <a:gd name="connsiteX66" fmla="*/ 295275 w 2057399"/>
                <a:gd name="connsiteY66" fmla="*/ 1257300 h 3033713"/>
                <a:gd name="connsiteX0" fmla="*/ 295275 w 2057399"/>
                <a:gd name="connsiteY0" fmla="*/ 1257300 h 3033713"/>
                <a:gd name="connsiteX1" fmla="*/ 261937 w 2057399"/>
                <a:gd name="connsiteY1" fmla="*/ 1133475 h 3033713"/>
                <a:gd name="connsiteX2" fmla="*/ 223837 w 2057399"/>
                <a:gd name="connsiteY2" fmla="*/ 1004888 h 3033713"/>
                <a:gd name="connsiteX3" fmla="*/ 204787 w 2057399"/>
                <a:gd name="connsiteY3" fmla="*/ 890588 h 3033713"/>
                <a:gd name="connsiteX4" fmla="*/ 190500 w 2057399"/>
                <a:gd name="connsiteY4" fmla="*/ 814388 h 3033713"/>
                <a:gd name="connsiteX5" fmla="*/ 171450 w 2057399"/>
                <a:gd name="connsiteY5" fmla="*/ 738188 h 3033713"/>
                <a:gd name="connsiteX6" fmla="*/ 114300 w 2057399"/>
                <a:gd name="connsiteY6" fmla="*/ 628650 h 3033713"/>
                <a:gd name="connsiteX7" fmla="*/ 28575 w 2057399"/>
                <a:gd name="connsiteY7" fmla="*/ 504825 h 3033713"/>
                <a:gd name="connsiteX8" fmla="*/ 0 w 2057399"/>
                <a:gd name="connsiteY8" fmla="*/ 338138 h 3033713"/>
                <a:gd name="connsiteX9" fmla="*/ 14287 w 2057399"/>
                <a:gd name="connsiteY9" fmla="*/ 190500 h 3033713"/>
                <a:gd name="connsiteX10" fmla="*/ 47625 w 2057399"/>
                <a:gd name="connsiteY10" fmla="*/ 128588 h 3033713"/>
                <a:gd name="connsiteX11" fmla="*/ 171450 w 2057399"/>
                <a:gd name="connsiteY11" fmla="*/ 57150 h 3033713"/>
                <a:gd name="connsiteX12" fmla="*/ 352425 w 2057399"/>
                <a:gd name="connsiteY12" fmla="*/ 0 h 3033713"/>
                <a:gd name="connsiteX13" fmla="*/ 471487 w 2057399"/>
                <a:gd name="connsiteY13" fmla="*/ 0 h 3033713"/>
                <a:gd name="connsiteX14" fmla="*/ 490537 w 2057399"/>
                <a:gd name="connsiteY14" fmla="*/ 0 h 3033713"/>
                <a:gd name="connsiteX15" fmla="*/ 595312 w 2057399"/>
                <a:gd name="connsiteY15" fmla="*/ 9525 h 3033713"/>
                <a:gd name="connsiteX16" fmla="*/ 781050 w 2057399"/>
                <a:gd name="connsiteY16" fmla="*/ 76200 h 3033713"/>
                <a:gd name="connsiteX17" fmla="*/ 890587 w 2057399"/>
                <a:gd name="connsiteY17" fmla="*/ 195263 h 3033713"/>
                <a:gd name="connsiteX18" fmla="*/ 1085850 w 2057399"/>
                <a:gd name="connsiteY18" fmla="*/ 566738 h 3033713"/>
                <a:gd name="connsiteX19" fmla="*/ 1285875 w 2057399"/>
                <a:gd name="connsiteY19" fmla="*/ 795338 h 3033713"/>
                <a:gd name="connsiteX20" fmla="*/ 1309687 w 2057399"/>
                <a:gd name="connsiteY20" fmla="*/ 914400 h 3033713"/>
                <a:gd name="connsiteX21" fmla="*/ 1304925 w 2057399"/>
                <a:gd name="connsiteY21" fmla="*/ 1062038 h 3033713"/>
                <a:gd name="connsiteX22" fmla="*/ 1219200 w 2057399"/>
                <a:gd name="connsiteY22" fmla="*/ 1138238 h 3033713"/>
                <a:gd name="connsiteX23" fmla="*/ 1190625 w 2057399"/>
                <a:gd name="connsiteY23" fmla="*/ 1228725 h 3033713"/>
                <a:gd name="connsiteX24" fmla="*/ 1233487 w 2057399"/>
                <a:gd name="connsiteY24" fmla="*/ 1419225 h 3033713"/>
                <a:gd name="connsiteX25" fmla="*/ 1314450 w 2057399"/>
                <a:gd name="connsiteY25" fmla="*/ 1590675 h 3033713"/>
                <a:gd name="connsiteX26" fmla="*/ 1428750 w 2057399"/>
                <a:gd name="connsiteY26" fmla="*/ 1752600 h 3033713"/>
                <a:gd name="connsiteX27" fmla="*/ 1514475 w 2057399"/>
                <a:gd name="connsiteY27" fmla="*/ 1843088 h 3033713"/>
                <a:gd name="connsiteX28" fmla="*/ 1538287 w 2057399"/>
                <a:gd name="connsiteY28" fmla="*/ 1914525 h 3033713"/>
                <a:gd name="connsiteX29" fmla="*/ 1585912 w 2057399"/>
                <a:gd name="connsiteY29" fmla="*/ 2081213 h 3033713"/>
                <a:gd name="connsiteX30" fmla="*/ 1614487 w 2057399"/>
                <a:gd name="connsiteY30" fmla="*/ 2109788 h 3033713"/>
                <a:gd name="connsiteX31" fmla="*/ 1671637 w 2057399"/>
                <a:gd name="connsiteY31" fmla="*/ 2243138 h 3033713"/>
                <a:gd name="connsiteX32" fmla="*/ 1790700 w 2057399"/>
                <a:gd name="connsiteY32" fmla="*/ 2371725 h 3033713"/>
                <a:gd name="connsiteX33" fmla="*/ 1890713 w 2057399"/>
                <a:gd name="connsiteY33" fmla="*/ 2495550 h 3033713"/>
                <a:gd name="connsiteX34" fmla="*/ 2057399 w 2057399"/>
                <a:gd name="connsiteY34" fmla="*/ 2576513 h 3033713"/>
                <a:gd name="connsiteX35" fmla="*/ 2047875 w 2057399"/>
                <a:gd name="connsiteY35" fmla="*/ 2819400 h 3033713"/>
                <a:gd name="connsiteX36" fmla="*/ 2024062 w 2057399"/>
                <a:gd name="connsiteY36" fmla="*/ 2881313 h 3033713"/>
                <a:gd name="connsiteX37" fmla="*/ 1962150 w 2057399"/>
                <a:gd name="connsiteY37" fmla="*/ 2938463 h 3033713"/>
                <a:gd name="connsiteX38" fmla="*/ 1847850 w 2057399"/>
                <a:gd name="connsiteY38" fmla="*/ 2957513 h 3033713"/>
                <a:gd name="connsiteX39" fmla="*/ 1752600 w 2057399"/>
                <a:gd name="connsiteY39" fmla="*/ 2976563 h 3033713"/>
                <a:gd name="connsiteX40" fmla="*/ 1676400 w 2057399"/>
                <a:gd name="connsiteY40" fmla="*/ 3000375 h 3033713"/>
                <a:gd name="connsiteX41" fmla="*/ 1628775 w 2057399"/>
                <a:gd name="connsiteY41" fmla="*/ 3000375 h 3033713"/>
                <a:gd name="connsiteX42" fmla="*/ 1490662 w 2057399"/>
                <a:gd name="connsiteY42" fmla="*/ 3033713 h 3033713"/>
                <a:gd name="connsiteX43" fmla="*/ 1381125 w 2057399"/>
                <a:gd name="connsiteY43" fmla="*/ 3033713 h 3033713"/>
                <a:gd name="connsiteX44" fmla="*/ 1276350 w 2057399"/>
                <a:gd name="connsiteY44" fmla="*/ 3033713 h 3033713"/>
                <a:gd name="connsiteX45" fmla="*/ 1176337 w 2057399"/>
                <a:gd name="connsiteY45" fmla="*/ 2995613 h 3033713"/>
                <a:gd name="connsiteX46" fmla="*/ 1128712 w 2057399"/>
                <a:gd name="connsiteY46" fmla="*/ 2947988 h 3033713"/>
                <a:gd name="connsiteX47" fmla="*/ 1085850 w 2057399"/>
                <a:gd name="connsiteY47" fmla="*/ 2843213 h 3033713"/>
                <a:gd name="connsiteX48" fmla="*/ 1062037 w 2057399"/>
                <a:gd name="connsiteY48" fmla="*/ 2786063 h 3033713"/>
                <a:gd name="connsiteX49" fmla="*/ 1038225 w 2057399"/>
                <a:gd name="connsiteY49" fmla="*/ 2752725 h 3033713"/>
                <a:gd name="connsiteX50" fmla="*/ 928687 w 2057399"/>
                <a:gd name="connsiteY50" fmla="*/ 2686050 h 3033713"/>
                <a:gd name="connsiteX51" fmla="*/ 871537 w 2057399"/>
                <a:gd name="connsiteY51" fmla="*/ 2662238 h 3033713"/>
                <a:gd name="connsiteX52" fmla="*/ 752475 w 2057399"/>
                <a:gd name="connsiteY52" fmla="*/ 2605088 h 3033713"/>
                <a:gd name="connsiteX53" fmla="*/ 690562 w 2057399"/>
                <a:gd name="connsiteY53" fmla="*/ 2519363 h 3033713"/>
                <a:gd name="connsiteX54" fmla="*/ 652462 w 2057399"/>
                <a:gd name="connsiteY54" fmla="*/ 2433637 h 3033713"/>
                <a:gd name="connsiteX55" fmla="*/ 642937 w 2057399"/>
                <a:gd name="connsiteY55" fmla="*/ 2362200 h 3033713"/>
                <a:gd name="connsiteX56" fmla="*/ 619124 w 2057399"/>
                <a:gd name="connsiteY56" fmla="*/ 2228851 h 3033713"/>
                <a:gd name="connsiteX57" fmla="*/ 600075 w 2057399"/>
                <a:gd name="connsiteY57" fmla="*/ 2052638 h 3033713"/>
                <a:gd name="connsiteX58" fmla="*/ 590550 w 2057399"/>
                <a:gd name="connsiteY58" fmla="*/ 1900237 h 3033713"/>
                <a:gd name="connsiteX59" fmla="*/ 547687 w 2057399"/>
                <a:gd name="connsiteY59" fmla="*/ 1733550 h 3033713"/>
                <a:gd name="connsiteX60" fmla="*/ 504825 w 2057399"/>
                <a:gd name="connsiteY60" fmla="*/ 1662113 h 3033713"/>
                <a:gd name="connsiteX61" fmla="*/ 428625 w 2057399"/>
                <a:gd name="connsiteY61" fmla="*/ 1595438 h 3033713"/>
                <a:gd name="connsiteX62" fmla="*/ 352424 w 2057399"/>
                <a:gd name="connsiteY62" fmla="*/ 1562100 h 3033713"/>
                <a:gd name="connsiteX63" fmla="*/ 319087 w 2057399"/>
                <a:gd name="connsiteY63" fmla="*/ 1519238 h 3033713"/>
                <a:gd name="connsiteX64" fmla="*/ 290512 w 2057399"/>
                <a:gd name="connsiteY64" fmla="*/ 1443038 h 3033713"/>
                <a:gd name="connsiteX65" fmla="*/ 309562 w 2057399"/>
                <a:gd name="connsiteY65" fmla="*/ 1376363 h 3033713"/>
                <a:gd name="connsiteX66" fmla="*/ 314325 w 2057399"/>
                <a:gd name="connsiteY66" fmla="*/ 1319213 h 3033713"/>
                <a:gd name="connsiteX67" fmla="*/ 295275 w 2057399"/>
                <a:gd name="connsiteY67" fmla="*/ 1257300 h 3033713"/>
                <a:gd name="connsiteX0" fmla="*/ 295275 w 2162175"/>
                <a:gd name="connsiteY0" fmla="*/ 1257300 h 3033713"/>
                <a:gd name="connsiteX1" fmla="*/ 261937 w 2162175"/>
                <a:gd name="connsiteY1" fmla="*/ 1133475 h 3033713"/>
                <a:gd name="connsiteX2" fmla="*/ 223837 w 2162175"/>
                <a:gd name="connsiteY2" fmla="*/ 1004888 h 3033713"/>
                <a:gd name="connsiteX3" fmla="*/ 204787 w 2162175"/>
                <a:gd name="connsiteY3" fmla="*/ 890588 h 3033713"/>
                <a:gd name="connsiteX4" fmla="*/ 190500 w 2162175"/>
                <a:gd name="connsiteY4" fmla="*/ 814388 h 3033713"/>
                <a:gd name="connsiteX5" fmla="*/ 171450 w 2162175"/>
                <a:gd name="connsiteY5" fmla="*/ 738188 h 3033713"/>
                <a:gd name="connsiteX6" fmla="*/ 114300 w 2162175"/>
                <a:gd name="connsiteY6" fmla="*/ 628650 h 3033713"/>
                <a:gd name="connsiteX7" fmla="*/ 28575 w 2162175"/>
                <a:gd name="connsiteY7" fmla="*/ 504825 h 3033713"/>
                <a:gd name="connsiteX8" fmla="*/ 0 w 2162175"/>
                <a:gd name="connsiteY8" fmla="*/ 338138 h 3033713"/>
                <a:gd name="connsiteX9" fmla="*/ 14287 w 2162175"/>
                <a:gd name="connsiteY9" fmla="*/ 190500 h 3033713"/>
                <a:gd name="connsiteX10" fmla="*/ 47625 w 2162175"/>
                <a:gd name="connsiteY10" fmla="*/ 128588 h 3033713"/>
                <a:gd name="connsiteX11" fmla="*/ 171450 w 2162175"/>
                <a:gd name="connsiteY11" fmla="*/ 57150 h 3033713"/>
                <a:gd name="connsiteX12" fmla="*/ 352425 w 2162175"/>
                <a:gd name="connsiteY12" fmla="*/ 0 h 3033713"/>
                <a:gd name="connsiteX13" fmla="*/ 471487 w 2162175"/>
                <a:gd name="connsiteY13" fmla="*/ 0 h 3033713"/>
                <a:gd name="connsiteX14" fmla="*/ 490537 w 2162175"/>
                <a:gd name="connsiteY14" fmla="*/ 0 h 3033713"/>
                <a:gd name="connsiteX15" fmla="*/ 595312 w 2162175"/>
                <a:gd name="connsiteY15" fmla="*/ 9525 h 3033713"/>
                <a:gd name="connsiteX16" fmla="*/ 781050 w 2162175"/>
                <a:gd name="connsiteY16" fmla="*/ 76200 h 3033713"/>
                <a:gd name="connsiteX17" fmla="*/ 890587 w 2162175"/>
                <a:gd name="connsiteY17" fmla="*/ 195263 h 3033713"/>
                <a:gd name="connsiteX18" fmla="*/ 1085850 w 2162175"/>
                <a:gd name="connsiteY18" fmla="*/ 566738 h 3033713"/>
                <a:gd name="connsiteX19" fmla="*/ 1285875 w 2162175"/>
                <a:gd name="connsiteY19" fmla="*/ 795338 h 3033713"/>
                <a:gd name="connsiteX20" fmla="*/ 1309687 w 2162175"/>
                <a:gd name="connsiteY20" fmla="*/ 914400 h 3033713"/>
                <a:gd name="connsiteX21" fmla="*/ 1304925 w 2162175"/>
                <a:gd name="connsiteY21" fmla="*/ 1062038 h 3033713"/>
                <a:gd name="connsiteX22" fmla="*/ 1219200 w 2162175"/>
                <a:gd name="connsiteY22" fmla="*/ 1138238 h 3033713"/>
                <a:gd name="connsiteX23" fmla="*/ 1190625 w 2162175"/>
                <a:gd name="connsiteY23" fmla="*/ 1228725 h 3033713"/>
                <a:gd name="connsiteX24" fmla="*/ 1233487 w 2162175"/>
                <a:gd name="connsiteY24" fmla="*/ 1419225 h 3033713"/>
                <a:gd name="connsiteX25" fmla="*/ 1314450 w 2162175"/>
                <a:gd name="connsiteY25" fmla="*/ 1590675 h 3033713"/>
                <a:gd name="connsiteX26" fmla="*/ 1428750 w 2162175"/>
                <a:gd name="connsiteY26" fmla="*/ 1752600 h 3033713"/>
                <a:gd name="connsiteX27" fmla="*/ 1514475 w 2162175"/>
                <a:gd name="connsiteY27" fmla="*/ 1843088 h 3033713"/>
                <a:gd name="connsiteX28" fmla="*/ 1538287 w 2162175"/>
                <a:gd name="connsiteY28" fmla="*/ 1914525 h 3033713"/>
                <a:gd name="connsiteX29" fmla="*/ 1585912 w 2162175"/>
                <a:gd name="connsiteY29" fmla="*/ 2081213 h 3033713"/>
                <a:gd name="connsiteX30" fmla="*/ 1614487 w 2162175"/>
                <a:gd name="connsiteY30" fmla="*/ 2109788 h 3033713"/>
                <a:gd name="connsiteX31" fmla="*/ 1671637 w 2162175"/>
                <a:gd name="connsiteY31" fmla="*/ 2243138 h 3033713"/>
                <a:gd name="connsiteX32" fmla="*/ 1790700 w 2162175"/>
                <a:gd name="connsiteY32" fmla="*/ 2371725 h 3033713"/>
                <a:gd name="connsiteX33" fmla="*/ 1890713 w 2162175"/>
                <a:gd name="connsiteY33" fmla="*/ 2495550 h 3033713"/>
                <a:gd name="connsiteX34" fmla="*/ 2057399 w 2162175"/>
                <a:gd name="connsiteY34" fmla="*/ 2576513 h 3033713"/>
                <a:gd name="connsiteX35" fmla="*/ 2162175 w 2162175"/>
                <a:gd name="connsiteY35" fmla="*/ 2719388 h 3033713"/>
                <a:gd name="connsiteX36" fmla="*/ 2024062 w 2162175"/>
                <a:gd name="connsiteY36" fmla="*/ 2881313 h 3033713"/>
                <a:gd name="connsiteX37" fmla="*/ 1962150 w 2162175"/>
                <a:gd name="connsiteY37" fmla="*/ 2938463 h 3033713"/>
                <a:gd name="connsiteX38" fmla="*/ 1847850 w 2162175"/>
                <a:gd name="connsiteY38" fmla="*/ 2957513 h 3033713"/>
                <a:gd name="connsiteX39" fmla="*/ 1752600 w 2162175"/>
                <a:gd name="connsiteY39" fmla="*/ 2976563 h 3033713"/>
                <a:gd name="connsiteX40" fmla="*/ 1676400 w 2162175"/>
                <a:gd name="connsiteY40" fmla="*/ 3000375 h 3033713"/>
                <a:gd name="connsiteX41" fmla="*/ 1628775 w 2162175"/>
                <a:gd name="connsiteY41" fmla="*/ 3000375 h 3033713"/>
                <a:gd name="connsiteX42" fmla="*/ 1490662 w 2162175"/>
                <a:gd name="connsiteY42" fmla="*/ 3033713 h 3033713"/>
                <a:gd name="connsiteX43" fmla="*/ 1381125 w 2162175"/>
                <a:gd name="connsiteY43" fmla="*/ 3033713 h 3033713"/>
                <a:gd name="connsiteX44" fmla="*/ 1276350 w 2162175"/>
                <a:gd name="connsiteY44" fmla="*/ 3033713 h 3033713"/>
                <a:gd name="connsiteX45" fmla="*/ 1176337 w 2162175"/>
                <a:gd name="connsiteY45" fmla="*/ 2995613 h 3033713"/>
                <a:gd name="connsiteX46" fmla="*/ 1128712 w 2162175"/>
                <a:gd name="connsiteY46" fmla="*/ 2947988 h 3033713"/>
                <a:gd name="connsiteX47" fmla="*/ 1085850 w 2162175"/>
                <a:gd name="connsiteY47" fmla="*/ 2843213 h 3033713"/>
                <a:gd name="connsiteX48" fmla="*/ 1062037 w 2162175"/>
                <a:gd name="connsiteY48" fmla="*/ 2786063 h 3033713"/>
                <a:gd name="connsiteX49" fmla="*/ 1038225 w 2162175"/>
                <a:gd name="connsiteY49" fmla="*/ 2752725 h 3033713"/>
                <a:gd name="connsiteX50" fmla="*/ 928687 w 2162175"/>
                <a:gd name="connsiteY50" fmla="*/ 2686050 h 3033713"/>
                <a:gd name="connsiteX51" fmla="*/ 871537 w 2162175"/>
                <a:gd name="connsiteY51" fmla="*/ 2662238 h 3033713"/>
                <a:gd name="connsiteX52" fmla="*/ 752475 w 2162175"/>
                <a:gd name="connsiteY52" fmla="*/ 2605088 h 3033713"/>
                <a:gd name="connsiteX53" fmla="*/ 690562 w 2162175"/>
                <a:gd name="connsiteY53" fmla="*/ 2519363 h 3033713"/>
                <a:gd name="connsiteX54" fmla="*/ 652462 w 2162175"/>
                <a:gd name="connsiteY54" fmla="*/ 2433637 h 3033713"/>
                <a:gd name="connsiteX55" fmla="*/ 642937 w 2162175"/>
                <a:gd name="connsiteY55" fmla="*/ 2362200 h 3033713"/>
                <a:gd name="connsiteX56" fmla="*/ 619124 w 2162175"/>
                <a:gd name="connsiteY56" fmla="*/ 2228851 h 3033713"/>
                <a:gd name="connsiteX57" fmla="*/ 600075 w 2162175"/>
                <a:gd name="connsiteY57" fmla="*/ 2052638 h 3033713"/>
                <a:gd name="connsiteX58" fmla="*/ 590550 w 2162175"/>
                <a:gd name="connsiteY58" fmla="*/ 1900237 h 3033713"/>
                <a:gd name="connsiteX59" fmla="*/ 547687 w 2162175"/>
                <a:gd name="connsiteY59" fmla="*/ 1733550 h 3033713"/>
                <a:gd name="connsiteX60" fmla="*/ 504825 w 2162175"/>
                <a:gd name="connsiteY60" fmla="*/ 1662113 h 3033713"/>
                <a:gd name="connsiteX61" fmla="*/ 428625 w 2162175"/>
                <a:gd name="connsiteY61" fmla="*/ 1595438 h 3033713"/>
                <a:gd name="connsiteX62" fmla="*/ 352424 w 2162175"/>
                <a:gd name="connsiteY62" fmla="*/ 1562100 h 3033713"/>
                <a:gd name="connsiteX63" fmla="*/ 319087 w 2162175"/>
                <a:gd name="connsiteY63" fmla="*/ 1519238 h 3033713"/>
                <a:gd name="connsiteX64" fmla="*/ 290512 w 2162175"/>
                <a:gd name="connsiteY64" fmla="*/ 1443038 h 3033713"/>
                <a:gd name="connsiteX65" fmla="*/ 309562 w 2162175"/>
                <a:gd name="connsiteY65" fmla="*/ 1376363 h 3033713"/>
                <a:gd name="connsiteX66" fmla="*/ 314325 w 2162175"/>
                <a:gd name="connsiteY66" fmla="*/ 1319213 h 3033713"/>
                <a:gd name="connsiteX67" fmla="*/ 295275 w 2162175"/>
                <a:gd name="connsiteY67" fmla="*/ 1257300 h 3033713"/>
                <a:gd name="connsiteX0" fmla="*/ 295275 w 2162175"/>
                <a:gd name="connsiteY0" fmla="*/ 1257300 h 3033713"/>
                <a:gd name="connsiteX1" fmla="*/ 261937 w 2162175"/>
                <a:gd name="connsiteY1" fmla="*/ 1133475 h 3033713"/>
                <a:gd name="connsiteX2" fmla="*/ 223837 w 2162175"/>
                <a:gd name="connsiteY2" fmla="*/ 1004888 h 3033713"/>
                <a:gd name="connsiteX3" fmla="*/ 204787 w 2162175"/>
                <a:gd name="connsiteY3" fmla="*/ 890588 h 3033713"/>
                <a:gd name="connsiteX4" fmla="*/ 190500 w 2162175"/>
                <a:gd name="connsiteY4" fmla="*/ 814388 h 3033713"/>
                <a:gd name="connsiteX5" fmla="*/ 171450 w 2162175"/>
                <a:gd name="connsiteY5" fmla="*/ 738188 h 3033713"/>
                <a:gd name="connsiteX6" fmla="*/ 114300 w 2162175"/>
                <a:gd name="connsiteY6" fmla="*/ 628650 h 3033713"/>
                <a:gd name="connsiteX7" fmla="*/ 28575 w 2162175"/>
                <a:gd name="connsiteY7" fmla="*/ 504825 h 3033713"/>
                <a:gd name="connsiteX8" fmla="*/ 0 w 2162175"/>
                <a:gd name="connsiteY8" fmla="*/ 338138 h 3033713"/>
                <a:gd name="connsiteX9" fmla="*/ 14287 w 2162175"/>
                <a:gd name="connsiteY9" fmla="*/ 190500 h 3033713"/>
                <a:gd name="connsiteX10" fmla="*/ 47625 w 2162175"/>
                <a:gd name="connsiteY10" fmla="*/ 128588 h 3033713"/>
                <a:gd name="connsiteX11" fmla="*/ 171450 w 2162175"/>
                <a:gd name="connsiteY11" fmla="*/ 57150 h 3033713"/>
                <a:gd name="connsiteX12" fmla="*/ 352425 w 2162175"/>
                <a:gd name="connsiteY12" fmla="*/ 0 h 3033713"/>
                <a:gd name="connsiteX13" fmla="*/ 471487 w 2162175"/>
                <a:gd name="connsiteY13" fmla="*/ 0 h 3033713"/>
                <a:gd name="connsiteX14" fmla="*/ 490537 w 2162175"/>
                <a:gd name="connsiteY14" fmla="*/ 0 h 3033713"/>
                <a:gd name="connsiteX15" fmla="*/ 595312 w 2162175"/>
                <a:gd name="connsiteY15" fmla="*/ 9525 h 3033713"/>
                <a:gd name="connsiteX16" fmla="*/ 781050 w 2162175"/>
                <a:gd name="connsiteY16" fmla="*/ 76200 h 3033713"/>
                <a:gd name="connsiteX17" fmla="*/ 890587 w 2162175"/>
                <a:gd name="connsiteY17" fmla="*/ 195263 h 3033713"/>
                <a:gd name="connsiteX18" fmla="*/ 1085850 w 2162175"/>
                <a:gd name="connsiteY18" fmla="*/ 566738 h 3033713"/>
                <a:gd name="connsiteX19" fmla="*/ 1285875 w 2162175"/>
                <a:gd name="connsiteY19" fmla="*/ 795338 h 3033713"/>
                <a:gd name="connsiteX20" fmla="*/ 1309687 w 2162175"/>
                <a:gd name="connsiteY20" fmla="*/ 914400 h 3033713"/>
                <a:gd name="connsiteX21" fmla="*/ 1304925 w 2162175"/>
                <a:gd name="connsiteY21" fmla="*/ 1062038 h 3033713"/>
                <a:gd name="connsiteX22" fmla="*/ 1219200 w 2162175"/>
                <a:gd name="connsiteY22" fmla="*/ 1138238 h 3033713"/>
                <a:gd name="connsiteX23" fmla="*/ 1190625 w 2162175"/>
                <a:gd name="connsiteY23" fmla="*/ 1228725 h 3033713"/>
                <a:gd name="connsiteX24" fmla="*/ 1233487 w 2162175"/>
                <a:gd name="connsiteY24" fmla="*/ 1419225 h 3033713"/>
                <a:gd name="connsiteX25" fmla="*/ 1314450 w 2162175"/>
                <a:gd name="connsiteY25" fmla="*/ 1590675 h 3033713"/>
                <a:gd name="connsiteX26" fmla="*/ 1428750 w 2162175"/>
                <a:gd name="connsiteY26" fmla="*/ 1752600 h 3033713"/>
                <a:gd name="connsiteX27" fmla="*/ 1514475 w 2162175"/>
                <a:gd name="connsiteY27" fmla="*/ 1843088 h 3033713"/>
                <a:gd name="connsiteX28" fmla="*/ 1538287 w 2162175"/>
                <a:gd name="connsiteY28" fmla="*/ 1914525 h 3033713"/>
                <a:gd name="connsiteX29" fmla="*/ 1585912 w 2162175"/>
                <a:gd name="connsiteY29" fmla="*/ 2081213 h 3033713"/>
                <a:gd name="connsiteX30" fmla="*/ 1614487 w 2162175"/>
                <a:gd name="connsiteY30" fmla="*/ 2109788 h 3033713"/>
                <a:gd name="connsiteX31" fmla="*/ 1671637 w 2162175"/>
                <a:gd name="connsiteY31" fmla="*/ 2243138 h 3033713"/>
                <a:gd name="connsiteX32" fmla="*/ 1790700 w 2162175"/>
                <a:gd name="connsiteY32" fmla="*/ 2371725 h 3033713"/>
                <a:gd name="connsiteX33" fmla="*/ 1890713 w 2162175"/>
                <a:gd name="connsiteY33" fmla="*/ 2495550 h 3033713"/>
                <a:gd name="connsiteX34" fmla="*/ 2057399 w 2162175"/>
                <a:gd name="connsiteY34" fmla="*/ 2576513 h 3033713"/>
                <a:gd name="connsiteX35" fmla="*/ 2162175 w 2162175"/>
                <a:gd name="connsiteY35" fmla="*/ 2719388 h 3033713"/>
                <a:gd name="connsiteX36" fmla="*/ 2147887 w 2162175"/>
                <a:gd name="connsiteY36" fmla="*/ 2886076 h 3033713"/>
                <a:gd name="connsiteX37" fmla="*/ 1962150 w 2162175"/>
                <a:gd name="connsiteY37" fmla="*/ 2938463 h 3033713"/>
                <a:gd name="connsiteX38" fmla="*/ 1847850 w 2162175"/>
                <a:gd name="connsiteY38" fmla="*/ 2957513 h 3033713"/>
                <a:gd name="connsiteX39" fmla="*/ 1752600 w 2162175"/>
                <a:gd name="connsiteY39" fmla="*/ 2976563 h 3033713"/>
                <a:gd name="connsiteX40" fmla="*/ 1676400 w 2162175"/>
                <a:gd name="connsiteY40" fmla="*/ 3000375 h 3033713"/>
                <a:gd name="connsiteX41" fmla="*/ 1628775 w 2162175"/>
                <a:gd name="connsiteY41" fmla="*/ 3000375 h 3033713"/>
                <a:gd name="connsiteX42" fmla="*/ 1490662 w 2162175"/>
                <a:gd name="connsiteY42" fmla="*/ 3033713 h 3033713"/>
                <a:gd name="connsiteX43" fmla="*/ 1381125 w 2162175"/>
                <a:gd name="connsiteY43" fmla="*/ 3033713 h 3033713"/>
                <a:gd name="connsiteX44" fmla="*/ 1276350 w 2162175"/>
                <a:gd name="connsiteY44" fmla="*/ 3033713 h 3033713"/>
                <a:gd name="connsiteX45" fmla="*/ 1176337 w 2162175"/>
                <a:gd name="connsiteY45" fmla="*/ 2995613 h 3033713"/>
                <a:gd name="connsiteX46" fmla="*/ 1128712 w 2162175"/>
                <a:gd name="connsiteY46" fmla="*/ 2947988 h 3033713"/>
                <a:gd name="connsiteX47" fmla="*/ 1085850 w 2162175"/>
                <a:gd name="connsiteY47" fmla="*/ 2843213 h 3033713"/>
                <a:gd name="connsiteX48" fmla="*/ 1062037 w 2162175"/>
                <a:gd name="connsiteY48" fmla="*/ 2786063 h 3033713"/>
                <a:gd name="connsiteX49" fmla="*/ 1038225 w 2162175"/>
                <a:gd name="connsiteY49" fmla="*/ 2752725 h 3033713"/>
                <a:gd name="connsiteX50" fmla="*/ 928687 w 2162175"/>
                <a:gd name="connsiteY50" fmla="*/ 2686050 h 3033713"/>
                <a:gd name="connsiteX51" fmla="*/ 871537 w 2162175"/>
                <a:gd name="connsiteY51" fmla="*/ 2662238 h 3033713"/>
                <a:gd name="connsiteX52" fmla="*/ 752475 w 2162175"/>
                <a:gd name="connsiteY52" fmla="*/ 2605088 h 3033713"/>
                <a:gd name="connsiteX53" fmla="*/ 690562 w 2162175"/>
                <a:gd name="connsiteY53" fmla="*/ 2519363 h 3033713"/>
                <a:gd name="connsiteX54" fmla="*/ 652462 w 2162175"/>
                <a:gd name="connsiteY54" fmla="*/ 2433637 h 3033713"/>
                <a:gd name="connsiteX55" fmla="*/ 642937 w 2162175"/>
                <a:gd name="connsiteY55" fmla="*/ 2362200 h 3033713"/>
                <a:gd name="connsiteX56" fmla="*/ 619124 w 2162175"/>
                <a:gd name="connsiteY56" fmla="*/ 2228851 h 3033713"/>
                <a:gd name="connsiteX57" fmla="*/ 600075 w 2162175"/>
                <a:gd name="connsiteY57" fmla="*/ 2052638 h 3033713"/>
                <a:gd name="connsiteX58" fmla="*/ 590550 w 2162175"/>
                <a:gd name="connsiteY58" fmla="*/ 1900237 h 3033713"/>
                <a:gd name="connsiteX59" fmla="*/ 547687 w 2162175"/>
                <a:gd name="connsiteY59" fmla="*/ 1733550 h 3033713"/>
                <a:gd name="connsiteX60" fmla="*/ 504825 w 2162175"/>
                <a:gd name="connsiteY60" fmla="*/ 1662113 h 3033713"/>
                <a:gd name="connsiteX61" fmla="*/ 428625 w 2162175"/>
                <a:gd name="connsiteY61" fmla="*/ 1595438 h 3033713"/>
                <a:gd name="connsiteX62" fmla="*/ 352424 w 2162175"/>
                <a:gd name="connsiteY62" fmla="*/ 1562100 h 3033713"/>
                <a:gd name="connsiteX63" fmla="*/ 319087 w 2162175"/>
                <a:gd name="connsiteY63" fmla="*/ 1519238 h 3033713"/>
                <a:gd name="connsiteX64" fmla="*/ 290512 w 2162175"/>
                <a:gd name="connsiteY64" fmla="*/ 1443038 h 3033713"/>
                <a:gd name="connsiteX65" fmla="*/ 309562 w 2162175"/>
                <a:gd name="connsiteY65" fmla="*/ 1376363 h 3033713"/>
                <a:gd name="connsiteX66" fmla="*/ 314325 w 2162175"/>
                <a:gd name="connsiteY66" fmla="*/ 1319213 h 3033713"/>
                <a:gd name="connsiteX67" fmla="*/ 295275 w 2162175"/>
                <a:gd name="connsiteY67" fmla="*/ 1257300 h 3033713"/>
                <a:gd name="connsiteX0" fmla="*/ 295275 w 2171804"/>
                <a:gd name="connsiteY0" fmla="*/ 1257300 h 3033713"/>
                <a:gd name="connsiteX1" fmla="*/ 261937 w 2171804"/>
                <a:gd name="connsiteY1" fmla="*/ 1133475 h 3033713"/>
                <a:gd name="connsiteX2" fmla="*/ 223837 w 2171804"/>
                <a:gd name="connsiteY2" fmla="*/ 1004888 h 3033713"/>
                <a:gd name="connsiteX3" fmla="*/ 204787 w 2171804"/>
                <a:gd name="connsiteY3" fmla="*/ 890588 h 3033713"/>
                <a:gd name="connsiteX4" fmla="*/ 190500 w 2171804"/>
                <a:gd name="connsiteY4" fmla="*/ 814388 h 3033713"/>
                <a:gd name="connsiteX5" fmla="*/ 171450 w 2171804"/>
                <a:gd name="connsiteY5" fmla="*/ 738188 h 3033713"/>
                <a:gd name="connsiteX6" fmla="*/ 114300 w 2171804"/>
                <a:gd name="connsiteY6" fmla="*/ 628650 h 3033713"/>
                <a:gd name="connsiteX7" fmla="*/ 28575 w 2171804"/>
                <a:gd name="connsiteY7" fmla="*/ 504825 h 3033713"/>
                <a:gd name="connsiteX8" fmla="*/ 0 w 2171804"/>
                <a:gd name="connsiteY8" fmla="*/ 338138 h 3033713"/>
                <a:gd name="connsiteX9" fmla="*/ 14287 w 2171804"/>
                <a:gd name="connsiteY9" fmla="*/ 190500 h 3033713"/>
                <a:gd name="connsiteX10" fmla="*/ 47625 w 2171804"/>
                <a:gd name="connsiteY10" fmla="*/ 128588 h 3033713"/>
                <a:gd name="connsiteX11" fmla="*/ 171450 w 2171804"/>
                <a:gd name="connsiteY11" fmla="*/ 57150 h 3033713"/>
                <a:gd name="connsiteX12" fmla="*/ 352425 w 2171804"/>
                <a:gd name="connsiteY12" fmla="*/ 0 h 3033713"/>
                <a:gd name="connsiteX13" fmla="*/ 471487 w 2171804"/>
                <a:gd name="connsiteY13" fmla="*/ 0 h 3033713"/>
                <a:gd name="connsiteX14" fmla="*/ 490537 w 2171804"/>
                <a:gd name="connsiteY14" fmla="*/ 0 h 3033713"/>
                <a:gd name="connsiteX15" fmla="*/ 595312 w 2171804"/>
                <a:gd name="connsiteY15" fmla="*/ 9525 h 3033713"/>
                <a:gd name="connsiteX16" fmla="*/ 781050 w 2171804"/>
                <a:gd name="connsiteY16" fmla="*/ 76200 h 3033713"/>
                <a:gd name="connsiteX17" fmla="*/ 890587 w 2171804"/>
                <a:gd name="connsiteY17" fmla="*/ 195263 h 3033713"/>
                <a:gd name="connsiteX18" fmla="*/ 1085850 w 2171804"/>
                <a:gd name="connsiteY18" fmla="*/ 566738 h 3033713"/>
                <a:gd name="connsiteX19" fmla="*/ 1285875 w 2171804"/>
                <a:gd name="connsiteY19" fmla="*/ 795338 h 3033713"/>
                <a:gd name="connsiteX20" fmla="*/ 1309687 w 2171804"/>
                <a:gd name="connsiteY20" fmla="*/ 914400 h 3033713"/>
                <a:gd name="connsiteX21" fmla="*/ 1304925 w 2171804"/>
                <a:gd name="connsiteY21" fmla="*/ 1062038 h 3033713"/>
                <a:gd name="connsiteX22" fmla="*/ 1219200 w 2171804"/>
                <a:gd name="connsiteY22" fmla="*/ 1138238 h 3033713"/>
                <a:gd name="connsiteX23" fmla="*/ 1190625 w 2171804"/>
                <a:gd name="connsiteY23" fmla="*/ 1228725 h 3033713"/>
                <a:gd name="connsiteX24" fmla="*/ 1233487 w 2171804"/>
                <a:gd name="connsiteY24" fmla="*/ 1419225 h 3033713"/>
                <a:gd name="connsiteX25" fmla="*/ 1314450 w 2171804"/>
                <a:gd name="connsiteY25" fmla="*/ 1590675 h 3033713"/>
                <a:gd name="connsiteX26" fmla="*/ 1428750 w 2171804"/>
                <a:gd name="connsiteY26" fmla="*/ 1752600 h 3033713"/>
                <a:gd name="connsiteX27" fmla="*/ 1514475 w 2171804"/>
                <a:gd name="connsiteY27" fmla="*/ 1843088 h 3033713"/>
                <a:gd name="connsiteX28" fmla="*/ 1538287 w 2171804"/>
                <a:gd name="connsiteY28" fmla="*/ 1914525 h 3033713"/>
                <a:gd name="connsiteX29" fmla="*/ 1585912 w 2171804"/>
                <a:gd name="connsiteY29" fmla="*/ 2081213 h 3033713"/>
                <a:gd name="connsiteX30" fmla="*/ 1614487 w 2171804"/>
                <a:gd name="connsiteY30" fmla="*/ 2109788 h 3033713"/>
                <a:gd name="connsiteX31" fmla="*/ 1671637 w 2171804"/>
                <a:gd name="connsiteY31" fmla="*/ 2243138 h 3033713"/>
                <a:gd name="connsiteX32" fmla="*/ 1790700 w 2171804"/>
                <a:gd name="connsiteY32" fmla="*/ 2371725 h 3033713"/>
                <a:gd name="connsiteX33" fmla="*/ 1890713 w 2171804"/>
                <a:gd name="connsiteY33" fmla="*/ 2495550 h 3033713"/>
                <a:gd name="connsiteX34" fmla="*/ 2057399 w 2171804"/>
                <a:gd name="connsiteY34" fmla="*/ 2576513 h 3033713"/>
                <a:gd name="connsiteX35" fmla="*/ 2162175 w 2171804"/>
                <a:gd name="connsiteY35" fmla="*/ 2719388 h 3033713"/>
                <a:gd name="connsiteX36" fmla="*/ 2166937 w 2171804"/>
                <a:gd name="connsiteY36" fmla="*/ 2824163 h 3033713"/>
                <a:gd name="connsiteX37" fmla="*/ 2147887 w 2171804"/>
                <a:gd name="connsiteY37" fmla="*/ 2886076 h 3033713"/>
                <a:gd name="connsiteX38" fmla="*/ 1962150 w 2171804"/>
                <a:gd name="connsiteY38" fmla="*/ 2938463 h 3033713"/>
                <a:gd name="connsiteX39" fmla="*/ 1847850 w 2171804"/>
                <a:gd name="connsiteY39" fmla="*/ 2957513 h 3033713"/>
                <a:gd name="connsiteX40" fmla="*/ 1752600 w 2171804"/>
                <a:gd name="connsiteY40" fmla="*/ 2976563 h 3033713"/>
                <a:gd name="connsiteX41" fmla="*/ 1676400 w 2171804"/>
                <a:gd name="connsiteY41" fmla="*/ 3000375 h 3033713"/>
                <a:gd name="connsiteX42" fmla="*/ 1628775 w 2171804"/>
                <a:gd name="connsiteY42" fmla="*/ 3000375 h 3033713"/>
                <a:gd name="connsiteX43" fmla="*/ 1490662 w 2171804"/>
                <a:gd name="connsiteY43" fmla="*/ 3033713 h 3033713"/>
                <a:gd name="connsiteX44" fmla="*/ 1381125 w 2171804"/>
                <a:gd name="connsiteY44" fmla="*/ 3033713 h 3033713"/>
                <a:gd name="connsiteX45" fmla="*/ 1276350 w 2171804"/>
                <a:gd name="connsiteY45" fmla="*/ 3033713 h 3033713"/>
                <a:gd name="connsiteX46" fmla="*/ 1176337 w 2171804"/>
                <a:gd name="connsiteY46" fmla="*/ 2995613 h 3033713"/>
                <a:gd name="connsiteX47" fmla="*/ 1128712 w 2171804"/>
                <a:gd name="connsiteY47" fmla="*/ 2947988 h 3033713"/>
                <a:gd name="connsiteX48" fmla="*/ 1085850 w 2171804"/>
                <a:gd name="connsiteY48" fmla="*/ 2843213 h 3033713"/>
                <a:gd name="connsiteX49" fmla="*/ 1062037 w 2171804"/>
                <a:gd name="connsiteY49" fmla="*/ 2786063 h 3033713"/>
                <a:gd name="connsiteX50" fmla="*/ 1038225 w 2171804"/>
                <a:gd name="connsiteY50" fmla="*/ 2752725 h 3033713"/>
                <a:gd name="connsiteX51" fmla="*/ 928687 w 2171804"/>
                <a:gd name="connsiteY51" fmla="*/ 2686050 h 3033713"/>
                <a:gd name="connsiteX52" fmla="*/ 871537 w 2171804"/>
                <a:gd name="connsiteY52" fmla="*/ 2662238 h 3033713"/>
                <a:gd name="connsiteX53" fmla="*/ 752475 w 2171804"/>
                <a:gd name="connsiteY53" fmla="*/ 2605088 h 3033713"/>
                <a:gd name="connsiteX54" fmla="*/ 690562 w 2171804"/>
                <a:gd name="connsiteY54" fmla="*/ 2519363 h 3033713"/>
                <a:gd name="connsiteX55" fmla="*/ 652462 w 2171804"/>
                <a:gd name="connsiteY55" fmla="*/ 2433637 h 3033713"/>
                <a:gd name="connsiteX56" fmla="*/ 642937 w 2171804"/>
                <a:gd name="connsiteY56" fmla="*/ 2362200 h 3033713"/>
                <a:gd name="connsiteX57" fmla="*/ 619124 w 2171804"/>
                <a:gd name="connsiteY57" fmla="*/ 2228851 h 3033713"/>
                <a:gd name="connsiteX58" fmla="*/ 600075 w 2171804"/>
                <a:gd name="connsiteY58" fmla="*/ 2052638 h 3033713"/>
                <a:gd name="connsiteX59" fmla="*/ 590550 w 2171804"/>
                <a:gd name="connsiteY59" fmla="*/ 1900237 h 3033713"/>
                <a:gd name="connsiteX60" fmla="*/ 547687 w 2171804"/>
                <a:gd name="connsiteY60" fmla="*/ 1733550 h 3033713"/>
                <a:gd name="connsiteX61" fmla="*/ 504825 w 2171804"/>
                <a:gd name="connsiteY61" fmla="*/ 1662113 h 3033713"/>
                <a:gd name="connsiteX62" fmla="*/ 428625 w 2171804"/>
                <a:gd name="connsiteY62" fmla="*/ 1595438 h 3033713"/>
                <a:gd name="connsiteX63" fmla="*/ 352424 w 2171804"/>
                <a:gd name="connsiteY63" fmla="*/ 1562100 h 3033713"/>
                <a:gd name="connsiteX64" fmla="*/ 319087 w 2171804"/>
                <a:gd name="connsiteY64" fmla="*/ 1519238 h 3033713"/>
                <a:gd name="connsiteX65" fmla="*/ 290512 w 2171804"/>
                <a:gd name="connsiteY65" fmla="*/ 1443038 h 3033713"/>
                <a:gd name="connsiteX66" fmla="*/ 309562 w 2171804"/>
                <a:gd name="connsiteY66" fmla="*/ 1376363 h 3033713"/>
                <a:gd name="connsiteX67" fmla="*/ 314325 w 2171804"/>
                <a:gd name="connsiteY67" fmla="*/ 1319213 h 3033713"/>
                <a:gd name="connsiteX68" fmla="*/ 295275 w 2171804"/>
                <a:gd name="connsiteY68" fmla="*/ 1257300 h 3033713"/>
                <a:gd name="connsiteX0" fmla="*/ 295275 w 2171804"/>
                <a:gd name="connsiteY0" fmla="*/ 1257300 h 3033713"/>
                <a:gd name="connsiteX1" fmla="*/ 261937 w 2171804"/>
                <a:gd name="connsiteY1" fmla="*/ 1133475 h 3033713"/>
                <a:gd name="connsiteX2" fmla="*/ 223837 w 2171804"/>
                <a:gd name="connsiteY2" fmla="*/ 1004888 h 3033713"/>
                <a:gd name="connsiteX3" fmla="*/ 204787 w 2171804"/>
                <a:gd name="connsiteY3" fmla="*/ 890588 h 3033713"/>
                <a:gd name="connsiteX4" fmla="*/ 190500 w 2171804"/>
                <a:gd name="connsiteY4" fmla="*/ 814388 h 3033713"/>
                <a:gd name="connsiteX5" fmla="*/ 171450 w 2171804"/>
                <a:gd name="connsiteY5" fmla="*/ 738188 h 3033713"/>
                <a:gd name="connsiteX6" fmla="*/ 114300 w 2171804"/>
                <a:gd name="connsiteY6" fmla="*/ 628650 h 3033713"/>
                <a:gd name="connsiteX7" fmla="*/ 28575 w 2171804"/>
                <a:gd name="connsiteY7" fmla="*/ 504825 h 3033713"/>
                <a:gd name="connsiteX8" fmla="*/ 0 w 2171804"/>
                <a:gd name="connsiteY8" fmla="*/ 338138 h 3033713"/>
                <a:gd name="connsiteX9" fmla="*/ 14287 w 2171804"/>
                <a:gd name="connsiteY9" fmla="*/ 190500 h 3033713"/>
                <a:gd name="connsiteX10" fmla="*/ 47625 w 2171804"/>
                <a:gd name="connsiteY10" fmla="*/ 128588 h 3033713"/>
                <a:gd name="connsiteX11" fmla="*/ 171450 w 2171804"/>
                <a:gd name="connsiteY11" fmla="*/ 57150 h 3033713"/>
                <a:gd name="connsiteX12" fmla="*/ 352425 w 2171804"/>
                <a:gd name="connsiteY12" fmla="*/ 0 h 3033713"/>
                <a:gd name="connsiteX13" fmla="*/ 471487 w 2171804"/>
                <a:gd name="connsiteY13" fmla="*/ 0 h 3033713"/>
                <a:gd name="connsiteX14" fmla="*/ 490537 w 2171804"/>
                <a:gd name="connsiteY14" fmla="*/ 0 h 3033713"/>
                <a:gd name="connsiteX15" fmla="*/ 595312 w 2171804"/>
                <a:gd name="connsiteY15" fmla="*/ 9525 h 3033713"/>
                <a:gd name="connsiteX16" fmla="*/ 781050 w 2171804"/>
                <a:gd name="connsiteY16" fmla="*/ 76200 h 3033713"/>
                <a:gd name="connsiteX17" fmla="*/ 890587 w 2171804"/>
                <a:gd name="connsiteY17" fmla="*/ 195263 h 3033713"/>
                <a:gd name="connsiteX18" fmla="*/ 1085850 w 2171804"/>
                <a:gd name="connsiteY18" fmla="*/ 566738 h 3033713"/>
                <a:gd name="connsiteX19" fmla="*/ 1285875 w 2171804"/>
                <a:gd name="connsiteY19" fmla="*/ 795338 h 3033713"/>
                <a:gd name="connsiteX20" fmla="*/ 1309687 w 2171804"/>
                <a:gd name="connsiteY20" fmla="*/ 914400 h 3033713"/>
                <a:gd name="connsiteX21" fmla="*/ 1304925 w 2171804"/>
                <a:gd name="connsiteY21" fmla="*/ 1062038 h 3033713"/>
                <a:gd name="connsiteX22" fmla="*/ 1219200 w 2171804"/>
                <a:gd name="connsiteY22" fmla="*/ 1138238 h 3033713"/>
                <a:gd name="connsiteX23" fmla="*/ 1190625 w 2171804"/>
                <a:gd name="connsiteY23" fmla="*/ 1228725 h 3033713"/>
                <a:gd name="connsiteX24" fmla="*/ 1233487 w 2171804"/>
                <a:gd name="connsiteY24" fmla="*/ 1419225 h 3033713"/>
                <a:gd name="connsiteX25" fmla="*/ 1314450 w 2171804"/>
                <a:gd name="connsiteY25" fmla="*/ 1590675 h 3033713"/>
                <a:gd name="connsiteX26" fmla="*/ 1428750 w 2171804"/>
                <a:gd name="connsiteY26" fmla="*/ 1752600 h 3033713"/>
                <a:gd name="connsiteX27" fmla="*/ 1514475 w 2171804"/>
                <a:gd name="connsiteY27" fmla="*/ 1843088 h 3033713"/>
                <a:gd name="connsiteX28" fmla="*/ 1538287 w 2171804"/>
                <a:gd name="connsiteY28" fmla="*/ 1914525 h 3033713"/>
                <a:gd name="connsiteX29" fmla="*/ 1585912 w 2171804"/>
                <a:gd name="connsiteY29" fmla="*/ 2081213 h 3033713"/>
                <a:gd name="connsiteX30" fmla="*/ 1614487 w 2171804"/>
                <a:gd name="connsiteY30" fmla="*/ 2109788 h 3033713"/>
                <a:gd name="connsiteX31" fmla="*/ 1671637 w 2171804"/>
                <a:gd name="connsiteY31" fmla="*/ 2243138 h 3033713"/>
                <a:gd name="connsiteX32" fmla="*/ 1790700 w 2171804"/>
                <a:gd name="connsiteY32" fmla="*/ 2371725 h 3033713"/>
                <a:gd name="connsiteX33" fmla="*/ 1890713 w 2171804"/>
                <a:gd name="connsiteY33" fmla="*/ 2495550 h 3033713"/>
                <a:gd name="connsiteX34" fmla="*/ 2000249 w 2171804"/>
                <a:gd name="connsiteY34" fmla="*/ 2605088 h 3033713"/>
                <a:gd name="connsiteX35" fmla="*/ 2162175 w 2171804"/>
                <a:gd name="connsiteY35" fmla="*/ 2719388 h 3033713"/>
                <a:gd name="connsiteX36" fmla="*/ 2166937 w 2171804"/>
                <a:gd name="connsiteY36" fmla="*/ 2824163 h 3033713"/>
                <a:gd name="connsiteX37" fmla="*/ 2147887 w 2171804"/>
                <a:gd name="connsiteY37" fmla="*/ 2886076 h 3033713"/>
                <a:gd name="connsiteX38" fmla="*/ 1962150 w 2171804"/>
                <a:gd name="connsiteY38" fmla="*/ 2938463 h 3033713"/>
                <a:gd name="connsiteX39" fmla="*/ 1847850 w 2171804"/>
                <a:gd name="connsiteY39" fmla="*/ 2957513 h 3033713"/>
                <a:gd name="connsiteX40" fmla="*/ 1752600 w 2171804"/>
                <a:gd name="connsiteY40" fmla="*/ 2976563 h 3033713"/>
                <a:gd name="connsiteX41" fmla="*/ 1676400 w 2171804"/>
                <a:gd name="connsiteY41" fmla="*/ 3000375 h 3033713"/>
                <a:gd name="connsiteX42" fmla="*/ 1628775 w 2171804"/>
                <a:gd name="connsiteY42" fmla="*/ 3000375 h 3033713"/>
                <a:gd name="connsiteX43" fmla="*/ 1490662 w 2171804"/>
                <a:gd name="connsiteY43" fmla="*/ 3033713 h 3033713"/>
                <a:gd name="connsiteX44" fmla="*/ 1381125 w 2171804"/>
                <a:gd name="connsiteY44" fmla="*/ 3033713 h 3033713"/>
                <a:gd name="connsiteX45" fmla="*/ 1276350 w 2171804"/>
                <a:gd name="connsiteY45" fmla="*/ 3033713 h 3033713"/>
                <a:gd name="connsiteX46" fmla="*/ 1176337 w 2171804"/>
                <a:gd name="connsiteY46" fmla="*/ 2995613 h 3033713"/>
                <a:gd name="connsiteX47" fmla="*/ 1128712 w 2171804"/>
                <a:gd name="connsiteY47" fmla="*/ 2947988 h 3033713"/>
                <a:gd name="connsiteX48" fmla="*/ 1085850 w 2171804"/>
                <a:gd name="connsiteY48" fmla="*/ 2843213 h 3033713"/>
                <a:gd name="connsiteX49" fmla="*/ 1062037 w 2171804"/>
                <a:gd name="connsiteY49" fmla="*/ 2786063 h 3033713"/>
                <a:gd name="connsiteX50" fmla="*/ 1038225 w 2171804"/>
                <a:gd name="connsiteY50" fmla="*/ 2752725 h 3033713"/>
                <a:gd name="connsiteX51" fmla="*/ 928687 w 2171804"/>
                <a:gd name="connsiteY51" fmla="*/ 2686050 h 3033713"/>
                <a:gd name="connsiteX52" fmla="*/ 871537 w 2171804"/>
                <a:gd name="connsiteY52" fmla="*/ 2662238 h 3033713"/>
                <a:gd name="connsiteX53" fmla="*/ 752475 w 2171804"/>
                <a:gd name="connsiteY53" fmla="*/ 2605088 h 3033713"/>
                <a:gd name="connsiteX54" fmla="*/ 690562 w 2171804"/>
                <a:gd name="connsiteY54" fmla="*/ 2519363 h 3033713"/>
                <a:gd name="connsiteX55" fmla="*/ 652462 w 2171804"/>
                <a:gd name="connsiteY55" fmla="*/ 2433637 h 3033713"/>
                <a:gd name="connsiteX56" fmla="*/ 642937 w 2171804"/>
                <a:gd name="connsiteY56" fmla="*/ 2362200 h 3033713"/>
                <a:gd name="connsiteX57" fmla="*/ 619124 w 2171804"/>
                <a:gd name="connsiteY57" fmla="*/ 2228851 h 3033713"/>
                <a:gd name="connsiteX58" fmla="*/ 600075 w 2171804"/>
                <a:gd name="connsiteY58" fmla="*/ 2052638 h 3033713"/>
                <a:gd name="connsiteX59" fmla="*/ 590550 w 2171804"/>
                <a:gd name="connsiteY59" fmla="*/ 1900237 h 3033713"/>
                <a:gd name="connsiteX60" fmla="*/ 547687 w 2171804"/>
                <a:gd name="connsiteY60" fmla="*/ 1733550 h 3033713"/>
                <a:gd name="connsiteX61" fmla="*/ 504825 w 2171804"/>
                <a:gd name="connsiteY61" fmla="*/ 1662113 h 3033713"/>
                <a:gd name="connsiteX62" fmla="*/ 428625 w 2171804"/>
                <a:gd name="connsiteY62" fmla="*/ 1595438 h 3033713"/>
                <a:gd name="connsiteX63" fmla="*/ 352424 w 2171804"/>
                <a:gd name="connsiteY63" fmla="*/ 1562100 h 3033713"/>
                <a:gd name="connsiteX64" fmla="*/ 319087 w 2171804"/>
                <a:gd name="connsiteY64" fmla="*/ 1519238 h 3033713"/>
                <a:gd name="connsiteX65" fmla="*/ 290512 w 2171804"/>
                <a:gd name="connsiteY65" fmla="*/ 1443038 h 3033713"/>
                <a:gd name="connsiteX66" fmla="*/ 309562 w 2171804"/>
                <a:gd name="connsiteY66" fmla="*/ 1376363 h 3033713"/>
                <a:gd name="connsiteX67" fmla="*/ 314325 w 2171804"/>
                <a:gd name="connsiteY67" fmla="*/ 1319213 h 3033713"/>
                <a:gd name="connsiteX68" fmla="*/ 295275 w 2171804"/>
                <a:gd name="connsiteY68" fmla="*/ 1257300 h 3033713"/>
                <a:gd name="connsiteX0" fmla="*/ 295275 w 2168755"/>
                <a:gd name="connsiteY0" fmla="*/ 1257300 h 3033713"/>
                <a:gd name="connsiteX1" fmla="*/ 261937 w 2168755"/>
                <a:gd name="connsiteY1" fmla="*/ 1133475 h 3033713"/>
                <a:gd name="connsiteX2" fmla="*/ 223837 w 2168755"/>
                <a:gd name="connsiteY2" fmla="*/ 1004888 h 3033713"/>
                <a:gd name="connsiteX3" fmla="*/ 204787 w 2168755"/>
                <a:gd name="connsiteY3" fmla="*/ 890588 h 3033713"/>
                <a:gd name="connsiteX4" fmla="*/ 190500 w 2168755"/>
                <a:gd name="connsiteY4" fmla="*/ 814388 h 3033713"/>
                <a:gd name="connsiteX5" fmla="*/ 171450 w 2168755"/>
                <a:gd name="connsiteY5" fmla="*/ 738188 h 3033713"/>
                <a:gd name="connsiteX6" fmla="*/ 114300 w 2168755"/>
                <a:gd name="connsiteY6" fmla="*/ 628650 h 3033713"/>
                <a:gd name="connsiteX7" fmla="*/ 28575 w 2168755"/>
                <a:gd name="connsiteY7" fmla="*/ 504825 h 3033713"/>
                <a:gd name="connsiteX8" fmla="*/ 0 w 2168755"/>
                <a:gd name="connsiteY8" fmla="*/ 338138 h 3033713"/>
                <a:gd name="connsiteX9" fmla="*/ 14287 w 2168755"/>
                <a:gd name="connsiteY9" fmla="*/ 190500 h 3033713"/>
                <a:gd name="connsiteX10" fmla="*/ 47625 w 2168755"/>
                <a:gd name="connsiteY10" fmla="*/ 128588 h 3033713"/>
                <a:gd name="connsiteX11" fmla="*/ 171450 w 2168755"/>
                <a:gd name="connsiteY11" fmla="*/ 57150 h 3033713"/>
                <a:gd name="connsiteX12" fmla="*/ 352425 w 2168755"/>
                <a:gd name="connsiteY12" fmla="*/ 0 h 3033713"/>
                <a:gd name="connsiteX13" fmla="*/ 471487 w 2168755"/>
                <a:gd name="connsiteY13" fmla="*/ 0 h 3033713"/>
                <a:gd name="connsiteX14" fmla="*/ 490537 w 2168755"/>
                <a:gd name="connsiteY14" fmla="*/ 0 h 3033713"/>
                <a:gd name="connsiteX15" fmla="*/ 595312 w 2168755"/>
                <a:gd name="connsiteY15" fmla="*/ 9525 h 3033713"/>
                <a:gd name="connsiteX16" fmla="*/ 781050 w 2168755"/>
                <a:gd name="connsiteY16" fmla="*/ 76200 h 3033713"/>
                <a:gd name="connsiteX17" fmla="*/ 890587 w 2168755"/>
                <a:gd name="connsiteY17" fmla="*/ 195263 h 3033713"/>
                <a:gd name="connsiteX18" fmla="*/ 1085850 w 2168755"/>
                <a:gd name="connsiteY18" fmla="*/ 566738 h 3033713"/>
                <a:gd name="connsiteX19" fmla="*/ 1285875 w 2168755"/>
                <a:gd name="connsiteY19" fmla="*/ 795338 h 3033713"/>
                <a:gd name="connsiteX20" fmla="*/ 1309687 w 2168755"/>
                <a:gd name="connsiteY20" fmla="*/ 914400 h 3033713"/>
                <a:gd name="connsiteX21" fmla="*/ 1304925 w 2168755"/>
                <a:gd name="connsiteY21" fmla="*/ 1062038 h 3033713"/>
                <a:gd name="connsiteX22" fmla="*/ 1219200 w 2168755"/>
                <a:gd name="connsiteY22" fmla="*/ 1138238 h 3033713"/>
                <a:gd name="connsiteX23" fmla="*/ 1190625 w 2168755"/>
                <a:gd name="connsiteY23" fmla="*/ 1228725 h 3033713"/>
                <a:gd name="connsiteX24" fmla="*/ 1233487 w 2168755"/>
                <a:gd name="connsiteY24" fmla="*/ 1419225 h 3033713"/>
                <a:gd name="connsiteX25" fmla="*/ 1314450 w 2168755"/>
                <a:gd name="connsiteY25" fmla="*/ 1590675 h 3033713"/>
                <a:gd name="connsiteX26" fmla="*/ 1428750 w 2168755"/>
                <a:gd name="connsiteY26" fmla="*/ 1752600 h 3033713"/>
                <a:gd name="connsiteX27" fmla="*/ 1514475 w 2168755"/>
                <a:gd name="connsiteY27" fmla="*/ 1843088 h 3033713"/>
                <a:gd name="connsiteX28" fmla="*/ 1538287 w 2168755"/>
                <a:gd name="connsiteY28" fmla="*/ 1914525 h 3033713"/>
                <a:gd name="connsiteX29" fmla="*/ 1585912 w 2168755"/>
                <a:gd name="connsiteY29" fmla="*/ 2081213 h 3033713"/>
                <a:gd name="connsiteX30" fmla="*/ 1614487 w 2168755"/>
                <a:gd name="connsiteY30" fmla="*/ 2109788 h 3033713"/>
                <a:gd name="connsiteX31" fmla="*/ 1671637 w 2168755"/>
                <a:gd name="connsiteY31" fmla="*/ 2243138 h 3033713"/>
                <a:gd name="connsiteX32" fmla="*/ 1790700 w 2168755"/>
                <a:gd name="connsiteY32" fmla="*/ 2371725 h 3033713"/>
                <a:gd name="connsiteX33" fmla="*/ 1890713 w 2168755"/>
                <a:gd name="connsiteY33" fmla="*/ 2495550 h 3033713"/>
                <a:gd name="connsiteX34" fmla="*/ 2000249 w 2168755"/>
                <a:gd name="connsiteY34" fmla="*/ 2605088 h 3033713"/>
                <a:gd name="connsiteX35" fmla="*/ 2033587 w 2168755"/>
                <a:gd name="connsiteY35" fmla="*/ 2714626 h 3033713"/>
                <a:gd name="connsiteX36" fmla="*/ 2166937 w 2168755"/>
                <a:gd name="connsiteY36" fmla="*/ 2824163 h 3033713"/>
                <a:gd name="connsiteX37" fmla="*/ 2147887 w 2168755"/>
                <a:gd name="connsiteY37" fmla="*/ 2886076 h 3033713"/>
                <a:gd name="connsiteX38" fmla="*/ 1962150 w 2168755"/>
                <a:gd name="connsiteY38" fmla="*/ 2938463 h 3033713"/>
                <a:gd name="connsiteX39" fmla="*/ 1847850 w 2168755"/>
                <a:gd name="connsiteY39" fmla="*/ 2957513 h 3033713"/>
                <a:gd name="connsiteX40" fmla="*/ 1752600 w 2168755"/>
                <a:gd name="connsiteY40" fmla="*/ 2976563 h 3033713"/>
                <a:gd name="connsiteX41" fmla="*/ 1676400 w 2168755"/>
                <a:gd name="connsiteY41" fmla="*/ 3000375 h 3033713"/>
                <a:gd name="connsiteX42" fmla="*/ 1628775 w 2168755"/>
                <a:gd name="connsiteY42" fmla="*/ 3000375 h 3033713"/>
                <a:gd name="connsiteX43" fmla="*/ 1490662 w 2168755"/>
                <a:gd name="connsiteY43" fmla="*/ 3033713 h 3033713"/>
                <a:gd name="connsiteX44" fmla="*/ 1381125 w 2168755"/>
                <a:gd name="connsiteY44" fmla="*/ 3033713 h 3033713"/>
                <a:gd name="connsiteX45" fmla="*/ 1276350 w 2168755"/>
                <a:gd name="connsiteY45" fmla="*/ 3033713 h 3033713"/>
                <a:gd name="connsiteX46" fmla="*/ 1176337 w 2168755"/>
                <a:gd name="connsiteY46" fmla="*/ 2995613 h 3033713"/>
                <a:gd name="connsiteX47" fmla="*/ 1128712 w 2168755"/>
                <a:gd name="connsiteY47" fmla="*/ 2947988 h 3033713"/>
                <a:gd name="connsiteX48" fmla="*/ 1085850 w 2168755"/>
                <a:gd name="connsiteY48" fmla="*/ 2843213 h 3033713"/>
                <a:gd name="connsiteX49" fmla="*/ 1062037 w 2168755"/>
                <a:gd name="connsiteY49" fmla="*/ 2786063 h 3033713"/>
                <a:gd name="connsiteX50" fmla="*/ 1038225 w 2168755"/>
                <a:gd name="connsiteY50" fmla="*/ 2752725 h 3033713"/>
                <a:gd name="connsiteX51" fmla="*/ 928687 w 2168755"/>
                <a:gd name="connsiteY51" fmla="*/ 2686050 h 3033713"/>
                <a:gd name="connsiteX52" fmla="*/ 871537 w 2168755"/>
                <a:gd name="connsiteY52" fmla="*/ 2662238 h 3033713"/>
                <a:gd name="connsiteX53" fmla="*/ 752475 w 2168755"/>
                <a:gd name="connsiteY53" fmla="*/ 2605088 h 3033713"/>
                <a:gd name="connsiteX54" fmla="*/ 690562 w 2168755"/>
                <a:gd name="connsiteY54" fmla="*/ 2519363 h 3033713"/>
                <a:gd name="connsiteX55" fmla="*/ 652462 w 2168755"/>
                <a:gd name="connsiteY55" fmla="*/ 2433637 h 3033713"/>
                <a:gd name="connsiteX56" fmla="*/ 642937 w 2168755"/>
                <a:gd name="connsiteY56" fmla="*/ 2362200 h 3033713"/>
                <a:gd name="connsiteX57" fmla="*/ 619124 w 2168755"/>
                <a:gd name="connsiteY57" fmla="*/ 2228851 h 3033713"/>
                <a:gd name="connsiteX58" fmla="*/ 600075 w 2168755"/>
                <a:gd name="connsiteY58" fmla="*/ 2052638 h 3033713"/>
                <a:gd name="connsiteX59" fmla="*/ 590550 w 2168755"/>
                <a:gd name="connsiteY59" fmla="*/ 1900237 h 3033713"/>
                <a:gd name="connsiteX60" fmla="*/ 547687 w 2168755"/>
                <a:gd name="connsiteY60" fmla="*/ 1733550 h 3033713"/>
                <a:gd name="connsiteX61" fmla="*/ 504825 w 2168755"/>
                <a:gd name="connsiteY61" fmla="*/ 1662113 h 3033713"/>
                <a:gd name="connsiteX62" fmla="*/ 428625 w 2168755"/>
                <a:gd name="connsiteY62" fmla="*/ 1595438 h 3033713"/>
                <a:gd name="connsiteX63" fmla="*/ 352424 w 2168755"/>
                <a:gd name="connsiteY63" fmla="*/ 1562100 h 3033713"/>
                <a:gd name="connsiteX64" fmla="*/ 319087 w 2168755"/>
                <a:gd name="connsiteY64" fmla="*/ 1519238 h 3033713"/>
                <a:gd name="connsiteX65" fmla="*/ 290512 w 2168755"/>
                <a:gd name="connsiteY65" fmla="*/ 1443038 h 3033713"/>
                <a:gd name="connsiteX66" fmla="*/ 309562 w 2168755"/>
                <a:gd name="connsiteY66" fmla="*/ 1376363 h 3033713"/>
                <a:gd name="connsiteX67" fmla="*/ 314325 w 2168755"/>
                <a:gd name="connsiteY67" fmla="*/ 1319213 h 3033713"/>
                <a:gd name="connsiteX68" fmla="*/ 295275 w 2168755"/>
                <a:gd name="connsiteY68" fmla="*/ 1257300 h 3033713"/>
                <a:gd name="connsiteX0" fmla="*/ 295275 w 2152664"/>
                <a:gd name="connsiteY0" fmla="*/ 1257300 h 3033713"/>
                <a:gd name="connsiteX1" fmla="*/ 261937 w 2152664"/>
                <a:gd name="connsiteY1" fmla="*/ 1133475 h 3033713"/>
                <a:gd name="connsiteX2" fmla="*/ 223837 w 2152664"/>
                <a:gd name="connsiteY2" fmla="*/ 1004888 h 3033713"/>
                <a:gd name="connsiteX3" fmla="*/ 204787 w 2152664"/>
                <a:gd name="connsiteY3" fmla="*/ 890588 h 3033713"/>
                <a:gd name="connsiteX4" fmla="*/ 190500 w 2152664"/>
                <a:gd name="connsiteY4" fmla="*/ 814388 h 3033713"/>
                <a:gd name="connsiteX5" fmla="*/ 171450 w 2152664"/>
                <a:gd name="connsiteY5" fmla="*/ 738188 h 3033713"/>
                <a:gd name="connsiteX6" fmla="*/ 114300 w 2152664"/>
                <a:gd name="connsiteY6" fmla="*/ 628650 h 3033713"/>
                <a:gd name="connsiteX7" fmla="*/ 28575 w 2152664"/>
                <a:gd name="connsiteY7" fmla="*/ 504825 h 3033713"/>
                <a:gd name="connsiteX8" fmla="*/ 0 w 2152664"/>
                <a:gd name="connsiteY8" fmla="*/ 338138 h 3033713"/>
                <a:gd name="connsiteX9" fmla="*/ 14287 w 2152664"/>
                <a:gd name="connsiteY9" fmla="*/ 190500 h 3033713"/>
                <a:gd name="connsiteX10" fmla="*/ 47625 w 2152664"/>
                <a:gd name="connsiteY10" fmla="*/ 128588 h 3033713"/>
                <a:gd name="connsiteX11" fmla="*/ 171450 w 2152664"/>
                <a:gd name="connsiteY11" fmla="*/ 57150 h 3033713"/>
                <a:gd name="connsiteX12" fmla="*/ 352425 w 2152664"/>
                <a:gd name="connsiteY12" fmla="*/ 0 h 3033713"/>
                <a:gd name="connsiteX13" fmla="*/ 471487 w 2152664"/>
                <a:gd name="connsiteY13" fmla="*/ 0 h 3033713"/>
                <a:gd name="connsiteX14" fmla="*/ 490537 w 2152664"/>
                <a:gd name="connsiteY14" fmla="*/ 0 h 3033713"/>
                <a:gd name="connsiteX15" fmla="*/ 595312 w 2152664"/>
                <a:gd name="connsiteY15" fmla="*/ 9525 h 3033713"/>
                <a:gd name="connsiteX16" fmla="*/ 781050 w 2152664"/>
                <a:gd name="connsiteY16" fmla="*/ 76200 h 3033713"/>
                <a:gd name="connsiteX17" fmla="*/ 890587 w 2152664"/>
                <a:gd name="connsiteY17" fmla="*/ 195263 h 3033713"/>
                <a:gd name="connsiteX18" fmla="*/ 1085850 w 2152664"/>
                <a:gd name="connsiteY18" fmla="*/ 566738 h 3033713"/>
                <a:gd name="connsiteX19" fmla="*/ 1285875 w 2152664"/>
                <a:gd name="connsiteY19" fmla="*/ 795338 h 3033713"/>
                <a:gd name="connsiteX20" fmla="*/ 1309687 w 2152664"/>
                <a:gd name="connsiteY20" fmla="*/ 914400 h 3033713"/>
                <a:gd name="connsiteX21" fmla="*/ 1304925 w 2152664"/>
                <a:gd name="connsiteY21" fmla="*/ 1062038 h 3033713"/>
                <a:gd name="connsiteX22" fmla="*/ 1219200 w 2152664"/>
                <a:gd name="connsiteY22" fmla="*/ 1138238 h 3033713"/>
                <a:gd name="connsiteX23" fmla="*/ 1190625 w 2152664"/>
                <a:gd name="connsiteY23" fmla="*/ 1228725 h 3033713"/>
                <a:gd name="connsiteX24" fmla="*/ 1233487 w 2152664"/>
                <a:gd name="connsiteY24" fmla="*/ 1419225 h 3033713"/>
                <a:gd name="connsiteX25" fmla="*/ 1314450 w 2152664"/>
                <a:gd name="connsiteY25" fmla="*/ 1590675 h 3033713"/>
                <a:gd name="connsiteX26" fmla="*/ 1428750 w 2152664"/>
                <a:gd name="connsiteY26" fmla="*/ 1752600 h 3033713"/>
                <a:gd name="connsiteX27" fmla="*/ 1514475 w 2152664"/>
                <a:gd name="connsiteY27" fmla="*/ 1843088 h 3033713"/>
                <a:gd name="connsiteX28" fmla="*/ 1538287 w 2152664"/>
                <a:gd name="connsiteY28" fmla="*/ 1914525 h 3033713"/>
                <a:gd name="connsiteX29" fmla="*/ 1585912 w 2152664"/>
                <a:gd name="connsiteY29" fmla="*/ 2081213 h 3033713"/>
                <a:gd name="connsiteX30" fmla="*/ 1614487 w 2152664"/>
                <a:gd name="connsiteY30" fmla="*/ 2109788 h 3033713"/>
                <a:gd name="connsiteX31" fmla="*/ 1671637 w 2152664"/>
                <a:gd name="connsiteY31" fmla="*/ 2243138 h 3033713"/>
                <a:gd name="connsiteX32" fmla="*/ 1790700 w 2152664"/>
                <a:gd name="connsiteY32" fmla="*/ 2371725 h 3033713"/>
                <a:gd name="connsiteX33" fmla="*/ 1890713 w 2152664"/>
                <a:gd name="connsiteY33" fmla="*/ 2495550 h 3033713"/>
                <a:gd name="connsiteX34" fmla="*/ 2000249 w 2152664"/>
                <a:gd name="connsiteY34" fmla="*/ 2605088 h 3033713"/>
                <a:gd name="connsiteX35" fmla="*/ 2033587 w 2152664"/>
                <a:gd name="connsiteY35" fmla="*/ 2714626 h 3033713"/>
                <a:gd name="connsiteX36" fmla="*/ 2038349 w 2152664"/>
                <a:gd name="connsiteY36" fmla="*/ 2819400 h 3033713"/>
                <a:gd name="connsiteX37" fmla="*/ 2147887 w 2152664"/>
                <a:gd name="connsiteY37" fmla="*/ 2886076 h 3033713"/>
                <a:gd name="connsiteX38" fmla="*/ 1962150 w 2152664"/>
                <a:gd name="connsiteY38" fmla="*/ 2938463 h 3033713"/>
                <a:gd name="connsiteX39" fmla="*/ 1847850 w 2152664"/>
                <a:gd name="connsiteY39" fmla="*/ 2957513 h 3033713"/>
                <a:gd name="connsiteX40" fmla="*/ 1752600 w 2152664"/>
                <a:gd name="connsiteY40" fmla="*/ 2976563 h 3033713"/>
                <a:gd name="connsiteX41" fmla="*/ 1676400 w 2152664"/>
                <a:gd name="connsiteY41" fmla="*/ 3000375 h 3033713"/>
                <a:gd name="connsiteX42" fmla="*/ 1628775 w 2152664"/>
                <a:gd name="connsiteY42" fmla="*/ 3000375 h 3033713"/>
                <a:gd name="connsiteX43" fmla="*/ 1490662 w 2152664"/>
                <a:gd name="connsiteY43" fmla="*/ 3033713 h 3033713"/>
                <a:gd name="connsiteX44" fmla="*/ 1381125 w 2152664"/>
                <a:gd name="connsiteY44" fmla="*/ 3033713 h 3033713"/>
                <a:gd name="connsiteX45" fmla="*/ 1276350 w 2152664"/>
                <a:gd name="connsiteY45" fmla="*/ 3033713 h 3033713"/>
                <a:gd name="connsiteX46" fmla="*/ 1176337 w 2152664"/>
                <a:gd name="connsiteY46" fmla="*/ 2995613 h 3033713"/>
                <a:gd name="connsiteX47" fmla="*/ 1128712 w 2152664"/>
                <a:gd name="connsiteY47" fmla="*/ 2947988 h 3033713"/>
                <a:gd name="connsiteX48" fmla="*/ 1085850 w 2152664"/>
                <a:gd name="connsiteY48" fmla="*/ 2843213 h 3033713"/>
                <a:gd name="connsiteX49" fmla="*/ 1062037 w 2152664"/>
                <a:gd name="connsiteY49" fmla="*/ 2786063 h 3033713"/>
                <a:gd name="connsiteX50" fmla="*/ 1038225 w 2152664"/>
                <a:gd name="connsiteY50" fmla="*/ 2752725 h 3033713"/>
                <a:gd name="connsiteX51" fmla="*/ 928687 w 2152664"/>
                <a:gd name="connsiteY51" fmla="*/ 2686050 h 3033713"/>
                <a:gd name="connsiteX52" fmla="*/ 871537 w 2152664"/>
                <a:gd name="connsiteY52" fmla="*/ 2662238 h 3033713"/>
                <a:gd name="connsiteX53" fmla="*/ 752475 w 2152664"/>
                <a:gd name="connsiteY53" fmla="*/ 2605088 h 3033713"/>
                <a:gd name="connsiteX54" fmla="*/ 690562 w 2152664"/>
                <a:gd name="connsiteY54" fmla="*/ 2519363 h 3033713"/>
                <a:gd name="connsiteX55" fmla="*/ 652462 w 2152664"/>
                <a:gd name="connsiteY55" fmla="*/ 2433637 h 3033713"/>
                <a:gd name="connsiteX56" fmla="*/ 642937 w 2152664"/>
                <a:gd name="connsiteY56" fmla="*/ 2362200 h 3033713"/>
                <a:gd name="connsiteX57" fmla="*/ 619124 w 2152664"/>
                <a:gd name="connsiteY57" fmla="*/ 2228851 h 3033713"/>
                <a:gd name="connsiteX58" fmla="*/ 600075 w 2152664"/>
                <a:gd name="connsiteY58" fmla="*/ 2052638 h 3033713"/>
                <a:gd name="connsiteX59" fmla="*/ 590550 w 2152664"/>
                <a:gd name="connsiteY59" fmla="*/ 1900237 h 3033713"/>
                <a:gd name="connsiteX60" fmla="*/ 547687 w 2152664"/>
                <a:gd name="connsiteY60" fmla="*/ 1733550 h 3033713"/>
                <a:gd name="connsiteX61" fmla="*/ 504825 w 2152664"/>
                <a:gd name="connsiteY61" fmla="*/ 1662113 h 3033713"/>
                <a:gd name="connsiteX62" fmla="*/ 428625 w 2152664"/>
                <a:gd name="connsiteY62" fmla="*/ 1595438 h 3033713"/>
                <a:gd name="connsiteX63" fmla="*/ 352424 w 2152664"/>
                <a:gd name="connsiteY63" fmla="*/ 1562100 h 3033713"/>
                <a:gd name="connsiteX64" fmla="*/ 319087 w 2152664"/>
                <a:gd name="connsiteY64" fmla="*/ 1519238 h 3033713"/>
                <a:gd name="connsiteX65" fmla="*/ 290512 w 2152664"/>
                <a:gd name="connsiteY65" fmla="*/ 1443038 h 3033713"/>
                <a:gd name="connsiteX66" fmla="*/ 309562 w 2152664"/>
                <a:gd name="connsiteY66" fmla="*/ 1376363 h 3033713"/>
                <a:gd name="connsiteX67" fmla="*/ 314325 w 2152664"/>
                <a:gd name="connsiteY67" fmla="*/ 1319213 h 3033713"/>
                <a:gd name="connsiteX68" fmla="*/ 295275 w 2152664"/>
                <a:gd name="connsiteY68" fmla="*/ 1257300 h 3033713"/>
                <a:gd name="connsiteX0" fmla="*/ 295275 w 2043216"/>
                <a:gd name="connsiteY0" fmla="*/ 1257300 h 3033713"/>
                <a:gd name="connsiteX1" fmla="*/ 261937 w 2043216"/>
                <a:gd name="connsiteY1" fmla="*/ 1133475 h 3033713"/>
                <a:gd name="connsiteX2" fmla="*/ 223837 w 2043216"/>
                <a:gd name="connsiteY2" fmla="*/ 1004888 h 3033713"/>
                <a:gd name="connsiteX3" fmla="*/ 204787 w 2043216"/>
                <a:gd name="connsiteY3" fmla="*/ 890588 h 3033713"/>
                <a:gd name="connsiteX4" fmla="*/ 190500 w 2043216"/>
                <a:gd name="connsiteY4" fmla="*/ 814388 h 3033713"/>
                <a:gd name="connsiteX5" fmla="*/ 171450 w 2043216"/>
                <a:gd name="connsiteY5" fmla="*/ 738188 h 3033713"/>
                <a:gd name="connsiteX6" fmla="*/ 114300 w 2043216"/>
                <a:gd name="connsiteY6" fmla="*/ 628650 h 3033713"/>
                <a:gd name="connsiteX7" fmla="*/ 28575 w 2043216"/>
                <a:gd name="connsiteY7" fmla="*/ 504825 h 3033713"/>
                <a:gd name="connsiteX8" fmla="*/ 0 w 2043216"/>
                <a:gd name="connsiteY8" fmla="*/ 338138 h 3033713"/>
                <a:gd name="connsiteX9" fmla="*/ 14287 w 2043216"/>
                <a:gd name="connsiteY9" fmla="*/ 190500 h 3033713"/>
                <a:gd name="connsiteX10" fmla="*/ 47625 w 2043216"/>
                <a:gd name="connsiteY10" fmla="*/ 128588 h 3033713"/>
                <a:gd name="connsiteX11" fmla="*/ 171450 w 2043216"/>
                <a:gd name="connsiteY11" fmla="*/ 57150 h 3033713"/>
                <a:gd name="connsiteX12" fmla="*/ 352425 w 2043216"/>
                <a:gd name="connsiteY12" fmla="*/ 0 h 3033713"/>
                <a:gd name="connsiteX13" fmla="*/ 471487 w 2043216"/>
                <a:gd name="connsiteY13" fmla="*/ 0 h 3033713"/>
                <a:gd name="connsiteX14" fmla="*/ 490537 w 2043216"/>
                <a:gd name="connsiteY14" fmla="*/ 0 h 3033713"/>
                <a:gd name="connsiteX15" fmla="*/ 595312 w 2043216"/>
                <a:gd name="connsiteY15" fmla="*/ 9525 h 3033713"/>
                <a:gd name="connsiteX16" fmla="*/ 781050 w 2043216"/>
                <a:gd name="connsiteY16" fmla="*/ 76200 h 3033713"/>
                <a:gd name="connsiteX17" fmla="*/ 890587 w 2043216"/>
                <a:gd name="connsiteY17" fmla="*/ 195263 h 3033713"/>
                <a:gd name="connsiteX18" fmla="*/ 1085850 w 2043216"/>
                <a:gd name="connsiteY18" fmla="*/ 566738 h 3033713"/>
                <a:gd name="connsiteX19" fmla="*/ 1285875 w 2043216"/>
                <a:gd name="connsiteY19" fmla="*/ 795338 h 3033713"/>
                <a:gd name="connsiteX20" fmla="*/ 1309687 w 2043216"/>
                <a:gd name="connsiteY20" fmla="*/ 914400 h 3033713"/>
                <a:gd name="connsiteX21" fmla="*/ 1304925 w 2043216"/>
                <a:gd name="connsiteY21" fmla="*/ 1062038 h 3033713"/>
                <a:gd name="connsiteX22" fmla="*/ 1219200 w 2043216"/>
                <a:gd name="connsiteY22" fmla="*/ 1138238 h 3033713"/>
                <a:gd name="connsiteX23" fmla="*/ 1190625 w 2043216"/>
                <a:gd name="connsiteY23" fmla="*/ 1228725 h 3033713"/>
                <a:gd name="connsiteX24" fmla="*/ 1233487 w 2043216"/>
                <a:gd name="connsiteY24" fmla="*/ 1419225 h 3033713"/>
                <a:gd name="connsiteX25" fmla="*/ 1314450 w 2043216"/>
                <a:gd name="connsiteY25" fmla="*/ 1590675 h 3033713"/>
                <a:gd name="connsiteX26" fmla="*/ 1428750 w 2043216"/>
                <a:gd name="connsiteY26" fmla="*/ 1752600 h 3033713"/>
                <a:gd name="connsiteX27" fmla="*/ 1514475 w 2043216"/>
                <a:gd name="connsiteY27" fmla="*/ 1843088 h 3033713"/>
                <a:gd name="connsiteX28" fmla="*/ 1538287 w 2043216"/>
                <a:gd name="connsiteY28" fmla="*/ 1914525 h 3033713"/>
                <a:gd name="connsiteX29" fmla="*/ 1585912 w 2043216"/>
                <a:gd name="connsiteY29" fmla="*/ 2081213 h 3033713"/>
                <a:gd name="connsiteX30" fmla="*/ 1614487 w 2043216"/>
                <a:gd name="connsiteY30" fmla="*/ 2109788 h 3033713"/>
                <a:gd name="connsiteX31" fmla="*/ 1671637 w 2043216"/>
                <a:gd name="connsiteY31" fmla="*/ 2243138 h 3033713"/>
                <a:gd name="connsiteX32" fmla="*/ 1790700 w 2043216"/>
                <a:gd name="connsiteY32" fmla="*/ 2371725 h 3033713"/>
                <a:gd name="connsiteX33" fmla="*/ 1890713 w 2043216"/>
                <a:gd name="connsiteY33" fmla="*/ 2495550 h 3033713"/>
                <a:gd name="connsiteX34" fmla="*/ 2000249 w 2043216"/>
                <a:gd name="connsiteY34" fmla="*/ 2605088 h 3033713"/>
                <a:gd name="connsiteX35" fmla="*/ 2033587 w 2043216"/>
                <a:gd name="connsiteY35" fmla="*/ 2714626 h 3033713"/>
                <a:gd name="connsiteX36" fmla="*/ 2038349 w 2043216"/>
                <a:gd name="connsiteY36" fmla="*/ 2819400 h 3033713"/>
                <a:gd name="connsiteX37" fmla="*/ 2019299 w 2043216"/>
                <a:gd name="connsiteY37" fmla="*/ 2890839 h 3033713"/>
                <a:gd name="connsiteX38" fmla="*/ 1962150 w 2043216"/>
                <a:gd name="connsiteY38" fmla="*/ 2938463 h 3033713"/>
                <a:gd name="connsiteX39" fmla="*/ 1847850 w 2043216"/>
                <a:gd name="connsiteY39" fmla="*/ 2957513 h 3033713"/>
                <a:gd name="connsiteX40" fmla="*/ 1752600 w 2043216"/>
                <a:gd name="connsiteY40" fmla="*/ 2976563 h 3033713"/>
                <a:gd name="connsiteX41" fmla="*/ 1676400 w 2043216"/>
                <a:gd name="connsiteY41" fmla="*/ 3000375 h 3033713"/>
                <a:gd name="connsiteX42" fmla="*/ 1628775 w 2043216"/>
                <a:gd name="connsiteY42" fmla="*/ 3000375 h 3033713"/>
                <a:gd name="connsiteX43" fmla="*/ 1490662 w 2043216"/>
                <a:gd name="connsiteY43" fmla="*/ 3033713 h 3033713"/>
                <a:gd name="connsiteX44" fmla="*/ 1381125 w 2043216"/>
                <a:gd name="connsiteY44" fmla="*/ 3033713 h 3033713"/>
                <a:gd name="connsiteX45" fmla="*/ 1276350 w 2043216"/>
                <a:gd name="connsiteY45" fmla="*/ 3033713 h 3033713"/>
                <a:gd name="connsiteX46" fmla="*/ 1176337 w 2043216"/>
                <a:gd name="connsiteY46" fmla="*/ 2995613 h 3033713"/>
                <a:gd name="connsiteX47" fmla="*/ 1128712 w 2043216"/>
                <a:gd name="connsiteY47" fmla="*/ 2947988 h 3033713"/>
                <a:gd name="connsiteX48" fmla="*/ 1085850 w 2043216"/>
                <a:gd name="connsiteY48" fmla="*/ 2843213 h 3033713"/>
                <a:gd name="connsiteX49" fmla="*/ 1062037 w 2043216"/>
                <a:gd name="connsiteY49" fmla="*/ 2786063 h 3033713"/>
                <a:gd name="connsiteX50" fmla="*/ 1038225 w 2043216"/>
                <a:gd name="connsiteY50" fmla="*/ 2752725 h 3033713"/>
                <a:gd name="connsiteX51" fmla="*/ 928687 w 2043216"/>
                <a:gd name="connsiteY51" fmla="*/ 2686050 h 3033713"/>
                <a:gd name="connsiteX52" fmla="*/ 871537 w 2043216"/>
                <a:gd name="connsiteY52" fmla="*/ 2662238 h 3033713"/>
                <a:gd name="connsiteX53" fmla="*/ 752475 w 2043216"/>
                <a:gd name="connsiteY53" fmla="*/ 2605088 h 3033713"/>
                <a:gd name="connsiteX54" fmla="*/ 690562 w 2043216"/>
                <a:gd name="connsiteY54" fmla="*/ 2519363 h 3033713"/>
                <a:gd name="connsiteX55" fmla="*/ 652462 w 2043216"/>
                <a:gd name="connsiteY55" fmla="*/ 2433637 h 3033713"/>
                <a:gd name="connsiteX56" fmla="*/ 642937 w 2043216"/>
                <a:gd name="connsiteY56" fmla="*/ 2362200 h 3033713"/>
                <a:gd name="connsiteX57" fmla="*/ 619124 w 2043216"/>
                <a:gd name="connsiteY57" fmla="*/ 2228851 h 3033713"/>
                <a:gd name="connsiteX58" fmla="*/ 600075 w 2043216"/>
                <a:gd name="connsiteY58" fmla="*/ 2052638 h 3033713"/>
                <a:gd name="connsiteX59" fmla="*/ 590550 w 2043216"/>
                <a:gd name="connsiteY59" fmla="*/ 1900237 h 3033713"/>
                <a:gd name="connsiteX60" fmla="*/ 547687 w 2043216"/>
                <a:gd name="connsiteY60" fmla="*/ 1733550 h 3033713"/>
                <a:gd name="connsiteX61" fmla="*/ 504825 w 2043216"/>
                <a:gd name="connsiteY61" fmla="*/ 1662113 h 3033713"/>
                <a:gd name="connsiteX62" fmla="*/ 428625 w 2043216"/>
                <a:gd name="connsiteY62" fmla="*/ 1595438 h 3033713"/>
                <a:gd name="connsiteX63" fmla="*/ 352424 w 2043216"/>
                <a:gd name="connsiteY63" fmla="*/ 1562100 h 3033713"/>
                <a:gd name="connsiteX64" fmla="*/ 319087 w 2043216"/>
                <a:gd name="connsiteY64" fmla="*/ 1519238 h 3033713"/>
                <a:gd name="connsiteX65" fmla="*/ 290512 w 2043216"/>
                <a:gd name="connsiteY65" fmla="*/ 1443038 h 3033713"/>
                <a:gd name="connsiteX66" fmla="*/ 309562 w 2043216"/>
                <a:gd name="connsiteY66" fmla="*/ 1376363 h 3033713"/>
                <a:gd name="connsiteX67" fmla="*/ 314325 w 2043216"/>
                <a:gd name="connsiteY67" fmla="*/ 1319213 h 3033713"/>
                <a:gd name="connsiteX68" fmla="*/ 295275 w 2043216"/>
                <a:gd name="connsiteY68" fmla="*/ 1257300 h 3033713"/>
                <a:gd name="connsiteX0" fmla="*/ 295275 w 2043216"/>
                <a:gd name="connsiteY0" fmla="*/ 1257300 h 3033713"/>
                <a:gd name="connsiteX1" fmla="*/ 261937 w 2043216"/>
                <a:gd name="connsiteY1" fmla="*/ 1133475 h 3033713"/>
                <a:gd name="connsiteX2" fmla="*/ 223837 w 2043216"/>
                <a:gd name="connsiteY2" fmla="*/ 1004888 h 3033713"/>
                <a:gd name="connsiteX3" fmla="*/ 204787 w 2043216"/>
                <a:gd name="connsiteY3" fmla="*/ 890588 h 3033713"/>
                <a:gd name="connsiteX4" fmla="*/ 190500 w 2043216"/>
                <a:gd name="connsiteY4" fmla="*/ 814388 h 3033713"/>
                <a:gd name="connsiteX5" fmla="*/ 171450 w 2043216"/>
                <a:gd name="connsiteY5" fmla="*/ 738188 h 3033713"/>
                <a:gd name="connsiteX6" fmla="*/ 114300 w 2043216"/>
                <a:gd name="connsiteY6" fmla="*/ 628650 h 3033713"/>
                <a:gd name="connsiteX7" fmla="*/ 28575 w 2043216"/>
                <a:gd name="connsiteY7" fmla="*/ 504825 h 3033713"/>
                <a:gd name="connsiteX8" fmla="*/ 0 w 2043216"/>
                <a:gd name="connsiteY8" fmla="*/ 338138 h 3033713"/>
                <a:gd name="connsiteX9" fmla="*/ 14287 w 2043216"/>
                <a:gd name="connsiteY9" fmla="*/ 190500 h 3033713"/>
                <a:gd name="connsiteX10" fmla="*/ 47625 w 2043216"/>
                <a:gd name="connsiteY10" fmla="*/ 128588 h 3033713"/>
                <a:gd name="connsiteX11" fmla="*/ 171450 w 2043216"/>
                <a:gd name="connsiteY11" fmla="*/ 57150 h 3033713"/>
                <a:gd name="connsiteX12" fmla="*/ 352425 w 2043216"/>
                <a:gd name="connsiteY12" fmla="*/ 0 h 3033713"/>
                <a:gd name="connsiteX13" fmla="*/ 471487 w 2043216"/>
                <a:gd name="connsiteY13" fmla="*/ 0 h 3033713"/>
                <a:gd name="connsiteX14" fmla="*/ 490537 w 2043216"/>
                <a:gd name="connsiteY14" fmla="*/ 0 h 3033713"/>
                <a:gd name="connsiteX15" fmla="*/ 595312 w 2043216"/>
                <a:gd name="connsiteY15" fmla="*/ 9525 h 3033713"/>
                <a:gd name="connsiteX16" fmla="*/ 781050 w 2043216"/>
                <a:gd name="connsiteY16" fmla="*/ 76200 h 3033713"/>
                <a:gd name="connsiteX17" fmla="*/ 890587 w 2043216"/>
                <a:gd name="connsiteY17" fmla="*/ 195263 h 3033713"/>
                <a:gd name="connsiteX18" fmla="*/ 1085850 w 2043216"/>
                <a:gd name="connsiteY18" fmla="*/ 566738 h 3033713"/>
                <a:gd name="connsiteX19" fmla="*/ 1285875 w 2043216"/>
                <a:gd name="connsiteY19" fmla="*/ 795338 h 3033713"/>
                <a:gd name="connsiteX20" fmla="*/ 1309687 w 2043216"/>
                <a:gd name="connsiteY20" fmla="*/ 914400 h 3033713"/>
                <a:gd name="connsiteX21" fmla="*/ 1304925 w 2043216"/>
                <a:gd name="connsiteY21" fmla="*/ 1062038 h 3033713"/>
                <a:gd name="connsiteX22" fmla="*/ 1219200 w 2043216"/>
                <a:gd name="connsiteY22" fmla="*/ 1138238 h 3033713"/>
                <a:gd name="connsiteX23" fmla="*/ 1190625 w 2043216"/>
                <a:gd name="connsiteY23" fmla="*/ 1228725 h 3033713"/>
                <a:gd name="connsiteX24" fmla="*/ 1233487 w 2043216"/>
                <a:gd name="connsiteY24" fmla="*/ 1419225 h 3033713"/>
                <a:gd name="connsiteX25" fmla="*/ 1314450 w 2043216"/>
                <a:gd name="connsiteY25" fmla="*/ 1590675 h 3033713"/>
                <a:gd name="connsiteX26" fmla="*/ 1428750 w 2043216"/>
                <a:gd name="connsiteY26" fmla="*/ 1752600 h 3033713"/>
                <a:gd name="connsiteX27" fmla="*/ 1514475 w 2043216"/>
                <a:gd name="connsiteY27" fmla="*/ 1843088 h 3033713"/>
                <a:gd name="connsiteX28" fmla="*/ 1538287 w 2043216"/>
                <a:gd name="connsiteY28" fmla="*/ 1914525 h 3033713"/>
                <a:gd name="connsiteX29" fmla="*/ 1585912 w 2043216"/>
                <a:gd name="connsiteY29" fmla="*/ 2081213 h 3033713"/>
                <a:gd name="connsiteX30" fmla="*/ 1614487 w 2043216"/>
                <a:gd name="connsiteY30" fmla="*/ 2109788 h 3033713"/>
                <a:gd name="connsiteX31" fmla="*/ 1671637 w 2043216"/>
                <a:gd name="connsiteY31" fmla="*/ 2243138 h 3033713"/>
                <a:gd name="connsiteX32" fmla="*/ 1790700 w 2043216"/>
                <a:gd name="connsiteY32" fmla="*/ 2371725 h 3033713"/>
                <a:gd name="connsiteX33" fmla="*/ 1890713 w 2043216"/>
                <a:gd name="connsiteY33" fmla="*/ 2495550 h 3033713"/>
                <a:gd name="connsiteX34" fmla="*/ 1971674 w 2043216"/>
                <a:gd name="connsiteY34" fmla="*/ 2614613 h 3033713"/>
                <a:gd name="connsiteX35" fmla="*/ 2033587 w 2043216"/>
                <a:gd name="connsiteY35" fmla="*/ 2714626 h 3033713"/>
                <a:gd name="connsiteX36" fmla="*/ 2038349 w 2043216"/>
                <a:gd name="connsiteY36" fmla="*/ 2819400 h 3033713"/>
                <a:gd name="connsiteX37" fmla="*/ 2019299 w 2043216"/>
                <a:gd name="connsiteY37" fmla="*/ 2890839 h 3033713"/>
                <a:gd name="connsiteX38" fmla="*/ 1962150 w 2043216"/>
                <a:gd name="connsiteY38" fmla="*/ 2938463 h 3033713"/>
                <a:gd name="connsiteX39" fmla="*/ 1847850 w 2043216"/>
                <a:gd name="connsiteY39" fmla="*/ 2957513 h 3033713"/>
                <a:gd name="connsiteX40" fmla="*/ 1752600 w 2043216"/>
                <a:gd name="connsiteY40" fmla="*/ 2976563 h 3033713"/>
                <a:gd name="connsiteX41" fmla="*/ 1676400 w 2043216"/>
                <a:gd name="connsiteY41" fmla="*/ 3000375 h 3033713"/>
                <a:gd name="connsiteX42" fmla="*/ 1628775 w 2043216"/>
                <a:gd name="connsiteY42" fmla="*/ 3000375 h 3033713"/>
                <a:gd name="connsiteX43" fmla="*/ 1490662 w 2043216"/>
                <a:gd name="connsiteY43" fmla="*/ 3033713 h 3033713"/>
                <a:gd name="connsiteX44" fmla="*/ 1381125 w 2043216"/>
                <a:gd name="connsiteY44" fmla="*/ 3033713 h 3033713"/>
                <a:gd name="connsiteX45" fmla="*/ 1276350 w 2043216"/>
                <a:gd name="connsiteY45" fmla="*/ 3033713 h 3033713"/>
                <a:gd name="connsiteX46" fmla="*/ 1176337 w 2043216"/>
                <a:gd name="connsiteY46" fmla="*/ 2995613 h 3033713"/>
                <a:gd name="connsiteX47" fmla="*/ 1128712 w 2043216"/>
                <a:gd name="connsiteY47" fmla="*/ 2947988 h 3033713"/>
                <a:gd name="connsiteX48" fmla="*/ 1085850 w 2043216"/>
                <a:gd name="connsiteY48" fmla="*/ 2843213 h 3033713"/>
                <a:gd name="connsiteX49" fmla="*/ 1062037 w 2043216"/>
                <a:gd name="connsiteY49" fmla="*/ 2786063 h 3033713"/>
                <a:gd name="connsiteX50" fmla="*/ 1038225 w 2043216"/>
                <a:gd name="connsiteY50" fmla="*/ 2752725 h 3033713"/>
                <a:gd name="connsiteX51" fmla="*/ 928687 w 2043216"/>
                <a:gd name="connsiteY51" fmla="*/ 2686050 h 3033713"/>
                <a:gd name="connsiteX52" fmla="*/ 871537 w 2043216"/>
                <a:gd name="connsiteY52" fmla="*/ 2662238 h 3033713"/>
                <a:gd name="connsiteX53" fmla="*/ 752475 w 2043216"/>
                <a:gd name="connsiteY53" fmla="*/ 2605088 h 3033713"/>
                <a:gd name="connsiteX54" fmla="*/ 690562 w 2043216"/>
                <a:gd name="connsiteY54" fmla="*/ 2519363 h 3033713"/>
                <a:gd name="connsiteX55" fmla="*/ 652462 w 2043216"/>
                <a:gd name="connsiteY55" fmla="*/ 2433637 h 3033713"/>
                <a:gd name="connsiteX56" fmla="*/ 642937 w 2043216"/>
                <a:gd name="connsiteY56" fmla="*/ 2362200 h 3033713"/>
                <a:gd name="connsiteX57" fmla="*/ 619124 w 2043216"/>
                <a:gd name="connsiteY57" fmla="*/ 2228851 h 3033713"/>
                <a:gd name="connsiteX58" fmla="*/ 600075 w 2043216"/>
                <a:gd name="connsiteY58" fmla="*/ 2052638 h 3033713"/>
                <a:gd name="connsiteX59" fmla="*/ 590550 w 2043216"/>
                <a:gd name="connsiteY59" fmla="*/ 1900237 h 3033713"/>
                <a:gd name="connsiteX60" fmla="*/ 547687 w 2043216"/>
                <a:gd name="connsiteY60" fmla="*/ 1733550 h 3033713"/>
                <a:gd name="connsiteX61" fmla="*/ 504825 w 2043216"/>
                <a:gd name="connsiteY61" fmla="*/ 1662113 h 3033713"/>
                <a:gd name="connsiteX62" fmla="*/ 428625 w 2043216"/>
                <a:gd name="connsiteY62" fmla="*/ 1595438 h 3033713"/>
                <a:gd name="connsiteX63" fmla="*/ 352424 w 2043216"/>
                <a:gd name="connsiteY63" fmla="*/ 1562100 h 3033713"/>
                <a:gd name="connsiteX64" fmla="*/ 319087 w 2043216"/>
                <a:gd name="connsiteY64" fmla="*/ 1519238 h 3033713"/>
                <a:gd name="connsiteX65" fmla="*/ 290512 w 2043216"/>
                <a:gd name="connsiteY65" fmla="*/ 1443038 h 3033713"/>
                <a:gd name="connsiteX66" fmla="*/ 309562 w 2043216"/>
                <a:gd name="connsiteY66" fmla="*/ 1376363 h 3033713"/>
                <a:gd name="connsiteX67" fmla="*/ 314325 w 2043216"/>
                <a:gd name="connsiteY67" fmla="*/ 1319213 h 3033713"/>
                <a:gd name="connsiteX68" fmla="*/ 295275 w 2043216"/>
                <a:gd name="connsiteY68" fmla="*/ 1257300 h 3033713"/>
                <a:gd name="connsiteX0" fmla="*/ 295275 w 2040167"/>
                <a:gd name="connsiteY0" fmla="*/ 1257300 h 3033713"/>
                <a:gd name="connsiteX1" fmla="*/ 261937 w 2040167"/>
                <a:gd name="connsiteY1" fmla="*/ 1133475 h 3033713"/>
                <a:gd name="connsiteX2" fmla="*/ 223837 w 2040167"/>
                <a:gd name="connsiteY2" fmla="*/ 1004888 h 3033713"/>
                <a:gd name="connsiteX3" fmla="*/ 204787 w 2040167"/>
                <a:gd name="connsiteY3" fmla="*/ 890588 h 3033713"/>
                <a:gd name="connsiteX4" fmla="*/ 190500 w 2040167"/>
                <a:gd name="connsiteY4" fmla="*/ 814388 h 3033713"/>
                <a:gd name="connsiteX5" fmla="*/ 171450 w 2040167"/>
                <a:gd name="connsiteY5" fmla="*/ 738188 h 3033713"/>
                <a:gd name="connsiteX6" fmla="*/ 114300 w 2040167"/>
                <a:gd name="connsiteY6" fmla="*/ 628650 h 3033713"/>
                <a:gd name="connsiteX7" fmla="*/ 28575 w 2040167"/>
                <a:gd name="connsiteY7" fmla="*/ 504825 h 3033713"/>
                <a:gd name="connsiteX8" fmla="*/ 0 w 2040167"/>
                <a:gd name="connsiteY8" fmla="*/ 338138 h 3033713"/>
                <a:gd name="connsiteX9" fmla="*/ 14287 w 2040167"/>
                <a:gd name="connsiteY9" fmla="*/ 190500 h 3033713"/>
                <a:gd name="connsiteX10" fmla="*/ 47625 w 2040167"/>
                <a:gd name="connsiteY10" fmla="*/ 128588 h 3033713"/>
                <a:gd name="connsiteX11" fmla="*/ 171450 w 2040167"/>
                <a:gd name="connsiteY11" fmla="*/ 57150 h 3033713"/>
                <a:gd name="connsiteX12" fmla="*/ 352425 w 2040167"/>
                <a:gd name="connsiteY12" fmla="*/ 0 h 3033713"/>
                <a:gd name="connsiteX13" fmla="*/ 471487 w 2040167"/>
                <a:gd name="connsiteY13" fmla="*/ 0 h 3033713"/>
                <a:gd name="connsiteX14" fmla="*/ 490537 w 2040167"/>
                <a:gd name="connsiteY14" fmla="*/ 0 h 3033713"/>
                <a:gd name="connsiteX15" fmla="*/ 595312 w 2040167"/>
                <a:gd name="connsiteY15" fmla="*/ 9525 h 3033713"/>
                <a:gd name="connsiteX16" fmla="*/ 781050 w 2040167"/>
                <a:gd name="connsiteY16" fmla="*/ 76200 h 3033713"/>
                <a:gd name="connsiteX17" fmla="*/ 890587 w 2040167"/>
                <a:gd name="connsiteY17" fmla="*/ 195263 h 3033713"/>
                <a:gd name="connsiteX18" fmla="*/ 1085850 w 2040167"/>
                <a:gd name="connsiteY18" fmla="*/ 566738 h 3033713"/>
                <a:gd name="connsiteX19" fmla="*/ 1285875 w 2040167"/>
                <a:gd name="connsiteY19" fmla="*/ 795338 h 3033713"/>
                <a:gd name="connsiteX20" fmla="*/ 1309687 w 2040167"/>
                <a:gd name="connsiteY20" fmla="*/ 914400 h 3033713"/>
                <a:gd name="connsiteX21" fmla="*/ 1304925 w 2040167"/>
                <a:gd name="connsiteY21" fmla="*/ 1062038 h 3033713"/>
                <a:gd name="connsiteX22" fmla="*/ 1219200 w 2040167"/>
                <a:gd name="connsiteY22" fmla="*/ 1138238 h 3033713"/>
                <a:gd name="connsiteX23" fmla="*/ 1190625 w 2040167"/>
                <a:gd name="connsiteY23" fmla="*/ 1228725 h 3033713"/>
                <a:gd name="connsiteX24" fmla="*/ 1233487 w 2040167"/>
                <a:gd name="connsiteY24" fmla="*/ 1419225 h 3033713"/>
                <a:gd name="connsiteX25" fmla="*/ 1314450 w 2040167"/>
                <a:gd name="connsiteY25" fmla="*/ 1590675 h 3033713"/>
                <a:gd name="connsiteX26" fmla="*/ 1428750 w 2040167"/>
                <a:gd name="connsiteY26" fmla="*/ 1752600 h 3033713"/>
                <a:gd name="connsiteX27" fmla="*/ 1514475 w 2040167"/>
                <a:gd name="connsiteY27" fmla="*/ 1843088 h 3033713"/>
                <a:gd name="connsiteX28" fmla="*/ 1538287 w 2040167"/>
                <a:gd name="connsiteY28" fmla="*/ 1914525 h 3033713"/>
                <a:gd name="connsiteX29" fmla="*/ 1585912 w 2040167"/>
                <a:gd name="connsiteY29" fmla="*/ 2081213 h 3033713"/>
                <a:gd name="connsiteX30" fmla="*/ 1614487 w 2040167"/>
                <a:gd name="connsiteY30" fmla="*/ 2109788 h 3033713"/>
                <a:gd name="connsiteX31" fmla="*/ 1671637 w 2040167"/>
                <a:gd name="connsiteY31" fmla="*/ 2243138 h 3033713"/>
                <a:gd name="connsiteX32" fmla="*/ 1790700 w 2040167"/>
                <a:gd name="connsiteY32" fmla="*/ 2371725 h 3033713"/>
                <a:gd name="connsiteX33" fmla="*/ 1890713 w 2040167"/>
                <a:gd name="connsiteY33" fmla="*/ 2495550 h 3033713"/>
                <a:gd name="connsiteX34" fmla="*/ 1971674 w 2040167"/>
                <a:gd name="connsiteY34" fmla="*/ 2614613 h 3033713"/>
                <a:gd name="connsiteX35" fmla="*/ 1995487 w 2040167"/>
                <a:gd name="connsiteY35" fmla="*/ 2719389 h 3033713"/>
                <a:gd name="connsiteX36" fmla="*/ 2038349 w 2040167"/>
                <a:gd name="connsiteY36" fmla="*/ 2819400 h 3033713"/>
                <a:gd name="connsiteX37" fmla="*/ 2019299 w 2040167"/>
                <a:gd name="connsiteY37" fmla="*/ 2890839 h 3033713"/>
                <a:gd name="connsiteX38" fmla="*/ 1962150 w 2040167"/>
                <a:gd name="connsiteY38" fmla="*/ 2938463 h 3033713"/>
                <a:gd name="connsiteX39" fmla="*/ 1847850 w 2040167"/>
                <a:gd name="connsiteY39" fmla="*/ 2957513 h 3033713"/>
                <a:gd name="connsiteX40" fmla="*/ 1752600 w 2040167"/>
                <a:gd name="connsiteY40" fmla="*/ 2976563 h 3033713"/>
                <a:gd name="connsiteX41" fmla="*/ 1676400 w 2040167"/>
                <a:gd name="connsiteY41" fmla="*/ 3000375 h 3033713"/>
                <a:gd name="connsiteX42" fmla="*/ 1628775 w 2040167"/>
                <a:gd name="connsiteY42" fmla="*/ 3000375 h 3033713"/>
                <a:gd name="connsiteX43" fmla="*/ 1490662 w 2040167"/>
                <a:gd name="connsiteY43" fmla="*/ 3033713 h 3033713"/>
                <a:gd name="connsiteX44" fmla="*/ 1381125 w 2040167"/>
                <a:gd name="connsiteY44" fmla="*/ 3033713 h 3033713"/>
                <a:gd name="connsiteX45" fmla="*/ 1276350 w 2040167"/>
                <a:gd name="connsiteY45" fmla="*/ 3033713 h 3033713"/>
                <a:gd name="connsiteX46" fmla="*/ 1176337 w 2040167"/>
                <a:gd name="connsiteY46" fmla="*/ 2995613 h 3033713"/>
                <a:gd name="connsiteX47" fmla="*/ 1128712 w 2040167"/>
                <a:gd name="connsiteY47" fmla="*/ 2947988 h 3033713"/>
                <a:gd name="connsiteX48" fmla="*/ 1085850 w 2040167"/>
                <a:gd name="connsiteY48" fmla="*/ 2843213 h 3033713"/>
                <a:gd name="connsiteX49" fmla="*/ 1062037 w 2040167"/>
                <a:gd name="connsiteY49" fmla="*/ 2786063 h 3033713"/>
                <a:gd name="connsiteX50" fmla="*/ 1038225 w 2040167"/>
                <a:gd name="connsiteY50" fmla="*/ 2752725 h 3033713"/>
                <a:gd name="connsiteX51" fmla="*/ 928687 w 2040167"/>
                <a:gd name="connsiteY51" fmla="*/ 2686050 h 3033713"/>
                <a:gd name="connsiteX52" fmla="*/ 871537 w 2040167"/>
                <a:gd name="connsiteY52" fmla="*/ 2662238 h 3033713"/>
                <a:gd name="connsiteX53" fmla="*/ 752475 w 2040167"/>
                <a:gd name="connsiteY53" fmla="*/ 2605088 h 3033713"/>
                <a:gd name="connsiteX54" fmla="*/ 690562 w 2040167"/>
                <a:gd name="connsiteY54" fmla="*/ 2519363 h 3033713"/>
                <a:gd name="connsiteX55" fmla="*/ 652462 w 2040167"/>
                <a:gd name="connsiteY55" fmla="*/ 2433637 h 3033713"/>
                <a:gd name="connsiteX56" fmla="*/ 642937 w 2040167"/>
                <a:gd name="connsiteY56" fmla="*/ 2362200 h 3033713"/>
                <a:gd name="connsiteX57" fmla="*/ 619124 w 2040167"/>
                <a:gd name="connsiteY57" fmla="*/ 2228851 h 3033713"/>
                <a:gd name="connsiteX58" fmla="*/ 600075 w 2040167"/>
                <a:gd name="connsiteY58" fmla="*/ 2052638 h 3033713"/>
                <a:gd name="connsiteX59" fmla="*/ 590550 w 2040167"/>
                <a:gd name="connsiteY59" fmla="*/ 1900237 h 3033713"/>
                <a:gd name="connsiteX60" fmla="*/ 547687 w 2040167"/>
                <a:gd name="connsiteY60" fmla="*/ 1733550 h 3033713"/>
                <a:gd name="connsiteX61" fmla="*/ 504825 w 2040167"/>
                <a:gd name="connsiteY61" fmla="*/ 1662113 h 3033713"/>
                <a:gd name="connsiteX62" fmla="*/ 428625 w 2040167"/>
                <a:gd name="connsiteY62" fmla="*/ 1595438 h 3033713"/>
                <a:gd name="connsiteX63" fmla="*/ 352424 w 2040167"/>
                <a:gd name="connsiteY63" fmla="*/ 1562100 h 3033713"/>
                <a:gd name="connsiteX64" fmla="*/ 319087 w 2040167"/>
                <a:gd name="connsiteY64" fmla="*/ 1519238 h 3033713"/>
                <a:gd name="connsiteX65" fmla="*/ 290512 w 2040167"/>
                <a:gd name="connsiteY65" fmla="*/ 1443038 h 3033713"/>
                <a:gd name="connsiteX66" fmla="*/ 309562 w 2040167"/>
                <a:gd name="connsiteY66" fmla="*/ 1376363 h 3033713"/>
                <a:gd name="connsiteX67" fmla="*/ 314325 w 2040167"/>
                <a:gd name="connsiteY67" fmla="*/ 1319213 h 3033713"/>
                <a:gd name="connsiteX68" fmla="*/ 295275 w 2040167"/>
                <a:gd name="connsiteY68" fmla="*/ 1257300 h 3033713"/>
                <a:gd name="connsiteX0" fmla="*/ 295275 w 2028599"/>
                <a:gd name="connsiteY0" fmla="*/ 1257300 h 3033713"/>
                <a:gd name="connsiteX1" fmla="*/ 261937 w 2028599"/>
                <a:gd name="connsiteY1" fmla="*/ 1133475 h 3033713"/>
                <a:gd name="connsiteX2" fmla="*/ 223837 w 2028599"/>
                <a:gd name="connsiteY2" fmla="*/ 1004888 h 3033713"/>
                <a:gd name="connsiteX3" fmla="*/ 204787 w 2028599"/>
                <a:gd name="connsiteY3" fmla="*/ 890588 h 3033713"/>
                <a:gd name="connsiteX4" fmla="*/ 190500 w 2028599"/>
                <a:gd name="connsiteY4" fmla="*/ 814388 h 3033713"/>
                <a:gd name="connsiteX5" fmla="*/ 171450 w 2028599"/>
                <a:gd name="connsiteY5" fmla="*/ 738188 h 3033713"/>
                <a:gd name="connsiteX6" fmla="*/ 114300 w 2028599"/>
                <a:gd name="connsiteY6" fmla="*/ 628650 h 3033713"/>
                <a:gd name="connsiteX7" fmla="*/ 28575 w 2028599"/>
                <a:gd name="connsiteY7" fmla="*/ 504825 h 3033713"/>
                <a:gd name="connsiteX8" fmla="*/ 0 w 2028599"/>
                <a:gd name="connsiteY8" fmla="*/ 338138 h 3033713"/>
                <a:gd name="connsiteX9" fmla="*/ 14287 w 2028599"/>
                <a:gd name="connsiteY9" fmla="*/ 190500 h 3033713"/>
                <a:gd name="connsiteX10" fmla="*/ 47625 w 2028599"/>
                <a:gd name="connsiteY10" fmla="*/ 128588 h 3033713"/>
                <a:gd name="connsiteX11" fmla="*/ 171450 w 2028599"/>
                <a:gd name="connsiteY11" fmla="*/ 57150 h 3033713"/>
                <a:gd name="connsiteX12" fmla="*/ 352425 w 2028599"/>
                <a:gd name="connsiteY12" fmla="*/ 0 h 3033713"/>
                <a:gd name="connsiteX13" fmla="*/ 471487 w 2028599"/>
                <a:gd name="connsiteY13" fmla="*/ 0 h 3033713"/>
                <a:gd name="connsiteX14" fmla="*/ 490537 w 2028599"/>
                <a:gd name="connsiteY14" fmla="*/ 0 h 3033713"/>
                <a:gd name="connsiteX15" fmla="*/ 595312 w 2028599"/>
                <a:gd name="connsiteY15" fmla="*/ 9525 h 3033713"/>
                <a:gd name="connsiteX16" fmla="*/ 781050 w 2028599"/>
                <a:gd name="connsiteY16" fmla="*/ 76200 h 3033713"/>
                <a:gd name="connsiteX17" fmla="*/ 890587 w 2028599"/>
                <a:gd name="connsiteY17" fmla="*/ 195263 h 3033713"/>
                <a:gd name="connsiteX18" fmla="*/ 1085850 w 2028599"/>
                <a:gd name="connsiteY18" fmla="*/ 566738 h 3033713"/>
                <a:gd name="connsiteX19" fmla="*/ 1285875 w 2028599"/>
                <a:gd name="connsiteY19" fmla="*/ 795338 h 3033713"/>
                <a:gd name="connsiteX20" fmla="*/ 1309687 w 2028599"/>
                <a:gd name="connsiteY20" fmla="*/ 914400 h 3033713"/>
                <a:gd name="connsiteX21" fmla="*/ 1304925 w 2028599"/>
                <a:gd name="connsiteY21" fmla="*/ 1062038 h 3033713"/>
                <a:gd name="connsiteX22" fmla="*/ 1219200 w 2028599"/>
                <a:gd name="connsiteY22" fmla="*/ 1138238 h 3033713"/>
                <a:gd name="connsiteX23" fmla="*/ 1190625 w 2028599"/>
                <a:gd name="connsiteY23" fmla="*/ 1228725 h 3033713"/>
                <a:gd name="connsiteX24" fmla="*/ 1233487 w 2028599"/>
                <a:gd name="connsiteY24" fmla="*/ 1419225 h 3033713"/>
                <a:gd name="connsiteX25" fmla="*/ 1314450 w 2028599"/>
                <a:gd name="connsiteY25" fmla="*/ 1590675 h 3033713"/>
                <a:gd name="connsiteX26" fmla="*/ 1428750 w 2028599"/>
                <a:gd name="connsiteY26" fmla="*/ 1752600 h 3033713"/>
                <a:gd name="connsiteX27" fmla="*/ 1514475 w 2028599"/>
                <a:gd name="connsiteY27" fmla="*/ 1843088 h 3033713"/>
                <a:gd name="connsiteX28" fmla="*/ 1538287 w 2028599"/>
                <a:gd name="connsiteY28" fmla="*/ 1914525 h 3033713"/>
                <a:gd name="connsiteX29" fmla="*/ 1585912 w 2028599"/>
                <a:gd name="connsiteY29" fmla="*/ 2081213 h 3033713"/>
                <a:gd name="connsiteX30" fmla="*/ 1614487 w 2028599"/>
                <a:gd name="connsiteY30" fmla="*/ 2109788 h 3033713"/>
                <a:gd name="connsiteX31" fmla="*/ 1671637 w 2028599"/>
                <a:gd name="connsiteY31" fmla="*/ 2243138 h 3033713"/>
                <a:gd name="connsiteX32" fmla="*/ 1790700 w 2028599"/>
                <a:gd name="connsiteY32" fmla="*/ 2371725 h 3033713"/>
                <a:gd name="connsiteX33" fmla="*/ 1890713 w 2028599"/>
                <a:gd name="connsiteY33" fmla="*/ 2495550 h 3033713"/>
                <a:gd name="connsiteX34" fmla="*/ 1971674 w 2028599"/>
                <a:gd name="connsiteY34" fmla="*/ 2614613 h 3033713"/>
                <a:gd name="connsiteX35" fmla="*/ 1995487 w 2028599"/>
                <a:gd name="connsiteY35" fmla="*/ 2719389 h 3033713"/>
                <a:gd name="connsiteX36" fmla="*/ 1990724 w 2028599"/>
                <a:gd name="connsiteY36" fmla="*/ 2814638 h 3033713"/>
                <a:gd name="connsiteX37" fmla="*/ 2019299 w 2028599"/>
                <a:gd name="connsiteY37" fmla="*/ 2890839 h 3033713"/>
                <a:gd name="connsiteX38" fmla="*/ 1962150 w 2028599"/>
                <a:gd name="connsiteY38" fmla="*/ 2938463 h 3033713"/>
                <a:gd name="connsiteX39" fmla="*/ 1847850 w 2028599"/>
                <a:gd name="connsiteY39" fmla="*/ 2957513 h 3033713"/>
                <a:gd name="connsiteX40" fmla="*/ 1752600 w 2028599"/>
                <a:gd name="connsiteY40" fmla="*/ 2976563 h 3033713"/>
                <a:gd name="connsiteX41" fmla="*/ 1676400 w 2028599"/>
                <a:gd name="connsiteY41" fmla="*/ 3000375 h 3033713"/>
                <a:gd name="connsiteX42" fmla="*/ 1628775 w 2028599"/>
                <a:gd name="connsiteY42" fmla="*/ 3000375 h 3033713"/>
                <a:gd name="connsiteX43" fmla="*/ 1490662 w 2028599"/>
                <a:gd name="connsiteY43" fmla="*/ 3033713 h 3033713"/>
                <a:gd name="connsiteX44" fmla="*/ 1381125 w 2028599"/>
                <a:gd name="connsiteY44" fmla="*/ 3033713 h 3033713"/>
                <a:gd name="connsiteX45" fmla="*/ 1276350 w 2028599"/>
                <a:gd name="connsiteY45" fmla="*/ 3033713 h 3033713"/>
                <a:gd name="connsiteX46" fmla="*/ 1176337 w 2028599"/>
                <a:gd name="connsiteY46" fmla="*/ 2995613 h 3033713"/>
                <a:gd name="connsiteX47" fmla="*/ 1128712 w 2028599"/>
                <a:gd name="connsiteY47" fmla="*/ 2947988 h 3033713"/>
                <a:gd name="connsiteX48" fmla="*/ 1085850 w 2028599"/>
                <a:gd name="connsiteY48" fmla="*/ 2843213 h 3033713"/>
                <a:gd name="connsiteX49" fmla="*/ 1062037 w 2028599"/>
                <a:gd name="connsiteY49" fmla="*/ 2786063 h 3033713"/>
                <a:gd name="connsiteX50" fmla="*/ 1038225 w 2028599"/>
                <a:gd name="connsiteY50" fmla="*/ 2752725 h 3033713"/>
                <a:gd name="connsiteX51" fmla="*/ 928687 w 2028599"/>
                <a:gd name="connsiteY51" fmla="*/ 2686050 h 3033713"/>
                <a:gd name="connsiteX52" fmla="*/ 871537 w 2028599"/>
                <a:gd name="connsiteY52" fmla="*/ 2662238 h 3033713"/>
                <a:gd name="connsiteX53" fmla="*/ 752475 w 2028599"/>
                <a:gd name="connsiteY53" fmla="*/ 2605088 h 3033713"/>
                <a:gd name="connsiteX54" fmla="*/ 690562 w 2028599"/>
                <a:gd name="connsiteY54" fmla="*/ 2519363 h 3033713"/>
                <a:gd name="connsiteX55" fmla="*/ 652462 w 2028599"/>
                <a:gd name="connsiteY55" fmla="*/ 2433637 h 3033713"/>
                <a:gd name="connsiteX56" fmla="*/ 642937 w 2028599"/>
                <a:gd name="connsiteY56" fmla="*/ 2362200 h 3033713"/>
                <a:gd name="connsiteX57" fmla="*/ 619124 w 2028599"/>
                <a:gd name="connsiteY57" fmla="*/ 2228851 h 3033713"/>
                <a:gd name="connsiteX58" fmla="*/ 600075 w 2028599"/>
                <a:gd name="connsiteY58" fmla="*/ 2052638 h 3033713"/>
                <a:gd name="connsiteX59" fmla="*/ 590550 w 2028599"/>
                <a:gd name="connsiteY59" fmla="*/ 1900237 h 3033713"/>
                <a:gd name="connsiteX60" fmla="*/ 547687 w 2028599"/>
                <a:gd name="connsiteY60" fmla="*/ 1733550 h 3033713"/>
                <a:gd name="connsiteX61" fmla="*/ 504825 w 2028599"/>
                <a:gd name="connsiteY61" fmla="*/ 1662113 h 3033713"/>
                <a:gd name="connsiteX62" fmla="*/ 428625 w 2028599"/>
                <a:gd name="connsiteY62" fmla="*/ 1595438 h 3033713"/>
                <a:gd name="connsiteX63" fmla="*/ 352424 w 2028599"/>
                <a:gd name="connsiteY63" fmla="*/ 1562100 h 3033713"/>
                <a:gd name="connsiteX64" fmla="*/ 319087 w 2028599"/>
                <a:gd name="connsiteY64" fmla="*/ 1519238 h 3033713"/>
                <a:gd name="connsiteX65" fmla="*/ 290512 w 2028599"/>
                <a:gd name="connsiteY65" fmla="*/ 1443038 h 3033713"/>
                <a:gd name="connsiteX66" fmla="*/ 309562 w 2028599"/>
                <a:gd name="connsiteY66" fmla="*/ 1376363 h 3033713"/>
                <a:gd name="connsiteX67" fmla="*/ 314325 w 2028599"/>
                <a:gd name="connsiteY67" fmla="*/ 1319213 h 3033713"/>
                <a:gd name="connsiteX68" fmla="*/ 295275 w 2028599"/>
                <a:gd name="connsiteY68" fmla="*/ 1257300 h 3033713"/>
                <a:gd name="connsiteX0" fmla="*/ 295275 w 2002259"/>
                <a:gd name="connsiteY0" fmla="*/ 1257300 h 3033713"/>
                <a:gd name="connsiteX1" fmla="*/ 261937 w 2002259"/>
                <a:gd name="connsiteY1" fmla="*/ 1133475 h 3033713"/>
                <a:gd name="connsiteX2" fmla="*/ 223837 w 2002259"/>
                <a:gd name="connsiteY2" fmla="*/ 1004888 h 3033713"/>
                <a:gd name="connsiteX3" fmla="*/ 204787 w 2002259"/>
                <a:gd name="connsiteY3" fmla="*/ 890588 h 3033713"/>
                <a:gd name="connsiteX4" fmla="*/ 190500 w 2002259"/>
                <a:gd name="connsiteY4" fmla="*/ 814388 h 3033713"/>
                <a:gd name="connsiteX5" fmla="*/ 171450 w 2002259"/>
                <a:gd name="connsiteY5" fmla="*/ 738188 h 3033713"/>
                <a:gd name="connsiteX6" fmla="*/ 114300 w 2002259"/>
                <a:gd name="connsiteY6" fmla="*/ 628650 h 3033713"/>
                <a:gd name="connsiteX7" fmla="*/ 28575 w 2002259"/>
                <a:gd name="connsiteY7" fmla="*/ 504825 h 3033713"/>
                <a:gd name="connsiteX8" fmla="*/ 0 w 2002259"/>
                <a:gd name="connsiteY8" fmla="*/ 338138 h 3033713"/>
                <a:gd name="connsiteX9" fmla="*/ 14287 w 2002259"/>
                <a:gd name="connsiteY9" fmla="*/ 190500 h 3033713"/>
                <a:gd name="connsiteX10" fmla="*/ 47625 w 2002259"/>
                <a:gd name="connsiteY10" fmla="*/ 128588 h 3033713"/>
                <a:gd name="connsiteX11" fmla="*/ 171450 w 2002259"/>
                <a:gd name="connsiteY11" fmla="*/ 57150 h 3033713"/>
                <a:gd name="connsiteX12" fmla="*/ 352425 w 2002259"/>
                <a:gd name="connsiteY12" fmla="*/ 0 h 3033713"/>
                <a:gd name="connsiteX13" fmla="*/ 471487 w 2002259"/>
                <a:gd name="connsiteY13" fmla="*/ 0 h 3033713"/>
                <a:gd name="connsiteX14" fmla="*/ 490537 w 2002259"/>
                <a:gd name="connsiteY14" fmla="*/ 0 h 3033713"/>
                <a:gd name="connsiteX15" fmla="*/ 595312 w 2002259"/>
                <a:gd name="connsiteY15" fmla="*/ 9525 h 3033713"/>
                <a:gd name="connsiteX16" fmla="*/ 781050 w 2002259"/>
                <a:gd name="connsiteY16" fmla="*/ 76200 h 3033713"/>
                <a:gd name="connsiteX17" fmla="*/ 890587 w 2002259"/>
                <a:gd name="connsiteY17" fmla="*/ 195263 h 3033713"/>
                <a:gd name="connsiteX18" fmla="*/ 1085850 w 2002259"/>
                <a:gd name="connsiteY18" fmla="*/ 566738 h 3033713"/>
                <a:gd name="connsiteX19" fmla="*/ 1285875 w 2002259"/>
                <a:gd name="connsiteY19" fmla="*/ 795338 h 3033713"/>
                <a:gd name="connsiteX20" fmla="*/ 1309687 w 2002259"/>
                <a:gd name="connsiteY20" fmla="*/ 914400 h 3033713"/>
                <a:gd name="connsiteX21" fmla="*/ 1304925 w 2002259"/>
                <a:gd name="connsiteY21" fmla="*/ 1062038 h 3033713"/>
                <a:gd name="connsiteX22" fmla="*/ 1219200 w 2002259"/>
                <a:gd name="connsiteY22" fmla="*/ 1138238 h 3033713"/>
                <a:gd name="connsiteX23" fmla="*/ 1190625 w 2002259"/>
                <a:gd name="connsiteY23" fmla="*/ 1228725 h 3033713"/>
                <a:gd name="connsiteX24" fmla="*/ 1233487 w 2002259"/>
                <a:gd name="connsiteY24" fmla="*/ 1419225 h 3033713"/>
                <a:gd name="connsiteX25" fmla="*/ 1314450 w 2002259"/>
                <a:gd name="connsiteY25" fmla="*/ 1590675 h 3033713"/>
                <a:gd name="connsiteX26" fmla="*/ 1428750 w 2002259"/>
                <a:gd name="connsiteY26" fmla="*/ 1752600 h 3033713"/>
                <a:gd name="connsiteX27" fmla="*/ 1514475 w 2002259"/>
                <a:gd name="connsiteY27" fmla="*/ 1843088 h 3033713"/>
                <a:gd name="connsiteX28" fmla="*/ 1538287 w 2002259"/>
                <a:gd name="connsiteY28" fmla="*/ 1914525 h 3033713"/>
                <a:gd name="connsiteX29" fmla="*/ 1585912 w 2002259"/>
                <a:gd name="connsiteY29" fmla="*/ 2081213 h 3033713"/>
                <a:gd name="connsiteX30" fmla="*/ 1614487 w 2002259"/>
                <a:gd name="connsiteY30" fmla="*/ 2109788 h 3033713"/>
                <a:gd name="connsiteX31" fmla="*/ 1671637 w 2002259"/>
                <a:gd name="connsiteY31" fmla="*/ 2243138 h 3033713"/>
                <a:gd name="connsiteX32" fmla="*/ 1790700 w 2002259"/>
                <a:gd name="connsiteY32" fmla="*/ 2371725 h 3033713"/>
                <a:gd name="connsiteX33" fmla="*/ 1890713 w 2002259"/>
                <a:gd name="connsiteY33" fmla="*/ 2495550 h 3033713"/>
                <a:gd name="connsiteX34" fmla="*/ 1971674 w 2002259"/>
                <a:gd name="connsiteY34" fmla="*/ 2614613 h 3033713"/>
                <a:gd name="connsiteX35" fmla="*/ 1995487 w 2002259"/>
                <a:gd name="connsiteY35" fmla="*/ 2719389 h 3033713"/>
                <a:gd name="connsiteX36" fmla="*/ 1990724 w 2002259"/>
                <a:gd name="connsiteY36" fmla="*/ 2814638 h 3033713"/>
                <a:gd name="connsiteX37" fmla="*/ 1971674 w 2002259"/>
                <a:gd name="connsiteY37" fmla="*/ 2895602 h 3033713"/>
                <a:gd name="connsiteX38" fmla="*/ 1962150 w 2002259"/>
                <a:gd name="connsiteY38" fmla="*/ 2938463 h 3033713"/>
                <a:gd name="connsiteX39" fmla="*/ 1847850 w 2002259"/>
                <a:gd name="connsiteY39" fmla="*/ 2957513 h 3033713"/>
                <a:gd name="connsiteX40" fmla="*/ 1752600 w 2002259"/>
                <a:gd name="connsiteY40" fmla="*/ 2976563 h 3033713"/>
                <a:gd name="connsiteX41" fmla="*/ 1676400 w 2002259"/>
                <a:gd name="connsiteY41" fmla="*/ 3000375 h 3033713"/>
                <a:gd name="connsiteX42" fmla="*/ 1628775 w 2002259"/>
                <a:gd name="connsiteY42" fmla="*/ 3000375 h 3033713"/>
                <a:gd name="connsiteX43" fmla="*/ 1490662 w 2002259"/>
                <a:gd name="connsiteY43" fmla="*/ 3033713 h 3033713"/>
                <a:gd name="connsiteX44" fmla="*/ 1381125 w 2002259"/>
                <a:gd name="connsiteY44" fmla="*/ 3033713 h 3033713"/>
                <a:gd name="connsiteX45" fmla="*/ 1276350 w 2002259"/>
                <a:gd name="connsiteY45" fmla="*/ 3033713 h 3033713"/>
                <a:gd name="connsiteX46" fmla="*/ 1176337 w 2002259"/>
                <a:gd name="connsiteY46" fmla="*/ 2995613 h 3033713"/>
                <a:gd name="connsiteX47" fmla="*/ 1128712 w 2002259"/>
                <a:gd name="connsiteY47" fmla="*/ 2947988 h 3033713"/>
                <a:gd name="connsiteX48" fmla="*/ 1085850 w 2002259"/>
                <a:gd name="connsiteY48" fmla="*/ 2843213 h 3033713"/>
                <a:gd name="connsiteX49" fmla="*/ 1062037 w 2002259"/>
                <a:gd name="connsiteY49" fmla="*/ 2786063 h 3033713"/>
                <a:gd name="connsiteX50" fmla="*/ 1038225 w 2002259"/>
                <a:gd name="connsiteY50" fmla="*/ 2752725 h 3033713"/>
                <a:gd name="connsiteX51" fmla="*/ 928687 w 2002259"/>
                <a:gd name="connsiteY51" fmla="*/ 2686050 h 3033713"/>
                <a:gd name="connsiteX52" fmla="*/ 871537 w 2002259"/>
                <a:gd name="connsiteY52" fmla="*/ 2662238 h 3033713"/>
                <a:gd name="connsiteX53" fmla="*/ 752475 w 2002259"/>
                <a:gd name="connsiteY53" fmla="*/ 2605088 h 3033713"/>
                <a:gd name="connsiteX54" fmla="*/ 690562 w 2002259"/>
                <a:gd name="connsiteY54" fmla="*/ 2519363 h 3033713"/>
                <a:gd name="connsiteX55" fmla="*/ 652462 w 2002259"/>
                <a:gd name="connsiteY55" fmla="*/ 2433637 h 3033713"/>
                <a:gd name="connsiteX56" fmla="*/ 642937 w 2002259"/>
                <a:gd name="connsiteY56" fmla="*/ 2362200 h 3033713"/>
                <a:gd name="connsiteX57" fmla="*/ 619124 w 2002259"/>
                <a:gd name="connsiteY57" fmla="*/ 2228851 h 3033713"/>
                <a:gd name="connsiteX58" fmla="*/ 600075 w 2002259"/>
                <a:gd name="connsiteY58" fmla="*/ 2052638 h 3033713"/>
                <a:gd name="connsiteX59" fmla="*/ 590550 w 2002259"/>
                <a:gd name="connsiteY59" fmla="*/ 1900237 h 3033713"/>
                <a:gd name="connsiteX60" fmla="*/ 547687 w 2002259"/>
                <a:gd name="connsiteY60" fmla="*/ 1733550 h 3033713"/>
                <a:gd name="connsiteX61" fmla="*/ 504825 w 2002259"/>
                <a:gd name="connsiteY61" fmla="*/ 1662113 h 3033713"/>
                <a:gd name="connsiteX62" fmla="*/ 428625 w 2002259"/>
                <a:gd name="connsiteY62" fmla="*/ 1595438 h 3033713"/>
                <a:gd name="connsiteX63" fmla="*/ 352424 w 2002259"/>
                <a:gd name="connsiteY63" fmla="*/ 1562100 h 3033713"/>
                <a:gd name="connsiteX64" fmla="*/ 319087 w 2002259"/>
                <a:gd name="connsiteY64" fmla="*/ 1519238 h 3033713"/>
                <a:gd name="connsiteX65" fmla="*/ 290512 w 2002259"/>
                <a:gd name="connsiteY65" fmla="*/ 1443038 h 3033713"/>
                <a:gd name="connsiteX66" fmla="*/ 309562 w 2002259"/>
                <a:gd name="connsiteY66" fmla="*/ 1376363 h 3033713"/>
                <a:gd name="connsiteX67" fmla="*/ 314325 w 2002259"/>
                <a:gd name="connsiteY67" fmla="*/ 1319213 h 3033713"/>
                <a:gd name="connsiteX68" fmla="*/ 295275 w 2002259"/>
                <a:gd name="connsiteY68" fmla="*/ 1257300 h 3033713"/>
                <a:gd name="connsiteX0" fmla="*/ 295275 w 2002259"/>
                <a:gd name="connsiteY0" fmla="*/ 1257300 h 3033713"/>
                <a:gd name="connsiteX1" fmla="*/ 261937 w 2002259"/>
                <a:gd name="connsiteY1" fmla="*/ 1133475 h 3033713"/>
                <a:gd name="connsiteX2" fmla="*/ 223837 w 2002259"/>
                <a:gd name="connsiteY2" fmla="*/ 1004888 h 3033713"/>
                <a:gd name="connsiteX3" fmla="*/ 204787 w 2002259"/>
                <a:gd name="connsiteY3" fmla="*/ 890588 h 3033713"/>
                <a:gd name="connsiteX4" fmla="*/ 190500 w 2002259"/>
                <a:gd name="connsiteY4" fmla="*/ 814388 h 3033713"/>
                <a:gd name="connsiteX5" fmla="*/ 171450 w 2002259"/>
                <a:gd name="connsiteY5" fmla="*/ 738188 h 3033713"/>
                <a:gd name="connsiteX6" fmla="*/ 114300 w 2002259"/>
                <a:gd name="connsiteY6" fmla="*/ 628650 h 3033713"/>
                <a:gd name="connsiteX7" fmla="*/ 28575 w 2002259"/>
                <a:gd name="connsiteY7" fmla="*/ 504825 h 3033713"/>
                <a:gd name="connsiteX8" fmla="*/ 0 w 2002259"/>
                <a:gd name="connsiteY8" fmla="*/ 338138 h 3033713"/>
                <a:gd name="connsiteX9" fmla="*/ 14287 w 2002259"/>
                <a:gd name="connsiteY9" fmla="*/ 190500 h 3033713"/>
                <a:gd name="connsiteX10" fmla="*/ 47625 w 2002259"/>
                <a:gd name="connsiteY10" fmla="*/ 128588 h 3033713"/>
                <a:gd name="connsiteX11" fmla="*/ 171450 w 2002259"/>
                <a:gd name="connsiteY11" fmla="*/ 57150 h 3033713"/>
                <a:gd name="connsiteX12" fmla="*/ 352425 w 2002259"/>
                <a:gd name="connsiteY12" fmla="*/ 0 h 3033713"/>
                <a:gd name="connsiteX13" fmla="*/ 471487 w 2002259"/>
                <a:gd name="connsiteY13" fmla="*/ 0 h 3033713"/>
                <a:gd name="connsiteX14" fmla="*/ 490537 w 2002259"/>
                <a:gd name="connsiteY14" fmla="*/ 0 h 3033713"/>
                <a:gd name="connsiteX15" fmla="*/ 595312 w 2002259"/>
                <a:gd name="connsiteY15" fmla="*/ 9525 h 3033713"/>
                <a:gd name="connsiteX16" fmla="*/ 781050 w 2002259"/>
                <a:gd name="connsiteY16" fmla="*/ 76200 h 3033713"/>
                <a:gd name="connsiteX17" fmla="*/ 890587 w 2002259"/>
                <a:gd name="connsiteY17" fmla="*/ 195263 h 3033713"/>
                <a:gd name="connsiteX18" fmla="*/ 1085850 w 2002259"/>
                <a:gd name="connsiteY18" fmla="*/ 566738 h 3033713"/>
                <a:gd name="connsiteX19" fmla="*/ 1285875 w 2002259"/>
                <a:gd name="connsiteY19" fmla="*/ 795338 h 3033713"/>
                <a:gd name="connsiteX20" fmla="*/ 1309687 w 2002259"/>
                <a:gd name="connsiteY20" fmla="*/ 914400 h 3033713"/>
                <a:gd name="connsiteX21" fmla="*/ 1304925 w 2002259"/>
                <a:gd name="connsiteY21" fmla="*/ 1062038 h 3033713"/>
                <a:gd name="connsiteX22" fmla="*/ 1219200 w 2002259"/>
                <a:gd name="connsiteY22" fmla="*/ 1138238 h 3033713"/>
                <a:gd name="connsiteX23" fmla="*/ 1190625 w 2002259"/>
                <a:gd name="connsiteY23" fmla="*/ 1228725 h 3033713"/>
                <a:gd name="connsiteX24" fmla="*/ 1233487 w 2002259"/>
                <a:gd name="connsiteY24" fmla="*/ 1419225 h 3033713"/>
                <a:gd name="connsiteX25" fmla="*/ 1314450 w 2002259"/>
                <a:gd name="connsiteY25" fmla="*/ 1590675 h 3033713"/>
                <a:gd name="connsiteX26" fmla="*/ 1428750 w 2002259"/>
                <a:gd name="connsiteY26" fmla="*/ 1752600 h 3033713"/>
                <a:gd name="connsiteX27" fmla="*/ 1514475 w 2002259"/>
                <a:gd name="connsiteY27" fmla="*/ 1843088 h 3033713"/>
                <a:gd name="connsiteX28" fmla="*/ 1538287 w 2002259"/>
                <a:gd name="connsiteY28" fmla="*/ 1914525 h 3033713"/>
                <a:gd name="connsiteX29" fmla="*/ 1585912 w 2002259"/>
                <a:gd name="connsiteY29" fmla="*/ 2081213 h 3033713"/>
                <a:gd name="connsiteX30" fmla="*/ 1614487 w 2002259"/>
                <a:gd name="connsiteY30" fmla="*/ 2109788 h 3033713"/>
                <a:gd name="connsiteX31" fmla="*/ 1671637 w 2002259"/>
                <a:gd name="connsiteY31" fmla="*/ 2243138 h 3033713"/>
                <a:gd name="connsiteX32" fmla="*/ 1790700 w 2002259"/>
                <a:gd name="connsiteY32" fmla="*/ 2371725 h 3033713"/>
                <a:gd name="connsiteX33" fmla="*/ 1890713 w 2002259"/>
                <a:gd name="connsiteY33" fmla="*/ 2495550 h 3033713"/>
                <a:gd name="connsiteX34" fmla="*/ 1971674 w 2002259"/>
                <a:gd name="connsiteY34" fmla="*/ 2614613 h 3033713"/>
                <a:gd name="connsiteX35" fmla="*/ 1995487 w 2002259"/>
                <a:gd name="connsiteY35" fmla="*/ 2719389 h 3033713"/>
                <a:gd name="connsiteX36" fmla="*/ 1990724 w 2002259"/>
                <a:gd name="connsiteY36" fmla="*/ 2814638 h 3033713"/>
                <a:gd name="connsiteX37" fmla="*/ 1971674 w 2002259"/>
                <a:gd name="connsiteY37" fmla="*/ 2895602 h 3033713"/>
                <a:gd name="connsiteX38" fmla="*/ 1919288 w 2002259"/>
                <a:gd name="connsiteY38" fmla="*/ 2933701 h 3033713"/>
                <a:gd name="connsiteX39" fmla="*/ 1847850 w 2002259"/>
                <a:gd name="connsiteY39" fmla="*/ 2957513 h 3033713"/>
                <a:gd name="connsiteX40" fmla="*/ 1752600 w 2002259"/>
                <a:gd name="connsiteY40" fmla="*/ 2976563 h 3033713"/>
                <a:gd name="connsiteX41" fmla="*/ 1676400 w 2002259"/>
                <a:gd name="connsiteY41" fmla="*/ 3000375 h 3033713"/>
                <a:gd name="connsiteX42" fmla="*/ 1628775 w 2002259"/>
                <a:gd name="connsiteY42" fmla="*/ 3000375 h 3033713"/>
                <a:gd name="connsiteX43" fmla="*/ 1490662 w 2002259"/>
                <a:gd name="connsiteY43" fmla="*/ 3033713 h 3033713"/>
                <a:gd name="connsiteX44" fmla="*/ 1381125 w 2002259"/>
                <a:gd name="connsiteY44" fmla="*/ 3033713 h 3033713"/>
                <a:gd name="connsiteX45" fmla="*/ 1276350 w 2002259"/>
                <a:gd name="connsiteY45" fmla="*/ 3033713 h 3033713"/>
                <a:gd name="connsiteX46" fmla="*/ 1176337 w 2002259"/>
                <a:gd name="connsiteY46" fmla="*/ 2995613 h 3033713"/>
                <a:gd name="connsiteX47" fmla="*/ 1128712 w 2002259"/>
                <a:gd name="connsiteY47" fmla="*/ 2947988 h 3033713"/>
                <a:gd name="connsiteX48" fmla="*/ 1085850 w 2002259"/>
                <a:gd name="connsiteY48" fmla="*/ 2843213 h 3033713"/>
                <a:gd name="connsiteX49" fmla="*/ 1062037 w 2002259"/>
                <a:gd name="connsiteY49" fmla="*/ 2786063 h 3033713"/>
                <a:gd name="connsiteX50" fmla="*/ 1038225 w 2002259"/>
                <a:gd name="connsiteY50" fmla="*/ 2752725 h 3033713"/>
                <a:gd name="connsiteX51" fmla="*/ 928687 w 2002259"/>
                <a:gd name="connsiteY51" fmla="*/ 2686050 h 3033713"/>
                <a:gd name="connsiteX52" fmla="*/ 871537 w 2002259"/>
                <a:gd name="connsiteY52" fmla="*/ 2662238 h 3033713"/>
                <a:gd name="connsiteX53" fmla="*/ 752475 w 2002259"/>
                <a:gd name="connsiteY53" fmla="*/ 2605088 h 3033713"/>
                <a:gd name="connsiteX54" fmla="*/ 690562 w 2002259"/>
                <a:gd name="connsiteY54" fmla="*/ 2519363 h 3033713"/>
                <a:gd name="connsiteX55" fmla="*/ 652462 w 2002259"/>
                <a:gd name="connsiteY55" fmla="*/ 2433637 h 3033713"/>
                <a:gd name="connsiteX56" fmla="*/ 642937 w 2002259"/>
                <a:gd name="connsiteY56" fmla="*/ 2362200 h 3033713"/>
                <a:gd name="connsiteX57" fmla="*/ 619124 w 2002259"/>
                <a:gd name="connsiteY57" fmla="*/ 2228851 h 3033713"/>
                <a:gd name="connsiteX58" fmla="*/ 600075 w 2002259"/>
                <a:gd name="connsiteY58" fmla="*/ 2052638 h 3033713"/>
                <a:gd name="connsiteX59" fmla="*/ 590550 w 2002259"/>
                <a:gd name="connsiteY59" fmla="*/ 1900237 h 3033713"/>
                <a:gd name="connsiteX60" fmla="*/ 547687 w 2002259"/>
                <a:gd name="connsiteY60" fmla="*/ 1733550 h 3033713"/>
                <a:gd name="connsiteX61" fmla="*/ 504825 w 2002259"/>
                <a:gd name="connsiteY61" fmla="*/ 1662113 h 3033713"/>
                <a:gd name="connsiteX62" fmla="*/ 428625 w 2002259"/>
                <a:gd name="connsiteY62" fmla="*/ 1595438 h 3033713"/>
                <a:gd name="connsiteX63" fmla="*/ 352424 w 2002259"/>
                <a:gd name="connsiteY63" fmla="*/ 1562100 h 3033713"/>
                <a:gd name="connsiteX64" fmla="*/ 319087 w 2002259"/>
                <a:gd name="connsiteY64" fmla="*/ 1519238 h 3033713"/>
                <a:gd name="connsiteX65" fmla="*/ 290512 w 2002259"/>
                <a:gd name="connsiteY65" fmla="*/ 1443038 h 3033713"/>
                <a:gd name="connsiteX66" fmla="*/ 309562 w 2002259"/>
                <a:gd name="connsiteY66" fmla="*/ 1376363 h 3033713"/>
                <a:gd name="connsiteX67" fmla="*/ 314325 w 2002259"/>
                <a:gd name="connsiteY67" fmla="*/ 1319213 h 3033713"/>
                <a:gd name="connsiteX68" fmla="*/ 295275 w 2002259"/>
                <a:gd name="connsiteY68" fmla="*/ 1257300 h 3033713"/>
                <a:gd name="connsiteX0" fmla="*/ 295275 w 2002259"/>
                <a:gd name="connsiteY0" fmla="*/ 1257300 h 3033713"/>
                <a:gd name="connsiteX1" fmla="*/ 261937 w 2002259"/>
                <a:gd name="connsiteY1" fmla="*/ 1133475 h 3033713"/>
                <a:gd name="connsiteX2" fmla="*/ 223837 w 2002259"/>
                <a:gd name="connsiteY2" fmla="*/ 1004888 h 3033713"/>
                <a:gd name="connsiteX3" fmla="*/ 204787 w 2002259"/>
                <a:gd name="connsiteY3" fmla="*/ 890588 h 3033713"/>
                <a:gd name="connsiteX4" fmla="*/ 190500 w 2002259"/>
                <a:gd name="connsiteY4" fmla="*/ 814388 h 3033713"/>
                <a:gd name="connsiteX5" fmla="*/ 171450 w 2002259"/>
                <a:gd name="connsiteY5" fmla="*/ 738188 h 3033713"/>
                <a:gd name="connsiteX6" fmla="*/ 114300 w 2002259"/>
                <a:gd name="connsiteY6" fmla="*/ 628650 h 3033713"/>
                <a:gd name="connsiteX7" fmla="*/ 28575 w 2002259"/>
                <a:gd name="connsiteY7" fmla="*/ 504825 h 3033713"/>
                <a:gd name="connsiteX8" fmla="*/ 0 w 2002259"/>
                <a:gd name="connsiteY8" fmla="*/ 338138 h 3033713"/>
                <a:gd name="connsiteX9" fmla="*/ 14287 w 2002259"/>
                <a:gd name="connsiteY9" fmla="*/ 190500 h 3033713"/>
                <a:gd name="connsiteX10" fmla="*/ 47625 w 2002259"/>
                <a:gd name="connsiteY10" fmla="*/ 128588 h 3033713"/>
                <a:gd name="connsiteX11" fmla="*/ 171450 w 2002259"/>
                <a:gd name="connsiteY11" fmla="*/ 57150 h 3033713"/>
                <a:gd name="connsiteX12" fmla="*/ 352425 w 2002259"/>
                <a:gd name="connsiteY12" fmla="*/ 0 h 3033713"/>
                <a:gd name="connsiteX13" fmla="*/ 471487 w 2002259"/>
                <a:gd name="connsiteY13" fmla="*/ 0 h 3033713"/>
                <a:gd name="connsiteX14" fmla="*/ 490537 w 2002259"/>
                <a:gd name="connsiteY14" fmla="*/ 0 h 3033713"/>
                <a:gd name="connsiteX15" fmla="*/ 595312 w 2002259"/>
                <a:gd name="connsiteY15" fmla="*/ 9525 h 3033713"/>
                <a:gd name="connsiteX16" fmla="*/ 781050 w 2002259"/>
                <a:gd name="connsiteY16" fmla="*/ 76200 h 3033713"/>
                <a:gd name="connsiteX17" fmla="*/ 890587 w 2002259"/>
                <a:gd name="connsiteY17" fmla="*/ 195263 h 3033713"/>
                <a:gd name="connsiteX18" fmla="*/ 1085850 w 2002259"/>
                <a:gd name="connsiteY18" fmla="*/ 566738 h 3033713"/>
                <a:gd name="connsiteX19" fmla="*/ 1285875 w 2002259"/>
                <a:gd name="connsiteY19" fmla="*/ 795338 h 3033713"/>
                <a:gd name="connsiteX20" fmla="*/ 1309687 w 2002259"/>
                <a:gd name="connsiteY20" fmla="*/ 914400 h 3033713"/>
                <a:gd name="connsiteX21" fmla="*/ 1304925 w 2002259"/>
                <a:gd name="connsiteY21" fmla="*/ 1062038 h 3033713"/>
                <a:gd name="connsiteX22" fmla="*/ 1219200 w 2002259"/>
                <a:gd name="connsiteY22" fmla="*/ 1138238 h 3033713"/>
                <a:gd name="connsiteX23" fmla="*/ 1190625 w 2002259"/>
                <a:gd name="connsiteY23" fmla="*/ 1228725 h 3033713"/>
                <a:gd name="connsiteX24" fmla="*/ 1233487 w 2002259"/>
                <a:gd name="connsiteY24" fmla="*/ 1419225 h 3033713"/>
                <a:gd name="connsiteX25" fmla="*/ 1314450 w 2002259"/>
                <a:gd name="connsiteY25" fmla="*/ 1590675 h 3033713"/>
                <a:gd name="connsiteX26" fmla="*/ 1428750 w 2002259"/>
                <a:gd name="connsiteY26" fmla="*/ 1752600 h 3033713"/>
                <a:gd name="connsiteX27" fmla="*/ 1514475 w 2002259"/>
                <a:gd name="connsiteY27" fmla="*/ 1843088 h 3033713"/>
                <a:gd name="connsiteX28" fmla="*/ 1538287 w 2002259"/>
                <a:gd name="connsiteY28" fmla="*/ 1914525 h 3033713"/>
                <a:gd name="connsiteX29" fmla="*/ 1585912 w 2002259"/>
                <a:gd name="connsiteY29" fmla="*/ 2081213 h 3033713"/>
                <a:gd name="connsiteX30" fmla="*/ 1614487 w 2002259"/>
                <a:gd name="connsiteY30" fmla="*/ 2109788 h 3033713"/>
                <a:gd name="connsiteX31" fmla="*/ 1671637 w 2002259"/>
                <a:gd name="connsiteY31" fmla="*/ 2243138 h 3033713"/>
                <a:gd name="connsiteX32" fmla="*/ 1790700 w 2002259"/>
                <a:gd name="connsiteY32" fmla="*/ 2371725 h 3033713"/>
                <a:gd name="connsiteX33" fmla="*/ 1890713 w 2002259"/>
                <a:gd name="connsiteY33" fmla="*/ 2495550 h 3033713"/>
                <a:gd name="connsiteX34" fmla="*/ 1971674 w 2002259"/>
                <a:gd name="connsiteY34" fmla="*/ 2614613 h 3033713"/>
                <a:gd name="connsiteX35" fmla="*/ 1995487 w 2002259"/>
                <a:gd name="connsiteY35" fmla="*/ 2719389 h 3033713"/>
                <a:gd name="connsiteX36" fmla="*/ 1990724 w 2002259"/>
                <a:gd name="connsiteY36" fmla="*/ 2814638 h 3033713"/>
                <a:gd name="connsiteX37" fmla="*/ 1971674 w 2002259"/>
                <a:gd name="connsiteY37" fmla="*/ 2895602 h 3033713"/>
                <a:gd name="connsiteX38" fmla="*/ 1919288 w 2002259"/>
                <a:gd name="connsiteY38" fmla="*/ 2933701 h 3033713"/>
                <a:gd name="connsiteX39" fmla="*/ 1847850 w 2002259"/>
                <a:gd name="connsiteY39" fmla="*/ 2957513 h 3033713"/>
                <a:gd name="connsiteX40" fmla="*/ 1785938 w 2002259"/>
                <a:gd name="connsiteY40" fmla="*/ 2990851 h 3033713"/>
                <a:gd name="connsiteX41" fmla="*/ 1676400 w 2002259"/>
                <a:gd name="connsiteY41" fmla="*/ 3000375 h 3033713"/>
                <a:gd name="connsiteX42" fmla="*/ 1628775 w 2002259"/>
                <a:gd name="connsiteY42" fmla="*/ 3000375 h 3033713"/>
                <a:gd name="connsiteX43" fmla="*/ 1490662 w 2002259"/>
                <a:gd name="connsiteY43" fmla="*/ 3033713 h 3033713"/>
                <a:gd name="connsiteX44" fmla="*/ 1381125 w 2002259"/>
                <a:gd name="connsiteY44" fmla="*/ 3033713 h 3033713"/>
                <a:gd name="connsiteX45" fmla="*/ 1276350 w 2002259"/>
                <a:gd name="connsiteY45" fmla="*/ 3033713 h 3033713"/>
                <a:gd name="connsiteX46" fmla="*/ 1176337 w 2002259"/>
                <a:gd name="connsiteY46" fmla="*/ 2995613 h 3033713"/>
                <a:gd name="connsiteX47" fmla="*/ 1128712 w 2002259"/>
                <a:gd name="connsiteY47" fmla="*/ 2947988 h 3033713"/>
                <a:gd name="connsiteX48" fmla="*/ 1085850 w 2002259"/>
                <a:gd name="connsiteY48" fmla="*/ 2843213 h 3033713"/>
                <a:gd name="connsiteX49" fmla="*/ 1062037 w 2002259"/>
                <a:gd name="connsiteY49" fmla="*/ 2786063 h 3033713"/>
                <a:gd name="connsiteX50" fmla="*/ 1038225 w 2002259"/>
                <a:gd name="connsiteY50" fmla="*/ 2752725 h 3033713"/>
                <a:gd name="connsiteX51" fmla="*/ 928687 w 2002259"/>
                <a:gd name="connsiteY51" fmla="*/ 2686050 h 3033713"/>
                <a:gd name="connsiteX52" fmla="*/ 871537 w 2002259"/>
                <a:gd name="connsiteY52" fmla="*/ 2662238 h 3033713"/>
                <a:gd name="connsiteX53" fmla="*/ 752475 w 2002259"/>
                <a:gd name="connsiteY53" fmla="*/ 2605088 h 3033713"/>
                <a:gd name="connsiteX54" fmla="*/ 690562 w 2002259"/>
                <a:gd name="connsiteY54" fmla="*/ 2519363 h 3033713"/>
                <a:gd name="connsiteX55" fmla="*/ 652462 w 2002259"/>
                <a:gd name="connsiteY55" fmla="*/ 2433637 h 3033713"/>
                <a:gd name="connsiteX56" fmla="*/ 642937 w 2002259"/>
                <a:gd name="connsiteY56" fmla="*/ 2362200 h 3033713"/>
                <a:gd name="connsiteX57" fmla="*/ 619124 w 2002259"/>
                <a:gd name="connsiteY57" fmla="*/ 2228851 h 3033713"/>
                <a:gd name="connsiteX58" fmla="*/ 600075 w 2002259"/>
                <a:gd name="connsiteY58" fmla="*/ 2052638 h 3033713"/>
                <a:gd name="connsiteX59" fmla="*/ 590550 w 2002259"/>
                <a:gd name="connsiteY59" fmla="*/ 1900237 h 3033713"/>
                <a:gd name="connsiteX60" fmla="*/ 547687 w 2002259"/>
                <a:gd name="connsiteY60" fmla="*/ 1733550 h 3033713"/>
                <a:gd name="connsiteX61" fmla="*/ 504825 w 2002259"/>
                <a:gd name="connsiteY61" fmla="*/ 1662113 h 3033713"/>
                <a:gd name="connsiteX62" fmla="*/ 428625 w 2002259"/>
                <a:gd name="connsiteY62" fmla="*/ 1595438 h 3033713"/>
                <a:gd name="connsiteX63" fmla="*/ 352424 w 2002259"/>
                <a:gd name="connsiteY63" fmla="*/ 1562100 h 3033713"/>
                <a:gd name="connsiteX64" fmla="*/ 319087 w 2002259"/>
                <a:gd name="connsiteY64" fmla="*/ 1519238 h 3033713"/>
                <a:gd name="connsiteX65" fmla="*/ 290512 w 2002259"/>
                <a:gd name="connsiteY65" fmla="*/ 1443038 h 3033713"/>
                <a:gd name="connsiteX66" fmla="*/ 309562 w 2002259"/>
                <a:gd name="connsiteY66" fmla="*/ 1376363 h 3033713"/>
                <a:gd name="connsiteX67" fmla="*/ 314325 w 2002259"/>
                <a:gd name="connsiteY67" fmla="*/ 1319213 h 3033713"/>
                <a:gd name="connsiteX68" fmla="*/ 295275 w 2002259"/>
                <a:gd name="connsiteY68" fmla="*/ 1257300 h 3033713"/>
                <a:gd name="connsiteX0" fmla="*/ 295275 w 2002259"/>
                <a:gd name="connsiteY0" fmla="*/ 1257300 h 3033713"/>
                <a:gd name="connsiteX1" fmla="*/ 261937 w 2002259"/>
                <a:gd name="connsiteY1" fmla="*/ 1133475 h 3033713"/>
                <a:gd name="connsiteX2" fmla="*/ 223837 w 2002259"/>
                <a:gd name="connsiteY2" fmla="*/ 1004888 h 3033713"/>
                <a:gd name="connsiteX3" fmla="*/ 204787 w 2002259"/>
                <a:gd name="connsiteY3" fmla="*/ 890588 h 3033713"/>
                <a:gd name="connsiteX4" fmla="*/ 190500 w 2002259"/>
                <a:gd name="connsiteY4" fmla="*/ 814388 h 3033713"/>
                <a:gd name="connsiteX5" fmla="*/ 171450 w 2002259"/>
                <a:gd name="connsiteY5" fmla="*/ 738188 h 3033713"/>
                <a:gd name="connsiteX6" fmla="*/ 114300 w 2002259"/>
                <a:gd name="connsiteY6" fmla="*/ 628650 h 3033713"/>
                <a:gd name="connsiteX7" fmla="*/ 28575 w 2002259"/>
                <a:gd name="connsiteY7" fmla="*/ 504825 h 3033713"/>
                <a:gd name="connsiteX8" fmla="*/ 0 w 2002259"/>
                <a:gd name="connsiteY8" fmla="*/ 338138 h 3033713"/>
                <a:gd name="connsiteX9" fmla="*/ 14287 w 2002259"/>
                <a:gd name="connsiteY9" fmla="*/ 190500 h 3033713"/>
                <a:gd name="connsiteX10" fmla="*/ 47625 w 2002259"/>
                <a:gd name="connsiteY10" fmla="*/ 128588 h 3033713"/>
                <a:gd name="connsiteX11" fmla="*/ 171450 w 2002259"/>
                <a:gd name="connsiteY11" fmla="*/ 57150 h 3033713"/>
                <a:gd name="connsiteX12" fmla="*/ 352425 w 2002259"/>
                <a:gd name="connsiteY12" fmla="*/ 0 h 3033713"/>
                <a:gd name="connsiteX13" fmla="*/ 471487 w 2002259"/>
                <a:gd name="connsiteY13" fmla="*/ 0 h 3033713"/>
                <a:gd name="connsiteX14" fmla="*/ 490537 w 2002259"/>
                <a:gd name="connsiteY14" fmla="*/ 0 h 3033713"/>
                <a:gd name="connsiteX15" fmla="*/ 595312 w 2002259"/>
                <a:gd name="connsiteY15" fmla="*/ 9525 h 3033713"/>
                <a:gd name="connsiteX16" fmla="*/ 781050 w 2002259"/>
                <a:gd name="connsiteY16" fmla="*/ 76200 h 3033713"/>
                <a:gd name="connsiteX17" fmla="*/ 890587 w 2002259"/>
                <a:gd name="connsiteY17" fmla="*/ 195263 h 3033713"/>
                <a:gd name="connsiteX18" fmla="*/ 1085850 w 2002259"/>
                <a:gd name="connsiteY18" fmla="*/ 566738 h 3033713"/>
                <a:gd name="connsiteX19" fmla="*/ 1285875 w 2002259"/>
                <a:gd name="connsiteY19" fmla="*/ 795338 h 3033713"/>
                <a:gd name="connsiteX20" fmla="*/ 1309687 w 2002259"/>
                <a:gd name="connsiteY20" fmla="*/ 914400 h 3033713"/>
                <a:gd name="connsiteX21" fmla="*/ 1304925 w 2002259"/>
                <a:gd name="connsiteY21" fmla="*/ 1062038 h 3033713"/>
                <a:gd name="connsiteX22" fmla="*/ 1219200 w 2002259"/>
                <a:gd name="connsiteY22" fmla="*/ 1138238 h 3033713"/>
                <a:gd name="connsiteX23" fmla="*/ 1190625 w 2002259"/>
                <a:gd name="connsiteY23" fmla="*/ 1228725 h 3033713"/>
                <a:gd name="connsiteX24" fmla="*/ 1233487 w 2002259"/>
                <a:gd name="connsiteY24" fmla="*/ 1419225 h 3033713"/>
                <a:gd name="connsiteX25" fmla="*/ 1314450 w 2002259"/>
                <a:gd name="connsiteY25" fmla="*/ 1590675 h 3033713"/>
                <a:gd name="connsiteX26" fmla="*/ 1428750 w 2002259"/>
                <a:gd name="connsiteY26" fmla="*/ 1752600 h 3033713"/>
                <a:gd name="connsiteX27" fmla="*/ 1514475 w 2002259"/>
                <a:gd name="connsiteY27" fmla="*/ 1843088 h 3033713"/>
                <a:gd name="connsiteX28" fmla="*/ 1538287 w 2002259"/>
                <a:gd name="connsiteY28" fmla="*/ 1914525 h 3033713"/>
                <a:gd name="connsiteX29" fmla="*/ 1585912 w 2002259"/>
                <a:gd name="connsiteY29" fmla="*/ 2081213 h 3033713"/>
                <a:gd name="connsiteX30" fmla="*/ 1614487 w 2002259"/>
                <a:gd name="connsiteY30" fmla="*/ 2109788 h 3033713"/>
                <a:gd name="connsiteX31" fmla="*/ 1671637 w 2002259"/>
                <a:gd name="connsiteY31" fmla="*/ 2243138 h 3033713"/>
                <a:gd name="connsiteX32" fmla="*/ 1790700 w 2002259"/>
                <a:gd name="connsiteY32" fmla="*/ 2371725 h 3033713"/>
                <a:gd name="connsiteX33" fmla="*/ 1890713 w 2002259"/>
                <a:gd name="connsiteY33" fmla="*/ 2495550 h 3033713"/>
                <a:gd name="connsiteX34" fmla="*/ 1971674 w 2002259"/>
                <a:gd name="connsiteY34" fmla="*/ 2614613 h 3033713"/>
                <a:gd name="connsiteX35" fmla="*/ 1995487 w 2002259"/>
                <a:gd name="connsiteY35" fmla="*/ 2719389 h 3033713"/>
                <a:gd name="connsiteX36" fmla="*/ 1990724 w 2002259"/>
                <a:gd name="connsiteY36" fmla="*/ 2814638 h 3033713"/>
                <a:gd name="connsiteX37" fmla="*/ 1971674 w 2002259"/>
                <a:gd name="connsiteY37" fmla="*/ 2895602 h 3033713"/>
                <a:gd name="connsiteX38" fmla="*/ 1919288 w 2002259"/>
                <a:gd name="connsiteY38" fmla="*/ 2933701 h 3033713"/>
                <a:gd name="connsiteX39" fmla="*/ 1847850 w 2002259"/>
                <a:gd name="connsiteY39" fmla="*/ 2957513 h 3033713"/>
                <a:gd name="connsiteX40" fmla="*/ 1785938 w 2002259"/>
                <a:gd name="connsiteY40" fmla="*/ 2990851 h 3033713"/>
                <a:gd name="connsiteX41" fmla="*/ 1676400 w 2002259"/>
                <a:gd name="connsiteY41" fmla="*/ 3000375 h 3033713"/>
                <a:gd name="connsiteX42" fmla="*/ 1624012 w 2002259"/>
                <a:gd name="connsiteY42" fmla="*/ 3033713 h 3033713"/>
                <a:gd name="connsiteX43" fmla="*/ 1490662 w 2002259"/>
                <a:gd name="connsiteY43" fmla="*/ 3033713 h 3033713"/>
                <a:gd name="connsiteX44" fmla="*/ 1381125 w 2002259"/>
                <a:gd name="connsiteY44" fmla="*/ 3033713 h 3033713"/>
                <a:gd name="connsiteX45" fmla="*/ 1276350 w 2002259"/>
                <a:gd name="connsiteY45" fmla="*/ 3033713 h 3033713"/>
                <a:gd name="connsiteX46" fmla="*/ 1176337 w 2002259"/>
                <a:gd name="connsiteY46" fmla="*/ 2995613 h 3033713"/>
                <a:gd name="connsiteX47" fmla="*/ 1128712 w 2002259"/>
                <a:gd name="connsiteY47" fmla="*/ 2947988 h 3033713"/>
                <a:gd name="connsiteX48" fmla="*/ 1085850 w 2002259"/>
                <a:gd name="connsiteY48" fmla="*/ 2843213 h 3033713"/>
                <a:gd name="connsiteX49" fmla="*/ 1062037 w 2002259"/>
                <a:gd name="connsiteY49" fmla="*/ 2786063 h 3033713"/>
                <a:gd name="connsiteX50" fmla="*/ 1038225 w 2002259"/>
                <a:gd name="connsiteY50" fmla="*/ 2752725 h 3033713"/>
                <a:gd name="connsiteX51" fmla="*/ 928687 w 2002259"/>
                <a:gd name="connsiteY51" fmla="*/ 2686050 h 3033713"/>
                <a:gd name="connsiteX52" fmla="*/ 871537 w 2002259"/>
                <a:gd name="connsiteY52" fmla="*/ 2662238 h 3033713"/>
                <a:gd name="connsiteX53" fmla="*/ 752475 w 2002259"/>
                <a:gd name="connsiteY53" fmla="*/ 2605088 h 3033713"/>
                <a:gd name="connsiteX54" fmla="*/ 690562 w 2002259"/>
                <a:gd name="connsiteY54" fmla="*/ 2519363 h 3033713"/>
                <a:gd name="connsiteX55" fmla="*/ 652462 w 2002259"/>
                <a:gd name="connsiteY55" fmla="*/ 2433637 h 3033713"/>
                <a:gd name="connsiteX56" fmla="*/ 642937 w 2002259"/>
                <a:gd name="connsiteY56" fmla="*/ 2362200 h 3033713"/>
                <a:gd name="connsiteX57" fmla="*/ 619124 w 2002259"/>
                <a:gd name="connsiteY57" fmla="*/ 2228851 h 3033713"/>
                <a:gd name="connsiteX58" fmla="*/ 600075 w 2002259"/>
                <a:gd name="connsiteY58" fmla="*/ 2052638 h 3033713"/>
                <a:gd name="connsiteX59" fmla="*/ 590550 w 2002259"/>
                <a:gd name="connsiteY59" fmla="*/ 1900237 h 3033713"/>
                <a:gd name="connsiteX60" fmla="*/ 547687 w 2002259"/>
                <a:gd name="connsiteY60" fmla="*/ 1733550 h 3033713"/>
                <a:gd name="connsiteX61" fmla="*/ 504825 w 2002259"/>
                <a:gd name="connsiteY61" fmla="*/ 1662113 h 3033713"/>
                <a:gd name="connsiteX62" fmla="*/ 428625 w 2002259"/>
                <a:gd name="connsiteY62" fmla="*/ 1595438 h 3033713"/>
                <a:gd name="connsiteX63" fmla="*/ 352424 w 2002259"/>
                <a:gd name="connsiteY63" fmla="*/ 1562100 h 3033713"/>
                <a:gd name="connsiteX64" fmla="*/ 319087 w 2002259"/>
                <a:gd name="connsiteY64" fmla="*/ 1519238 h 3033713"/>
                <a:gd name="connsiteX65" fmla="*/ 290512 w 2002259"/>
                <a:gd name="connsiteY65" fmla="*/ 1443038 h 3033713"/>
                <a:gd name="connsiteX66" fmla="*/ 309562 w 2002259"/>
                <a:gd name="connsiteY66" fmla="*/ 1376363 h 3033713"/>
                <a:gd name="connsiteX67" fmla="*/ 314325 w 2002259"/>
                <a:gd name="connsiteY67" fmla="*/ 1319213 h 3033713"/>
                <a:gd name="connsiteX68" fmla="*/ 295275 w 2002259"/>
                <a:gd name="connsiteY68" fmla="*/ 1257300 h 3033713"/>
                <a:gd name="connsiteX0" fmla="*/ 295275 w 2002259"/>
                <a:gd name="connsiteY0" fmla="*/ 1257300 h 3033713"/>
                <a:gd name="connsiteX1" fmla="*/ 261937 w 2002259"/>
                <a:gd name="connsiteY1" fmla="*/ 1133475 h 3033713"/>
                <a:gd name="connsiteX2" fmla="*/ 223837 w 2002259"/>
                <a:gd name="connsiteY2" fmla="*/ 1004888 h 3033713"/>
                <a:gd name="connsiteX3" fmla="*/ 204787 w 2002259"/>
                <a:gd name="connsiteY3" fmla="*/ 890588 h 3033713"/>
                <a:gd name="connsiteX4" fmla="*/ 190500 w 2002259"/>
                <a:gd name="connsiteY4" fmla="*/ 814388 h 3033713"/>
                <a:gd name="connsiteX5" fmla="*/ 171450 w 2002259"/>
                <a:gd name="connsiteY5" fmla="*/ 738188 h 3033713"/>
                <a:gd name="connsiteX6" fmla="*/ 114300 w 2002259"/>
                <a:gd name="connsiteY6" fmla="*/ 628650 h 3033713"/>
                <a:gd name="connsiteX7" fmla="*/ 28575 w 2002259"/>
                <a:gd name="connsiteY7" fmla="*/ 504825 h 3033713"/>
                <a:gd name="connsiteX8" fmla="*/ 0 w 2002259"/>
                <a:gd name="connsiteY8" fmla="*/ 338138 h 3033713"/>
                <a:gd name="connsiteX9" fmla="*/ 14287 w 2002259"/>
                <a:gd name="connsiteY9" fmla="*/ 190500 h 3033713"/>
                <a:gd name="connsiteX10" fmla="*/ 47625 w 2002259"/>
                <a:gd name="connsiteY10" fmla="*/ 128588 h 3033713"/>
                <a:gd name="connsiteX11" fmla="*/ 171450 w 2002259"/>
                <a:gd name="connsiteY11" fmla="*/ 57150 h 3033713"/>
                <a:gd name="connsiteX12" fmla="*/ 352425 w 2002259"/>
                <a:gd name="connsiteY12" fmla="*/ 0 h 3033713"/>
                <a:gd name="connsiteX13" fmla="*/ 471487 w 2002259"/>
                <a:gd name="connsiteY13" fmla="*/ 0 h 3033713"/>
                <a:gd name="connsiteX14" fmla="*/ 490537 w 2002259"/>
                <a:gd name="connsiteY14" fmla="*/ 0 h 3033713"/>
                <a:gd name="connsiteX15" fmla="*/ 595312 w 2002259"/>
                <a:gd name="connsiteY15" fmla="*/ 9525 h 3033713"/>
                <a:gd name="connsiteX16" fmla="*/ 781050 w 2002259"/>
                <a:gd name="connsiteY16" fmla="*/ 76200 h 3033713"/>
                <a:gd name="connsiteX17" fmla="*/ 890587 w 2002259"/>
                <a:gd name="connsiteY17" fmla="*/ 195263 h 3033713"/>
                <a:gd name="connsiteX18" fmla="*/ 1085850 w 2002259"/>
                <a:gd name="connsiteY18" fmla="*/ 566738 h 3033713"/>
                <a:gd name="connsiteX19" fmla="*/ 1285875 w 2002259"/>
                <a:gd name="connsiteY19" fmla="*/ 795338 h 3033713"/>
                <a:gd name="connsiteX20" fmla="*/ 1309687 w 2002259"/>
                <a:gd name="connsiteY20" fmla="*/ 914400 h 3033713"/>
                <a:gd name="connsiteX21" fmla="*/ 1304925 w 2002259"/>
                <a:gd name="connsiteY21" fmla="*/ 1062038 h 3033713"/>
                <a:gd name="connsiteX22" fmla="*/ 1219200 w 2002259"/>
                <a:gd name="connsiteY22" fmla="*/ 1138238 h 3033713"/>
                <a:gd name="connsiteX23" fmla="*/ 1190625 w 2002259"/>
                <a:gd name="connsiteY23" fmla="*/ 1228725 h 3033713"/>
                <a:gd name="connsiteX24" fmla="*/ 1233487 w 2002259"/>
                <a:gd name="connsiteY24" fmla="*/ 1419225 h 3033713"/>
                <a:gd name="connsiteX25" fmla="*/ 1314450 w 2002259"/>
                <a:gd name="connsiteY25" fmla="*/ 1590675 h 3033713"/>
                <a:gd name="connsiteX26" fmla="*/ 1428750 w 2002259"/>
                <a:gd name="connsiteY26" fmla="*/ 1752600 h 3033713"/>
                <a:gd name="connsiteX27" fmla="*/ 1514475 w 2002259"/>
                <a:gd name="connsiteY27" fmla="*/ 1843088 h 3033713"/>
                <a:gd name="connsiteX28" fmla="*/ 1538287 w 2002259"/>
                <a:gd name="connsiteY28" fmla="*/ 1914525 h 3033713"/>
                <a:gd name="connsiteX29" fmla="*/ 1585912 w 2002259"/>
                <a:gd name="connsiteY29" fmla="*/ 2081213 h 3033713"/>
                <a:gd name="connsiteX30" fmla="*/ 1614487 w 2002259"/>
                <a:gd name="connsiteY30" fmla="*/ 2109788 h 3033713"/>
                <a:gd name="connsiteX31" fmla="*/ 1671637 w 2002259"/>
                <a:gd name="connsiteY31" fmla="*/ 2243138 h 3033713"/>
                <a:gd name="connsiteX32" fmla="*/ 1790700 w 2002259"/>
                <a:gd name="connsiteY32" fmla="*/ 2371725 h 3033713"/>
                <a:gd name="connsiteX33" fmla="*/ 1890713 w 2002259"/>
                <a:gd name="connsiteY33" fmla="*/ 2495550 h 3033713"/>
                <a:gd name="connsiteX34" fmla="*/ 1971674 w 2002259"/>
                <a:gd name="connsiteY34" fmla="*/ 2614613 h 3033713"/>
                <a:gd name="connsiteX35" fmla="*/ 1995487 w 2002259"/>
                <a:gd name="connsiteY35" fmla="*/ 2719389 h 3033713"/>
                <a:gd name="connsiteX36" fmla="*/ 1990724 w 2002259"/>
                <a:gd name="connsiteY36" fmla="*/ 2814638 h 3033713"/>
                <a:gd name="connsiteX37" fmla="*/ 1971674 w 2002259"/>
                <a:gd name="connsiteY37" fmla="*/ 2895602 h 3033713"/>
                <a:gd name="connsiteX38" fmla="*/ 1919288 w 2002259"/>
                <a:gd name="connsiteY38" fmla="*/ 2933701 h 3033713"/>
                <a:gd name="connsiteX39" fmla="*/ 1847850 w 2002259"/>
                <a:gd name="connsiteY39" fmla="*/ 2957513 h 3033713"/>
                <a:gd name="connsiteX40" fmla="*/ 1785938 w 2002259"/>
                <a:gd name="connsiteY40" fmla="*/ 2990851 h 3033713"/>
                <a:gd name="connsiteX41" fmla="*/ 1709738 w 2002259"/>
                <a:gd name="connsiteY41" fmla="*/ 3024187 h 3033713"/>
                <a:gd name="connsiteX42" fmla="*/ 1624012 w 2002259"/>
                <a:gd name="connsiteY42" fmla="*/ 3033713 h 3033713"/>
                <a:gd name="connsiteX43" fmla="*/ 1490662 w 2002259"/>
                <a:gd name="connsiteY43" fmla="*/ 3033713 h 3033713"/>
                <a:gd name="connsiteX44" fmla="*/ 1381125 w 2002259"/>
                <a:gd name="connsiteY44" fmla="*/ 3033713 h 3033713"/>
                <a:gd name="connsiteX45" fmla="*/ 1276350 w 2002259"/>
                <a:gd name="connsiteY45" fmla="*/ 3033713 h 3033713"/>
                <a:gd name="connsiteX46" fmla="*/ 1176337 w 2002259"/>
                <a:gd name="connsiteY46" fmla="*/ 2995613 h 3033713"/>
                <a:gd name="connsiteX47" fmla="*/ 1128712 w 2002259"/>
                <a:gd name="connsiteY47" fmla="*/ 2947988 h 3033713"/>
                <a:gd name="connsiteX48" fmla="*/ 1085850 w 2002259"/>
                <a:gd name="connsiteY48" fmla="*/ 2843213 h 3033713"/>
                <a:gd name="connsiteX49" fmla="*/ 1062037 w 2002259"/>
                <a:gd name="connsiteY49" fmla="*/ 2786063 h 3033713"/>
                <a:gd name="connsiteX50" fmla="*/ 1038225 w 2002259"/>
                <a:gd name="connsiteY50" fmla="*/ 2752725 h 3033713"/>
                <a:gd name="connsiteX51" fmla="*/ 928687 w 2002259"/>
                <a:gd name="connsiteY51" fmla="*/ 2686050 h 3033713"/>
                <a:gd name="connsiteX52" fmla="*/ 871537 w 2002259"/>
                <a:gd name="connsiteY52" fmla="*/ 2662238 h 3033713"/>
                <a:gd name="connsiteX53" fmla="*/ 752475 w 2002259"/>
                <a:gd name="connsiteY53" fmla="*/ 2605088 h 3033713"/>
                <a:gd name="connsiteX54" fmla="*/ 690562 w 2002259"/>
                <a:gd name="connsiteY54" fmla="*/ 2519363 h 3033713"/>
                <a:gd name="connsiteX55" fmla="*/ 652462 w 2002259"/>
                <a:gd name="connsiteY55" fmla="*/ 2433637 h 3033713"/>
                <a:gd name="connsiteX56" fmla="*/ 642937 w 2002259"/>
                <a:gd name="connsiteY56" fmla="*/ 2362200 h 3033713"/>
                <a:gd name="connsiteX57" fmla="*/ 619124 w 2002259"/>
                <a:gd name="connsiteY57" fmla="*/ 2228851 h 3033713"/>
                <a:gd name="connsiteX58" fmla="*/ 600075 w 2002259"/>
                <a:gd name="connsiteY58" fmla="*/ 2052638 h 3033713"/>
                <a:gd name="connsiteX59" fmla="*/ 590550 w 2002259"/>
                <a:gd name="connsiteY59" fmla="*/ 1900237 h 3033713"/>
                <a:gd name="connsiteX60" fmla="*/ 547687 w 2002259"/>
                <a:gd name="connsiteY60" fmla="*/ 1733550 h 3033713"/>
                <a:gd name="connsiteX61" fmla="*/ 504825 w 2002259"/>
                <a:gd name="connsiteY61" fmla="*/ 1662113 h 3033713"/>
                <a:gd name="connsiteX62" fmla="*/ 428625 w 2002259"/>
                <a:gd name="connsiteY62" fmla="*/ 1595438 h 3033713"/>
                <a:gd name="connsiteX63" fmla="*/ 352424 w 2002259"/>
                <a:gd name="connsiteY63" fmla="*/ 1562100 h 3033713"/>
                <a:gd name="connsiteX64" fmla="*/ 319087 w 2002259"/>
                <a:gd name="connsiteY64" fmla="*/ 1519238 h 3033713"/>
                <a:gd name="connsiteX65" fmla="*/ 290512 w 2002259"/>
                <a:gd name="connsiteY65" fmla="*/ 1443038 h 3033713"/>
                <a:gd name="connsiteX66" fmla="*/ 309562 w 2002259"/>
                <a:gd name="connsiteY66" fmla="*/ 1376363 h 3033713"/>
                <a:gd name="connsiteX67" fmla="*/ 314325 w 2002259"/>
                <a:gd name="connsiteY67" fmla="*/ 1319213 h 3033713"/>
                <a:gd name="connsiteX68" fmla="*/ 295275 w 2002259"/>
                <a:gd name="connsiteY68" fmla="*/ 1257300 h 3033713"/>
                <a:gd name="connsiteX0" fmla="*/ 295275 w 2002259"/>
                <a:gd name="connsiteY0" fmla="*/ 1258358 h 3034771"/>
                <a:gd name="connsiteX1" fmla="*/ 261937 w 2002259"/>
                <a:gd name="connsiteY1" fmla="*/ 1134533 h 3034771"/>
                <a:gd name="connsiteX2" fmla="*/ 223837 w 2002259"/>
                <a:gd name="connsiteY2" fmla="*/ 1005946 h 3034771"/>
                <a:gd name="connsiteX3" fmla="*/ 204787 w 2002259"/>
                <a:gd name="connsiteY3" fmla="*/ 891646 h 3034771"/>
                <a:gd name="connsiteX4" fmla="*/ 190500 w 2002259"/>
                <a:gd name="connsiteY4" fmla="*/ 815446 h 3034771"/>
                <a:gd name="connsiteX5" fmla="*/ 171450 w 2002259"/>
                <a:gd name="connsiteY5" fmla="*/ 739246 h 3034771"/>
                <a:gd name="connsiteX6" fmla="*/ 114300 w 2002259"/>
                <a:gd name="connsiteY6" fmla="*/ 629708 h 3034771"/>
                <a:gd name="connsiteX7" fmla="*/ 28575 w 2002259"/>
                <a:gd name="connsiteY7" fmla="*/ 505883 h 3034771"/>
                <a:gd name="connsiteX8" fmla="*/ 0 w 2002259"/>
                <a:gd name="connsiteY8" fmla="*/ 339196 h 3034771"/>
                <a:gd name="connsiteX9" fmla="*/ 14287 w 2002259"/>
                <a:gd name="connsiteY9" fmla="*/ 191558 h 3034771"/>
                <a:gd name="connsiteX10" fmla="*/ 47625 w 2002259"/>
                <a:gd name="connsiteY10" fmla="*/ 129646 h 3034771"/>
                <a:gd name="connsiteX11" fmla="*/ 171450 w 2002259"/>
                <a:gd name="connsiteY11" fmla="*/ 58208 h 3034771"/>
                <a:gd name="connsiteX12" fmla="*/ 352425 w 2002259"/>
                <a:gd name="connsiteY12" fmla="*/ 1058 h 3034771"/>
                <a:gd name="connsiteX13" fmla="*/ 471487 w 2002259"/>
                <a:gd name="connsiteY13" fmla="*/ 1058 h 3034771"/>
                <a:gd name="connsiteX14" fmla="*/ 528637 w 2002259"/>
                <a:gd name="connsiteY14" fmla="*/ 15345 h 3034771"/>
                <a:gd name="connsiteX15" fmla="*/ 595312 w 2002259"/>
                <a:gd name="connsiteY15" fmla="*/ 10583 h 3034771"/>
                <a:gd name="connsiteX16" fmla="*/ 781050 w 2002259"/>
                <a:gd name="connsiteY16" fmla="*/ 77258 h 3034771"/>
                <a:gd name="connsiteX17" fmla="*/ 890587 w 2002259"/>
                <a:gd name="connsiteY17" fmla="*/ 196321 h 3034771"/>
                <a:gd name="connsiteX18" fmla="*/ 1085850 w 2002259"/>
                <a:gd name="connsiteY18" fmla="*/ 567796 h 3034771"/>
                <a:gd name="connsiteX19" fmla="*/ 1285875 w 2002259"/>
                <a:gd name="connsiteY19" fmla="*/ 796396 h 3034771"/>
                <a:gd name="connsiteX20" fmla="*/ 1309687 w 2002259"/>
                <a:gd name="connsiteY20" fmla="*/ 915458 h 3034771"/>
                <a:gd name="connsiteX21" fmla="*/ 1304925 w 2002259"/>
                <a:gd name="connsiteY21" fmla="*/ 1063096 h 3034771"/>
                <a:gd name="connsiteX22" fmla="*/ 1219200 w 2002259"/>
                <a:gd name="connsiteY22" fmla="*/ 1139296 h 3034771"/>
                <a:gd name="connsiteX23" fmla="*/ 1190625 w 2002259"/>
                <a:gd name="connsiteY23" fmla="*/ 1229783 h 3034771"/>
                <a:gd name="connsiteX24" fmla="*/ 1233487 w 2002259"/>
                <a:gd name="connsiteY24" fmla="*/ 1420283 h 3034771"/>
                <a:gd name="connsiteX25" fmla="*/ 1314450 w 2002259"/>
                <a:gd name="connsiteY25" fmla="*/ 1591733 h 3034771"/>
                <a:gd name="connsiteX26" fmla="*/ 1428750 w 2002259"/>
                <a:gd name="connsiteY26" fmla="*/ 1753658 h 3034771"/>
                <a:gd name="connsiteX27" fmla="*/ 1514475 w 2002259"/>
                <a:gd name="connsiteY27" fmla="*/ 1844146 h 3034771"/>
                <a:gd name="connsiteX28" fmla="*/ 1538287 w 2002259"/>
                <a:gd name="connsiteY28" fmla="*/ 1915583 h 3034771"/>
                <a:gd name="connsiteX29" fmla="*/ 1585912 w 2002259"/>
                <a:gd name="connsiteY29" fmla="*/ 2082271 h 3034771"/>
                <a:gd name="connsiteX30" fmla="*/ 1614487 w 2002259"/>
                <a:gd name="connsiteY30" fmla="*/ 2110846 h 3034771"/>
                <a:gd name="connsiteX31" fmla="*/ 1671637 w 2002259"/>
                <a:gd name="connsiteY31" fmla="*/ 2244196 h 3034771"/>
                <a:gd name="connsiteX32" fmla="*/ 1790700 w 2002259"/>
                <a:gd name="connsiteY32" fmla="*/ 2372783 h 3034771"/>
                <a:gd name="connsiteX33" fmla="*/ 1890713 w 2002259"/>
                <a:gd name="connsiteY33" fmla="*/ 2496608 h 3034771"/>
                <a:gd name="connsiteX34" fmla="*/ 1971674 w 2002259"/>
                <a:gd name="connsiteY34" fmla="*/ 2615671 h 3034771"/>
                <a:gd name="connsiteX35" fmla="*/ 1995487 w 2002259"/>
                <a:gd name="connsiteY35" fmla="*/ 2720447 h 3034771"/>
                <a:gd name="connsiteX36" fmla="*/ 1990724 w 2002259"/>
                <a:gd name="connsiteY36" fmla="*/ 2815696 h 3034771"/>
                <a:gd name="connsiteX37" fmla="*/ 1971674 w 2002259"/>
                <a:gd name="connsiteY37" fmla="*/ 2896660 h 3034771"/>
                <a:gd name="connsiteX38" fmla="*/ 1919288 w 2002259"/>
                <a:gd name="connsiteY38" fmla="*/ 2934759 h 3034771"/>
                <a:gd name="connsiteX39" fmla="*/ 1847850 w 2002259"/>
                <a:gd name="connsiteY39" fmla="*/ 2958571 h 3034771"/>
                <a:gd name="connsiteX40" fmla="*/ 1785938 w 2002259"/>
                <a:gd name="connsiteY40" fmla="*/ 2991909 h 3034771"/>
                <a:gd name="connsiteX41" fmla="*/ 1709738 w 2002259"/>
                <a:gd name="connsiteY41" fmla="*/ 3025245 h 3034771"/>
                <a:gd name="connsiteX42" fmla="*/ 1624012 w 2002259"/>
                <a:gd name="connsiteY42" fmla="*/ 3034771 h 3034771"/>
                <a:gd name="connsiteX43" fmla="*/ 1490662 w 2002259"/>
                <a:gd name="connsiteY43" fmla="*/ 3034771 h 3034771"/>
                <a:gd name="connsiteX44" fmla="*/ 1381125 w 2002259"/>
                <a:gd name="connsiteY44" fmla="*/ 3034771 h 3034771"/>
                <a:gd name="connsiteX45" fmla="*/ 1276350 w 2002259"/>
                <a:gd name="connsiteY45" fmla="*/ 3034771 h 3034771"/>
                <a:gd name="connsiteX46" fmla="*/ 1176337 w 2002259"/>
                <a:gd name="connsiteY46" fmla="*/ 2996671 h 3034771"/>
                <a:gd name="connsiteX47" fmla="*/ 1128712 w 2002259"/>
                <a:gd name="connsiteY47" fmla="*/ 2949046 h 3034771"/>
                <a:gd name="connsiteX48" fmla="*/ 1085850 w 2002259"/>
                <a:gd name="connsiteY48" fmla="*/ 2844271 h 3034771"/>
                <a:gd name="connsiteX49" fmla="*/ 1062037 w 2002259"/>
                <a:gd name="connsiteY49" fmla="*/ 2787121 h 3034771"/>
                <a:gd name="connsiteX50" fmla="*/ 1038225 w 2002259"/>
                <a:gd name="connsiteY50" fmla="*/ 2753783 h 3034771"/>
                <a:gd name="connsiteX51" fmla="*/ 928687 w 2002259"/>
                <a:gd name="connsiteY51" fmla="*/ 2687108 h 3034771"/>
                <a:gd name="connsiteX52" fmla="*/ 871537 w 2002259"/>
                <a:gd name="connsiteY52" fmla="*/ 2663296 h 3034771"/>
                <a:gd name="connsiteX53" fmla="*/ 752475 w 2002259"/>
                <a:gd name="connsiteY53" fmla="*/ 2606146 h 3034771"/>
                <a:gd name="connsiteX54" fmla="*/ 690562 w 2002259"/>
                <a:gd name="connsiteY54" fmla="*/ 2520421 h 3034771"/>
                <a:gd name="connsiteX55" fmla="*/ 652462 w 2002259"/>
                <a:gd name="connsiteY55" fmla="*/ 2434695 h 3034771"/>
                <a:gd name="connsiteX56" fmla="*/ 642937 w 2002259"/>
                <a:gd name="connsiteY56" fmla="*/ 2363258 h 3034771"/>
                <a:gd name="connsiteX57" fmla="*/ 619124 w 2002259"/>
                <a:gd name="connsiteY57" fmla="*/ 2229909 h 3034771"/>
                <a:gd name="connsiteX58" fmla="*/ 600075 w 2002259"/>
                <a:gd name="connsiteY58" fmla="*/ 2053696 h 3034771"/>
                <a:gd name="connsiteX59" fmla="*/ 590550 w 2002259"/>
                <a:gd name="connsiteY59" fmla="*/ 1901295 h 3034771"/>
                <a:gd name="connsiteX60" fmla="*/ 547687 w 2002259"/>
                <a:gd name="connsiteY60" fmla="*/ 1734608 h 3034771"/>
                <a:gd name="connsiteX61" fmla="*/ 504825 w 2002259"/>
                <a:gd name="connsiteY61" fmla="*/ 1663171 h 3034771"/>
                <a:gd name="connsiteX62" fmla="*/ 428625 w 2002259"/>
                <a:gd name="connsiteY62" fmla="*/ 1596496 h 3034771"/>
                <a:gd name="connsiteX63" fmla="*/ 352424 w 2002259"/>
                <a:gd name="connsiteY63" fmla="*/ 1563158 h 3034771"/>
                <a:gd name="connsiteX64" fmla="*/ 319087 w 2002259"/>
                <a:gd name="connsiteY64" fmla="*/ 1520296 h 3034771"/>
                <a:gd name="connsiteX65" fmla="*/ 290512 w 2002259"/>
                <a:gd name="connsiteY65" fmla="*/ 1444096 h 3034771"/>
                <a:gd name="connsiteX66" fmla="*/ 309562 w 2002259"/>
                <a:gd name="connsiteY66" fmla="*/ 1377421 h 3034771"/>
                <a:gd name="connsiteX67" fmla="*/ 314325 w 2002259"/>
                <a:gd name="connsiteY67" fmla="*/ 1320271 h 3034771"/>
                <a:gd name="connsiteX68" fmla="*/ 295275 w 2002259"/>
                <a:gd name="connsiteY68" fmla="*/ 1258358 h 3034771"/>
                <a:gd name="connsiteX0" fmla="*/ 295275 w 2002259"/>
                <a:gd name="connsiteY0" fmla="*/ 1257300 h 3033713"/>
                <a:gd name="connsiteX1" fmla="*/ 261937 w 2002259"/>
                <a:gd name="connsiteY1" fmla="*/ 1133475 h 3033713"/>
                <a:gd name="connsiteX2" fmla="*/ 223837 w 2002259"/>
                <a:gd name="connsiteY2" fmla="*/ 1004888 h 3033713"/>
                <a:gd name="connsiteX3" fmla="*/ 204787 w 2002259"/>
                <a:gd name="connsiteY3" fmla="*/ 890588 h 3033713"/>
                <a:gd name="connsiteX4" fmla="*/ 190500 w 2002259"/>
                <a:gd name="connsiteY4" fmla="*/ 814388 h 3033713"/>
                <a:gd name="connsiteX5" fmla="*/ 171450 w 2002259"/>
                <a:gd name="connsiteY5" fmla="*/ 738188 h 3033713"/>
                <a:gd name="connsiteX6" fmla="*/ 114300 w 2002259"/>
                <a:gd name="connsiteY6" fmla="*/ 628650 h 3033713"/>
                <a:gd name="connsiteX7" fmla="*/ 28575 w 2002259"/>
                <a:gd name="connsiteY7" fmla="*/ 504825 h 3033713"/>
                <a:gd name="connsiteX8" fmla="*/ 0 w 2002259"/>
                <a:gd name="connsiteY8" fmla="*/ 338138 h 3033713"/>
                <a:gd name="connsiteX9" fmla="*/ 14287 w 2002259"/>
                <a:gd name="connsiteY9" fmla="*/ 190500 h 3033713"/>
                <a:gd name="connsiteX10" fmla="*/ 47625 w 2002259"/>
                <a:gd name="connsiteY10" fmla="*/ 128588 h 3033713"/>
                <a:gd name="connsiteX11" fmla="*/ 171450 w 2002259"/>
                <a:gd name="connsiteY11" fmla="*/ 57150 h 3033713"/>
                <a:gd name="connsiteX12" fmla="*/ 352425 w 2002259"/>
                <a:gd name="connsiteY12" fmla="*/ 0 h 3033713"/>
                <a:gd name="connsiteX13" fmla="*/ 442912 w 2002259"/>
                <a:gd name="connsiteY13" fmla="*/ 38100 h 3033713"/>
                <a:gd name="connsiteX14" fmla="*/ 528637 w 2002259"/>
                <a:gd name="connsiteY14" fmla="*/ 14287 h 3033713"/>
                <a:gd name="connsiteX15" fmla="*/ 595312 w 2002259"/>
                <a:gd name="connsiteY15" fmla="*/ 9525 h 3033713"/>
                <a:gd name="connsiteX16" fmla="*/ 781050 w 2002259"/>
                <a:gd name="connsiteY16" fmla="*/ 76200 h 3033713"/>
                <a:gd name="connsiteX17" fmla="*/ 890587 w 2002259"/>
                <a:gd name="connsiteY17" fmla="*/ 195263 h 3033713"/>
                <a:gd name="connsiteX18" fmla="*/ 1085850 w 2002259"/>
                <a:gd name="connsiteY18" fmla="*/ 566738 h 3033713"/>
                <a:gd name="connsiteX19" fmla="*/ 1285875 w 2002259"/>
                <a:gd name="connsiteY19" fmla="*/ 795338 h 3033713"/>
                <a:gd name="connsiteX20" fmla="*/ 1309687 w 2002259"/>
                <a:gd name="connsiteY20" fmla="*/ 914400 h 3033713"/>
                <a:gd name="connsiteX21" fmla="*/ 1304925 w 2002259"/>
                <a:gd name="connsiteY21" fmla="*/ 1062038 h 3033713"/>
                <a:gd name="connsiteX22" fmla="*/ 1219200 w 2002259"/>
                <a:gd name="connsiteY22" fmla="*/ 1138238 h 3033713"/>
                <a:gd name="connsiteX23" fmla="*/ 1190625 w 2002259"/>
                <a:gd name="connsiteY23" fmla="*/ 1228725 h 3033713"/>
                <a:gd name="connsiteX24" fmla="*/ 1233487 w 2002259"/>
                <a:gd name="connsiteY24" fmla="*/ 1419225 h 3033713"/>
                <a:gd name="connsiteX25" fmla="*/ 1314450 w 2002259"/>
                <a:gd name="connsiteY25" fmla="*/ 1590675 h 3033713"/>
                <a:gd name="connsiteX26" fmla="*/ 1428750 w 2002259"/>
                <a:gd name="connsiteY26" fmla="*/ 1752600 h 3033713"/>
                <a:gd name="connsiteX27" fmla="*/ 1514475 w 2002259"/>
                <a:gd name="connsiteY27" fmla="*/ 1843088 h 3033713"/>
                <a:gd name="connsiteX28" fmla="*/ 1538287 w 2002259"/>
                <a:gd name="connsiteY28" fmla="*/ 1914525 h 3033713"/>
                <a:gd name="connsiteX29" fmla="*/ 1585912 w 2002259"/>
                <a:gd name="connsiteY29" fmla="*/ 2081213 h 3033713"/>
                <a:gd name="connsiteX30" fmla="*/ 1614487 w 2002259"/>
                <a:gd name="connsiteY30" fmla="*/ 2109788 h 3033713"/>
                <a:gd name="connsiteX31" fmla="*/ 1671637 w 2002259"/>
                <a:gd name="connsiteY31" fmla="*/ 2243138 h 3033713"/>
                <a:gd name="connsiteX32" fmla="*/ 1790700 w 2002259"/>
                <a:gd name="connsiteY32" fmla="*/ 2371725 h 3033713"/>
                <a:gd name="connsiteX33" fmla="*/ 1890713 w 2002259"/>
                <a:gd name="connsiteY33" fmla="*/ 2495550 h 3033713"/>
                <a:gd name="connsiteX34" fmla="*/ 1971674 w 2002259"/>
                <a:gd name="connsiteY34" fmla="*/ 2614613 h 3033713"/>
                <a:gd name="connsiteX35" fmla="*/ 1995487 w 2002259"/>
                <a:gd name="connsiteY35" fmla="*/ 2719389 h 3033713"/>
                <a:gd name="connsiteX36" fmla="*/ 1990724 w 2002259"/>
                <a:gd name="connsiteY36" fmla="*/ 2814638 h 3033713"/>
                <a:gd name="connsiteX37" fmla="*/ 1971674 w 2002259"/>
                <a:gd name="connsiteY37" fmla="*/ 2895602 h 3033713"/>
                <a:gd name="connsiteX38" fmla="*/ 1919288 w 2002259"/>
                <a:gd name="connsiteY38" fmla="*/ 2933701 h 3033713"/>
                <a:gd name="connsiteX39" fmla="*/ 1847850 w 2002259"/>
                <a:gd name="connsiteY39" fmla="*/ 2957513 h 3033713"/>
                <a:gd name="connsiteX40" fmla="*/ 1785938 w 2002259"/>
                <a:gd name="connsiteY40" fmla="*/ 2990851 h 3033713"/>
                <a:gd name="connsiteX41" fmla="*/ 1709738 w 2002259"/>
                <a:gd name="connsiteY41" fmla="*/ 3024187 h 3033713"/>
                <a:gd name="connsiteX42" fmla="*/ 1624012 w 2002259"/>
                <a:gd name="connsiteY42" fmla="*/ 3033713 h 3033713"/>
                <a:gd name="connsiteX43" fmla="*/ 1490662 w 2002259"/>
                <a:gd name="connsiteY43" fmla="*/ 3033713 h 3033713"/>
                <a:gd name="connsiteX44" fmla="*/ 1381125 w 2002259"/>
                <a:gd name="connsiteY44" fmla="*/ 3033713 h 3033713"/>
                <a:gd name="connsiteX45" fmla="*/ 1276350 w 2002259"/>
                <a:gd name="connsiteY45" fmla="*/ 3033713 h 3033713"/>
                <a:gd name="connsiteX46" fmla="*/ 1176337 w 2002259"/>
                <a:gd name="connsiteY46" fmla="*/ 2995613 h 3033713"/>
                <a:gd name="connsiteX47" fmla="*/ 1128712 w 2002259"/>
                <a:gd name="connsiteY47" fmla="*/ 2947988 h 3033713"/>
                <a:gd name="connsiteX48" fmla="*/ 1085850 w 2002259"/>
                <a:gd name="connsiteY48" fmla="*/ 2843213 h 3033713"/>
                <a:gd name="connsiteX49" fmla="*/ 1062037 w 2002259"/>
                <a:gd name="connsiteY49" fmla="*/ 2786063 h 3033713"/>
                <a:gd name="connsiteX50" fmla="*/ 1038225 w 2002259"/>
                <a:gd name="connsiteY50" fmla="*/ 2752725 h 3033713"/>
                <a:gd name="connsiteX51" fmla="*/ 928687 w 2002259"/>
                <a:gd name="connsiteY51" fmla="*/ 2686050 h 3033713"/>
                <a:gd name="connsiteX52" fmla="*/ 871537 w 2002259"/>
                <a:gd name="connsiteY52" fmla="*/ 2662238 h 3033713"/>
                <a:gd name="connsiteX53" fmla="*/ 752475 w 2002259"/>
                <a:gd name="connsiteY53" fmla="*/ 2605088 h 3033713"/>
                <a:gd name="connsiteX54" fmla="*/ 690562 w 2002259"/>
                <a:gd name="connsiteY54" fmla="*/ 2519363 h 3033713"/>
                <a:gd name="connsiteX55" fmla="*/ 652462 w 2002259"/>
                <a:gd name="connsiteY55" fmla="*/ 2433637 h 3033713"/>
                <a:gd name="connsiteX56" fmla="*/ 642937 w 2002259"/>
                <a:gd name="connsiteY56" fmla="*/ 2362200 h 3033713"/>
                <a:gd name="connsiteX57" fmla="*/ 619124 w 2002259"/>
                <a:gd name="connsiteY57" fmla="*/ 2228851 h 3033713"/>
                <a:gd name="connsiteX58" fmla="*/ 600075 w 2002259"/>
                <a:gd name="connsiteY58" fmla="*/ 2052638 h 3033713"/>
                <a:gd name="connsiteX59" fmla="*/ 590550 w 2002259"/>
                <a:gd name="connsiteY59" fmla="*/ 1900237 h 3033713"/>
                <a:gd name="connsiteX60" fmla="*/ 547687 w 2002259"/>
                <a:gd name="connsiteY60" fmla="*/ 1733550 h 3033713"/>
                <a:gd name="connsiteX61" fmla="*/ 504825 w 2002259"/>
                <a:gd name="connsiteY61" fmla="*/ 1662113 h 3033713"/>
                <a:gd name="connsiteX62" fmla="*/ 428625 w 2002259"/>
                <a:gd name="connsiteY62" fmla="*/ 1595438 h 3033713"/>
                <a:gd name="connsiteX63" fmla="*/ 352424 w 2002259"/>
                <a:gd name="connsiteY63" fmla="*/ 1562100 h 3033713"/>
                <a:gd name="connsiteX64" fmla="*/ 319087 w 2002259"/>
                <a:gd name="connsiteY64" fmla="*/ 1519238 h 3033713"/>
                <a:gd name="connsiteX65" fmla="*/ 290512 w 2002259"/>
                <a:gd name="connsiteY65" fmla="*/ 1443038 h 3033713"/>
                <a:gd name="connsiteX66" fmla="*/ 309562 w 2002259"/>
                <a:gd name="connsiteY66" fmla="*/ 1376363 h 3033713"/>
                <a:gd name="connsiteX67" fmla="*/ 314325 w 2002259"/>
                <a:gd name="connsiteY67" fmla="*/ 1319213 h 3033713"/>
                <a:gd name="connsiteX68" fmla="*/ 295275 w 2002259"/>
                <a:gd name="connsiteY68" fmla="*/ 1257300 h 3033713"/>
                <a:gd name="connsiteX0" fmla="*/ 295275 w 2002259"/>
                <a:gd name="connsiteY0" fmla="*/ 1252538 h 3028951"/>
                <a:gd name="connsiteX1" fmla="*/ 261937 w 2002259"/>
                <a:gd name="connsiteY1" fmla="*/ 1128713 h 3028951"/>
                <a:gd name="connsiteX2" fmla="*/ 223837 w 2002259"/>
                <a:gd name="connsiteY2" fmla="*/ 1000126 h 3028951"/>
                <a:gd name="connsiteX3" fmla="*/ 204787 w 2002259"/>
                <a:gd name="connsiteY3" fmla="*/ 885826 h 3028951"/>
                <a:gd name="connsiteX4" fmla="*/ 190500 w 2002259"/>
                <a:gd name="connsiteY4" fmla="*/ 809626 h 3028951"/>
                <a:gd name="connsiteX5" fmla="*/ 171450 w 2002259"/>
                <a:gd name="connsiteY5" fmla="*/ 733426 h 3028951"/>
                <a:gd name="connsiteX6" fmla="*/ 114300 w 2002259"/>
                <a:gd name="connsiteY6" fmla="*/ 623888 h 3028951"/>
                <a:gd name="connsiteX7" fmla="*/ 28575 w 2002259"/>
                <a:gd name="connsiteY7" fmla="*/ 500063 h 3028951"/>
                <a:gd name="connsiteX8" fmla="*/ 0 w 2002259"/>
                <a:gd name="connsiteY8" fmla="*/ 333376 h 3028951"/>
                <a:gd name="connsiteX9" fmla="*/ 14287 w 2002259"/>
                <a:gd name="connsiteY9" fmla="*/ 185738 h 3028951"/>
                <a:gd name="connsiteX10" fmla="*/ 47625 w 2002259"/>
                <a:gd name="connsiteY10" fmla="*/ 123826 h 3028951"/>
                <a:gd name="connsiteX11" fmla="*/ 171450 w 2002259"/>
                <a:gd name="connsiteY11" fmla="*/ 52388 h 3028951"/>
                <a:gd name="connsiteX12" fmla="*/ 304800 w 2002259"/>
                <a:gd name="connsiteY12" fmla="*/ 0 h 3028951"/>
                <a:gd name="connsiteX13" fmla="*/ 442912 w 2002259"/>
                <a:gd name="connsiteY13" fmla="*/ 33338 h 3028951"/>
                <a:gd name="connsiteX14" fmla="*/ 528637 w 2002259"/>
                <a:gd name="connsiteY14" fmla="*/ 9525 h 3028951"/>
                <a:gd name="connsiteX15" fmla="*/ 595312 w 2002259"/>
                <a:gd name="connsiteY15" fmla="*/ 4763 h 3028951"/>
                <a:gd name="connsiteX16" fmla="*/ 781050 w 2002259"/>
                <a:gd name="connsiteY16" fmla="*/ 71438 h 3028951"/>
                <a:gd name="connsiteX17" fmla="*/ 890587 w 2002259"/>
                <a:gd name="connsiteY17" fmla="*/ 190501 h 3028951"/>
                <a:gd name="connsiteX18" fmla="*/ 1085850 w 2002259"/>
                <a:gd name="connsiteY18" fmla="*/ 561976 h 3028951"/>
                <a:gd name="connsiteX19" fmla="*/ 1285875 w 2002259"/>
                <a:gd name="connsiteY19" fmla="*/ 790576 h 3028951"/>
                <a:gd name="connsiteX20" fmla="*/ 1309687 w 2002259"/>
                <a:gd name="connsiteY20" fmla="*/ 909638 h 3028951"/>
                <a:gd name="connsiteX21" fmla="*/ 1304925 w 2002259"/>
                <a:gd name="connsiteY21" fmla="*/ 1057276 h 3028951"/>
                <a:gd name="connsiteX22" fmla="*/ 1219200 w 2002259"/>
                <a:gd name="connsiteY22" fmla="*/ 1133476 h 3028951"/>
                <a:gd name="connsiteX23" fmla="*/ 1190625 w 2002259"/>
                <a:gd name="connsiteY23" fmla="*/ 1223963 h 3028951"/>
                <a:gd name="connsiteX24" fmla="*/ 1233487 w 2002259"/>
                <a:gd name="connsiteY24" fmla="*/ 1414463 h 3028951"/>
                <a:gd name="connsiteX25" fmla="*/ 1314450 w 2002259"/>
                <a:gd name="connsiteY25" fmla="*/ 1585913 h 3028951"/>
                <a:gd name="connsiteX26" fmla="*/ 1428750 w 2002259"/>
                <a:gd name="connsiteY26" fmla="*/ 1747838 h 3028951"/>
                <a:gd name="connsiteX27" fmla="*/ 1514475 w 2002259"/>
                <a:gd name="connsiteY27" fmla="*/ 1838326 h 3028951"/>
                <a:gd name="connsiteX28" fmla="*/ 1538287 w 2002259"/>
                <a:gd name="connsiteY28" fmla="*/ 1909763 h 3028951"/>
                <a:gd name="connsiteX29" fmla="*/ 1585912 w 2002259"/>
                <a:gd name="connsiteY29" fmla="*/ 2076451 h 3028951"/>
                <a:gd name="connsiteX30" fmla="*/ 1614487 w 2002259"/>
                <a:gd name="connsiteY30" fmla="*/ 2105026 h 3028951"/>
                <a:gd name="connsiteX31" fmla="*/ 1671637 w 2002259"/>
                <a:gd name="connsiteY31" fmla="*/ 2238376 h 3028951"/>
                <a:gd name="connsiteX32" fmla="*/ 1790700 w 2002259"/>
                <a:gd name="connsiteY32" fmla="*/ 2366963 h 3028951"/>
                <a:gd name="connsiteX33" fmla="*/ 1890713 w 2002259"/>
                <a:gd name="connsiteY33" fmla="*/ 2490788 h 3028951"/>
                <a:gd name="connsiteX34" fmla="*/ 1971674 w 2002259"/>
                <a:gd name="connsiteY34" fmla="*/ 2609851 h 3028951"/>
                <a:gd name="connsiteX35" fmla="*/ 1995487 w 2002259"/>
                <a:gd name="connsiteY35" fmla="*/ 2714627 h 3028951"/>
                <a:gd name="connsiteX36" fmla="*/ 1990724 w 2002259"/>
                <a:gd name="connsiteY36" fmla="*/ 2809876 h 3028951"/>
                <a:gd name="connsiteX37" fmla="*/ 1971674 w 2002259"/>
                <a:gd name="connsiteY37" fmla="*/ 2890840 h 3028951"/>
                <a:gd name="connsiteX38" fmla="*/ 1919288 w 2002259"/>
                <a:gd name="connsiteY38" fmla="*/ 2928939 h 3028951"/>
                <a:gd name="connsiteX39" fmla="*/ 1847850 w 2002259"/>
                <a:gd name="connsiteY39" fmla="*/ 2952751 h 3028951"/>
                <a:gd name="connsiteX40" fmla="*/ 1785938 w 2002259"/>
                <a:gd name="connsiteY40" fmla="*/ 2986089 h 3028951"/>
                <a:gd name="connsiteX41" fmla="*/ 1709738 w 2002259"/>
                <a:gd name="connsiteY41" fmla="*/ 3019425 h 3028951"/>
                <a:gd name="connsiteX42" fmla="*/ 1624012 w 2002259"/>
                <a:gd name="connsiteY42" fmla="*/ 3028951 h 3028951"/>
                <a:gd name="connsiteX43" fmla="*/ 1490662 w 2002259"/>
                <a:gd name="connsiteY43" fmla="*/ 3028951 h 3028951"/>
                <a:gd name="connsiteX44" fmla="*/ 1381125 w 2002259"/>
                <a:gd name="connsiteY44" fmla="*/ 3028951 h 3028951"/>
                <a:gd name="connsiteX45" fmla="*/ 1276350 w 2002259"/>
                <a:gd name="connsiteY45" fmla="*/ 3028951 h 3028951"/>
                <a:gd name="connsiteX46" fmla="*/ 1176337 w 2002259"/>
                <a:gd name="connsiteY46" fmla="*/ 2990851 h 3028951"/>
                <a:gd name="connsiteX47" fmla="*/ 1128712 w 2002259"/>
                <a:gd name="connsiteY47" fmla="*/ 2943226 h 3028951"/>
                <a:gd name="connsiteX48" fmla="*/ 1085850 w 2002259"/>
                <a:gd name="connsiteY48" fmla="*/ 2838451 h 3028951"/>
                <a:gd name="connsiteX49" fmla="*/ 1062037 w 2002259"/>
                <a:gd name="connsiteY49" fmla="*/ 2781301 h 3028951"/>
                <a:gd name="connsiteX50" fmla="*/ 1038225 w 2002259"/>
                <a:gd name="connsiteY50" fmla="*/ 2747963 h 3028951"/>
                <a:gd name="connsiteX51" fmla="*/ 928687 w 2002259"/>
                <a:gd name="connsiteY51" fmla="*/ 2681288 h 3028951"/>
                <a:gd name="connsiteX52" fmla="*/ 871537 w 2002259"/>
                <a:gd name="connsiteY52" fmla="*/ 2657476 h 3028951"/>
                <a:gd name="connsiteX53" fmla="*/ 752475 w 2002259"/>
                <a:gd name="connsiteY53" fmla="*/ 2600326 h 3028951"/>
                <a:gd name="connsiteX54" fmla="*/ 690562 w 2002259"/>
                <a:gd name="connsiteY54" fmla="*/ 2514601 h 3028951"/>
                <a:gd name="connsiteX55" fmla="*/ 652462 w 2002259"/>
                <a:gd name="connsiteY55" fmla="*/ 2428875 h 3028951"/>
                <a:gd name="connsiteX56" fmla="*/ 642937 w 2002259"/>
                <a:gd name="connsiteY56" fmla="*/ 2357438 h 3028951"/>
                <a:gd name="connsiteX57" fmla="*/ 619124 w 2002259"/>
                <a:gd name="connsiteY57" fmla="*/ 2224089 h 3028951"/>
                <a:gd name="connsiteX58" fmla="*/ 600075 w 2002259"/>
                <a:gd name="connsiteY58" fmla="*/ 2047876 h 3028951"/>
                <a:gd name="connsiteX59" fmla="*/ 590550 w 2002259"/>
                <a:gd name="connsiteY59" fmla="*/ 1895475 h 3028951"/>
                <a:gd name="connsiteX60" fmla="*/ 547687 w 2002259"/>
                <a:gd name="connsiteY60" fmla="*/ 1728788 h 3028951"/>
                <a:gd name="connsiteX61" fmla="*/ 504825 w 2002259"/>
                <a:gd name="connsiteY61" fmla="*/ 1657351 h 3028951"/>
                <a:gd name="connsiteX62" fmla="*/ 428625 w 2002259"/>
                <a:gd name="connsiteY62" fmla="*/ 1590676 h 3028951"/>
                <a:gd name="connsiteX63" fmla="*/ 352424 w 2002259"/>
                <a:gd name="connsiteY63" fmla="*/ 1557338 h 3028951"/>
                <a:gd name="connsiteX64" fmla="*/ 319087 w 2002259"/>
                <a:gd name="connsiteY64" fmla="*/ 1514476 h 3028951"/>
                <a:gd name="connsiteX65" fmla="*/ 290512 w 2002259"/>
                <a:gd name="connsiteY65" fmla="*/ 1438276 h 3028951"/>
                <a:gd name="connsiteX66" fmla="*/ 309562 w 2002259"/>
                <a:gd name="connsiteY66" fmla="*/ 1371601 h 3028951"/>
                <a:gd name="connsiteX67" fmla="*/ 314325 w 2002259"/>
                <a:gd name="connsiteY67" fmla="*/ 1314451 h 3028951"/>
                <a:gd name="connsiteX68" fmla="*/ 295275 w 2002259"/>
                <a:gd name="connsiteY68" fmla="*/ 1252538 h 3028951"/>
                <a:gd name="connsiteX0" fmla="*/ 295275 w 2002259"/>
                <a:gd name="connsiteY0" fmla="*/ 1252538 h 3028951"/>
                <a:gd name="connsiteX1" fmla="*/ 261937 w 2002259"/>
                <a:gd name="connsiteY1" fmla="*/ 1128713 h 3028951"/>
                <a:gd name="connsiteX2" fmla="*/ 223837 w 2002259"/>
                <a:gd name="connsiteY2" fmla="*/ 1000126 h 3028951"/>
                <a:gd name="connsiteX3" fmla="*/ 204787 w 2002259"/>
                <a:gd name="connsiteY3" fmla="*/ 885826 h 3028951"/>
                <a:gd name="connsiteX4" fmla="*/ 190500 w 2002259"/>
                <a:gd name="connsiteY4" fmla="*/ 809626 h 3028951"/>
                <a:gd name="connsiteX5" fmla="*/ 171450 w 2002259"/>
                <a:gd name="connsiteY5" fmla="*/ 733426 h 3028951"/>
                <a:gd name="connsiteX6" fmla="*/ 114300 w 2002259"/>
                <a:gd name="connsiteY6" fmla="*/ 623888 h 3028951"/>
                <a:gd name="connsiteX7" fmla="*/ 28575 w 2002259"/>
                <a:gd name="connsiteY7" fmla="*/ 500063 h 3028951"/>
                <a:gd name="connsiteX8" fmla="*/ 0 w 2002259"/>
                <a:gd name="connsiteY8" fmla="*/ 333376 h 3028951"/>
                <a:gd name="connsiteX9" fmla="*/ 14287 w 2002259"/>
                <a:gd name="connsiteY9" fmla="*/ 185738 h 3028951"/>
                <a:gd name="connsiteX10" fmla="*/ 47625 w 2002259"/>
                <a:gd name="connsiteY10" fmla="*/ 123826 h 3028951"/>
                <a:gd name="connsiteX11" fmla="*/ 171450 w 2002259"/>
                <a:gd name="connsiteY11" fmla="*/ 52388 h 3028951"/>
                <a:gd name="connsiteX12" fmla="*/ 304800 w 2002259"/>
                <a:gd name="connsiteY12" fmla="*/ 0 h 3028951"/>
                <a:gd name="connsiteX13" fmla="*/ 395287 w 2002259"/>
                <a:gd name="connsiteY13" fmla="*/ 28575 h 3028951"/>
                <a:gd name="connsiteX14" fmla="*/ 528637 w 2002259"/>
                <a:gd name="connsiteY14" fmla="*/ 9525 h 3028951"/>
                <a:gd name="connsiteX15" fmla="*/ 595312 w 2002259"/>
                <a:gd name="connsiteY15" fmla="*/ 4763 h 3028951"/>
                <a:gd name="connsiteX16" fmla="*/ 781050 w 2002259"/>
                <a:gd name="connsiteY16" fmla="*/ 71438 h 3028951"/>
                <a:gd name="connsiteX17" fmla="*/ 890587 w 2002259"/>
                <a:gd name="connsiteY17" fmla="*/ 190501 h 3028951"/>
                <a:gd name="connsiteX18" fmla="*/ 1085850 w 2002259"/>
                <a:gd name="connsiteY18" fmla="*/ 561976 h 3028951"/>
                <a:gd name="connsiteX19" fmla="*/ 1285875 w 2002259"/>
                <a:gd name="connsiteY19" fmla="*/ 790576 h 3028951"/>
                <a:gd name="connsiteX20" fmla="*/ 1309687 w 2002259"/>
                <a:gd name="connsiteY20" fmla="*/ 909638 h 3028951"/>
                <a:gd name="connsiteX21" fmla="*/ 1304925 w 2002259"/>
                <a:gd name="connsiteY21" fmla="*/ 1057276 h 3028951"/>
                <a:gd name="connsiteX22" fmla="*/ 1219200 w 2002259"/>
                <a:gd name="connsiteY22" fmla="*/ 1133476 h 3028951"/>
                <a:gd name="connsiteX23" fmla="*/ 1190625 w 2002259"/>
                <a:gd name="connsiteY23" fmla="*/ 1223963 h 3028951"/>
                <a:gd name="connsiteX24" fmla="*/ 1233487 w 2002259"/>
                <a:gd name="connsiteY24" fmla="*/ 1414463 h 3028951"/>
                <a:gd name="connsiteX25" fmla="*/ 1314450 w 2002259"/>
                <a:gd name="connsiteY25" fmla="*/ 1585913 h 3028951"/>
                <a:gd name="connsiteX26" fmla="*/ 1428750 w 2002259"/>
                <a:gd name="connsiteY26" fmla="*/ 1747838 h 3028951"/>
                <a:gd name="connsiteX27" fmla="*/ 1514475 w 2002259"/>
                <a:gd name="connsiteY27" fmla="*/ 1838326 h 3028951"/>
                <a:gd name="connsiteX28" fmla="*/ 1538287 w 2002259"/>
                <a:gd name="connsiteY28" fmla="*/ 1909763 h 3028951"/>
                <a:gd name="connsiteX29" fmla="*/ 1585912 w 2002259"/>
                <a:gd name="connsiteY29" fmla="*/ 2076451 h 3028951"/>
                <a:gd name="connsiteX30" fmla="*/ 1614487 w 2002259"/>
                <a:gd name="connsiteY30" fmla="*/ 2105026 h 3028951"/>
                <a:gd name="connsiteX31" fmla="*/ 1671637 w 2002259"/>
                <a:gd name="connsiteY31" fmla="*/ 2238376 h 3028951"/>
                <a:gd name="connsiteX32" fmla="*/ 1790700 w 2002259"/>
                <a:gd name="connsiteY32" fmla="*/ 2366963 h 3028951"/>
                <a:gd name="connsiteX33" fmla="*/ 1890713 w 2002259"/>
                <a:gd name="connsiteY33" fmla="*/ 2490788 h 3028951"/>
                <a:gd name="connsiteX34" fmla="*/ 1971674 w 2002259"/>
                <a:gd name="connsiteY34" fmla="*/ 2609851 h 3028951"/>
                <a:gd name="connsiteX35" fmla="*/ 1995487 w 2002259"/>
                <a:gd name="connsiteY35" fmla="*/ 2714627 h 3028951"/>
                <a:gd name="connsiteX36" fmla="*/ 1990724 w 2002259"/>
                <a:gd name="connsiteY36" fmla="*/ 2809876 h 3028951"/>
                <a:gd name="connsiteX37" fmla="*/ 1971674 w 2002259"/>
                <a:gd name="connsiteY37" fmla="*/ 2890840 h 3028951"/>
                <a:gd name="connsiteX38" fmla="*/ 1919288 w 2002259"/>
                <a:gd name="connsiteY38" fmla="*/ 2928939 h 3028951"/>
                <a:gd name="connsiteX39" fmla="*/ 1847850 w 2002259"/>
                <a:gd name="connsiteY39" fmla="*/ 2952751 h 3028951"/>
                <a:gd name="connsiteX40" fmla="*/ 1785938 w 2002259"/>
                <a:gd name="connsiteY40" fmla="*/ 2986089 h 3028951"/>
                <a:gd name="connsiteX41" fmla="*/ 1709738 w 2002259"/>
                <a:gd name="connsiteY41" fmla="*/ 3019425 h 3028951"/>
                <a:gd name="connsiteX42" fmla="*/ 1624012 w 2002259"/>
                <a:gd name="connsiteY42" fmla="*/ 3028951 h 3028951"/>
                <a:gd name="connsiteX43" fmla="*/ 1490662 w 2002259"/>
                <a:gd name="connsiteY43" fmla="*/ 3028951 h 3028951"/>
                <a:gd name="connsiteX44" fmla="*/ 1381125 w 2002259"/>
                <a:gd name="connsiteY44" fmla="*/ 3028951 h 3028951"/>
                <a:gd name="connsiteX45" fmla="*/ 1276350 w 2002259"/>
                <a:gd name="connsiteY45" fmla="*/ 3028951 h 3028951"/>
                <a:gd name="connsiteX46" fmla="*/ 1176337 w 2002259"/>
                <a:gd name="connsiteY46" fmla="*/ 2990851 h 3028951"/>
                <a:gd name="connsiteX47" fmla="*/ 1128712 w 2002259"/>
                <a:gd name="connsiteY47" fmla="*/ 2943226 h 3028951"/>
                <a:gd name="connsiteX48" fmla="*/ 1085850 w 2002259"/>
                <a:gd name="connsiteY48" fmla="*/ 2838451 h 3028951"/>
                <a:gd name="connsiteX49" fmla="*/ 1062037 w 2002259"/>
                <a:gd name="connsiteY49" fmla="*/ 2781301 h 3028951"/>
                <a:gd name="connsiteX50" fmla="*/ 1038225 w 2002259"/>
                <a:gd name="connsiteY50" fmla="*/ 2747963 h 3028951"/>
                <a:gd name="connsiteX51" fmla="*/ 928687 w 2002259"/>
                <a:gd name="connsiteY51" fmla="*/ 2681288 h 3028951"/>
                <a:gd name="connsiteX52" fmla="*/ 871537 w 2002259"/>
                <a:gd name="connsiteY52" fmla="*/ 2657476 h 3028951"/>
                <a:gd name="connsiteX53" fmla="*/ 752475 w 2002259"/>
                <a:gd name="connsiteY53" fmla="*/ 2600326 h 3028951"/>
                <a:gd name="connsiteX54" fmla="*/ 690562 w 2002259"/>
                <a:gd name="connsiteY54" fmla="*/ 2514601 h 3028951"/>
                <a:gd name="connsiteX55" fmla="*/ 652462 w 2002259"/>
                <a:gd name="connsiteY55" fmla="*/ 2428875 h 3028951"/>
                <a:gd name="connsiteX56" fmla="*/ 642937 w 2002259"/>
                <a:gd name="connsiteY56" fmla="*/ 2357438 h 3028951"/>
                <a:gd name="connsiteX57" fmla="*/ 619124 w 2002259"/>
                <a:gd name="connsiteY57" fmla="*/ 2224089 h 3028951"/>
                <a:gd name="connsiteX58" fmla="*/ 600075 w 2002259"/>
                <a:gd name="connsiteY58" fmla="*/ 2047876 h 3028951"/>
                <a:gd name="connsiteX59" fmla="*/ 590550 w 2002259"/>
                <a:gd name="connsiteY59" fmla="*/ 1895475 h 3028951"/>
                <a:gd name="connsiteX60" fmla="*/ 547687 w 2002259"/>
                <a:gd name="connsiteY60" fmla="*/ 1728788 h 3028951"/>
                <a:gd name="connsiteX61" fmla="*/ 504825 w 2002259"/>
                <a:gd name="connsiteY61" fmla="*/ 1657351 h 3028951"/>
                <a:gd name="connsiteX62" fmla="*/ 428625 w 2002259"/>
                <a:gd name="connsiteY62" fmla="*/ 1590676 h 3028951"/>
                <a:gd name="connsiteX63" fmla="*/ 352424 w 2002259"/>
                <a:gd name="connsiteY63" fmla="*/ 1557338 h 3028951"/>
                <a:gd name="connsiteX64" fmla="*/ 319087 w 2002259"/>
                <a:gd name="connsiteY64" fmla="*/ 1514476 h 3028951"/>
                <a:gd name="connsiteX65" fmla="*/ 290512 w 2002259"/>
                <a:gd name="connsiteY65" fmla="*/ 1438276 h 3028951"/>
                <a:gd name="connsiteX66" fmla="*/ 309562 w 2002259"/>
                <a:gd name="connsiteY66" fmla="*/ 1371601 h 3028951"/>
                <a:gd name="connsiteX67" fmla="*/ 314325 w 2002259"/>
                <a:gd name="connsiteY67" fmla="*/ 1314451 h 3028951"/>
                <a:gd name="connsiteX68" fmla="*/ 295275 w 2002259"/>
                <a:gd name="connsiteY68" fmla="*/ 1252538 h 3028951"/>
                <a:gd name="connsiteX0" fmla="*/ 295275 w 2002259"/>
                <a:gd name="connsiteY0" fmla="*/ 1252538 h 3028951"/>
                <a:gd name="connsiteX1" fmla="*/ 261937 w 2002259"/>
                <a:gd name="connsiteY1" fmla="*/ 1128713 h 3028951"/>
                <a:gd name="connsiteX2" fmla="*/ 223837 w 2002259"/>
                <a:gd name="connsiteY2" fmla="*/ 1000126 h 3028951"/>
                <a:gd name="connsiteX3" fmla="*/ 204787 w 2002259"/>
                <a:gd name="connsiteY3" fmla="*/ 885826 h 3028951"/>
                <a:gd name="connsiteX4" fmla="*/ 190500 w 2002259"/>
                <a:gd name="connsiteY4" fmla="*/ 809626 h 3028951"/>
                <a:gd name="connsiteX5" fmla="*/ 171450 w 2002259"/>
                <a:gd name="connsiteY5" fmla="*/ 733426 h 3028951"/>
                <a:gd name="connsiteX6" fmla="*/ 114300 w 2002259"/>
                <a:gd name="connsiteY6" fmla="*/ 623888 h 3028951"/>
                <a:gd name="connsiteX7" fmla="*/ 28575 w 2002259"/>
                <a:gd name="connsiteY7" fmla="*/ 500063 h 3028951"/>
                <a:gd name="connsiteX8" fmla="*/ 0 w 2002259"/>
                <a:gd name="connsiteY8" fmla="*/ 333376 h 3028951"/>
                <a:gd name="connsiteX9" fmla="*/ 14287 w 2002259"/>
                <a:gd name="connsiteY9" fmla="*/ 185738 h 3028951"/>
                <a:gd name="connsiteX10" fmla="*/ 47625 w 2002259"/>
                <a:gd name="connsiteY10" fmla="*/ 123826 h 3028951"/>
                <a:gd name="connsiteX11" fmla="*/ 171450 w 2002259"/>
                <a:gd name="connsiteY11" fmla="*/ 52388 h 3028951"/>
                <a:gd name="connsiteX12" fmla="*/ 304800 w 2002259"/>
                <a:gd name="connsiteY12" fmla="*/ 0 h 3028951"/>
                <a:gd name="connsiteX13" fmla="*/ 395287 w 2002259"/>
                <a:gd name="connsiteY13" fmla="*/ 28575 h 3028951"/>
                <a:gd name="connsiteX14" fmla="*/ 461963 w 2002259"/>
                <a:gd name="connsiteY14" fmla="*/ 33338 h 3028951"/>
                <a:gd name="connsiteX15" fmla="*/ 528637 w 2002259"/>
                <a:gd name="connsiteY15" fmla="*/ 9525 h 3028951"/>
                <a:gd name="connsiteX16" fmla="*/ 595312 w 2002259"/>
                <a:gd name="connsiteY16" fmla="*/ 4763 h 3028951"/>
                <a:gd name="connsiteX17" fmla="*/ 781050 w 2002259"/>
                <a:gd name="connsiteY17" fmla="*/ 71438 h 3028951"/>
                <a:gd name="connsiteX18" fmla="*/ 890587 w 2002259"/>
                <a:gd name="connsiteY18" fmla="*/ 190501 h 3028951"/>
                <a:gd name="connsiteX19" fmla="*/ 1085850 w 2002259"/>
                <a:gd name="connsiteY19" fmla="*/ 561976 h 3028951"/>
                <a:gd name="connsiteX20" fmla="*/ 1285875 w 2002259"/>
                <a:gd name="connsiteY20" fmla="*/ 790576 h 3028951"/>
                <a:gd name="connsiteX21" fmla="*/ 1309687 w 2002259"/>
                <a:gd name="connsiteY21" fmla="*/ 909638 h 3028951"/>
                <a:gd name="connsiteX22" fmla="*/ 1304925 w 2002259"/>
                <a:gd name="connsiteY22" fmla="*/ 1057276 h 3028951"/>
                <a:gd name="connsiteX23" fmla="*/ 1219200 w 2002259"/>
                <a:gd name="connsiteY23" fmla="*/ 1133476 h 3028951"/>
                <a:gd name="connsiteX24" fmla="*/ 1190625 w 2002259"/>
                <a:gd name="connsiteY24" fmla="*/ 1223963 h 3028951"/>
                <a:gd name="connsiteX25" fmla="*/ 1233487 w 2002259"/>
                <a:gd name="connsiteY25" fmla="*/ 1414463 h 3028951"/>
                <a:gd name="connsiteX26" fmla="*/ 1314450 w 2002259"/>
                <a:gd name="connsiteY26" fmla="*/ 1585913 h 3028951"/>
                <a:gd name="connsiteX27" fmla="*/ 1428750 w 2002259"/>
                <a:gd name="connsiteY27" fmla="*/ 1747838 h 3028951"/>
                <a:gd name="connsiteX28" fmla="*/ 1514475 w 2002259"/>
                <a:gd name="connsiteY28" fmla="*/ 1838326 h 3028951"/>
                <a:gd name="connsiteX29" fmla="*/ 1538287 w 2002259"/>
                <a:gd name="connsiteY29" fmla="*/ 1909763 h 3028951"/>
                <a:gd name="connsiteX30" fmla="*/ 1585912 w 2002259"/>
                <a:gd name="connsiteY30" fmla="*/ 2076451 h 3028951"/>
                <a:gd name="connsiteX31" fmla="*/ 1614487 w 2002259"/>
                <a:gd name="connsiteY31" fmla="*/ 2105026 h 3028951"/>
                <a:gd name="connsiteX32" fmla="*/ 1671637 w 2002259"/>
                <a:gd name="connsiteY32" fmla="*/ 2238376 h 3028951"/>
                <a:gd name="connsiteX33" fmla="*/ 1790700 w 2002259"/>
                <a:gd name="connsiteY33" fmla="*/ 2366963 h 3028951"/>
                <a:gd name="connsiteX34" fmla="*/ 1890713 w 2002259"/>
                <a:gd name="connsiteY34" fmla="*/ 2490788 h 3028951"/>
                <a:gd name="connsiteX35" fmla="*/ 1971674 w 2002259"/>
                <a:gd name="connsiteY35" fmla="*/ 2609851 h 3028951"/>
                <a:gd name="connsiteX36" fmla="*/ 1995487 w 2002259"/>
                <a:gd name="connsiteY36" fmla="*/ 2714627 h 3028951"/>
                <a:gd name="connsiteX37" fmla="*/ 1990724 w 2002259"/>
                <a:gd name="connsiteY37" fmla="*/ 2809876 h 3028951"/>
                <a:gd name="connsiteX38" fmla="*/ 1971674 w 2002259"/>
                <a:gd name="connsiteY38" fmla="*/ 2890840 h 3028951"/>
                <a:gd name="connsiteX39" fmla="*/ 1919288 w 2002259"/>
                <a:gd name="connsiteY39" fmla="*/ 2928939 h 3028951"/>
                <a:gd name="connsiteX40" fmla="*/ 1847850 w 2002259"/>
                <a:gd name="connsiteY40" fmla="*/ 2952751 h 3028951"/>
                <a:gd name="connsiteX41" fmla="*/ 1785938 w 2002259"/>
                <a:gd name="connsiteY41" fmla="*/ 2986089 h 3028951"/>
                <a:gd name="connsiteX42" fmla="*/ 1709738 w 2002259"/>
                <a:gd name="connsiteY42" fmla="*/ 3019425 h 3028951"/>
                <a:gd name="connsiteX43" fmla="*/ 1624012 w 2002259"/>
                <a:gd name="connsiteY43" fmla="*/ 3028951 h 3028951"/>
                <a:gd name="connsiteX44" fmla="*/ 1490662 w 2002259"/>
                <a:gd name="connsiteY44" fmla="*/ 3028951 h 3028951"/>
                <a:gd name="connsiteX45" fmla="*/ 1381125 w 2002259"/>
                <a:gd name="connsiteY45" fmla="*/ 3028951 h 3028951"/>
                <a:gd name="connsiteX46" fmla="*/ 1276350 w 2002259"/>
                <a:gd name="connsiteY46" fmla="*/ 3028951 h 3028951"/>
                <a:gd name="connsiteX47" fmla="*/ 1176337 w 2002259"/>
                <a:gd name="connsiteY47" fmla="*/ 2990851 h 3028951"/>
                <a:gd name="connsiteX48" fmla="*/ 1128712 w 2002259"/>
                <a:gd name="connsiteY48" fmla="*/ 2943226 h 3028951"/>
                <a:gd name="connsiteX49" fmla="*/ 1085850 w 2002259"/>
                <a:gd name="connsiteY49" fmla="*/ 2838451 h 3028951"/>
                <a:gd name="connsiteX50" fmla="*/ 1062037 w 2002259"/>
                <a:gd name="connsiteY50" fmla="*/ 2781301 h 3028951"/>
                <a:gd name="connsiteX51" fmla="*/ 1038225 w 2002259"/>
                <a:gd name="connsiteY51" fmla="*/ 2747963 h 3028951"/>
                <a:gd name="connsiteX52" fmla="*/ 928687 w 2002259"/>
                <a:gd name="connsiteY52" fmla="*/ 2681288 h 3028951"/>
                <a:gd name="connsiteX53" fmla="*/ 871537 w 2002259"/>
                <a:gd name="connsiteY53" fmla="*/ 2657476 h 3028951"/>
                <a:gd name="connsiteX54" fmla="*/ 752475 w 2002259"/>
                <a:gd name="connsiteY54" fmla="*/ 2600326 h 3028951"/>
                <a:gd name="connsiteX55" fmla="*/ 690562 w 2002259"/>
                <a:gd name="connsiteY55" fmla="*/ 2514601 h 3028951"/>
                <a:gd name="connsiteX56" fmla="*/ 652462 w 2002259"/>
                <a:gd name="connsiteY56" fmla="*/ 2428875 h 3028951"/>
                <a:gd name="connsiteX57" fmla="*/ 642937 w 2002259"/>
                <a:gd name="connsiteY57" fmla="*/ 2357438 h 3028951"/>
                <a:gd name="connsiteX58" fmla="*/ 619124 w 2002259"/>
                <a:gd name="connsiteY58" fmla="*/ 2224089 h 3028951"/>
                <a:gd name="connsiteX59" fmla="*/ 600075 w 2002259"/>
                <a:gd name="connsiteY59" fmla="*/ 2047876 h 3028951"/>
                <a:gd name="connsiteX60" fmla="*/ 590550 w 2002259"/>
                <a:gd name="connsiteY60" fmla="*/ 1895475 h 3028951"/>
                <a:gd name="connsiteX61" fmla="*/ 547687 w 2002259"/>
                <a:gd name="connsiteY61" fmla="*/ 1728788 h 3028951"/>
                <a:gd name="connsiteX62" fmla="*/ 504825 w 2002259"/>
                <a:gd name="connsiteY62" fmla="*/ 1657351 h 3028951"/>
                <a:gd name="connsiteX63" fmla="*/ 428625 w 2002259"/>
                <a:gd name="connsiteY63" fmla="*/ 1590676 h 3028951"/>
                <a:gd name="connsiteX64" fmla="*/ 352424 w 2002259"/>
                <a:gd name="connsiteY64" fmla="*/ 1557338 h 3028951"/>
                <a:gd name="connsiteX65" fmla="*/ 319087 w 2002259"/>
                <a:gd name="connsiteY65" fmla="*/ 1514476 h 3028951"/>
                <a:gd name="connsiteX66" fmla="*/ 290512 w 2002259"/>
                <a:gd name="connsiteY66" fmla="*/ 1438276 h 3028951"/>
                <a:gd name="connsiteX67" fmla="*/ 309562 w 2002259"/>
                <a:gd name="connsiteY67" fmla="*/ 1371601 h 3028951"/>
                <a:gd name="connsiteX68" fmla="*/ 314325 w 2002259"/>
                <a:gd name="connsiteY68" fmla="*/ 1314451 h 3028951"/>
                <a:gd name="connsiteX69" fmla="*/ 295275 w 2002259"/>
                <a:gd name="connsiteY69" fmla="*/ 1252538 h 3028951"/>
                <a:gd name="connsiteX0" fmla="*/ 295275 w 2002259"/>
                <a:gd name="connsiteY0" fmla="*/ 1252538 h 3028951"/>
                <a:gd name="connsiteX1" fmla="*/ 261937 w 2002259"/>
                <a:gd name="connsiteY1" fmla="*/ 1128713 h 3028951"/>
                <a:gd name="connsiteX2" fmla="*/ 223837 w 2002259"/>
                <a:gd name="connsiteY2" fmla="*/ 1000126 h 3028951"/>
                <a:gd name="connsiteX3" fmla="*/ 204787 w 2002259"/>
                <a:gd name="connsiteY3" fmla="*/ 885826 h 3028951"/>
                <a:gd name="connsiteX4" fmla="*/ 190500 w 2002259"/>
                <a:gd name="connsiteY4" fmla="*/ 809626 h 3028951"/>
                <a:gd name="connsiteX5" fmla="*/ 171450 w 2002259"/>
                <a:gd name="connsiteY5" fmla="*/ 733426 h 3028951"/>
                <a:gd name="connsiteX6" fmla="*/ 114300 w 2002259"/>
                <a:gd name="connsiteY6" fmla="*/ 623888 h 3028951"/>
                <a:gd name="connsiteX7" fmla="*/ 28575 w 2002259"/>
                <a:gd name="connsiteY7" fmla="*/ 500063 h 3028951"/>
                <a:gd name="connsiteX8" fmla="*/ 0 w 2002259"/>
                <a:gd name="connsiteY8" fmla="*/ 333376 h 3028951"/>
                <a:gd name="connsiteX9" fmla="*/ 14287 w 2002259"/>
                <a:gd name="connsiteY9" fmla="*/ 185738 h 3028951"/>
                <a:gd name="connsiteX10" fmla="*/ 47625 w 2002259"/>
                <a:gd name="connsiteY10" fmla="*/ 123826 h 3028951"/>
                <a:gd name="connsiteX11" fmla="*/ 171450 w 2002259"/>
                <a:gd name="connsiteY11" fmla="*/ 52388 h 3028951"/>
                <a:gd name="connsiteX12" fmla="*/ 304800 w 2002259"/>
                <a:gd name="connsiteY12" fmla="*/ 0 h 3028951"/>
                <a:gd name="connsiteX13" fmla="*/ 395287 w 2002259"/>
                <a:gd name="connsiteY13" fmla="*/ 28575 h 3028951"/>
                <a:gd name="connsiteX14" fmla="*/ 461963 w 2002259"/>
                <a:gd name="connsiteY14" fmla="*/ 33338 h 3028951"/>
                <a:gd name="connsiteX15" fmla="*/ 528637 w 2002259"/>
                <a:gd name="connsiteY15" fmla="*/ 9525 h 3028951"/>
                <a:gd name="connsiteX16" fmla="*/ 595312 w 2002259"/>
                <a:gd name="connsiteY16" fmla="*/ 4763 h 3028951"/>
                <a:gd name="connsiteX17" fmla="*/ 676276 w 2002259"/>
                <a:gd name="connsiteY17" fmla="*/ 9526 h 3028951"/>
                <a:gd name="connsiteX18" fmla="*/ 781050 w 2002259"/>
                <a:gd name="connsiteY18" fmla="*/ 71438 h 3028951"/>
                <a:gd name="connsiteX19" fmla="*/ 890587 w 2002259"/>
                <a:gd name="connsiteY19" fmla="*/ 190501 h 3028951"/>
                <a:gd name="connsiteX20" fmla="*/ 1085850 w 2002259"/>
                <a:gd name="connsiteY20" fmla="*/ 561976 h 3028951"/>
                <a:gd name="connsiteX21" fmla="*/ 1285875 w 2002259"/>
                <a:gd name="connsiteY21" fmla="*/ 790576 h 3028951"/>
                <a:gd name="connsiteX22" fmla="*/ 1309687 w 2002259"/>
                <a:gd name="connsiteY22" fmla="*/ 909638 h 3028951"/>
                <a:gd name="connsiteX23" fmla="*/ 1304925 w 2002259"/>
                <a:gd name="connsiteY23" fmla="*/ 1057276 h 3028951"/>
                <a:gd name="connsiteX24" fmla="*/ 1219200 w 2002259"/>
                <a:gd name="connsiteY24" fmla="*/ 1133476 h 3028951"/>
                <a:gd name="connsiteX25" fmla="*/ 1190625 w 2002259"/>
                <a:gd name="connsiteY25" fmla="*/ 1223963 h 3028951"/>
                <a:gd name="connsiteX26" fmla="*/ 1233487 w 2002259"/>
                <a:gd name="connsiteY26" fmla="*/ 1414463 h 3028951"/>
                <a:gd name="connsiteX27" fmla="*/ 1314450 w 2002259"/>
                <a:gd name="connsiteY27" fmla="*/ 1585913 h 3028951"/>
                <a:gd name="connsiteX28" fmla="*/ 1428750 w 2002259"/>
                <a:gd name="connsiteY28" fmla="*/ 1747838 h 3028951"/>
                <a:gd name="connsiteX29" fmla="*/ 1514475 w 2002259"/>
                <a:gd name="connsiteY29" fmla="*/ 1838326 h 3028951"/>
                <a:gd name="connsiteX30" fmla="*/ 1538287 w 2002259"/>
                <a:gd name="connsiteY30" fmla="*/ 1909763 h 3028951"/>
                <a:gd name="connsiteX31" fmla="*/ 1585912 w 2002259"/>
                <a:gd name="connsiteY31" fmla="*/ 2076451 h 3028951"/>
                <a:gd name="connsiteX32" fmla="*/ 1614487 w 2002259"/>
                <a:gd name="connsiteY32" fmla="*/ 2105026 h 3028951"/>
                <a:gd name="connsiteX33" fmla="*/ 1671637 w 2002259"/>
                <a:gd name="connsiteY33" fmla="*/ 2238376 h 3028951"/>
                <a:gd name="connsiteX34" fmla="*/ 1790700 w 2002259"/>
                <a:gd name="connsiteY34" fmla="*/ 2366963 h 3028951"/>
                <a:gd name="connsiteX35" fmla="*/ 1890713 w 2002259"/>
                <a:gd name="connsiteY35" fmla="*/ 2490788 h 3028951"/>
                <a:gd name="connsiteX36" fmla="*/ 1971674 w 2002259"/>
                <a:gd name="connsiteY36" fmla="*/ 2609851 h 3028951"/>
                <a:gd name="connsiteX37" fmla="*/ 1995487 w 2002259"/>
                <a:gd name="connsiteY37" fmla="*/ 2714627 h 3028951"/>
                <a:gd name="connsiteX38" fmla="*/ 1990724 w 2002259"/>
                <a:gd name="connsiteY38" fmla="*/ 2809876 h 3028951"/>
                <a:gd name="connsiteX39" fmla="*/ 1971674 w 2002259"/>
                <a:gd name="connsiteY39" fmla="*/ 2890840 h 3028951"/>
                <a:gd name="connsiteX40" fmla="*/ 1919288 w 2002259"/>
                <a:gd name="connsiteY40" fmla="*/ 2928939 h 3028951"/>
                <a:gd name="connsiteX41" fmla="*/ 1847850 w 2002259"/>
                <a:gd name="connsiteY41" fmla="*/ 2952751 h 3028951"/>
                <a:gd name="connsiteX42" fmla="*/ 1785938 w 2002259"/>
                <a:gd name="connsiteY42" fmla="*/ 2986089 h 3028951"/>
                <a:gd name="connsiteX43" fmla="*/ 1709738 w 2002259"/>
                <a:gd name="connsiteY43" fmla="*/ 3019425 h 3028951"/>
                <a:gd name="connsiteX44" fmla="*/ 1624012 w 2002259"/>
                <a:gd name="connsiteY44" fmla="*/ 3028951 h 3028951"/>
                <a:gd name="connsiteX45" fmla="*/ 1490662 w 2002259"/>
                <a:gd name="connsiteY45" fmla="*/ 3028951 h 3028951"/>
                <a:gd name="connsiteX46" fmla="*/ 1381125 w 2002259"/>
                <a:gd name="connsiteY46" fmla="*/ 3028951 h 3028951"/>
                <a:gd name="connsiteX47" fmla="*/ 1276350 w 2002259"/>
                <a:gd name="connsiteY47" fmla="*/ 3028951 h 3028951"/>
                <a:gd name="connsiteX48" fmla="*/ 1176337 w 2002259"/>
                <a:gd name="connsiteY48" fmla="*/ 2990851 h 3028951"/>
                <a:gd name="connsiteX49" fmla="*/ 1128712 w 2002259"/>
                <a:gd name="connsiteY49" fmla="*/ 2943226 h 3028951"/>
                <a:gd name="connsiteX50" fmla="*/ 1085850 w 2002259"/>
                <a:gd name="connsiteY50" fmla="*/ 2838451 h 3028951"/>
                <a:gd name="connsiteX51" fmla="*/ 1062037 w 2002259"/>
                <a:gd name="connsiteY51" fmla="*/ 2781301 h 3028951"/>
                <a:gd name="connsiteX52" fmla="*/ 1038225 w 2002259"/>
                <a:gd name="connsiteY52" fmla="*/ 2747963 h 3028951"/>
                <a:gd name="connsiteX53" fmla="*/ 928687 w 2002259"/>
                <a:gd name="connsiteY53" fmla="*/ 2681288 h 3028951"/>
                <a:gd name="connsiteX54" fmla="*/ 871537 w 2002259"/>
                <a:gd name="connsiteY54" fmla="*/ 2657476 h 3028951"/>
                <a:gd name="connsiteX55" fmla="*/ 752475 w 2002259"/>
                <a:gd name="connsiteY55" fmla="*/ 2600326 h 3028951"/>
                <a:gd name="connsiteX56" fmla="*/ 690562 w 2002259"/>
                <a:gd name="connsiteY56" fmla="*/ 2514601 h 3028951"/>
                <a:gd name="connsiteX57" fmla="*/ 652462 w 2002259"/>
                <a:gd name="connsiteY57" fmla="*/ 2428875 h 3028951"/>
                <a:gd name="connsiteX58" fmla="*/ 642937 w 2002259"/>
                <a:gd name="connsiteY58" fmla="*/ 2357438 h 3028951"/>
                <a:gd name="connsiteX59" fmla="*/ 619124 w 2002259"/>
                <a:gd name="connsiteY59" fmla="*/ 2224089 h 3028951"/>
                <a:gd name="connsiteX60" fmla="*/ 600075 w 2002259"/>
                <a:gd name="connsiteY60" fmla="*/ 2047876 h 3028951"/>
                <a:gd name="connsiteX61" fmla="*/ 590550 w 2002259"/>
                <a:gd name="connsiteY61" fmla="*/ 1895475 h 3028951"/>
                <a:gd name="connsiteX62" fmla="*/ 547687 w 2002259"/>
                <a:gd name="connsiteY62" fmla="*/ 1728788 h 3028951"/>
                <a:gd name="connsiteX63" fmla="*/ 504825 w 2002259"/>
                <a:gd name="connsiteY63" fmla="*/ 1657351 h 3028951"/>
                <a:gd name="connsiteX64" fmla="*/ 428625 w 2002259"/>
                <a:gd name="connsiteY64" fmla="*/ 1590676 h 3028951"/>
                <a:gd name="connsiteX65" fmla="*/ 352424 w 2002259"/>
                <a:gd name="connsiteY65" fmla="*/ 1557338 h 3028951"/>
                <a:gd name="connsiteX66" fmla="*/ 319087 w 2002259"/>
                <a:gd name="connsiteY66" fmla="*/ 1514476 h 3028951"/>
                <a:gd name="connsiteX67" fmla="*/ 290512 w 2002259"/>
                <a:gd name="connsiteY67" fmla="*/ 1438276 h 3028951"/>
                <a:gd name="connsiteX68" fmla="*/ 309562 w 2002259"/>
                <a:gd name="connsiteY68" fmla="*/ 1371601 h 3028951"/>
                <a:gd name="connsiteX69" fmla="*/ 314325 w 2002259"/>
                <a:gd name="connsiteY69" fmla="*/ 1314451 h 3028951"/>
                <a:gd name="connsiteX70" fmla="*/ 295275 w 2002259"/>
                <a:gd name="connsiteY70" fmla="*/ 1252538 h 3028951"/>
                <a:gd name="connsiteX0" fmla="*/ 295275 w 2002259"/>
                <a:gd name="connsiteY0" fmla="*/ 1252538 h 3028951"/>
                <a:gd name="connsiteX1" fmla="*/ 261937 w 2002259"/>
                <a:gd name="connsiteY1" fmla="*/ 1128713 h 3028951"/>
                <a:gd name="connsiteX2" fmla="*/ 223837 w 2002259"/>
                <a:gd name="connsiteY2" fmla="*/ 1000126 h 3028951"/>
                <a:gd name="connsiteX3" fmla="*/ 204787 w 2002259"/>
                <a:gd name="connsiteY3" fmla="*/ 885826 h 3028951"/>
                <a:gd name="connsiteX4" fmla="*/ 190500 w 2002259"/>
                <a:gd name="connsiteY4" fmla="*/ 809626 h 3028951"/>
                <a:gd name="connsiteX5" fmla="*/ 171450 w 2002259"/>
                <a:gd name="connsiteY5" fmla="*/ 733426 h 3028951"/>
                <a:gd name="connsiteX6" fmla="*/ 114300 w 2002259"/>
                <a:gd name="connsiteY6" fmla="*/ 623888 h 3028951"/>
                <a:gd name="connsiteX7" fmla="*/ 28575 w 2002259"/>
                <a:gd name="connsiteY7" fmla="*/ 500063 h 3028951"/>
                <a:gd name="connsiteX8" fmla="*/ 0 w 2002259"/>
                <a:gd name="connsiteY8" fmla="*/ 333376 h 3028951"/>
                <a:gd name="connsiteX9" fmla="*/ 14287 w 2002259"/>
                <a:gd name="connsiteY9" fmla="*/ 185738 h 3028951"/>
                <a:gd name="connsiteX10" fmla="*/ 47625 w 2002259"/>
                <a:gd name="connsiteY10" fmla="*/ 123826 h 3028951"/>
                <a:gd name="connsiteX11" fmla="*/ 133350 w 2002259"/>
                <a:gd name="connsiteY11" fmla="*/ 33338 h 3028951"/>
                <a:gd name="connsiteX12" fmla="*/ 304800 w 2002259"/>
                <a:gd name="connsiteY12" fmla="*/ 0 h 3028951"/>
                <a:gd name="connsiteX13" fmla="*/ 395287 w 2002259"/>
                <a:gd name="connsiteY13" fmla="*/ 28575 h 3028951"/>
                <a:gd name="connsiteX14" fmla="*/ 461963 w 2002259"/>
                <a:gd name="connsiteY14" fmla="*/ 33338 h 3028951"/>
                <a:gd name="connsiteX15" fmla="*/ 528637 w 2002259"/>
                <a:gd name="connsiteY15" fmla="*/ 9525 h 3028951"/>
                <a:gd name="connsiteX16" fmla="*/ 595312 w 2002259"/>
                <a:gd name="connsiteY16" fmla="*/ 4763 h 3028951"/>
                <a:gd name="connsiteX17" fmla="*/ 676276 w 2002259"/>
                <a:gd name="connsiteY17" fmla="*/ 9526 h 3028951"/>
                <a:gd name="connsiteX18" fmla="*/ 781050 w 2002259"/>
                <a:gd name="connsiteY18" fmla="*/ 71438 h 3028951"/>
                <a:gd name="connsiteX19" fmla="*/ 890587 w 2002259"/>
                <a:gd name="connsiteY19" fmla="*/ 190501 h 3028951"/>
                <a:gd name="connsiteX20" fmla="*/ 1085850 w 2002259"/>
                <a:gd name="connsiteY20" fmla="*/ 561976 h 3028951"/>
                <a:gd name="connsiteX21" fmla="*/ 1285875 w 2002259"/>
                <a:gd name="connsiteY21" fmla="*/ 790576 h 3028951"/>
                <a:gd name="connsiteX22" fmla="*/ 1309687 w 2002259"/>
                <a:gd name="connsiteY22" fmla="*/ 909638 h 3028951"/>
                <a:gd name="connsiteX23" fmla="*/ 1304925 w 2002259"/>
                <a:gd name="connsiteY23" fmla="*/ 1057276 h 3028951"/>
                <a:gd name="connsiteX24" fmla="*/ 1219200 w 2002259"/>
                <a:gd name="connsiteY24" fmla="*/ 1133476 h 3028951"/>
                <a:gd name="connsiteX25" fmla="*/ 1190625 w 2002259"/>
                <a:gd name="connsiteY25" fmla="*/ 1223963 h 3028951"/>
                <a:gd name="connsiteX26" fmla="*/ 1233487 w 2002259"/>
                <a:gd name="connsiteY26" fmla="*/ 1414463 h 3028951"/>
                <a:gd name="connsiteX27" fmla="*/ 1314450 w 2002259"/>
                <a:gd name="connsiteY27" fmla="*/ 1585913 h 3028951"/>
                <a:gd name="connsiteX28" fmla="*/ 1428750 w 2002259"/>
                <a:gd name="connsiteY28" fmla="*/ 1747838 h 3028951"/>
                <a:gd name="connsiteX29" fmla="*/ 1514475 w 2002259"/>
                <a:gd name="connsiteY29" fmla="*/ 1838326 h 3028951"/>
                <a:gd name="connsiteX30" fmla="*/ 1538287 w 2002259"/>
                <a:gd name="connsiteY30" fmla="*/ 1909763 h 3028951"/>
                <a:gd name="connsiteX31" fmla="*/ 1585912 w 2002259"/>
                <a:gd name="connsiteY31" fmla="*/ 2076451 h 3028951"/>
                <a:gd name="connsiteX32" fmla="*/ 1614487 w 2002259"/>
                <a:gd name="connsiteY32" fmla="*/ 2105026 h 3028951"/>
                <a:gd name="connsiteX33" fmla="*/ 1671637 w 2002259"/>
                <a:gd name="connsiteY33" fmla="*/ 2238376 h 3028951"/>
                <a:gd name="connsiteX34" fmla="*/ 1790700 w 2002259"/>
                <a:gd name="connsiteY34" fmla="*/ 2366963 h 3028951"/>
                <a:gd name="connsiteX35" fmla="*/ 1890713 w 2002259"/>
                <a:gd name="connsiteY35" fmla="*/ 2490788 h 3028951"/>
                <a:gd name="connsiteX36" fmla="*/ 1971674 w 2002259"/>
                <a:gd name="connsiteY36" fmla="*/ 2609851 h 3028951"/>
                <a:gd name="connsiteX37" fmla="*/ 1995487 w 2002259"/>
                <a:gd name="connsiteY37" fmla="*/ 2714627 h 3028951"/>
                <a:gd name="connsiteX38" fmla="*/ 1990724 w 2002259"/>
                <a:gd name="connsiteY38" fmla="*/ 2809876 h 3028951"/>
                <a:gd name="connsiteX39" fmla="*/ 1971674 w 2002259"/>
                <a:gd name="connsiteY39" fmla="*/ 2890840 h 3028951"/>
                <a:gd name="connsiteX40" fmla="*/ 1919288 w 2002259"/>
                <a:gd name="connsiteY40" fmla="*/ 2928939 h 3028951"/>
                <a:gd name="connsiteX41" fmla="*/ 1847850 w 2002259"/>
                <a:gd name="connsiteY41" fmla="*/ 2952751 h 3028951"/>
                <a:gd name="connsiteX42" fmla="*/ 1785938 w 2002259"/>
                <a:gd name="connsiteY42" fmla="*/ 2986089 h 3028951"/>
                <a:gd name="connsiteX43" fmla="*/ 1709738 w 2002259"/>
                <a:gd name="connsiteY43" fmla="*/ 3019425 h 3028951"/>
                <a:gd name="connsiteX44" fmla="*/ 1624012 w 2002259"/>
                <a:gd name="connsiteY44" fmla="*/ 3028951 h 3028951"/>
                <a:gd name="connsiteX45" fmla="*/ 1490662 w 2002259"/>
                <a:gd name="connsiteY45" fmla="*/ 3028951 h 3028951"/>
                <a:gd name="connsiteX46" fmla="*/ 1381125 w 2002259"/>
                <a:gd name="connsiteY46" fmla="*/ 3028951 h 3028951"/>
                <a:gd name="connsiteX47" fmla="*/ 1276350 w 2002259"/>
                <a:gd name="connsiteY47" fmla="*/ 3028951 h 3028951"/>
                <a:gd name="connsiteX48" fmla="*/ 1176337 w 2002259"/>
                <a:gd name="connsiteY48" fmla="*/ 2990851 h 3028951"/>
                <a:gd name="connsiteX49" fmla="*/ 1128712 w 2002259"/>
                <a:gd name="connsiteY49" fmla="*/ 2943226 h 3028951"/>
                <a:gd name="connsiteX50" fmla="*/ 1085850 w 2002259"/>
                <a:gd name="connsiteY50" fmla="*/ 2838451 h 3028951"/>
                <a:gd name="connsiteX51" fmla="*/ 1062037 w 2002259"/>
                <a:gd name="connsiteY51" fmla="*/ 2781301 h 3028951"/>
                <a:gd name="connsiteX52" fmla="*/ 1038225 w 2002259"/>
                <a:gd name="connsiteY52" fmla="*/ 2747963 h 3028951"/>
                <a:gd name="connsiteX53" fmla="*/ 928687 w 2002259"/>
                <a:gd name="connsiteY53" fmla="*/ 2681288 h 3028951"/>
                <a:gd name="connsiteX54" fmla="*/ 871537 w 2002259"/>
                <a:gd name="connsiteY54" fmla="*/ 2657476 h 3028951"/>
                <a:gd name="connsiteX55" fmla="*/ 752475 w 2002259"/>
                <a:gd name="connsiteY55" fmla="*/ 2600326 h 3028951"/>
                <a:gd name="connsiteX56" fmla="*/ 690562 w 2002259"/>
                <a:gd name="connsiteY56" fmla="*/ 2514601 h 3028951"/>
                <a:gd name="connsiteX57" fmla="*/ 652462 w 2002259"/>
                <a:gd name="connsiteY57" fmla="*/ 2428875 h 3028951"/>
                <a:gd name="connsiteX58" fmla="*/ 642937 w 2002259"/>
                <a:gd name="connsiteY58" fmla="*/ 2357438 h 3028951"/>
                <a:gd name="connsiteX59" fmla="*/ 619124 w 2002259"/>
                <a:gd name="connsiteY59" fmla="*/ 2224089 h 3028951"/>
                <a:gd name="connsiteX60" fmla="*/ 600075 w 2002259"/>
                <a:gd name="connsiteY60" fmla="*/ 2047876 h 3028951"/>
                <a:gd name="connsiteX61" fmla="*/ 590550 w 2002259"/>
                <a:gd name="connsiteY61" fmla="*/ 1895475 h 3028951"/>
                <a:gd name="connsiteX62" fmla="*/ 547687 w 2002259"/>
                <a:gd name="connsiteY62" fmla="*/ 1728788 h 3028951"/>
                <a:gd name="connsiteX63" fmla="*/ 504825 w 2002259"/>
                <a:gd name="connsiteY63" fmla="*/ 1657351 h 3028951"/>
                <a:gd name="connsiteX64" fmla="*/ 428625 w 2002259"/>
                <a:gd name="connsiteY64" fmla="*/ 1590676 h 3028951"/>
                <a:gd name="connsiteX65" fmla="*/ 352424 w 2002259"/>
                <a:gd name="connsiteY65" fmla="*/ 1557338 h 3028951"/>
                <a:gd name="connsiteX66" fmla="*/ 319087 w 2002259"/>
                <a:gd name="connsiteY66" fmla="*/ 1514476 h 3028951"/>
                <a:gd name="connsiteX67" fmla="*/ 290512 w 2002259"/>
                <a:gd name="connsiteY67" fmla="*/ 1438276 h 3028951"/>
                <a:gd name="connsiteX68" fmla="*/ 309562 w 2002259"/>
                <a:gd name="connsiteY68" fmla="*/ 1371601 h 3028951"/>
                <a:gd name="connsiteX69" fmla="*/ 314325 w 2002259"/>
                <a:gd name="connsiteY69" fmla="*/ 1314451 h 3028951"/>
                <a:gd name="connsiteX70" fmla="*/ 295275 w 2002259"/>
                <a:gd name="connsiteY70" fmla="*/ 1252538 h 3028951"/>
                <a:gd name="connsiteX0" fmla="*/ 295275 w 2002259"/>
                <a:gd name="connsiteY0" fmla="*/ 1252538 h 3028951"/>
                <a:gd name="connsiteX1" fmla="*/ 261937 w 2002259"/>
                <a:gd name="connsiteY1" fmla="*/ 1128713 h 3028951"/>
                <a:gd name="connsiteX2" fmla="*/ 223837 w 2002259"/>
                <a:gd name="connsiteY2" fmla="*/ 1000126 h 3028951"/>
                <a:gd name="connsiteX3" fmla="*/ 204787 w 2002259"/>
                <a:gd name="connsiteY3" fmla="*/ 885826 h 3028951"/>
                <a:gd name="connsiteX4" fmla="*/ 190500 w 2002259"/>
                <a:gd name="connsiteY4" fmla="*/ 809626 h 3028951"/>
                <a:gd name="connsiteX5" fmla="*/ 171450 w 2002259"/>
                <a:gd name="connsiteY5" fmla="*/ 733426 h 3028951"/>
                <a:gd name="connsiteX6" fmla="*/ 114300 w 2002259"/>
                <a:gd name="connsiteY6" fmla="*/ 623888 h 3028951"/>
                <a:gd name="connsiteX7" fmla="*/ 28575 w 2002259"/>
                <a:gd name="connsiteY7" fmla="*/ 500063 h 3028951"/>
                <a:gd name="connsiteX8" fmla="*/ 0 w 2002259"/>
                <a:gd name="connsiteY8" fmla="*/ 333376 h 3028951"/>
                <a:gd name="connsiteX9" fmla="*/ 14287 w 2002259"/>
                <a:gd name="connsiteY9" fmla="*/ 185738 h 3028951"/>
                <a:gd name="connsiteX10" fmla="*/ 47625 w 2002259"/>
                <a:gd name="connsiteY10" fmla="*/ 123826 h 3028951"/>
                <a:gd name="connsiteX11" fmla="*/ 133350 w 2002259"/>
                <a:gd name="connsiteY11" fmla="*/ 33338 h 3028951"/>
                <a:gd name="connsiteX12" fmla="*/ 304800 w 2002259"/>
                <a:gd name="connsiteY12" fmla="*/ 0 h 3028951"/>
                <a:gd name="connsiteX13" fmla="*/ 395287 w 2002259"/>
                <a:gd name="connsiteY13" fmla="*/ 28575 h 3028951"/>
                <a:gd name="connsiteX14" fmla="*/ 461963 w 2002259"/>
                <a:gd name="connsiteY14" fmla="*/ 33338 h 3028951"/>
                <a:gd name="connsiteX15" fmla="*/ 528637 w 2002259"/>
                <a:gd name="connsiteY15" fmla="*/ 9525 h 3028951"/>
                <a:gd name="connsiteX16" fmla="*/ 595312 w 2002259"/>
                <a:gd name="connsiteY16" fmla="*/ 4763 h 3028951"/>
                <a:gd name="connsiteX17" fmla="*/ 676276 w 2002259"/>
                <a:gd name="connsiteY17" fmla="*/ 9526 h 3028951"/>
                <a:gd name="connsiteX18" fmla="*/ 781050 w 2002259"/>
                <a:gd name="connsiteY18" fmla="*/ 71438 h 3028951"/>
                <a:gd name="connsiteX19" fmla="*/ 890587 w 2002259"/>
                <a:gd name="connsiteY19" fmla="*/ 190501 h 3028951"/>
                <a:gd name="connsiteX20" fmla="*/ 1085850 w 2002259"/>
                <a:gd name="connsiteY20" fmla="*/ 561976 h 3028951"/>
                <a:gd name="connsiteX21" fmla="*/ 1285875 w 2002259"/>
                <a:gd name="connsiteY21" fmla="*/ 790576 h 3028951"/>
                <a:gd name="connsiteX22" fmla="*/ 1309687 w 2002259"/>
                <a:gd name="connsiteY22" fmla="*/ 909638 h 3028951"/>
                <a:gd name="connsiteX23" fmla="*/ 1304925 w 2002259"/>
                <a:gd name="connsiteY23" fmla="*/ 1057276 h 3028951"/>
                <a:gd name="connsiteX24" fmla="*/ 1219200 w 2002259"/>
                <a:gd name="connsiteY24" fmla="*/ 1133476 h 3028951"/>
                <a:gd name="connsiteX25" fmla="*/ 1190625 w 2002259"/>
                <a:gd name="connsiteY25" fmla="*/ 1223963 h 3028951"/>
                <a:gd name="connsiteX26" fmla="*/ 1233487 w 2002259"/>
                <a:gd name="connsiteY26" fmla="*/ 1414463 h 3028951"/>
                <a:gd name="connsiteX27" fmla="*/ 1314450 w 2002259"/>
                <a:gd name="connsiteY27" fmla="*/ 1585913 h 3028951"/>
                <a:gd name="connsiteX28" fmla="*/ 1428750 w 2002259"/>
                <a:gd name="connsiteY28" fmla="*/ 1747838 h 3028951"/>
                <a:gd name="connsiteX29" fmla="*/ 1514475 w 2002259"/>
                <a:gd name="connsiteY29" fmla="*/ 1838326 h 3028951"/>
                <a:gd name="connsiteX30" fmla="*/ 1538287 w 2002259"/>
                <a:gd name="connsiteY30" fmla="*/ 1909763 h 3028951"/>
                <a:gd name="connsiteX31" fmla="*/ 1585912 w 2002259"/>
                <a:gd name="connsiteY31" fmla="*/ 2076451 h 3028951"/>
                <a:gd name="connsiteX32" fmla="*/ 1614487 w 2002259"/>
                <a:gd name="connsiteY32" fmla="*/ 2105026 h 3028951"/>
                <a:gd name="connsiteX33" fmla="*/ 1671637 w 2002259"/>
                <a:gd name="connsiteY33" fmla="*/ 2238376 h 3028951"/>
                <a:gd name="connsiteX34" fmla="*/ 1790700 w 2002259"/>
                <a:gd name="connsiteY34" fmla="*/ 2366963 h 3028951"/>
                <a:gd name="connsiteX35" fmla="*/ 1890713 w 2002259"/>
                <a:gd name="connsiteY35" fmla="*/ 2490788 h 3028951"/>
                <a:gd name="connsiteX36" fmla="*/ 1971674 w 2002259"/>
                <a:gd name="connsiteY36" fmla="*/ 2609851 h 3028951"/>
                <a:gd name="connsiteX37" fmla="*/ 1995487 w 2002259"/>
                <a:gd name="connsiteY37" fmla="*/ 2714627 h 3028951"/>
                <a:gd name="connsiteX38" fmla="*/ 1990724 w 2002259"/>
                <a:gd name="connsiteY38" fmla="*/ 2809876 h 3028951"/>
                <a:gd name="connsiteX39" fmla="*/ 1971674 w 2002259"/>
                <a:gd name="connsiteY39" fmla="*/ 2890840 h 3028951"/>
                <a:gd name="connsiteX40" fmla="*/ 1919288 w 2002259"/>
                <a:gd name="connsiteY40" fmla="*/ 2928939 h 3028951"/>
                <a:gd name="connsiteX41" fmla="*/ 1847850 w 2002259"/>
                <a:gd name="connsiteY41" fmla="*/ 2952751 h 3028951"/>
                <a:gd name="connsiteX42" fmla="*/ 1785938 w 2002259"/>
                <a:gd name="connsiteY42" fmla="*/ 2986089 h 3028951"/>
                <a:gd name="connsiteX43" fmla="*/ 1709738 w 2002259"/>
                <a:gd name="connsiteY43" fmla="*/ 3019425 h 3028951"/>
                <a:gd name="connsiteX44" fmla="*/ 1624012 w 2002259"/>
                <a:gd name="connsiteY44" fmla="*/ 3028951 h 3028951"/>
                <a:gd name="connsiteX45" fmla="*/ 1490662 w 2002259"/>
                <a:gd name="connsiteY45" fmla="*/ 3028951 h 3028951"/>
                <a:gd name="connsiteX46" fmla="*/ 1381125 w 2002259"/>
                <a:gd name="connsiteY46" fmla="*/ 3028951 h 3028951"/>
                <a:gd name="connsiteX47" fmla="*/ 1276350 w 2002259"/>
                <a:gd name="connsiteY47" fmla="*/ 3028951 h 3028951"/>
                <a:gd name="connsiteX48" fmla="*/ 1176337 w 2002259"/>
                <a:gd name="connsiteY48" fmla="*/ 2990851 h 3028951"/>
                <a:gd name="connsiteX49" fmla="*/ 1128712 w 2002259"/>
                <a:gd name="connsiteY49" fmla="*/ 2943226 h 3028951"/>
                <a:gd name="connsiteX50" fmla="*/ 1085850 w 2002259"/>
                <a:gd name="connsiteY50" fmla="*/ 2838451 h 3028951"/>
                <a:gd name="connsiteX51" fmla="*/ 1062037 w 2002259"/>
                <a:gd name="connsiteY51" fmla="*/ 2781301 h 3028951"/>
                <a:gd name="connsiteX52" fmla="*/ 1038225 w 2002259"/>
                <a:gd name="connsiteY52" fmla="*/ 2747963 h 3028951"/>
                <a:gd name="connsiteX53" fmla="*/ 928687 w 2002259"/>
                <a:gd name="connsiteY53" fmla="*/ 2681288 h 3028951"/>
                <a:gd name="connsiteX54" fmla="*/ 871537 w 2002259"/>
                <a:gd name="connsiteY54" fmla="*/ 2657476 h 3028951"/>
                <a:gd name="connsiteX55" fmla="*/ 752475 w 2002259"/>
                <a:gd name="connsiteY55" fmla="*/ 2600326 h 3028951"/>
                <a:gd name="connsiteX56" fmla="*/ 690562 w 2002259"/>
                <a:gd name="connsiteY56" fmla="*/ 2514601 h 3028951"/>
                <a:gd name="connsiteX57" fmla="*/ 652462 w 2002259"/>
                <a:gd name="connsiteY57" fmla="*/ 2428875 h 3028951"/>
                <a:gd name="connsiteX58" fmla="*/ 642937 w 2002259"/>
                <a:gd name="connsiteY58" fmla="*/ 2357438 h 3028951"/>
                <a:gd name="connsiteX59" fmla="*/ 619124 w 2002259"/>
                <a:gd name="connsiteY59" fmla="*/ 2224089 h 3028951"/>
                <a:gd name="connsiteX60" fmla="*/ 600075 w 2002259"/>
                <a:gd name="connsiteY60" fmla="*/ 2047876 h 3028951"/>
                <a:gd name="connsiteX61" fmla="*/ 590550 w 2002259"/>
                <a:gd name="connsiteY61" fmla="*/ 1895475 h 3028951"/>
                <a:gd name="connsiteX62" fmla="*/ 547687 w 2002259"/>
                <a:gd name="connsiteY62" fmla="*/ 1728788 h 3028951"/>
                <a:gd name="connsiteX63" fmla="*/ 504825 w 2002259"/>
                <a:gd name="connsiteY63" fmla="*/ 1657351 h 3028951"/>
                <a:gd name="connsiteX64" fmla="*/ 428625 w 2002259"/>
                <a:gd name="connsiteY64" fmla="*/ 1590676 h 3028951"/>
                <a:gd name="connsiteX65" fmla="*/ 352424 w 2002259"/>
                <a:gd name="connsiteY65" fmla="*/ 1557338 h 3028951"/>
                <a:gd name="connsiteX66" fmla="*/ 319087 w 2002259"/>
                <a:gd name="connsiteY66" fmla="*/ 1514476 h 3028951"/>
                <a:gd name="connsiteX67" fmla="*/ 290512 w 2002259"/>
                <a:gd name="connsiteY67" fmla="*/ 1438276 h 3028951"/>
                <a:gd name="connsiteX68" fmla="*/ 309562 w 2002259"/>
                <a:gd name="connsiteY68" fmla="*/ 1371601 h 3028951"/>
                <a:gd name="connsiteX69" fmla="*/ 314325 w 2002259"/>
                <a:gd name="connsiteY69" fmla="*/ 1314451 h 3028951"/>
                <a:gd name="connsiteX70" fmla="*/ 295275 w 2002259"/>
                <a:gd name="connsiteY70" fmla="*/ 1252538 h 3028951"/>
                <a:gd name="connsiteX0" fmla="*/ 295275 w 2002259"/>
                <a:gd name="connsiteY0" fmla="*/ 1252538 h 3028951"/>
                <a:gd name="connsiteX1" fmla="*/ 261937 w 2002259"/>
                <a:gd name="connsiteY1" fmla="*/ 1128713 h 3028951"/>
                <a:gd name="connsiteX2" fmla="*/ 223837 w 2002259"/>
                <a:gd name="connsiteY2" fmla="*/ 1000126 h 3028951"/>
                <a:gd name="connsiteX3" fmla="*/ 204787 w 2002259"/>
                <a:gd name="connsiteY3" fmla="*/ 885826 h 3028951"/>
                <a:gd name="connsiteX4" fmla="*/ 190500 w 2002259"/>
                <a:gd name="connsiteY4" fmla="*/ 809626 h 3028951"/>
                <a:gd name="connsiteX5" fmla="*/ 171450 w 2002259"/>
                <a:gd name="connsiteY5" fmla="*/ 733426 h 3028951"/>
                <a:gd name="connsiteX6" fmla="*/ 114300 w 2002259"/>
                <a:gd name="connsiteY6" fmla="*/ 623888 h 3028951"/>
                <a:gd name="connsiteX7" fmla="*/ 28575 w 2002259"/>
                <a:gd name="connsiteY7" fmla="*/ 500063 h 3028951"/>
                <a:gd name="connsiteX8" fmla="*/ 0 w 2002259"/>
                <a:gd name="connsiteY8" fmla="*/ 333376 h 3028951"/>
                <a:gd name="connsiteX9" fmla="*/ 14287 w 2002259"/>
                <a:gd name="connsiteY9" fmla="*/ 185738 h 3028951"/>
                <a:gd name="connsiteX10" fmla="*/ 47625 w 2002259"/>
                <a:gd name="connsiteY10" fmla="*/ 123826 h 3028951"/>
                <a:gd name="connsiteX11" fmla="*/ 133350 w 2002259"/>
                <a:gd name="connsiteY11" fmla="*/ 33338 h 3028951"/>
                <a:gd name="connsiteX12" fmla="*/ 304800 w 2002259"/>
                <a:gd name="connsiteY12" fmla="*/ 0 h 3028951"/>
                <a:gd name="connsiteX13" fmla="*/ 395287 w 2002259"/>
                <a:gd name="connsiteY13" fmla="*/ 28575 h 3028951"/>
                <a:gd name="connsiteX14" fmla="*/ 461963 w 2002259"/>
                <a:gd name="connsiteY14" fmla="*/ 33338 h 3028951"/>
                <a:gd name="connsiteX15" fmla="*/ 528637 w 2002259"/>
                <a:gd name="connsiteY15" fmla="*/ 9525 h 3028951"/>
                <a:gd name="connsiteX16" fmla="*/ 595312 w 2002259"/>
                <a:gd name="connsiteY16" fmla="*/ 4763 h 3028951"/>
                <a:gd name="connsiteX17" fmla="*/ 676276 w 2002259"/>
                <a:gd name="connsiteY17" fmla="*/ 9526 h 3028951"/>
                <a:gd name="connsiteX18" fmla="*/ 781050 w 2002259"/>
                <a:gd name="connsiteY18" fmla="*/ 71438 h 3028951"/>
                <a:gd name="connsiteX19" fmla="*/ 890587 w 2002259"/>
                <a:gd name="connsiteY19" fmla="*/ 190501 h 3028951"/>
                <a:gd name="connsiteX20" fmla="*/ 1085850 w 2002259"/>
                <a:gd name="connsiteY20" fmla="*/ 561976 h 3028951"/>
                <a:gd name="connsiteX21" fmla="*/ 1285875 w 2002259"/>
                <a:gd name="connsiteY21" fmla="*/ 790576 h 3028951"/>
                <a:gd name="connsiteX22" fmla="*/ 1309687 w 2002259"/>
                <a:gd name="connsiteY22" fmla="*/ 909638 h 3028951"/>
                <a:gd name="connsiteX23" fmla="*/ 1304925 w 2002259"/>
                <a:gd name="connsiteY23" fmla="*/ 1057276 h 3028951"/>
                <a:gd name="connsiteX24" fmla="*/ 1219200 w 2002259"/>
                <a:gd name="connsiteY24" fmla="*/ 1133476 h 3028951"/>
                <a:gd name="connsiteX25" fmla="*/ 1190625 w 2002259"/>
                <a:gd name="connsiteY25" fmla="*/ 1223963 h 3028951"/>
                <a:gd name="connsiteX26" fmla="*/ 1233487 w 2002259"/>
                <a:gd name="connsiteY26" fmla="*/ 1414463 h 3028951"/>
                <a:gd name="connsiteX27" fmla="*/ 1314450 w 2002259"/>
                <a:gd name="connsiteY27" fmla="*/ 1585913 h 3028951"/>
                <a:gd name="connsiteX28" fmla="*/ 1428750 w 2002259"/>
                <a:gd name="connsiteY28" fmla="*/ 1747838 h 3028951"/>
                <a:gd name="connsiteX29" fmla="*/ 1514475 w 2002259"/>
                <a:gd name="connsiteY29" fmla="*/ 1838326 h 3028951"/>
                <a:gd name="connsiteX30" fmla="*/ 1538287 w 2002259"/>
                <a:gd name="connsiteY30" fmla="*/ 1909763 h 3028951"/>
                <a:gd name="connsiteX31" fmla="*/ 1585912 w 2002259"/>
                <a:gd name="connsiteY31" fmla="*/ 2076451 h 3028951"/>
                <a:gd name="connsiteX32" fmla="*/ 1614487 w 2002259"/>
                <a:gd name="connsiteY32" fmla="*/ 2105026 h 3028951"/>
                <a:gd name="connsiteX33" fmla="*/ 1671637 w 2002259"/>
                <a:gd name="connsiteY33" fmla="*/ 2238376 h 3028951"/>
                <a:gd name="connsiteX34" fmla="*/ 1790700 w 2002259"/>
                <a:gd name="connsiteY34" fmla="*/ 2366963 h 3028951"/>
                <a:gd name="connsiteX35" fmla="*/ 1890713 w 2002259"/>
                <a:gd name="connsiteY35" fmla="*/ 2490788 h 3028951"/>
                <a:gd name="connsiteX36" fmla="*/ 1971674 w 2002259"/>
                <a:gd name="connsiteY36" fmla="*/ 2609851 h 3028951"/>
                <a:gd name="connsiteX37" fmla="*/ 1995487 w 2002259"/>
                <a:gd name="connsiteY37" fmla="*/ 2714627 h 3028951"/>
                <a:gd name="connsiteX38" fmla="*/ 1990724 w 2002259"/>
                <a:gd name="connsiteY38" fmla="*/ 2809876 h 3028951"/>
                <a:gd name="connsiteX39" fmla="*/ 1971674 w 2002259"/>
                <a:gd name="connsiteY39" fmla="*/ 2890840 h 3028951"/>
                <a:gd name="connsiteX40" fmla="*/ 1919288 w 2002259"/>
                <a:gd name="connsiteY40" fmla="*/ 2928939 h 3028951"/>
                <a:gd name="connsiteX41" fmla="*/ 1847850 w 2002259"/>
                <a:gd name="connsiteY41" fmla="*/ 2952751 h 3028951"/>
                <a:gd name="connsiteX42" fmla="*/ 1785938 w 2002259"/>
                <a:gd name="connsiteY42" fmla="*/ 2986089 h 3028951"/>
                <a:gd name="connsiteX43" fmla="*/ 1709738 w 2002259"/>
                <a:gd name="connsiteY43" fmla="*/ 3019425 h 3028951"/>
                <a:gd name="connsiteX44" fmla="*/ 1624012 w 2002259"/>
                <a:gd name="connsiteY44" fmla="*/ 3028951 h 3028951"/>
                <a:gd name="connsiteX45" fmla="*/ 1490662 w 2002259"/>
                <a:gd name="connsiteY45" fmla="*/ 3028951 h 3028951"/>
                <a:gd name="connsiteX46" fmla="*/ 1381125 w 2002259"/>
                <a:gd name="connsiteY46" fmla="*/ 3028951 h 3028951"/>
                <a:gd name="connsiteX47" fmla="*/ 1276350 w 2002259"/>
                <a:gd name="connsiteY47" fmla="*/ 3028951 h 3028951"/>
                <a:gd name="connsiteX48" fmla="*/ 1176337 w 2002259"/>
                <a:gd name="connsiteY48" fmla="*/ 2990851 h 3028951"/>
                <a:gd name="connsiteX49" fmla="*/ 1166812 w 2002259"/>
                <a:gd name="connsiteY49" fmla="*/ 2924176 h 3028951"/>
                <a:gd name="connsiteX50" fmla="*/ 1085850 w 2002259"/>
                <a:gd name="connsiteY50" fmla="*/ 2838451 h 3028951"/>
                <a:gd name="connsiteX51" fmla="*/ 1062037 w 2002259"/>
                <a:gd name="connsiteY51" fmla="*/ 2781301 h 3028951"/>
                <a:gd name="connsiteX52" fmla="*/ 1038225 w 2002259"/>
                <a:gd name="connsiteY52" fmla="*/ 2747963 h 3028951"/>
                <a:gd name="connsiteX53" fmla="*/ 928687 w 2002259"/>
                <a:gd name="connsiteY53" fmla="*/ 2681288 h 3028951"/>
                <a:gd name="connsiteX54" fmla="*/ 871537 w 2002259"/>
                <a:gd name="connsiteY54" fmla="*/ 2657476 h 3028951"/>
                <a:gd name="connsiteX55" fmla="*/ 752475 w 2002259"/>
                <a:gd name="connsiteY55" fmla="*/ 2600326 h 3028951"/>
                <a:gd name="connsiteX56" fmla="*/ 690562 w 2002259"/>
                <a:gd name="connsiteY56" fmla="*/ 2514601 h 3028951"/>
                <a:gd name="connsiteX57" fmla="*/ 652462 w 2002259"/>
                <a:gd name="connsiteY57" fmla="*/ 2428875 h 3028951"/>
                <a:gd name="connsiteX58" fmla="*/ 642937 w 2002259"/>
                <a:gd name="connsiteY58" fmla="*/ 2357438 h 3028951"/>
                <a:gd name="connsiteX59" fmla="*/ 619124 w 2002259"/>
                <a:gd name="connsiteY59" fmla="*/ 2224089 h 3028951"/>
                <a:gd name="connsiteX60" fmla="*/ 600075 w 2002259"/>
                <a:gd name="connsiteY60" fmla="*/ 2047876 h 3028951"/>
                <a:gd name="connsiteX61" fmla="*/ 590550 w 2002259"/>
                <a:gd name="connsiteY61" fmla="*/ 1895475 h 3028951"/>
                <a:gd name="connsiteX62" fmla="*/ 547687 w 2002259"/>
                <a:gd name="connsiteY62" fmla="*/ 1728788 h 3028951"/>
                <a:gd name="connsiteX63" fmla="*/ 504825 w 2002259"/>
                <a:gd name="connsiteY63" fmla="*/ 1657351 h 3028951"/>
                <a:gd name="connsiteX64" fmla="*/ 428625 w 2002259"/>
                <a:gd name="connsiteY64" fmla="*/ 1590676 h 3028951"/>
                <a:gd name="connsiteX65" fmla="*/ 352424 w 2002259"/>
                <a:gd name="connsiteY65" fmla="*/ 1557338 h 3028951"/>
                <a:gd name="connsiteX66" fmla="*/ 319087 w 2002259"/>
                <a:gd name="connsiteY66" fmla="*/ 1514476 h 3028951"/>
                <a:gd name="connsiteX67" fmla="*/ 290512 w 2002259"/>
                <a:gd name="connsiteY67" fmla="*/ 1438276 h 3028951"/>
                <a:gd name="connsiteX68" fmla="*/ 309562 w 2002259"/>
                <a:gd name="connsiteY68" fmla="*/ 1371601 h 3028951"/>
                <a:gd name="connsiteX69" fmla="*/ 314325 w 2002259"/>
                <a:gd name="connsiteY69" fmla="*/ 1314451 h 3028951"/>
                <a:gd name="connsiteX70" fmla="*/ 295275 w 2002259"/>
                <a:gd name="connsiteY70" fmla="*/ 1252538 h 3028951"/>
                <a:gd name="connsiteX0" fmla="*/ 295275 w 2002259"/>
                <a:gd name="connsiteY0" fmla="*/ 1252538 h 3028951"/>
                <a:gd name="connsiteX1" fmla="*/ 261937 w 2002259"/>
                <a:gd name="connsiteY1" fmla="*/ 1128713 h 3028951"/>
                <a:gd name="connsiteX2" fmla="*/ 223837 w 2002259"/>
                <a:gd name="connsiteY2" fmla="*/ 1000126 h 3028951"/>
                <a:gd name="connsiteX3" fmla="*/ 204787 w 2002259"/>
                <a:gd name="connsiteY3" fmla="*/ 885826 h 3028951"/>
                <a:gd name="connsiteX4" fmla="*/ 190500 w 2002259"/>
                <a:gd name="connsiteY4" fmla="*/ 809626 h 3028951"/>
                <a:gd name="connsiteX5" fmla="*/ 171450 w 2002259"/>
                <a:gd name="connsiteY5" fmla="*/ 733426 h 3028951"/>
                <a:gd name="connsiteX6" fmla="*/ 114300 w 2002259"/>
                <a:gd name="connsiteY6" fmla="*/ 623888 h 3028951"/>
                <a:gd name="connsiteX7" fmla="*/ 28575 w 2002259"/>
                <a:gd name="connsiteY7" fmla="*/ 500063 h 3028951"/>
                <a:gd name="connsiteX8" fmla="*/ 0 w 2002259"/>
                <a:gd name="connsiteY8" fmla="*/ 333376 h 3028951"/>
                <a:gd name="connsiteX9" fmla="*/ 14287 w 2002259"/>
                <a:gd name="connsiteY9" fmla="*/ 185738 h 3028951"/>
                <a:gd name="connsiteX10" fmla="*/ 47625 w 2002259"/>
                <a:gd name="connsiteY10" fmla="*/ 123826 h 3028951"/>
                <a:gd name="connsiteX11" fmla="*/ 133350 w 2002259"/>
                <a:gd name="connsiteY11" fmla="*/ 33338 h 3028951"/>
                <a:gd name="connsiteX12" fmla="*/ 304800 w 2002259"/>
                <a:gd name="connsiteY12" fmla="*/ 0 h 3028951"/>
                <a:gd name="connsiteX13" fmla="*/ 395287 w 2002259"/>
                <a:gd name="connsiteY13" fmla="*/ 28575 h 3028951"/>
                <a:gd name="connsiteX14" fmla="*/ 461963 w 2002259"/>
                <a:gd name="connsiteY14" fmla="*/ 33338 h 3028951"/>
                <a:gd name="connsiteX15" fmla="*/ 528637 w 2002259"/>
                <a:gd name="connsiteY15" fmla="*/ 9525 h 3028951"/>
                <a:gd name="connsiteX16" fmla="*/ 595312 w 2002259"/>
                <a:gd name="connsiteY16" fmla="*/ 4763 h 3028951"/>
                <a:gd name="connsiteX17" fmla="*/ 676276 w 2002259"/>
                <a:gd name="connsiteY17" fmla="*/ 9526 h 3028951"/>
                <a:gd name="connsiteX18" fmla="*/ 781050 w 2002259"/>
                <a:gd name="connsiteY18" fmla="*/ 71438 h 3028951"/>
                <a:gd name="connsiteX19" fmla="*/ 890587 w 2002259"/>
                <a:gd name="connsiteY19" fmla="*/ 190501 h 3028951"/>
                <a:gd name="connsiteX20" fmla="*/ 1085850 w 2002259"/>
                <a:gd name="connsiteY20" fmla="*/ 561976 h 3028951"/>
                <a:gd name="connsiteX21" fmla="*/ 1285875 w 2002259"/>
                <a:gd name="connsiteY21" fmla="*/ 790576 h 3028951"/>
                <a:gd name="connsiteX22" fmla="*/ 1309687 w 2002259"/>
                <a:gd name="connsiteY22" fmla="*/ 909638 h 3028951"/>
                <a:gd name="connsiteX23" fmla="*/ 1304925 w 2002259"/>
                <a:gd name="connsiteY23" fmla="*/ 1057276 h 3028951"/>
                <a:gd name="connsiteX24" fmla="*/ 1219200 w 2002259"/>
                <a:gd name="connsiteY24" fmla="*/ 1133476 h 3028951"/>
                <a:gd name="connsiteX25" fmla="*/ 1190625 w 2002259"/>
                <a:gd name="connsiteY25" fmla="*/ 1223963 h 3028951"/>
                <a:gd name="connsiteX26" fmla="*/ 1233487 w 2002259"/>
                <a:gd name="connsiteY26" fmla="*/ 1414463 h 3028951"/>
                <a:gd name="connsiteX27" fmla="*/ 1314450 w 2002259"/>
                <a:gd name="connsiteY27" fmla="*/ 1585913 h 3028951"/>
                <a:gd name="connsiteX28" fmla="*/ 1428750 w 2002259"/>
                <a:gd name="connsiteY28" fmla="*/ 1747838 h 3028951"/>
                <a:gd name="connsiteX29" fmla="*/ 1514475 w 2002259"/>
                <a:gd name="connsiteY29" fmla="*/ 1838326 h 3028951"/>
                <a:gd name="connsiteX30" fmla="*/ 1538287 w 2002259"/>
                <a:gd name="connsiteY30" fmla="*/ 1909763 h 3028951"/>
                <a:gd name="connsiteX31" fmla="*/ 1585912 w 2002259"/>
                <a:gd name="connsiteY31" fmla="*/ 2076451 h 3028951"/>
                <a:gd name="connsiteX32" fmla="*/ 1614487 w 2002259"/>
                <a:gd name="connsiteY32" fmla="*/ 2105026 h 3028951"/>
                <a:gd name="connsiteX33" fmla="*/ 1671637 w 2002259"/>
                <a:gd name="connsiteY33" fmla="*/ 2238376 h 3028951"/>
                <a:gd name="connsiteX34" fmla="*/ 1790700 w 2002259"/>
                <a:gd name="connsiteY34" fmla="*/ 2366963 h 3028951"/>
                <a:gd name="connsiteX35" fmla="*/ 1890713 w 2002259"/>
                <a:gd name="connsiteY35" fmla="*/ 2490788 h 3028951"/>
                <a:gd name="connsiteX36" fmla="*/ 1971674 w 2002259"/>
                <a:gd name="connsiteY36" fmla="*/ 2609851 h 3028951"/>
                <a:gd name="connsiteX37" fmla="*/ 1995487 w 2002259"/>
                <a:gd name="connsiteY37" fmla="*/ 2714627 h 3028951"/>
                <a:gd name="connsiteX38" fmla="*/ 1990724 w 2002259"/>
                <a:gd name="connsiteY38" fmla="*/ 2809876 h 3028951"/>
                <a:gd name="connsiteX39" fmla="*/ 1971674 w 2002259"/>
                <a:gd name="connsiteY39" fmla="*/ 2890840 h 3028951"/>
                <a:gd name="connsiteX40" fmla="*/ 1919288 w 2002259"/>
                <a:gd name="connsiteY40" fmla="*/ 2928939 h 3028951"/>
                <a:gd name="connsiteX41" fmla="*/ 1847850 w 2002259"/>
                <a:gd name="connsiteY41" fmla="*/ 2952751 h 3028951"/>
                <a:gd name="connsiteX42" fmla="*/ 1785938 w 2002259"/>
                <a:gd name="connsiteY42" fmla="*/ 2986089 h 3028951"/>
                <a:gd name="connsiteX43" fmla="*/ 1709738 w 2002259"/>
                <a:gd name="connsiteY43" fmla="*/ 3019425 h 3028951"/>
                <a:gd name="connsiteX44" fmla="*/ 1624012 w 2002259"/>
                <a:gd name="connsiteY44" fmla="*/ 3028951 h 3028951"/>
                <a:gd name="connsiteX45" fmla="*/ 1490662 w 2002259"/>
                <a:gd name="connsiteY45" fmla="*/ 3028951 h 3028951"/>
                <a:gd name="connsiteX46" fmla="*/ 1381125 w 2002259"/>
                <a:gd name="connsiteY46" fmla="*/ 3028951 h 3028951"/>
                <a:gd name="connsiteX47" fmla="*/ 1276350 w 2002259"/>
                <a:gd name="connsiteY47" fmla="*/ 3028951 h 3028951"/>
                <a:gd name="connsiteX48" fmla="*/ 1176337 w 2002259"/>
                <a:gd name="connsiteY48" fmla="*/ 2990851 h 3028951"/>
                <a:gd name="connsiteX49" fmla="*/ 1166812 w 2002259"/>
                <a:gd name="connsiteY49" fmla="*/ 2924176 h 3028951"/>
                <a:gd name="connsiteX50" fmla="*/ 1104900 w 2002259"/>
                <a:gd name="connsiteY50" fmla="*/ 2843213 h 3028951"/>
                <a:gd name="connsiteX51" fmla="*/ 1062037 w 2002259"/>
                <a:gd name="connsiteY51" fmla="*/ 2781301 h 3028951"/>
                <a:gd name="connsiteX52" fmla="*/ 1038225 w 2002259"/>
                <a:gd name="connsiteY52" fmla="*/ 2747963 h 3028951"/>
                <a:gd name="connsiteX53" fmla="*/ 928687 w 2002259"/>
                <a:gd name="connsiteY53" fmla="*/ 2681288 h 3028951"/>
                <a:gd name="connsiteX54" fmla="*/ 871537 w 2002259"/>
                <a:gd name="connsiteY54" fmla="*/ 2657476 h 3028951"/>
                <a:gd name="connsiteX55" fmla="*/ 752475 w 2002259"/>
                <a:gd name="connsiteY55" fmla="*/ 2600326 h 3028951"/>
                <a:gd name="connsiteX56" fmla="*/ 690562 w 2002259"/>
                <a:gd name="connsiteY56" fmla="*/ 2514601 h 3028951"/>
                <a:gd name="connsiteX57" fmla="*/ 652462 w 2002259"/>
                <a:gd name="connsiteY57" fmla="*/ 2428875 h 3028951"/>
                <a:gd name="connsiteX58" fmla="*/ 642937 w 2002259"/>
                <a:gd name="connsiteY58" fmla="*/ 2357438 h 3028951"/>
                <a:gd name="connsiteX59" fmla="*/ 619124 w 2002259"/>
                <a:gd name="connsiteY59" fmla="*/ 2224089 h 3028951"/>
                <a:gd name="connsiteX60" fmla="*/ 600075 w 2002259"/>
                <a:gd name="connsiteY60" fmla="*/ 2047876 h 3028951"/>
                <a:gd name="connsiteX61" fmla="*/ 590550 w 2002259"/>
                <a:gd name="connsiteY61" fmla="*/ 1895475 h 3028951"/>
                <a:gd name="connsiteX62" fmla="*/ 547687 w 2002259"/>
                <a:gd name="connsiteY62" fmla="*/ 1728788 h 3028951"/>
                <a:gd name="connsiteX63" fmla="*/ 504825 w 2002259"/>
                <a:gd name="connsiteY63" fmla="*/ 1657351 h 3028951"/>
                <a:gd name="connsiteX64" fmla="*/ 428625 w 2002259"/>
                <a:gd name="connsiteY64" fmla="*/ 1590676 h 3028951"/>
                <a:gd name="connsiteX65" fmla="*/ 352424 w 2002259"/>
                <a:gd name="connsiteY65" fmla="*/ 1557338 h 3028951"/>
                <a:gd name="connsiteX66" fmla="*/ 319087 w 2002259"/>
                <a:gd name="connsiteY66" fmla="*/ 1514476 h 3028951"/>
                <a:gd name="connsiteX67" fmla="*/ 290512 w 2002259"/>
                <a:gd name="connsiteY67" fmla="*/ 1438276 h 3028951"/>
                <a:gd name="connsiteX68" fmla="*/ 309562 w 2002259"/>
                <a:gd name="connsiteY68" fmla="*/ 1371601 h 3028951"/>
                <a:gd name="connsiteX69" fmla="*/ 314325 w 2002259"/>
                <a:gd name="connsiteY69" fmla="*/ 1314451 h 3028951"/>
                <a:gd name="connsiteX70" fmla="*/ 295275 w 2002259"/>
                <a:gd name="connsiteY70" fmla="*/ 1252538 h 3028951"/>
                <a:gd name="connsiteX0" fmla="*/ 295275 w 2002259"/>
                <a:gd name="connsiteY0" fmla="*/ 1252538 h 3028951"/>
                <a:gd name="connsiteX1" fmla="*/ 261937 w 2002259"/>
                <a:gd name="connsiteY1" fmla="*/ 1128713 h 3028951"/>
                <a:gd name="connsiteX2" fmla="*/ 223837 w 2002259"/>
                <a:gd name="connsiteY2" fmla="*/ 1000126 h 3028951"/>
                <a:gd name="connsiteX3" fmla="*/ 204787 w 2002259"/>
                <a:gd name="connsiteY3" fmla="*/ 885826 h 3028951"/>
                <a:gd name="connsiteX4" fmla="*/ 190500 w 2002259"/>
                <a:gd name="connsiteY4" fmla="*/ 809626 h 3028951"/>
                <a:gd name="connsiteX5" fmla="*/ 171450 w 2002259"/>
                <a:gd name="connsiteY5" fmla="*/ 733426 h 3028951"/>
                <a:gd name="connsiteX6" fmla="*/ 114300 w 2002259"/>
                <a:gd name="connsiteY6" fmla="*/ 623888 h 3028951"/>
                <a:gd name="connsiteX7" fmla="*/ 28575 w 2002259"/>
                <a:gd name="connsiteY7" fmla="*/ 500063 h 3028951"/>
                <a:gd name="connsiteX8" fmla="*/ 0 w 2002259"/>
                <a:gd name="connsiteY8" fmla="*/ 333376 h 3028951"/>
                <a:gd name="connsiteX9" fmla="*/ 14287 w 2002259"/>
                <a:gd name="connsiteY9" fmla="*/ 185738 h 3028951"/>
                <a:gd name="connsiteX10" fmla="*/ 47625 w 2002259"/>
                <a:gd name="connsiteY10" fmla="*/ 123826 h 3028951"/>
                <a:gd name="connsiteX11" fmla="*/ 133350 w 2002259"/>
                <a:gd name="connsiteY11" fmla="*/ 33338 h 3028951"/>
                <a:gd name="connsiteX12" fmla="*/ 304800 w 2002259"/>
                <a:gd name="connsiteY12" fmla="*/ 0 h 3028951"/>
                <a:gd name="connsiteX13" fmla="*/ 395287 w 2002259"/>
                <a:gd name="connsiteY13" fmla="*/ 28575 h 3028951"/>
                <a:gd name="connsiteX14" fmla="*/ 461963 w 2002259"/>
                <a:gd name="connsiteY14" fmla="*/ 33338 h 3028951"/>
                <a:gd name="connsiteX15" fmla="*/ 528637 w 2002259"/>
                <a:gd name="connsiteY15" fmla="*/ 9525 h 3028951"/>
                <a:gd name="connsiteX16" fmla="*/ 595312 w 2002259"/>
                <a:gd name="connsiteY16" fmla="*/ 4763 h 3028951"/>
                <a:gd name="connsiteX17" fmla="*/ 676276 w 2002259"/>
                <a:gd name="connsiteY17" fmla="*/ 9526 h 3028951"/>
                <a:gd name="connsiteX18" fmla="*/ 781050 w 2002259"/>
                <a:gd name="connsiteY18" fmla="*/ 71438 h 3028951"/>
                <a:gd name="connsiteX19" fmla="*/ 890587 w 2002259"/>
                <a:gd name="connsiteY19" fmla="*/ 190501 h 3028951"/>
                <a:gd name="connsiteX20" fmla="*/ 1085850 w 2002259"/>
                <a:gd name="connsiteY20" fmla="*/ 561976 h 3028951"/>
                <a:gd name="connsiteX21" fmla="*/ 1285875 w 2002259"/>
                <a:gd name="connsiteY21" fmla="*/ 790576 h 3028951"/>
                <a:gd name="connsiteX22" fmla="*/ 1309687 w 2002259"/>
                <a:gd name="connsiteY22" fmla="*/ 909638 h 3028951"/>
                <a:gd name="connsiteX23" fmla="*/ 1304925 w 2002259"/>
                <a:gd name="connsiteY23" fmla="*/ 1057276 h 3028951"/>
                <a:gd name="connsiteX24" fmla="*/ 1219200 w 2002259"/>
                <a:gd name="connsiteY24" fmla="*/ 1133476 h 3028951"/>
                <a:gd name="connsiteX25" fmla="*/ 1190625 w 2002259"/>
                <a:gd name="connsiteY25" fmla="*/ 1223963 h 3028951"/>
                <a:gd name="connsiteX26" fmla="*/ 1233487 w 2002259"/>
                <a:gd name="connsiteY26" fmla="*/ 1414463 h 3028951"/>
                <a:gd name="connsiteX27" fmla="*/ 1314450 w 2002259"/>
                <a:gd name="connsiteY27" fmla="*/ 1585913 h 3028951"/>
                <a:gd name="connsiteX28" fmla="*/ 1428750 w 2002259"/>
                <a:gd name="connsiteY28" fmla="*/ 1747838 h 3028951"/>
                <a:gd name="connsiteX29" fmla="*/ 1514475 w 2002259"/>
                <a:gd name="connsiteY29" fmla="*/ 1838326 h 3028951"/>
                <a:gd name="connsiteX30" fmla="*/ 1538287 w 2002259"/>
                <a:gd name="connsiteY30" fmla="*/ 1909763 h 3028951"/>
                <a:gd name="connsiteX31" fmla="*/ 1585912 w 2002259"/>
                <a:gd name="connsiteY31" fmla="*/ 2076451 h 3028951"/>
                <a:gd name="connsiteX32" fmla="*/ 1614487 w 2002259"/>
                <a:gd name="connsiteY32" fmla="*/ 2105026 h 3028951"/>
                <a:gd name="connsiteX33" fmla="*/ 1671637 w 2002259"/>
                <a:gd name="connsiteY33" fmla="*/ 2238376 h 3028951"/>
                <a:gd name="connsiteX34" fmla="*/ 1790700 w 2002259"/>
                <a:gd name="connsiteY34" fmla="*/ 2366963 h 3028951"/>
                <a:gd name="connsiteX35" fmla="*/ 1890713 w 2002259"/>
                <a:gd name="connsiteY35" fmla="*/ 2490788 h 3028951"/>
                <a:gd name="connsiteX36" fmla="*/ 1971674 w 2002259"/>
                <a:gd name="connsiteY36" fmla="*/ 2609851 h 3028951"/>
                <a:gd name="connsiteX37" fmla="*/ 1995487 w 2002259"/>
                <a:gd name="connsiteY37" fmla="*/ 2714627 h 3028951"/>
                <a:gd name="connsiteX38" fmla="*/ 1990724 w 2002259"/>
                <a:gd name="connsiteY38" fmla="*/ 2809876 h 3028951"/>
                <a:gd name="connsiteX39" fmla="*/ 1971674 w 2002259"/>
                <a:gd name="connsiteY39" fmla="*/ 2890840 h 3028951"/>
                <a:gd name="connsiteX40" fmla="*/ 1919288 w 2002259"/>
                <a:gd name="connsiteY40" fmla="*/ 2928939 h 3028951"/>
                <a:gd name="connsiteX41" fmla="*/ 1847850 w 2002259"/>
                <a:gd name="connsiteY41" fmla="*/ 2952751 h 3028951"/>
                <a:gd name="connsiteX42" fmla="*/ 1785938 w 2002259"/>
                <a:gd name="connsiteY42" fmla="*/ 2986089 h 3028951"/>
                <a:gd name="connsiteX43" fmla="*/ 1709738 w 2002259"/>
                <a:gd name="connsiteY43" fmla="*/ 3019425 h 3028951"/>
                <a:gd name="connsiteX44" fmla="*/ 1624012 w 2002259"/>
                <a:gd name="connsiteY44" fmla="*/ 3028951 h 3028951"/>
                <a:gd name="connsiteX45" fmla="*/ 1490662 w 2002259"/>
                <a:gd name="connsiteY45" fmla="*/ 3028951 h 3028951"/>
                <a:gd name="connsiteX46" fmla="*/ 1381125 w 2002259"/>
                <a:gd name="connsiteY46" fmla="*/ 3028951 h 3028951"/>
                <a:gd name="connsiteX47" fmla="*/ 1276350 w 2002259"/>
                <a:gd name="connsiteY47" fmla="*/ 3028951 h 3028951"/>
                <a:gd name="connsiteX48" fmla="*/ 1223962 w 2002259"/>
                <a:gd name="connsiteY48" fmla="*/ 2986089 h 3028951"/>
                <a:gd name="connsiteX49" fmla="*/ 1166812 w 2002259"/>
                <a:gd name="connsiteY49" fmla="*/ 2924176 h 3028951"/>
                <a:gd name="connsiteX50" fmla="*/ 1104900 w 2002259"/>
                <a:gd name="connsiteY50" fmla="*/ 2843213 h 3028951"/>
                <a:gd name="connsiteX51" fmla="*/ 1062037 w 2002259"/>
                <a:gd name="connsiteY51" fmla="*/ 2781301 h 3028951"/>
                <a:gd name="connsiteX52" fmla="*/ 1038225 w 2002259"/>
                <a:gd name="connsiteY52" fmla="*/ 2747963 h 3028951"/>
                <a:gd name="connsiteX53" fmla="*/ 928687 w 2002259"/>
                <a:gd name="connsiteY53" fmla="*/ 2681288 h 3028951"/>
                <a:gd name="connsiteX54" fmla="*/ 871537 w 2002259"/>
                <a:gd name="connsiteY54" fmla="*/ 2657476 h 3028951"/>
                <a:gd name="connsiteX55" fmla="*/ 752475 w 2002259"/>
                <a:gd name="connsiteY55" fmla="*/ 2600326 h 3028951"/>
                <a:gd name="connsiteX56" fmla="*/ 690562 w 2002259"/>
                <a:gd name="connsiteY56" fmla="*/ 2514601 h 3028951"/>
                <a:gd name="connsiteX57" fmla="*/ 652462 w 2002259"/>
                <a:gd name="connsiteY57" fmla="*/ 2428875 h 3028951"/>
                <a:gd name="connsiteX58" fmla="*/ 642937 w 2002259"/>
                <a:gd name="connsiteY58" fmla="*/ 2357438 h 3028951"/>
                <a:gd name="connsiteX59" fmla="*/ 619124 w 2002259"/>
                <a:gd name="connsiteY59" fmla="*/ 2224089 h 3028951"/>
                <a:gd name="connsiteX60" fmla="*/ 600075 w 2002259"/>
                <a:gd name="connsiteY60" fmla="*/ 2047876 h 3028951"/>
                <a:gd name="connsiteX61" fmla="*/ 590550 w 2002259"/>
                <a:gd name="connsiteY61" fmla="*/ 1895475 h 3028951"/>
                <a:gd name="connsiteX62" fmla="*/ 547687 w 2002259"/>
                <a:gd name="connsiteY62" fmla="*/ 1728788 h 3028951"/>
                <a:gd name="connsiteX63" fmla="*/ 504825 w 2002259"/>
                <a:gd name="connsiteY63" fmla="*/ 1657351 h 3028951"/>
                <a:gd name="connsiteX64" fmla="*/ 428625 w 2002259"/>
                <a:gd name="connsiteY64" fmla="*/ 1590676 h 3028951"/>
                <a:gd name="connsiteX65" fmla="*/ 352424 w 2002259"/>
                <a:gd name="connsiteY65" fmla="*/ 1557338 h 3028951"/>
                <a:gd name="connsiteX66" fmla="*/ 319087 w 2002259"/>
                <a:gd name="connsiteY66" fmla="*/ 1514476 h 3028951"/>
                <a:gd name="connsiteX67" fmla="*/ 290512 w 2002259"/>
                <a:gd name="connsiteY67" fmla="*/ 1438276 h 3028951"/>
                <a:gd name="connsiteX68" fmla="*/ 309562 w 2002259"/>
                <a:gd name="connsiteY68" fmla="*/ 1371601 h 3028951"/>
                <a:gd name="connsiteX69" fmla="*/ 314325 w 2002259"/>
                <a:gd name="connsiteY69" fmla="*/ 1314451 h 3028951"/>
                <a:gd name="connsiteX70" fmla="*/ 295275 w 2002259"/>
                <a:gd name="connsiteY70" fmla="*/ 1252538 h 3028951"/>
                <a:gd name="connsiteX0" fmla="*/ 295275 w 2002259"/>
                <a:gd name="connsiteY0" fmla="*/ 1252538 h 3028951"/>
                <a:gd name="connsiteX1" fmla="*/ 261937 w 2002259"/>
                <a:gd name="connsiteY1" fmla="*/ 1128713 h 3028951"/>
                <a:gd name="connsiteX2" fmla="*/ 223837 w 2002259"/>
                <a:gd name="connsiteY2" fmla="*/ 1000126 h 3028951"/>
                <a:gd name="connsiteX3" fmla="*/ 204787 w 2002259"/>
                <a:gd name="connsiteY3" fmla="*/ 885826 h 3028951"/>
                <a:gd name="connsiteX4" fmla="*/ 190500 w 2002259"/>
                <a:gd name="connsiteY4" fmla="*/ 809626 h 3028951"/>
                <a:gd name="connsiteX5" fmla="*/ 171450 w 2002259"/>
                <a:gd name="connsiteY5" fmla="*/ 733426 h 3028951"/>
                <a:gd name="connsiteX6" fmla="*/ 114300 w 2002259"/>
                <a:gd name="connsiteY6" fmla="*/ 623888 h 3028951"/>
                <a:gd name="connsiteX7" fmla="*/ 28575 w 2002259"/>
                <a:gd name="connsiteY7" fmla="*/ 500063 h 3028951"/>
                <a:gd name="connsiteX8" fmla="*/ 0 w 2002259"/>
                <a:gd name="connsiteY8" fmla="*/ 333376 h 3028951"/>
                <a:gd name="connsiteX9" fmla="*/ 14287 w 2002259"/>
                <a:gd name="connsiteY9" fmla="*/ 185738 h 3028951"/>
                <a:gd name="connsiteX10" fmla="*/ 47625 w 2002259"/>
                <a:gd name="connsiteY10" fmla="*/ 123826 h 3028951"/>
                <a:gd name="connsiteX11" fmla="*/ 133350 w 2002259"/>
                <a:gd name="connsiteY11" fmla="*/ 33338 h 3028951"/>
                <a:gd name="connsiteX12" fmla="*/ 304800 w 2002259"/>
                <a:gd name="connsiteY12" fmla="*/ 0 h 3028951"/>
                <a:gd name="connsiteX13" fmla="*/ 395287 w 2002259"/>
                <a:gd name="connsiteY13" fmla="*/ 28575 h 3028951"/>
                <a:gd name="connsiteX14" fmla="*/ 461963 w 2002259"/>
                <a:gd name="connsiteY14" fmla="*/ 33338 h 3028951"/>
                <a:gd name="connsiteX15" fmla="*/ 528637 w 2002259"/>
                <a:gd name="connsiteY15" fmla="*/ 9525 h 3028951"/>
                <a:gd name="connsiteX16" fmla="*/ 595312 w 2002259"/>
                <a:gd name="connsiteY16" fmla="*/ 4763 h 3028951"/>
                <a:gd name="connsiteX17" fmla="*/ 676276 w 2002259"/>
                <a:gd name="connsiteY17" fmla="*/ 9526 h 3028951"/>
                <a:gd name="connsiteX18" fmla="*/ 781050 w 2002259"/>
                <a:gd name="connsiteY18" fmla="*/ 71438 h 3028951"/>
                <a:gd name="connsiteX19" fmla="*/ 890587 w 2002259"/>
                <a:gd name="connsiteY19" fmla="*/ 190501 h 3028951"/>
                <a:gd name="connsiteX20" fmla="*/ 1085850 w 2002259"/>
                <a:gd name="connsiteY20" fmla="*/ 561976 h 3028951"/>
                <a:gd name="connsiteX21" fmla="*/ 1285875 w 2002259"/>
                <a:gd name="connsiteY21" fmla="*/ 790576 h 3028951"/>
                <a:gd name="connsiteX22" fmla="*/ 1309687 w 2002259"/>
                <a:gd name="connsiteY22" fmla="*/ 909638 h 3028951"/>
                <a:gd name="connsiteX23" fmla="*/ 1304925 w 2002259"/>
                <a:gd name="connsiteY23" fmla="*/ 1057276 h 3028951"/>
                <a:gd name="connsiteX24" fmla="*/ 1219200 w 2002259"/>
                <a:gd name="connsiteY24" fmla="*/ 1133476 h 3028951"/>
                <a:gd name="connsiteX25" fmla="*/ 1190625 w 2002259"/>
                <a:gd name="connsiteY25" fmla="*/ 1223963 h 3028951"/>
                <a:gd name="connsiteX26" fmla="*/ 1233487 w 2002259"/>
                <a:gd name="connsiteY26" fmla="*/ 1414463 h 3028951"/>
                <a:gd name="connsiteX27" fmla="*/ 1314450 w 2002259"/>
                <a:gd name="connsiteY27" fmla="*/ 1585913 h 3028951"/>
                <a:gd name="connsiteX28" fmla="*/ 1428750 w 2002259"/>
                <a:gd name="connsiteY28" fmla="*/ 1747838 h 3028951"/>
                <a:gd name="connsiteX29" fmla="*/ 1514475 w 2002259"/>
                <a:gd name="connsiteY29" fmla="*/ 1838326 h 3028951"/>
                <a:gd name="connsiteX30" fmla="*/ 1538287 w 2002259"/>
                <a:gd name="connsiteY30" fmla="*/ 1909763 h 3028951"/>
                <a:gd name="connsiteX31" fmla="*/ 1585912 w 2002259"/>
                <a:gd name="connsiteY31" fmla="*/ 2076451 h 3028951"/>
                <a:gd name="connsiteX32" fmla="*/ 1614487 w 2002259"/>
                <a:gd name="connsiteY32" fmla="*/ 2105026 h 3028951"/>
                <a:gd name="connsiteX33" fmla="*/ 1671637 w 2002259"/>
                <a:gd name="connsiteY33" fmla="*/ 2238376 h 3028951"/>
                <a:gd name="connsiteX34" fmla="*/ 1790700 w 2002259"/>
                <a:gd name="connsiteY34" fmla="*/ 2366963 h 3028951"/>
                <a:gd name="connsiteX35" fmla="*/ 1890713 w 2002259"/>
                <a:gd name="connsiteY35" fmla="*/ 2490788 h 3028951"/>
                <a:gd name="connsiteX36" fmla="*/ 1971674 w 2002259"/>
                <a:gd name="connsiteY36" fmla="*/ 2609851 h 3028951"/>
                <a:gd name="connsiteX37" fmla="*/ 1995487 w 2002259"/>
                <a:gd name="connsiteY37" fmla="*/ 2714627 h 3028951"/>
                <a:gd name="connsiteX38" fmla="*/ 1990724 w 2002259"/>
                <a:gd name="connsiteY38" fmla="*/ 2809876 h 3028951"/>
                <a:gd name="connsiteX39" fmla="*/ 1971674 w 2002259"/>
                <a:gd name="connsiteY39" fmla="*/ 2890840 h 3028951"/>
                <a:gd name="connsiteX40" fmla="*/ 1919288 w 2002259"/>
                <a:gd name="connsiteY40" fmla="*/ 2928939 h 3028951"/>
                <a:gd name="connsiteX41" fmla="*/ 1847850 w 2002259"/>
                <a:gd name="connsiteY41" fmla="*/ 2952751 h 3028951"/>
                <a:gd name="connsiteX42" fmla="*/ 1785938 w 2002259"/>
                <a:gd name="connsiteY42" fmla="*/ 2986089 h 3028951"/>
                <a:gd name="connsiteX43" fmla="*/ 1709738 w 2002259"/>
                <a:gd name="connsiteY43" fmla="*/ 3019425 h 3028951"/>
                <a:gd name="connsiteX44" fmla="*/ 1624012 w 2002259"/>
                <a:gd name="connsiteY44" fmla="*/ 3028951 h 3028951"/>
                <a:gd name="connsiteX45" fmla="*/ 1490662 w 2002259"/>
                <a:gd name="connsiteY45" fmla="*/ 3028951 h 3028951"/>
                <a:gd name="connsiteX46" fmla="*/ 1381125 w 2002259"/>
                <a:gd name="connsiteY46" fmla="*/ 3028951 h 3028951"/>
                <a:gd name="connsiteX47" fmla="*/ 1276350 w 2002259"/>
                <a:gd name="connsiteY47" fmla="*/ 3028951 h 3028951"/>
                <a:gd name="connsiteX48" fmla="*/ 1223962 w 2002259"/>
                <a:gd name="connsiteY48" fmla="*/ 2986089 h 3028951"/>
                <a:gd name="connsiteX49" fmla="*/ 1166812 w 2002259"/>
                <a:gd name="connsiteY49" fmla="*/ 2924176 h 3028951"/>
                <a:gd name="connsiteX50" fmla="*/ 1104900 w 2002259"/>
                <a:gd name="connsiteY50" fmla="*/ 2843213 h 3028951"/>
                <a:gd name="connsiteX51" fmla="*/ 1062037 w 2002259"/>
                <a:gd name="connsiteY51" fmla="*/ 2781301 h 3028951"/>
                <a:gd name="connsiteX52" fmla="*/ 1038225 w 2002259"/>
                <a:gd name="connsiteY52" fmla="*/ 2747963 h 3028951"/>
                <a:gd name="connsiteX53" fmla="*/ 928687 w 2002259"/>
                <a:gd name="connsiteY53" fmla="*/ 2681288 h 3028951"/>
                <a:gd name="connsiteX54" fmla="*/ 871537 w 2002259"/>
                <a:gd name="connsiteY54" fmla="*/ 2657476 h 3028951"/>
                <a:gd name="connsiteX55" fmla="*/ 752475 w 2002259"/>
                <a:gd name="connsiteY55" fmla="*/ 2600326 h 3028951"/>
                <a:gd name="connsiteX56" fmla="*/ 690562 w 2002259"/>
                <a:gd name="connsiteY56" fmla="*/ 2514601 h 3028951"/>
                <a:gd name="connsiteX57" fmla="*/ 652462 w 2002259"/>
                <a:gd name="connsiteY57" fmla="*/ 2428875 h 3028951"/>
                <a:gd name="connsiteX58" fmla="*/ 642937 w 2002259"/>
                <a:gd name="connsiteY58" fmla="*/ 2357438 h 3028951"/>
                <a:gd name="connsiteX59" fmla="*/ 619124 w 2002259"/>
                <a:gd name="connsiteY59" fmla="*/ 2224089 h 3028951"/>
                <a:gd name="connsiteX60" fmla="*/ 600075 w 2002259"/>
                <a:gd name="connsiteY60" fmla="*/ 2047876 h 3028951"/>
                <a:gd name="connsiteX61" fmla="*/ 590550 w 2002259"/>
                <a:gd name="connsiteY61" fmla="*/ 1895475 h 3028951"/>
                <a:gd name="connsiteX62" fmla="*/ 547687 w 2002259"/>
                <a:gd name="connsiteY62" fmla="*/ 1728788 h 3028951"/>
                <a:gd name="connsiteX63" fmla="*/ 504825 w 2002259"/>
                <a:gd name="connsiteY63" fmla="*/ 1657351 h 3028951"/>
                <a:gd name="connsiteX64" fmla="*/ 428625 w 2002259"/>
                <a:gd name="connsiteY64" fmla="*/ 1590676 h 3028951"/>
                <a:gd name="connsiteX65" fmla="*/ 352424 w 2002259"/>
                <a:gd name="connsiteY65" fmla="*/ 1557338 h 3028951"/>
                <a:gd name="connsiteX66" fmla="*/ 319087 w 2002259"/>
                <a:gd name="connsiteY66" fmla="*/ 1514476 h 3028951"/>
                <a:gd name="connsiteX67" fmla="*/ 290512 w 2002259"/>
                <a:gd name="connsiteY67" fmla="*/ 1438276 h 3028951"/>
                <a:gd name="connsiteX68" fmla="*/ 309562 w 2002259"/>
                <a:gd name="connsiteY68" fmla="*/ 1371601 h 3028951"/>
                <a:gd name="connsiteX69" fmla="*/ 314325 w 2002259"/>
                <a:gd name="connsiteY69" fmla="*/ 1314451 h 3028951"/>
                <a:gd name="connsiteX70" fmla="*/ 295275 w 2002259"/>
                <a:gd name="connsiteY70" fmla="*/ 1252538 h 3028951"/>
                <a:gd name="connsiteX0" fmla="*/ 295275 w 2002259"/>
                <a:gd name="connsiteY0" fmla="*/ 1252538 h 3030362"/>
                <a:gd name="connsiteX1" fmla="*/ 261937 w 2002259"/>
                <a:gd name="connsiteY1" fmla="*/ 1128713 h 3030362"/>
                <a:gd name="connsiteX2" fmla="*/ 223837 w 2002259"/>
                <a:gd name="connsiteY2" fmla="*/ 1000126 h 3030362"/>
                <a:gd name="connsiteX3" fmla="*/ 204787 w 2002259"/>
                <a:gd name="connsiteY3" fmla="*/ 885826 h 3030362"/>
                <a:gd name="connsiteX4" fmla="*/ 190500 w 2002259"/>
                <a:gd name="connsiteY4" fmla="*/ 809626 h 3030362"/>
                <a:gd name="connsiteX5" fmla="*/ 171450 w 2002259"/>
                <a:gd name="connsiteY5" fmla="*/ 733426 h 3030362"/>
                <a:gd name="connsiteX6" fmla="*/ 114300 w 2002259"/>
                <a:gd name="connsiteY6" fmla="*/ 623888 h 3030362"/>
                <a:gd name="connsiteX7" fmla="*/ 28575 w 2002259"/>
                <a:gd name="connsiteY7" fmla="*/ 500063 h 3030362"/>
                <a:gd name="connsiteX8" fmla="*/ 0 w 2002259"/>
                <a:gd name="connsiteY8" fmla="*/ 333376 h 3030362"/>
                <a:gd name="connsiteX9" fmla="*/ 14287 w 2002259"/>
                <a:gd name="connsiteY9" fmla="*/ 185738 h 3030362"/>
                <a:gd name="connsiteX10" fmla="*/ 47625 w 2002259"/>
                <a:gd name="connsiteY10" fmla="*/ 123826 h 3030362"/>
                <a:gd name="connsiteX11" fmla="*/ 133350 w 2002259"/>
                <a:gd name="connsiteY11" fmla="*/ 33338 h 3030362"/>
                <a:gd name="connsiteX12" fmla="*/ 304800 w 2002259"/>
                <a:gd name="connsiteY12" fmla="*/ 0 h 3030362"/>
                <a:gd name="connsiteX13" fmla="*/ 395287 w 2002259"/>
                <a:gd name="connsiteY13" fmla="*/ 28575 h 3030362"/>
                <a:gd name="connsiteX14" fmla="*/ 461963 w 2002259"/>
                <a:gd name="connsiteY14" fmla="*/ 33338 h 3030362"/>
                <a:gd name="connsiteX15" fmla="*/ 528637 w 2002259"/>
                <a:gd name="connsiteY15" fmla="*/ 9525 h 3030362"/>
                <a:gd name="connsiteX16" fmla="*/ 595312 w 2002259"/>
                <a:gd name="connsiteY16" fmla="*/ 4763 h 3030362"/>
                <a:gd name="connsiteX17" fmla="*/ 676276 w 2002259"/>
                <a:gd name="connsiteY17" fmla="*/ 9526 h 3030362"/>
                <a:gd name="connsiteX18" fmla="*/ 781050 w 2002259"/>
                <a:gd name="connsiteY18" fmla="*/ 71438 h 3030362"/>
                <a:gd name="connsiteX19" fmla="*/ 890587 w 2002259"/>
                <a:gd name="connsiteY19" fmla="*/ 190501 h 3030362"/>
                <a:gd name="connsiteX20" fmla="*/ 1085850 w 2002259"/>
                <a:gd name="connsiteY20" fmla="*/ 561976 h 3030362"/>
                <a:gd name="connsiteX21" fmla="*/ 1285875 w 2002259"/>
                <a:gd name="connsiteY21" fmla="*/ 790576 h 3030362"/>
                <a:gd name="connsiteX22" fmla="*/ 1309687 w 2002259"/>
                <a:gd name="connsiteY22" fmla="*/ 909638 h 3030362"/>
                <a:gd name="connsiteX23" fmla="*/ 1304925 w 2002259"/>
                <a:gd name="connsiteY23" fmla="*/ 1057276 h 3030362"/>
                <a:gd name="connsiteX24" fmla="*/ 1219200 w 2002259"/>
                <a:gd name="connsiteY24" fmla="*/ 1133476 h 3030362"/>
                <a:gd name="connsiteX25" fmla="*/ 1190625 w 2002259"/>
                <a:gd name="connsiteY25" fmla="*/ 1223963 h 3030362"/>
                <a:gd name="connsiteX26" fmla="*/ 1233487 w 2002259"/>
                <a:gd name="connsiteY26" fmla="*/ 1414463 h 3030362"/>
                <a:gd name="connsiteX27" fmla="*/ 1314450 w 2002259"/>
                <a:gd name="connsiteY27" fmla="*/ 1585913 h 3030362"/>
                <a:gd name="connsiteX28" fmla="*/ 1428750 w 2002259"/>
                <a:gd name="connsiteY28" fmla="*/ 1747838 h 3030362"/>
                <a:gd name="connsiteX29" fmla="*/ 1514475 w 2002259"/>
                <a:gd name="connsiteY29" fmla="*/ 1838326 h 3030362"/>
                <a:gd name="connsiteX30" fmla="*/ 1538287 w 2002259"/>
                <a:gd name="connsiteY30" fmla="*/ 1909763 h 3030362"/>
                <a:gd name="connsiteX31" fmla="*/ 1585912 w 2002259"/>
                <a:gd name="connsiteY31" fmla="*/ 2076451 h 3030362"/>
                <a:gd name="connsiteX32" fmla="*/ 1614487 w 2002259"/>
                <a:gd name="connsiteY32" fmla="*/ 2105026 h 3030362"/>
                <a:gd name="connsiteX33" fmla="*/ 1671637 w 2002259"/>
                <a:gd name="connsiteY33" fmla="*/ 2238376 h 3030362"/>
                <a:gd name="connsiteX34" fmla="*/ 1790700 w 2002259"/>
                <a:gd name="connsiteY34" fmla="*/ 2366963 h 3030362"/>
                <a:gd name="connsiteX35" fmla="*/ 1890713 w 2002259"/>
                <a:gd name="connsiteY35" fmla="*/ 2490788 h 3030362"/>
                <a:gd name="connsiteX36" fmla="*/ 1971674 w 2002259"/>
                <a:gd name="connsiteY36" fmla="*/ 2609851 h 3030362"/>
                <a:gd name="connsiteX37" fmla="*/ 1995487 w 2002259"/>
                <a:gd name="connsiteY37" fmla="*/ 2714627 h 3030362"/>
                <a:gd name="connsiteX38" fmla="*/ 1990724 w 2002259"/>
                <a:gd name="connsiteY38" fmla="*/ 2809876 h 3030362"/>
                <a:gd name="connsiteX39" fmla="*/ 1971674 w 2002259"/>
                <a:gd name="connsiteY39" fmla="*/ 2890840 h 3030362"/>
                <a:gd name="connsiteX40" fmla="*/ 1919288 w 2002259"/>
                <a:gd name="connsiteY40" fmla="*/ 2928939 h 3030362"/>
                <a:gd name="connsiteX41" fmla="*/ 1847850 w 2002259"/>
                <a:gd name="connsiteY41" fmla="*/ 2952751 h 3030362"/>
                <a:gd name="connsiteX42" fmla="*/ 1785938 w 2002259"/>
                <a:gd name="connsiteY42" fmla="*/ 2986089 h 3030362"/>
                <a:gd name="connsiteX43" fmla="*/ 1709738 w 2002259"/>
                <a:gd name="connsiteY43" fmla="*/ 3019425 h 3030362"/>
                <a:gd name="connsiteX44" fmla="*/ 1624012 w 2002259"/>
                <a:gd name="connsiteY44" fmla="*/ 3028951 h 3030362"/>
                <a:gd name="connsiteX45" fmla="*/ 1490662 w 2002259"/>
                <a:gd name="connsiteY45" fmla="*/ 3028951 h 3030362"/>
                <a:gd name="connsiteX46" fmla="*/ 1381125 w 2002259"/>
                <a:gd name="connsiteY46" fmla="*/ 3028951 h 3030362"/>
                <a:gd name="connsiteX47" fmla="*/ 1295400 w 2002259"/>
                <a:gd name="connsiteY47" fmla="*/ 3009901 h 3030362"/>
                <a:gd name="connsiteX48" fmla="*/ 1223962 w 2002259"/>
                <a:gd name="connsiteY48" fmla="*/ 2986089 h 3030362"/>
                <a:gd name="connsiteX49" fmla="*/ 1166812 w 2002259"/>
                <a:gd name="connsiteY49" fmla="*/ 2924176 h 3030362"/>
                <a:gd name="connsiteX50" fmla="*/ 1104900 w 2002259"/>
                <a:gd name="connsiteY50" fmla="*/ 2843213 h 3030362"/>
                <a:gd name="connsiteX51" fmla="*/ 1062037 w 2002259"/>
                <a:gd name="connsiteY51" fmla="*/ 2781301 h 3030362"/>
                <a:gd name="connsiteX52" fmla="*/ 1038225 w 2002259"/>
                <a:gd name="connsiteY52" fmla="*/ 2747963 h 3030362"/>
                <a:gd name="connsiteX53" fmla="*/ 928687 w 2002259"/>
                <a:gd name="connsiteY53" fmla="*/ 2681288 h 3030362"/>
                <a:gd name="connsiteX54" fmla="*/ 871537 w 2002259"/>
                <a:gd name="connsiteY54" fmla="*/ 2657476 h 3030362"/>
                <a:gd name="connsiteX55" fmla="*/ 752475 w 2002259"/>
                <a:gd name="connsiteY55" fmla="*/ 2600326 h 3030362"/>
                <a:gd name="connsiteX56" fmla="*/ 690562 w 2002259"/>
                <a:gd name="connsiteY56" fmla="*/ 2514601 h 3030362"/>
                <a:gd name="connsiteX57" fmla="*/ 652462 w 2002259"/>
                <a:gd name="connsiteY57" fmla="*/ 2428875 h 3030362"/>
                <a:gd name="connsiteX58" fmla="*/ 642937 w 2002259"/>
                <a:gd name="connsiteY58" fmla="*/ 2357438 h 3030362"/>
                <a:gd name="connsiteX59" fmla="*/ 619124 w 2002259"/>
                <a:gd name="connsiteY59" fmla="*/ 2224089 h 3030362"/>
                <a:gd name="connsiteX60" fmla="*/ 600075 w 2002259"/>
                <a:gd name="connsiteY60" fmla="*/ 2047876 h 3030362"/>
                <a:gd name="connsiteX61" fmla="*/ 590550 w 2002259"/>
                <a:gd name="connsiteY61" fmla="*/ 1895475 h 3030362"/>
                <a:gd name="connsiteX62" fmla="*/ 547687 w 2002259"/>
                <a:gd name="connsiteY62" fmla="*/ 1728788 h 3030362"/>
                <a:gd name="connsiteX63" fmla="*/ 504825 w 2002259"/>
                <a:gd name="connsiteY63" fmla="*/ 1657351 h 3030362"/>
                <a:gd name="connsiteX64" fmla="*/ 428625 w 2002259"/>
                <a:gd name="connsiteY64" fmla="*/ 1590676 h 3030362"/>
                <a:gd name="connsiteX65" fmla="*/ 352424 w 2002259"/>
                <a:gd name="connsiteY65" fmla="*/ 1557338 h 3030362"/>
                <a:gd name="connsiteX66" fmla="*/ 319087 w 2002259"/>
                <a:gd name="connsiteY66" fmla="*/ 1514476 h 3030362"/>
                <a:gd name="connsiteX67" fmla="*/ 290512 w 2002259"/>
                <a:gd name="connsiteY67" fmla="*/ 1438276 h 3030362"/>
                <a:gd name="connsiteX68" fmla="*/ 309562 w 2002259"/>
                <a:gd name="connsiteY68" fmla="*/ 1371601 h 3030362"/>
                <a:gd name="connsiteX69" fmla="*/ 314325 w 2002259"/>
                <a:gd name="connsiteY69" fmla="*/ 1314451 h 3030362"/>
                <a:gd name="connsiteX70" fmla="*/ 295275 w 2002259"/>
                <a:gd name="connsiteY70" fmla="*/ 1252538 h 303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002259" h="3030362">
                  <a:moveTo>
                    <a:pt x="295275" y="1252538"/>
                  </a:moveTo>
                  <a:lnTo>
                    <a:pt x="261937" y="1128713"/>
                  </a:lnTo>
                  <a:lnTo>
                    <a:pt x="223837" y="1000126"/>
                  </a:lnTo>
                  <a:lnTo>
                    <a:pt x="204787" y="885826"/>
                  </a:lnTo>
                  <a:lnTo>
                    <a:pt x="190500" y="809626"/>
                  </a:lnTo>
                  <a:lnTo>
                    <a:pt x="171450" y="733426"/>
                  </a:lnTo>
                  <a:lnTo>
                    <a:pt x="114300" y="623888"/>
                  </a:lnTo>
                  <a:lnTo>
                    <a:pt x="28575" y="500063"/>
                  </a:lnTo>
                  <a:lnTo>
                    <a:pt x="0" y="333376"/>
                  </a:lnTo>
                  <a:lnTo>
                    <a:pt x="14287" y="185738"/>
                  </a:lnTo>
                  <a:lnTo>
                    <a:pt x="47625" y="123826"/>
                  </a:lnTo>
                  <a:lnTo>
                    <a:pt x="133350" y="33338"/>
                  </a:lnTo>
                  <a:cubicBezTo>
                    <a:pt x="190500" y="3175"/>
                    <a:pt x="247650" y="11113"/>
                    <a:pt x="304800" y="0"/>
                  </a:cubicBezTo>
                  <a:cubicBezTo>
                    <a:pt x="344487" y="0"/>
                    <a:pt x="369093" y="23019"/>
                    <a:pt x="395287" y="28575"/>
                  </a:cubicBezTo>
                  <a:cubicBezTo>
                    <a:pt x="421481" y="34131"/>
                    <a:pt x="439738" y="36513"/>
                    <a:pt x="461963" y="33338"/>
                  </a:cubicBezTo>
                  <a:cubicBezTo>
                    <a:pt x="484188" y="30163"/>
                    <a:pt x="506412" y="12700"/>
                    <a:pt x="528637" y="9525"/>
                  </a:cubicBezTo>
                  <a:lnTo>
                    <a:pt x="595312" y="4763"/>
                  </a:lnTo>
                  <a:cubicBezTo>
                    <a:pt x="622300" y="12701"/>
                    <a:pt x="649288" y="1588"/>
                    <a:pt x="676276" y="9526"/>
                  </a:cubicBezTo>
                  <a:lnTo>
                    <a:pt x="781050" y="71438"/>
                  </a:lnTo>
                  <a:lnTo>
                    <a:pt x="890587" y="190501"/>
                  </a:lnTo>
                  <a:lnTo>
                    <a:pt x="1085850" y="561976"/>
                  </a:lnTo>
                  <a:lnTo>
                    <a:pt x="1285875" y="790576"/>
                  </a:lnTo>
                  <a:lnTo>
                    <a:pt x="1309687" y="909638"/>
                  </a:lnTo>
                  <a:lnTo>
                    <a:pt x="1304925" y="1057276"/>
                  </a:lnTo>
                  <a:lnTo>
                    <a:pt x="1219200" y="1133476"/>
                  </a:lnTo>
                  <a:lnTo>
                    <a:pt x="1190625" y="1223963"/>
                  </a:lnTo>
                  <a:lnTo>
                    <a:pt x="1233487" y="1414463"/>
                  </a:lnTo>
                  <a:lnTo>
                    <a:pt x="1314450" y="1585913"/>
                  </a:lnTo>
                  <a:lnTo>
                    <a:pt x="1428750" y="1747838"/>
                  </a:lnTo>
                  <a:lnTo>
                    <a:pt x="1514475" y="1838326"/>
                  </a:lnTo>
                  <a:lnTo>
                    <a:pt x="1538287" y="1909763"/>
                  </a:lnTo>
                  <a:lnTo>
                    <a:pt x="1585912" y="2076451"/>
                  </a:lnTo>
                  <a:lnTo>
                    <a:pt x="1614487" y="2105026"/>
                  </a:lnTo>
                  <a:lnTo>
                    <a:pt x="1671637" y="2238376"/>
                  </a:lnTo>
                  <a:lnTo>
                    <a:pt x="1790700" y="2366963"/>
                  </a:lnTo>
                  <a:lnTo>
                    <a:pt x="1890713" y="2490788"/>
                  </a:lnTo>
                  <a:lnTo>
                    <a:pt x="1971674" y="2609851"/>
                  </a:lnTo>
                  <a:lnTo>
                    <a:pt x="1995487" y="2714627"/>
                  </a:lnTo>
                  <a:cubicBezTo>
                    <a:pt x="2012156" y="2751933"/>
                    <a:pt x="1993105" y="2782095"/>
                    <a:pt x="1990724" y="2809876"/>
                  </a:cubicBezTo>
                  <a:cubicBezTo>
                    <a:pt x="1988343" y="2837657"/>
                    <a:pt x="2004218" y="2867821"/>
                    <a:pt x="1971674" y="2890840"/>
                  </a:cubicBezTo>
                  <a:cubicBezTo>
                    <a:pt x="1939130" y="2913859"/>
                    <a:pt x="1944688" y="2916239"/>
                    <a:pt x="1919288" y="2928939"/>
                  </a:cubicBezTo>
                  <a:lnTo>
                    <a:pt x="1847850" y="2952751"/>
                  </a:lnTo>
                  <a:lnTo>
                    <a:pt x="1785938" y="2986089"/>
                  </a:lnTo>
                  <a:lnTo>
                    <a:pt x="1709738" y="3019425"/>
                  </a:lnTo>
                  <a:lnTo>
                    <a:pt x="1624012" y="3028951"/>
                  </a:lnTo>
                  <a:lnTo>
                    <a:pt x="1490662" y="3028951"/>
                  </a:lnTo>
                  <a:cubicBezTo>
                    <a:pt x="1454150" y="3028951"/>
                    <a:pt x="1413669" y="3032126"/>
                    <a:pt x="1381125" y="3028951"/>
                  </a:cubicBezTo>
                  <a:cubicBezTo>
                    <a:pt x="1348581" y="3025776"/>
                    <a:pt x="1323975" y="3016251"/>
                    <a:pt x="1295400" y="3009901"/>
                  </a:cubicBezTo>
                  <a:cubicBezTo>
                    <a:pt x="1306512" y="2986089"/>
                    <a:pt x="1241425" y="3000376"/>
                    <a:pt x="1223962" y="2986089"/>
                  </a:cubicBezTo>
                  <a:lnTo>
                    <a:pt x="1166812" y="2924176"/>
                  </a:lnTo>
                  <a:lnTo>
                    <a:pt x="1104900" y="2843213"/>
                  </a:lnTo>
                  <a:lnTo>
                    <a:pt x="1062037" y="2781301"/>
                  </a:lnTo>
                  <a:lnTo>
                    <a:pt x="1038225" y="2747963"/>
                  </a:lnTo>
                  <a:lnTo>
                    <a:pt x="928687" y="2681288"/>
                  </a:lnTo>
                  <a:lnTo>
                    <a:pt x="871537" y="2657476"/>
                  </a:lnTo>
                  <a:lnTo>
                    <a:pt x="752475" y="2600326"/>
                  </a:lnTo>
                  <a:lnTo>
                    <a:pt x="690562" y="2514601"/>
                  </a:lnTo>
                  <a:lnTo>
                    <a:pt x="652462" y="2428875"/>
                  </a:lnTo>
                  <a:lnTo>
                    <a:pt x="642937" y="2357438"/>
                  </a:lnTo>
                  <a:lnTo>
                    <a:pt x="619124" y="2224089"/>
                  </a:lnTo>
                  <a:lnTo>
                    <a:pt x="600075" y="2047876"/>
                  </a:lnTo>
                  <a:lnTo>
                    <a:pt x="590550" y="1895475"/>
                  </a:lnTo>
                  <a:lnTo>
                    <a:pt x="547687" y="1728788"/>
                  </a:lnTo>
                  <a:lnTo>
                    <a:pt x="504825" y="1657351"/>
                  </a:lnTo>
                  <a:lnTo>
                    <a:pt x="428625" y="1590676"/>
                  </a:lnTo>
                  <a:lnTo>
                    <a:pt x="352424" y="1557338"/>
                  </a:lnTo>
                  <a:lnTo>
                    <a:pt x="319087" y="1514476"/>
                  </a:lnTo>
                  <a:lnTo>
                    <a:pt x="290512" y="1438276"/>
                  </a:lnTo>
                  <a:lnTo>
                    <a:pt x="309562" y="1371601"/>
                  </a:lnTo>
                  <a:lnTo>
                    <a:pt x="314325" y="1314451"/>
                  </a:lnTo>
                  <a:lnTo>
                    <a:pt x="295275" y="1252538"/>
                  </a:lnTo>
                  <a:close/>
                </a:path>
              </a:pathLst>
            </a:custGeom>
            <a:noFill/>
            <a:ln w="127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7" name="Straight Arrow Connector 46">
              <a:extLst>
                <a:ext uri="{FF2B5EF4-FFF2-40B4-BE49-F238E27FC236}">
                  <a16:creationId xmlns:a16="http://schemas.microsoft.com/office/drawing/2014/main" id="{0CBB7950-4153-4EBC-8CF1-16240A5BBFD6}"/>
                </a:ext>
              </a:extLst>
            </p:cNvPr>
            <p:cNvCxnSpPr/>
            <p:nvPr/>
          </p:nvCxnSpPr>
          <p:spPr>
            <a:xfrm flipH="1">
              <a:off x="3200400" y="712788"/>
              <a:ext cx="234950" cy="381000"/>
            </a:xfrm>
            <a:prstGeom prst="straightConnector1">
              <a:avLst/>
            </a:prstGeom>
            <a:ln w="28575">
              <a:solidFill>
                <a:srgbClr val="800000"/>
              </a:solidFill>
              <a:tailEnd type="arrow"/>
            </a:ln>
          </p:spPr>
          <p:style>
            <a:lnRef idx="1">
              <a:schemeClr val="accent1"/>
            </a:lnRef>
            <a:fillRef idx="0">
              <a:schemeClr val="accent1"/>
            </a:fillRef>
            <a:effectRef idx="0">
              <a:schemeClr val="accent1"/>
            </a:effectRef>
            <a:fontRef idx="minor">
              <a:schemeClr val="tx1"/>
            </a:fontRef>
          </p:style>
        </p:cxnSp>
        <p:sp>
          <p:nvSpPr>
            <p:cNvPr id="8228" name="TextBox 14">
              <a:extLst>
                <a:ext uri="{FF2B5EF4-FFF2-40B4-BE49-F238E27FC236}">
                  <a16:creationId xmlns:a16="http://schemas.microsoft.com/office/drawing/2014/main" id="{9D16E52D-D9D9-44FF-BC99-983E11D47C77}"/>
                </a:ext>
              </a:extLst>
            </p:cNvPr>
            <p:cNvSpPr txBox="1">
              <a:spLocks noChangeArrowheads="1"/>
            </p:cNvSpPr>
            <p:nvPr/>
          </p:nvSpPr>
          <p:spPr bwMode="auto">
            <a:xfrm rot="-2383164">
              <a:off x="1885950" y="5329238"/>
              <a:ext cx="13462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900" b="1" i="0" u="none" strike="noStrike" kern="1200" cap="none" spc="0" normalizeH="0" baseline="0" noProof="0">
                  <a:ln>
                    <a:noFill/>
                  </a:ln>
                  <a:solidFill>
                    <a:srgbClr val="C00000"/>
                  </a:solidFill>
                  <a:effectLst/>
                  <a:uLnTx/>
                  <a:uFillTx/>
                  <a:latin typeface="Arial" panose="020B0604020202020204" pitchFamily="34" charset="0"/>
                  <a:ea typeface="+mn-ea"/>
                  <a:cs typeface="+mn-cs"/>
                </a:rPr>
                <a:t>Marathon Thrust Belt</a:t>
              </a:r>
            </a:p>
          </p:txBody>
        </p:sp>
        <p:sp>
          <p:nvSpPr>
            <p:cNvPr id="8229" name="TextBox 14">
              <a:extLst>
                <a:ext uri="{FF2B5EF4-FFF2-40B4-BE49-F238E27FC236}">
                  <a16:creationId xmlns:a16="http://schemas.microsoft.com/office/drawing/2014/main" id="{8C887A75-68F3-4473-91C5-DE50022DAFBE}"/>
                </a:ext>
              </a:extLst>
            </p:cNvPr>
            <p:cNvSpPr txBox="1">
              <a:spLocks noChangeArrowheads="1"/>
            </p:cNvSpPr>
            <p:nvPr/>
          </p:nvSpPr>
          <p:spPr bwMode="auto">
            <a:xfrm rot="2020932">
              <a:off x="3216275" y="3954463"/>
              <a:ext cx="7778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 b="1" i="0" u="none" strike="noStrike" kern="1200" cap="none" spc="0" normalizeH="0" baseline="0" noProof="0">
                  <a:ln>
                    <a:noFill/>
                  </a:ln>
                  <a:solidFill>
                    <a:prstClr val="black"/>
                  </a:solidFill>
                  <a:effectLst/>
                  <a:uLnTx/>
                  <a:uFillTx/>
                  <a:latin typeface="Arial" panose="020B0604020202020204" pitchFamily="34" charset="0"/>
                  <a:ea typeface="+mn-ea"/>
                  <a:cs typeface="+mn-cs"/>
                </a:rPr>
                <a:t>Ft. Stockton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 b="1" i="0" u="none" strike="noStrike" kern="1200" cap="none" spc="0" normalizeH="0" baseline="0" noProof="0">
                  <a:ln>
                    <a:noFill/>
                  </a:ln>
                  <a:solidFill>
                    <a:prstClr val="black"/>
                  </a:solidFill>
                  <a:effectLst/>
                  <a:uLnTx/>
                  <a:uFillTx/>
                  <a:latin typeface="Arial" panose="020B0604020202020204" pitchFamily="34" charset="0"/>
                  <a:ea typeface="+mn-ea"/>
                  <a:cs typeface="+mn-cs"/>
                </a:rPr>
                <a:t>High</a:t>
              </a:r>
            </a:p>
          </p:txBody>
        </p:sp>
        <p:sp>
          <p:nvSpPr>
            <p:cNvPr id="8230" name="TextBox 14">
              <a:extLst>
                <a:ext uri="{FF2B5EF4-FFF2-40B4-BE49-F238E27FC236}">
                  <a16:creationId xmlns:a16="http://schemas.microsoft.com/office/drawing/2014/main" id="{73B94FA4-83E4-4974-905E-81D84501B70C}"/>
                </a:ext>
              </a:extLst>
            </p:cNvPr>
            <p:cNvSpPr txBox="1">
              <a:spLocks noChangeArrowheads="1"/>
            </p:cNvSpPr>
            <p:nvPr/>
          </p:nvSpPr>
          <p:spPr bwMode="auto">
            <a:xfrm rot="2261924">
              <a:off x="2925762" y="4738985"/>
              <a:ext cx="5921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 b="1" i="0" u="none" strike="noStrike" kern="1200" cap="none" spc="0" normalizeH="0" baseline="0" noProof="0">
                  <a:ln>
                    <a:noFill/>
                  </a:ln>
                  <a:solidFill>
                    <a:prstClr val="black"/>
                  </a:solidFill>
                  <a:effectLst/>
                  <a:uLnTx/>
                  <a:uFillTx/>
                  <a:latin typeface="Arial" panose="020B0604020202020204" pitchFamily="34" charset="0"/>
                  <a:ea typeface="+mn-ea"/>
                  <a:cs typeface="+mn-cs"/>
                </a:rPr>
                <a:t>Elsinore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 b="1" i="0" u="none" strike="noStrike" kern="1200" cap="none" spc="0" normalizeH="0" baseline="0" noProof="0">
                  <a:ln>
                    <a:noFill/>
                  </a:ln>
                  <a:solidFill>
                    <a:prstClr val="black"/>
                  </a:solidFill>
                  <a:effectLst/>
                  <a:uLnTx/>
                  <a:uFillTx/>
                  <a:latin typeface="Arial" panose="020B0604020202020204" pitchFamily="34" charset="0"/>
                  <a:ea typeface="+mn-ea"/>
                  <a:cs typeface="+mn-cs"/>
                </a:rPr>
                <a:t>Uplift</a:t>
              </a:r>
            </a:p>
          </p:txBody>
        </p:sp>
      </p:grpSp>
      <p:sp>
        <p:nvSpPr>
          <p:cNvPr id="8198" name="TextBox 13">
            <a:extLst>
              <a:ext uri="{FF2B5EF4-FFF2-40B4-BE49-F238E27FC236}">
                <a16:creationId xmlns:a16="http://schemas.microsoft.com/office/drawing/2014/main" id="{70D3B967-22F3-476D-A685-ABD0477CA2AB}"/>
              </a:ext>
            </a:extLst>
          </p:cNvPr>
          <p:cNvSpPr txBox="1">
            <a:spLocks noChangeArrowheads="1"/>
          </p:cNvSpPr>
          <p:nvPr/>
        </p:nvSpPr>
        <p:spPr bwMode="auto">
          <a:xfrm>
            <a:off x="2659063" y="5321301"/>
            <a:ext cx="603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mn-cs"/>
              </a:rPr>
              <a:t>Marfa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mn-cs"/>
              </a:rPr>
              <a:t>Basin</a:t>
            </a:r>
          </a:p>
        </p:txBody>
      </p:sp>
      <p:sp>
        <p:nvSpPr>
          <p:cNvPr id="9223" name="TextBox 2">
            <a:extLst>
              <a:ext uri="{FF2B5EF4-FFF2-40B4-BE49-F238E27FC236}">
                <a16:creationId xmlns:a16="http://schemas.microsoft.com/office/drawing/2014/main" id="{B716ECA9-37D4-4476-82A5-9FE9985675FB}"/>
              </a:ext>
            </a:extLst>
          </p:cNvPr>
          <p:cNvSpPr txBox="1">
            <a:spLocks noChangeArrowheads="1"/>
          </p:cNvSpPr>
          <p:nvPr/>
        </p:nvSpPr>
        <p:spPr bwMode="auto">
          <a:xfrm>
            <a:off x="9115425" y="1750550"/>
            <a:ext cx="2811387" cy="3785652"/>
          </a:xfrm>
          <a:prstGeom prst="rect">
            <a:avLst/>
          </a:prstGeom>
          <a:solidFill>
            <a:schemeClr val="bg1"/>
          </a:solidFill>
          <a:ln w="9525">
            <a:solidFill>
              <a:srgbClr val="000000"/>
            </a:solidFill>
            <a:miter lim="800000"/>
            <a:headEnd/>
            <a:tailEnd/>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285750" indent="-285750" eaLnBrk="1" hangingPunct="1">
              <a:spcBef>
                <a:spcPct val="0"/>
              </a:spcBef>
              <a:defRPr/>
            </a:pPr>
            <a:r>
              <a:rPr kumimoji="0" lang="en-US" altLang="en-US" sz="1600" b="1" i="0" u="none" strike="noStrike" kern="1200" cap="none" spc="0" normalizeH="0" baseline="0" noProof="0" dirty="0">
                <a:ln>
                  <a:noFill/>
                </a:ln>
                <a:solidFill>
                  <a:prstClr val="black"/>
                </a:solidFill>
                <a:effectLst/>
                <a:uLnTx/>
                <a:uFillTx/>
                <a:latin typeface="Arial" charset="0"/>
                <a:ea typeface="+mn-ea"/>
                <a:cs typeface="+mn-cs"/>
              </a:rPr>
              <a:t>Central Basin Uplift</a:t>
            </a:r>
            <a:r>
              <a:rPr kumimoji="0" lang="en-US" altLang="en-US" sz="1600" i="0" u="none" strike="noStrike" kern="1200" cap="none" spc="0" normalizeH="0" baseline="0" noProof="0" dirty="0">
                <a:ln>
                  <a:noFill/>
                </a:ln>
                <a:solidFill>
                  <a:prstClr val="black"/>
                </a:solidFill>
                <a:effectLst/>
                <a:uLnTx/>
                <a:uFillTx/>
                <a:latin typeface="Arial" charset="0"/>
                <a:ea typeface="+mn-ea"/>
                <a:cs typeface="+mn-cs"/>
              </a:rPr>
              <a:t> refers to the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600" i="0" u="none" strike="noStrike" kern="1200" cap="none" spc="0" normalizeH="0" baseline="0" noProof="0" dirty="0">
                <a:ln>
                  <a:noFill/>
                </a:ln>
                <a:solidFill>
                  <a:prstClr val="black"/>
                </a:solidFill>
                <a:effectLst/>
                <a:uLnTx/>
                <a:uFillTx/>
                <a:latin typeface="Arial" charset="0"/>
                <a:ea typeface="+mn-ea"/>
                <a:cs typeface="+mn-cs"/>
              </a:rPr>
              <a:t>     basement uplift</a:t>
            </a:r>
            <a:endParaRPr lang="en-US" altLang="en-US" sz="1600" noProof="0" dirty="0">
              <a:solidFill>
                <a:prstClr val="black"/>
              </a:solidFill>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600" i="0" u="none" strike="noStrike" kern="1200" cap="none" spc="0" normalizeH="0" baseline="0" dirty="0">
              <a:ln>
                <a:noFill/>
              </a:ln>
              <a:solidFill>
                <a:prstClr val="black"/>
              </a:solidFill>
              <a:effectLst/>
              <a:uLnTx/>
              <a:uFillTx/>
              <a:latin typeface="Arial" charset="0"/>
              <a:ea typeface="+mn-ea"/>
              <a:cs typeface="+mn-cs"/>
            </a:endParaRPr>
          </a:p>
          <a:p>
            <a:pPr marL="285750" indent="-285750" eaLnBrk="1" hangingPunct="1">
              <a:spcBef>
                <a:spcPct val="0"/>
              </a:spcBef>
              <a:defRPr/>
            </a:pPr>
            <a:r>
              <a:rPr kumimoji="0" lang="en-US" altLang="en-US" sz="1600" b="1" i="0" u="none" strike="noStrike" kern="1200" cap="none" spc="0" normalizeH="0" baseline="0" noProof="0" dirty="0">
                <a:ln>
                  <a:noFill/>
                </a:ln>
                <a:solidFill>
                  <a:prstClr val="black"/>
                </a:solidFill>
                <a:effectLst/>
                <a:uLnTx/>
                <a:uFillTx/>
                <a:latin typeface="Arial" charset="0"/>
                <a:ea typeface="+mn-ea"/>
                <a:cs typeface="+mn-cs"/>
              </a:rPr>
              <a:t>Central Basin Platform</a:t>
            </a:r>
            <a:r>
              <a:rPr kumimoji="0" lang="en-US" altLang="en-US" sz="1600" i="0" u="none" strike="noStrike" kern="1200" cap="none" spc="0" normalizeH="0" baseline="0" noProof="0" dirty="0">
                <a:ln>
                  <a:noFill/>
                </a:ln>
                <a:solidFill>
                  <a:prstClr val="black"/>
                </a:solidFill>
                <a:effectLst/>
                <a:uLnTx/>
                <a:uFillTx/>
                <a:latin typeface="Arial" charset="0"/>
                <a:ea typeface="+mn-ea"/>
                <a:cs typeface="+mn-cs"/>
              </a:rPr>
              <a:t> refers to the </a:t>
            </a:r>
            <a:r>
              <a:rPr kumimoji="0" lang="en-US" altLang="en-US" sz="1600" i="0" u="none" strike="noStrike" kern="1200" cap="none" spc="0" normalizeH="0" baseline="0" noProof="0" dirty="0" err="1">
                <a:ln>
                  <a:noFill/>
                </a:ln>
                <a:solidFill>
                  <a:prstClr val="black"/>
                </a:solidFill>
                <a:effectLst/>
                <a:uLnTx/>
                <a:uFillTx/>
                <a:latin typeface="Arial" charset="0"/>
                <a:ea typeface="+mn-ea"/>
                <a:cs typeface="+mn-cs"/>
              </a:rPr>
              <a:t>Permo</a:t>
            </a:r>
            <a:r>
              <a:rPr kumimoji="0" lang="en-US" altLang="en-US" sz="1600" i="0" u="none" strike="noStrike" kern="1200" cap="none" spc="0" normalizeH="0" baseline="0" noProof="0" dirty="0">
                <a:ln>
                  <a:noFill/>
                </a:ln>
                <a:solidFill>
                  <a:prstClr val="black"/>
                </a:solidFill>
                <a:effectLst/>
                <a:uLnTx/>
                <a:uFillTx/>
                <a:latin typeface="Arial" charset="0"/>
                <a:ea typeface="+mn-ea"/>
                <a:cs typeface="+mn-cs"/>
              </a:rPr>
              <a:t>-Penn</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600" i="0" u="none" strike="noStrike" kern="1200" cap="none" spc="0" normalizeH="0" baseline="0" noProof="0" dirty="0">
                <a:ln>
                  <a:noFill/>
                </a:ln>
                <a:solidFill>
                  <a:prstClr val="black"/>
                </a:solidFill>
                <a:effectLst/>
                <a:uLnTx/>
                <a:uFillTx/>
                <a:latin typeface="Arial" charset="0"/>
                <a:ea typeface="+mn-ea"/>
                <a:cs typeface="+mn-cs"/>
              </a:rPr>
              <a:t>     carbonate platform that</a:t>
            </a:r>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sz="1600" dirty="0">
                <a:solidFill>
                  <a:prstClr val="black"/>
                </a:solidFill>
              </a:rPr>
              <a:t> </a:t>
            </a:r>
            <a:r>
              <a:rPr kumimoji="0" lang="en-US" altLang="en-US" sz="1600" i="0" u="none" strike="noStrike" kern="1200" cap="none" spc="0" normalizeH="0" baseline="0" noProof="0" dirty="0">
                <a:ln>
                  <a:noFill/>
                </a:ln>
                <a:solidFill>
                  <a:prstClr val="black"/>
                </a:solidFill>
                <a:effectLst/>
                <a:uLnTx/>
                <a:uFillTx/>
                <a:latin typeface="Arial" charset="0"/>
                <a:ea typeface="+mn-ea"/>
                <a:cs typeface="+mn-cs"/>
              </a:rPr>
              <a:t>    formed on top of the</a:t>
            </a:r>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sz="1600" dirty="0">
                <a:solidFill>
                  <a:prstClr val="black"/>
                </a:solidFill>
              </a:rPr>
              <a:t>    </a:t>
            </a:r>
            <a:r>
              <a:rPr kumimoji="0" lang="en-US" altLang="en-US" sz="1600" i="0" u="none" strike="noStrike" kern="1200" cap="none" spc="0" normalizeH="0" baseline="0" noProof="0" dirty="0">
                <a:ln>
                  <a:noFill/>
                </a:ln>
                <a:solidFill>
                  <a:prstClr val="black"/>
                </a:solidFill>
                <a:effectLst/>
                <a:uLnTx/>
                <a:uFillTx/>
                <a:latin typeface="Arial" charset="0"/>
                <a:ea typeface="+mn-ea"/>
                <a:cs typeface="+mn-cs"/>
              </a:rPr>
              <a:t> basement uplift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en-US" sz="1600" dirty="0">
              <a:solidFill>
                <a:prstClr val="black"/>
              </a:solidFill>
            </a:endParaRPr>
          </a:p>
          <a:p>
            <a:pPr marL="285750" indent="-285750" eaLnBrk="1" hangingPunct="1">
              <a:spcBef>
                <a:spcPct val="0"/>
              </a:spcBef>
              <a:defRPr/>
            </a:pPr>
            <a:r>
              <a:rPr kumimoji="0" lang="en-US" altLang="en-US" sz="1600" b="1" i="0" u="none" strike="noStrike" kern="1200" cap="none" spc="0" normalizeH="0" baseline="0" noProof="0" dirty="0">
                <a:ln>
                  <a:noFill/>
                </a:ln>
                <a:solidFill>
                  <a:prstClr val="black"/>
                </a:solidFill>
                <a:effectLst/>
                <a:uLnTx/>
                <a:uFillTx/>
                <a:latin typeface="Arial" charset="0"/>
                <a:ea typeface="+mn-ea"/>
                <a:cs typeface="+mn-cs"/>
              </a:rPr>
              <a:t>The</a:t>
            </a:r>
            <a:r>
              <a:rPr lang="en-US" altLang="en-US" sz="1600" b="1" dirty="0">
                <a:solidFill>
                  <a:prstClr val="black"/>
                </a:solidFill>
              </a:rPr>
              <a:t> </a:t>
            </a:r>
            <a:r>
              <a:rPr kumimoji="0" lang="en-US" altLang="en-US" sz="1600" b="1" i="0" u="none" strike="noStrike" kern="1200" cap="none" spc="0" normalizeH="0" baseline="0" noProof="0" dirty="0">
                <a:ln>
                  <a:noFill/>
                </a:ln>
                <a:solidFill>
                  <a:prstClr val="black"/>
                </a:solidFill>
                <a:effectLst/>
                <a:uLnTx/>
                <a:uFillTx/>
                <a:latin typeface="Arial" charset="0"/>
                <a:ea typeface="+mn-ea"/>
                <a:cs typeface="+mn-cs"/>
              </a:rPr>
              <a:t>platform covers a smaller geographic area than the uplift</a:t>
            </a:r>
            <a:r>
              <a:rPr kumimoji="0" lang="en-US" altLang="en-US" sz="1600" i="0" u="none" strike="noStrike" kern="1200" cap="none" spc="0" normalizeH="0" baseline="0" noProof="0" dirty="0">
                <a:ln>
                  <a:noFill/>
                </a:ln>
                <a:solidFill>
                  <a:prstClr val="black"/>
                </a:solidFill>
                <a:effectLst/>
                <a:uLnTx/>
                <a:uFillTx/>
                <a:latin typeface="Arial" charset="0"/>
                <a:ea typeface="+mn-ea"/>
                <a:cs typeface="+mn-cs"/>
              </a:rPr>
              <a:t>, although the two terms are often used interchangeably.</a:t>
            </a:r>
          </a:p>
        </p:txBody>
      </p:sp>
      <p:sp>
        <p:nvSpPr>
          <p:cNvPr id="8200" name="TextBox 14">
            <a:extLst>
              <a:ext uri="{FF2B5EF4-FFF2-40B4-BE49-F238E27FC236}">
                <a16:creationId xmlns:a16="http://schemas.microsoft.com/office/drawing/2014/main" id="{17FEBD22-DD82-4A2A-AE9D-7BEF815455CF}"/>
              </a:ext>
            </a:extLst>
          </p:cNvPr>
          <p:cNvSpPr txBox="1">
            <a:spLocks noChangeArrowheads="1"/>
          </p:cNvSpPr>
          <p:nvPr/>
        </p:nvSpPr>
        <p:spPr bwMode="auto">
          <a:xfrm rot="21129610">
            <a:off x="5383214" y="4208463"/>
            <a:ext cx="8858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 b="1" i="0" u="none" strike="noStrike" kern="1200" cap="none" spc="0" normalizeH="0" baseline="0" noProof="0">
                <a:ln>
                  <a:noFill/>
                </a:ln>
                <a:solidFill>
                  <a:prstClr val="black"/>
                </a:solidFill>
                <a:effectLst/>
                <a:uLnTx/>
                <a:uFillTx/>
                <a:latin typeface="Arial" panose="020B0604020202020204" pitchFamily="34" charset="0"/>
                <a:ea typeface="+mn-ea"/>
                <a:cs typeface="+mn-cs"/>
              </a:rPr>
              <a:t>Todd-Elkhorn Fault</a:t>
            </a:r>
          </a:p>
        </p:txBody>
      </p:sp>
    </p:spTree>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6605" y="191875"/>
            <a:ext cx="7190432" cy="570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95" name="TextBox 83"/>
          <p:cNvSpPr txBox="1">
            <a:spLocks noChangeArrowheads="1"/>
          </p:cNvSpPr>
          <p:nvPr/>
        </p:nvSpPr>
        <p:spPr bwMode="auto">
          <a:xfrm>
            <a:off x="6648824" y="6142952"/>
            <a:ext cx="35186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ＭＳ Ｐゴシック" charset="0"/>
                <a:cs typeface="+mn-cs"/>
              </a:rPr>
              <a:t>Woodford Structure Map: Permian Basin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ＭＳ Ｐゴシック" charset="0"/>
                <a:cs typeface="+mn-cs"/>
              </a:rPr>
              <a:t>(From Comer, 1991)</a:t>
            </a:r>
          </a:p>
        </p:txBody>
      </p:sp>
      <p:grpSp>
        <p:nvGrpSpPr>
          <p:cNvPr id="8202" name="Group 1"/>
          <p:cNvGrpSpPr>
            <a:grpSpLocks noChangeAspect="1"/>
          </p:cNvGrpSpPr>
          <p:nvPr/>
        </p:nvGrpSpPr>
        <p:grpSpPr bwMode="auto">
          <a:xfrm>
            <a:off x="2138399" y="962245"/>
            <a:ext cx="5830119" cy="3327821"/>
            <a:chOff x="1411640" y="1691548"/>
            <a:chExt cx="5830096" cy="3327274"/>
          </a:xfrm>
        </p:grpSpPr>
        <p:sp>
          <p:nvSpPr>
            <p:cNvPr id="8232" name="TextBox 301"/>
            <p:cNvSpPr txBox="1">
              <a:spLocks noChangeArrowheads="1"/>
            </p:cNvSpPr>
            <p:nvPr/>
          </p:nvSpPr>
          <p:spPr bwMode="auto">
            <a:xfrm>
              <a:off x="2981339" y="1691548"/>
              <a:ext cx="4924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charset="0"/>
                  <a:ea typeface="ＭＳ Ｐゴシック" charset="0"/>
                  <a:cs typeface="+mn-cs"/>
                </a:rPr>
                <a:t>Tatum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charset="0"/>
                  <a:ea typeface="ＭＳ Ｐゴシック" charset="0"/>
                  <a:cs typeface="+mn-cs"/>
                </a:rPr>
                <a:t>Basin</a:t>
              </a:r>
            </a:p>
          </p:txBody>
        </p:sp>
        <p:sp>
          <p:nvSpPr>
            <p:cNvPr id="8233" name="TextBox 97"/>
            <p:cNvSpPr txBox="1">
              <a:spLocks noChangeArrowheads="1"/>
            </p:cNvSpPr>
            <p:nvPr/>
          </p:nvSpPr>
          <p:spPr bwMode="auto">
            <a:xfrm rot="3026550">
              <a:off x="2488116" y="4220526"/>
              <a:ext cx="1319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cs typeface="+mn-cs"/>
                </a:rPr>
                <a:t>Delaware Basin</a:t>
              </a:r>
            </a:p>
          </p:txBody>
        </p:sp>
        <p:sp>
          <p:nvSpPr>
            <p:cNvPr id="8234" name="TextBox 98"/>
            <p:cNvSpPr txBox="1">
              <a:spLocks noChangeArrowheads="1"/>
            </p:cNvSpPr>
            <p:nvPr/>
          </p:nvSpPr>
          <p:spPr bwMode="auto">
            <a:xfrm rot="3649989">
              <a:off x="4431285" y="3075009"/>
              <a:ext cx="12298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charset="0"/>
                  <a:ea typeface="ＭＳ Ｐゴシック" charset="0"/>
                  <a:cs typeface="+mn-cs"/>
                </a:rPr>
                <a:t>Midland Basin</a:t>
              </a:r>
            </a:p>
          </p:txBody>
        </p:sp>
        <p:sp>
          <p:nvSpPr>
            <p:cNvPr id="8235" name="TextBox 99"/>
            <p:cNvSpPr txBox="1">
              <a:spLocks noChangeArrowheads="1"/>
            </p:cNvSpPr>
            <p:nvPr/>
          </p:nvSpPr>
          <p:spPr bwMode="auto">
            <a:xfrm rot="4792991">
              <a:off x="6519583" y="3528658"/>
              <a:ext cx="116730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cs typeface="+mn-cs"/>
                </a:rPr>
                <a:t>Eastern Shelf</a:t>
              </a:r>
            </a:p>
          </p:txBody>
        </p:sp>
        <p:sp>
          <p:nvSpPr>
            <p:cNvPr id="8236" name="TextBox 100"/>
            <p:cNvSpPr txBox="1">
              <a:spLocks noChangeArrowheads="1"/>
            </p:cNvSpPr>
            <p:nvPr/>
          </p:nvSpPr>
          <p:spPr bwMode="auto">
            <a:xfrm rot="-2444223">
              <a:off x="1411640" y="1743156"/>
              <a:ext cx="13564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charset="0"/>
                  <a:ea typeface="ＭＳ Ｐゴシック" charset="0"/>
                  <a:cs typeface="+mn-cs"/>
                </a:rPr>
                <a:t>Northwest Shelf</a:t>
              </a:r>
            </a:p>
          </p:txBody>
        </p:sp>
        <p:sp>
          <p:nvSpPr>
            <p:cNvPr id="8237" name="TextBox 101"/>
            <p:cNvSpPr txBox="1">
              <a:spLocks noChangeArrowheads="1"/>
            </p:cNvSpPr>
            <p:nvPr/>
          </p:nvSpPr>
          <p:spPr bwMode="auto">
            <a:xfrm rot="3757958">
              <a:off x="3311031" y="3666790"/>
              <a:ext cx="1697797"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cs typeface="+mn-cs"/>
                </a:rPr>
                <a:t>Central   Basin Uplift</a:t>
              </a:r>
            </a:p>
          </p:txBody>
        </p:sp>
      </p:grpSp>
      <p:sp>
        <p:nvSpPr>
          <p:cNvPr id="8203" name="TextBox 11"/>
          <p:cNvSpPr txBox="1">
            <a:spLocks noChangeArrowheads="1"/>
          </p:cNvSpPr>
          <p:nvPr/>
        </p:nvSpPr>
        <p:spPr bwMode="auto">
          <a:xfrm>
            <a:off x="6213476" y="4300539"/>
            <a:ext cx="4984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charset="0"/>
                <a:ea typeface="ＭＳ Ｐゴシック" charset="0"/>
                <a:cs typeface="+mn-cs"/>
              </a:rPr>
              <a:t>Ozona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charset="0"/>
                <a:ea typeface="ＭＳ Ｐゴシック" charset="0"/>
                <a:cs typeface="+mn-cs"/>
              </a:rPr>
              <a:t>Uplift</a:t>
            </a:r>
          </a:p>
        </p:txBody>
      </p:sp>
      <p:sp>
        <p:nvSpPr>
          <p:cNvPr id="8204" name="TextBox 12"/>
          <p:cNvSpPr txBox="1">
            <a:spLocks noChangeArrowheads="1"/>
          </p:cNvSpPr>
          <p:nvPr/>
        </p:nvSpPr>
        <p:spPr bwMode="auto">
          <a:xfrm rot="3256144">
            <a:off x="2745583" y="4029870"/>
            <a:ext cx="10937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charset="0"/>
                <a:ea typeface="ＭＳ Ｐゴシック" charset="0"/>
                <a:cs typeface="+mn-cs"/>
              </a:rPr>
              <a:t>Diablo Uplift</a:t>
            </a:r>
          </a:p>
        </p:txBody>
      </p:sp>
      <p:sp>
        <p:nvSpPr>
          <p:cNvPr id="5" name="Freeform 4"/>
          <p:cNvSpPr/>
          <p:nvPr/>
        </p:nvSpPr>
        <p:spPr bwMode="auto">
          <a:xfrm>
            <a:off x="5289551" y="4921250"/>
            <a:ext cx="295275" cy="325438"/>
          </a:xfrm>
          <a:custGeom>
            <a:avLst/>
            <a:gdLst>
              <a:gd name="connsiteX0" fmla="*/ 0 w 294237"/>
              <a:gd name="connsiteY0" fmla="*/ 0 h 325925"/>
              <a:gd name="connsiteX1" fmla="*/ 86008 w 294237"/>
              <a:gd name="connsiteY1" fmla="*/ 153909 h 325925"/>
              <a:gd name="connsiteX2" fmla="*/ 144855 w 294237"/>
              <a:gd name="connsiteY2" fmla="*/ 258024 h 325925"/>
              <a:gd name="connsiteX3" fmla="*/ 212756 w 294237"/>
              <a:gd name="connsiteY3" fmla="*/ 294238 h 325925"/>
              <a:gd name="connsiteX4" fmla="*/ 294237 w 294237"/>
              <a:gd name="connsiteY4" fmla="*/ 325925 h 325925"/>
              <a:gd name="connsiteX0" fmla="*/ 0 w 294237"/>
              <a:gd name="connsiteY0" fmla="*/ 0 h 325925"/>
              <a:gd name="connsiteX1" fmla="*/ 86008 w 294237"/>
              <a:gd name="connsiteY1" fmla="*/ 153909 h 325925"/>
              <a:gd name="connsiteX2" fmla="*/ 120666 w 294237"/>
              <a:gd name="connsiteY2" fmla="*/ 211972 h 325925"/>
              <a:gd name="connsiteX3" fmla="*/ 144855 w 294237"/>
              <a:gd name="connsiteY3" fmla="*/ 258024 h 325925"/>
              <a:gd name="connsiteX4" fmla="*/ 212756 w 294237"/>
              <a:gd name="connsiteY4" fmla="*/ 294238 h 325925"/>
              <a:gd name="connsiteX5" fmla="*/ 294237 w 294237"/>
              <a:gd name="connsiteY5" fmla="*/ 325925 h 325925"/>
              <a:gd name="connsiteX0" fmla="*/ 0 w 294237"/>
              <a:gd name="connsiteY0" fmla="*/ 0 h 325925"/>
              <a:gd name="connsiteX1" fmla="*/ 86008 w 294237"/>
              <a:gd name="connsiteY1" fmla="*/ 153909 h 325925"/>
              <a:gd name="connsiteX2" fmla="*/ 109342 w 294237"/>
              <a:gd name="connsiteY2" fmla="*/ 214803 h 325925"/>
              <a:gd name="connsiteX3" fmla="*/ 144855 w 294237"/>
              <a:gd name="connsiteY3" fmla="*/ 258024 h 325925"/>
              <a:gd name="connsiteX4" fmla="*/ 212756 w 294237"/>
              <a:gd name="connsiteY4" fmla="*/ 294238 h 325925"/>
              <a:gd name="connsiteX5" fmla="*/ 294237 w 294237"/>
              <a:gd name="connsiteY5" fmla="*/ 325925 h 325925"/>
              <a:gd name="connsiteX0" fmla="*/ 0 w 294237"/>
              <a:gd name="connsiteY0" fmla="*/ 0 h 325925"/>
              <a:gd name="connsiteX1" fmla="*/ 74684 w 294237"/>
              <a:gd name="connsiteY1" fmla="*/ 145416 h 325925"/>
              <a:gd name="connsiteX2" fmla="*/ 109342 w 294237"/>
              <a:gd name="connsiteY2" fmla="*/ 214803 h 325925"/>
              <a:gd name="connsiteX3" fmla="*/ 144855 w 294237"/>
              <a:gd name="connsiteY3" fmla="*/ 258024 h 325925"/>
              <a:gd name="connsiteX4" fmla="*/ 212756 w 294237"/>
              <a:gd name="connsiteY4" fmla="*/ 294238 h 325925"/>
              <a:gd name="connsiteX5" fmla="*/ 294237 w 294237"/>
              <a:gd name="connsiteY5" fmla="*/ 325925 h 32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237" h="325925">
                <a:moveTo>
                  <a:pt x="0" y="0"/>
                </a:moveTo>
                <a:lnTo>
                  <a:pt x="74684" y="145416"/>
                </a:lnTo>
                <a:cubicBezTo>
                  <a:pt x="83406" y="161939"/>
                  <a:pt x="100620" y="198280"/>
                  <a:pt x="109342" y="214803"/>
                </a:cubicBezTo>
                <a:lnTo>
                  <a:pt x="144855" y="258024"/>
                </a:lnTo>
                <a:lnTo>
                  <a:pt x="212756" y="294238"/>
                </a:lnTo>
                <a:lnTo>
                  <a:pt x="294237" y="325925"/>
                </a:lnTo>
              </a:path>
            </a:pathLst>
          </a:custGeom>
          <a:no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6"/>
          <p:cNvSpPr/>
          <p:nvPr/>
        </p:nvSpPr>
        <p:spPr bwMode="auto">
          <a:xfrm>
            <a:off x="3225801" y="4795839"/>
            <a:ext cx="3781425" cy="1095375"/>
          </a:xfrm>
          <a:custGeom>
            <a:avLst/>
            <a:gdLst>
              <a:gd name="connsiteX0" fmla="*/ 0 w 4404974"/>
              <a:gd name="connsiteY0" fmla="*/ 945541 h 1002160"/>
              <a:gd name="connsiteX1" fmla="*/ 101915 w 4404974"/>
              <a:gd name="connsiteY1" fmla="*/ 894584 h 1002160"/>
              <a:gd name="connsiteX2" fmla="*/ 215153 w 4404974"/>
              <a:gd name="connsiteY2" fmla="*/ 866274 h 1002160"/>
              <a:gd name="connsiteX3" fmla="*/ 509573 w 4404974"/>
              <a:gd name="connsiteY3" fmla="*/ 758698 h 1002160"/>
              <a:gd name="connsiteX4" fmla="*/ 716233 w 4404974"/>
              <a:gd name="connsiteY4" fmla="*/ 673769 h 1002160"/>
              <a:gd name="connsiteX5" fmla="*/ 979513 w 4404974"/>
              <a:gd name="connsiteY5" fmla="*/ 580347 h 1002160"/>
              <a:gd name="connsiteX6" fmla="*/ 1075765 w 4404974"/>
              <a:gd name="connsiteY6" fmla="*/ 526559 h 1002160"/>
              <a:gd name="connsiteX7" fmla="*/ 1299411 w 4404974"/>
              <a:gd name="connsiteY7" fmla="*/ 478433 h 1002160"/>
              <a:gd name="connsiteX8" fmla="*/ 1514564 w 4404974"/>
              <a:gd name="connsiteY8" fmla="*/ 407659 h 1002160"/>
              <a:gd name="connsiteX9" fmla="*/ 1644788 w 4404974"/>
              <a:gd name="connsiteY9" fmla="*/ 373687 h 1002160"/>
              <a:gd name="connsiteX10" fmla="*/ 1797660 w 4404974"/>
              <a:gd name="connsiteY10" fmla="*/ 356701 h 1002160"/>
              <a:gd name="connsiteX11" fmla="*/ 1939208 w 4404974"/>
              <a:gd name="connsiteY11" fmla="*/ 297251 h 1002160"/>
              <a:gd name="connsiteX12" fmla="*/ 2052446 w 4404974"/>
              <a:gd name="connsiteY12" fmla="*/ 268942 h 1002160"/>
              <a:gd name="connsiteX13" fmla="*/ 2307233 w 4404974"/>
              <a:gd name="connsiteY13" fmla="*/ 155703 h 1002160"/>
              <a:gd name="connsiteX14" fmla="*/ 2479921 w 4404974"/>
              <a:gd name="connsiteY14" fmla="*/ 56620 h 1002160"/>
              <a:gd name="connsiteX15" fmla="*/ 2627131 w 4404974"/>
              <a:gd name="connsiteY15" fmla="*/ 16986 h 1002160"/>
              <a:gd name="connsiteX16" fmla="*/ 2729046 w 4404974"/>
              <a:gd name="connsiteY16" fmla="*/ 0 h 1002160"/>
              <a:gd name="connsiteX17" fmla="*/ 2845115 w 4404974"/>
              <a:gd name="connsiteY17" fmla="*/ 36803 h 1002160"/>
              <a:gd name="connsiteX18" fmla="*/ 2983832 w 4404974"/>
              <a:gd name="connsiteY18" fmla="*/ 172689 h 1002160"/>
              <a:gd name="connsiteX19" fmla="*/ 3312223 w 4404974"/>
              <a:gd name="connsiteY19" fmla="*/ 342547 h 1002160"/>
              <a:gd name="connsiteX20" fmla="*/ 3382997 w 4404974"/>
              <a:gd name="connsiteY20" fmla="*/ 362363 h 1002160"/>
              <a:gd name="connsiteX21" fmla="*/ 3419800 w 4404974"/>
              <a:gd name="connsiteY21" fmla="*/ 404828 h 1002160"/>
              <a:gd name="connsiteX22" fmla="*/ 3459433 w 4404974"/>
              <a:gd name="connsiteY22" fmla="*/ 410490 h 1002160"/>
              <a:gd name="connsiteX23" fmla="*/ 3677417 w 4404974"/>
              <a:gd name="connsiteY23" fmla="*/ 492587 h 1002160"/>
              <a:gd name="connsiteX24" fmla="*/ 3824627 w 4404974"/>
              <a:gd name="connsiteY24" fmla="*/ 611488 h 1002160"/>
              <a:gd name="connsiteX25" fmla="*/ 4073752 w 4404974"/>
              <a:gd name="connsiteY25" fmla="*/ 781345 h 1002160"/>
              <a:gd name="connsiteX26" fmla="*/ 4252102 w 4404974"/>
              <a:gd name="connsiteY26" fmla="*/ 883260 h 1002160"/>
              <a:gd name="connsiteX27" fmla="*/ 4404974 w 4404974"/>
              <a:gd name="connsiteY27" fmla="*/ 1002160 h 1002160"/>
              <a:gd name="connsiteX0" fmla="*/ 0 w 4404974"/>
              <a:gd name="connsiteY0" fmla="*/ 945541 h 1002160"/>
              <a:gd name="connsiteX1" fmla="*/ 101915 w 4404974"/>
              <a:gd name="connsiteY1" fmla="*/ 894584 h 1002160"/>
              <a:gd name="connsiteX2" fmla="*/ 215153 w 4404974"/>
              <a:gd name="connsiteY2" fmla="*/ 866274 h 1002160"/>
              <a:gd name="connsiteX3" fmla="*/ 509573 w 4404974"/>
              <a:gd name="connsiteY3" fmla="*/ 758698 h 1002160"/>
              <a:gd name="connsiteX4" fmla="*/ 716233 w 4404974"/>
              <a:gd name="connsiteY4" fmla="*/ 673769 h 1002160"/>
              <a:gd name="connsiteX5" fmla="*/ 979513 w 4404974"/>
              <a:gd name="connsiteY5" fmla="*/ 580347 h 1002160"/>
              <a:gd name="connsiteX6" fmla="*/ 1075765 w 4404974"/>
              <a:gd name="connsiteY6" fmla="*/ 526559 h 1002160"/>
              <a:gd name="connsiteX7" fmla="*/ 1299411 w 4404974"/>
              <a:gd name="connsiteY7" fmla="*/ 478433 h 1002160"/>
              <a:gd name="connsiteX8" fmla="*/ 1514564 w 4404974"/>
              <a:gd name="connsiteY8" fmla="*/ 407659 h 1002160"/>
              <a:gd name="connsiteX9" fmla="*/ 1644788 w 4404974"/>
              <a:gd name="connsiteY9" fmla="*/ 373687 h 1002160"/>
              <a:gd name="connsiteX10" fmla="*/ 1797660 w 4404974"/>
              <a:gd name="connsiteY10" fmla="*/ 356701 h 1002160"/>
              <a:gd name="connsiteX11" fmla="*/ 1939208 w 4404974"/>
              <a:gd name="connsiteY11" fmla="*/ 297251 h 1002160"/>
              <a:gd name="connsiteX12" fmla="*/ 2052446 w 4404974"/>
              <a:gd name="connsiteY12" fmla="*/ 268942 h 1002160"/>
              <a:gd name="connsiteX13" fmla="*/ 2307233 w 4404974"/>
              <a:gd name="connsiteY13" fmla="*/ 155703 h 1002160"/>
              <a:gd name="connsiteX14" fmla="*/ 2479921 w 4404974"/>
              <a:gd name="connsiteY14" fmla="*/ 56620 h 1002160"/>
              <a:gd name="connsiteX15" fmla="*/ 2627131 w 4404974"/>
              <a:gd name="connsiteY15" fmla="*/ 16986 h 1002160"/>
              <a:gd name="connsiteX16" fmla="*/ 2729046 w 4404974"/>
              <a:gd name="connsiteY16" fmla="*/ 0 h 1002160"/>
              <a:gd name="connsiteX17" fmla="*/ 2796989 w 4404974"/>
              <a:gd name="connsiteY17" fmla="*/ 5662 h 1002160"/>
              <a:gd name="connsiteX18" fmla="*/ 2845115 w 4404974"/>
              <a:gd name="connsiteY18" fmla="*/ 36803 h 1002160"/>
              <a:gd name="connsiteX19" fmla="*/ 2983832 w 4404974"/>
              <a:gd name="connsiteY19" fmla="*/ 172689 h 1002160"/>
              <a:gd name="connsiteX20" fmla="*/ 3312223 w 4404974"/>
              <a:gd name="connsiteY20" fmla="*/ 342547 h 1002160"/>
              <a:gd name="connsiteX21" fmla="*/ 3382997 w 4404974"/>
              <a:gd name="connsiteY21" fmla="*/ 362363 h 1002160"/>
              <a:gd name="connsiteX22" fmla="*/ 3419800 w 4404974"/>
              <a:gd name="connsiteY22" fmla="*/ 404828 h 1002160"/>
              <a:gd name="connsiteX23" fmla="*/ 3459433 w 4404974"/>
              <a:gd name="connsiteY23" fmla="*/ 410490 h 1002160"/>
              <a:gd name="connsiteX24" fmla="*/ 3677417 w 4404974"/>
              <a:gd name="connsiteY24" fmla="*/ 492587 h 1002160"/>
              <a:gd name="connsiteX25" fmla="*/ 3824627 w 4404974"/>
              <a:gd name="connsiteY25" fmla="*/ 611488 h 1002160"/>
              <a:gd name="connsiteX26" fmla="*/ 4073752 w 4404974"/>
              <a:gd name="connsiteY26" fmla="*/ 781345 h 1002160"/>
              <a:gd name="connsiteX27" fmla="*/ 4252102 w 4404974"/>
              <a:gd name="connsiteY27" fmla="*/ 883260 h 1002160"/>
              <a:gd name="connsiteX28" fmla="*/ 4404974 w 4404974"/>
              <a:gd name="connsiteY28" fmla="*/ 1002160 h 1002160"/>
              <a:gd name="connsiteX0" fmla="*/ 0 w 4404974"/>
              <a:gd name="connsiteY0" fmla="*/ 945541 h 1002160"/>
              <a:gd name="connsiteX1" fmla="*/ 101915 w 4404974"/>
              <a:gd name="connsiteY1" fmla="*/ 894584 h 1002160"/>
              <a:gd name="connsiteX2" fmla="*/ 215153 w 4404974"/>
              <a:gd name="connsiteY2" fmla="*/ 866274 h 1002160"/>
              <a:gd name="connsiteX3" fmla="*/ 509573 w 4404974"/>
              <a:gd name="connsiteY3" fmla="*/ 758698 h 1002160"/>
              <a:gd name="connsiteX4" fmla="*/ 716233 w 4404974"/>
              <a:gd name="connsiteY4" fmla="*/ 673769 h 1002160"/>
              <a:gd name="connsiteX5" fmla="*/ 979513 w 4404974"/>
              <a:gd name="connsiteY5" fmla="*/ 580347 h 1002160"/>
              <a:gd name="connsiteX6" fmla="*/ 1075765 w 4404974"/>
              <a:gd name="connsiteY6" fmla="*/ 526559 h 1002160"/>
              <a:gd name="connsiteX7" fmla="*/ 1299411 w 4404974"/>
              <a:gd name="connsiteY7" fmla="*/ 478433 h 1002160"/>
              <a:gd name="connsiteX8" fmla="*/ 1514564 w 4404974"/>
              <a:gd name="connsiteY8" fmla="*/ 407659 h 1002160"/>
              <a:gd name="connsiteX9" fmla="*/ 1644788 w 4404974"/>
              <a:gd name="connsiteY9" fmla="*/ 373687 h 1002160"/>
              <a:gd name="connsiteX10" fmla="*/ 1797660 w 4404974"/>
              <a:gd name="connsiteY10" fmla="*/ 356701 h 1002160"/>
              <a:gd name="connsiteX11" fmla="*/ 1939208 w 4404974"/>
              <a:gd name="connsiteY11" fmla="*/ 297251 h 1002160"/>
              <a:gd name="connsiteX12" fmla="*/ 2052446 w 4404974"/>
              <a:gd name="connsiteY12" fmla="*/ 268942 h 1002160"/>
              <a:gd name="connsiteX13" fmla="*/ 2307233 w 4404974"/>
              <a:gd name="connsiteY13" fmla="*/ 155703 h 1002160"/>
              <a:gd name="connsiteX14" fmla="*/ 2479921 w 4404974"/>
              <a:gd name="connsiteY14" fmla="*/ 56620 h 1002160"/>
              <a:gd name="connsiteX15" fmla="*/ 2627131 w 4404974"/>
              <a:gd name="connsiteY15" fmla="*/ 16986 h 1002160"/>
              <a:gd name="connsiteX16" fmla="*/ 2729046 w 4404974"/>
              <a:gd name="connsiteY16" fmla="*/ 0 h 1002160"/>
              <a:gd name="connsiteX17" fmla="*/ 2796989 w 4404974"/>
              <a:gd name="connsiteY17" fmla="*/ 5662 h 1002160"/>
              <a:gd name="connsiteX18" fmla="*/ 2845115 w 4404974"/>
              <a:gd name="connsiteY18" fmla="*/ 36803 h 1002160"/>
              <a:gd name="connsiteX19" fmla="*/ 3043282 w 4404974"/>
              <a:gd name="connsiteY19" fmla="*/ 152872 h 1002160"/>
              <a:gd name="connsiteX20" fmla="*/ 3312223 w 4404974"/>
              <a:gd name="connsiteY20" fmla="*/ 342547 h 1002160"/>
              <a:gd name="connsiteX21" fmla="*/ 3382997 w 4404974"/>
              <a:gd name="connsiteY21" fmla="*/ 362363 h 1002160"/>
              <a:gd name="connsiteX22" fmla="*/ 3419800 w 4404974"/>
              <a:gd name="connsiteY22" fmla="*/ 404828 h 1002160"/>
              <a:gd name="connsiteX23" fmla="*/ 3459433 w 4404974"/>
              <a:gd name="connsiteY23" fmla="*/ 410490 h 1002160"/>
              <a:gd name="connsiteX24" fmla="*/ 3677417 w 4404974"/>
              <a:gd name="connsiteY24" fmla="*/ 492587 h 1002160"/>
              <a:gd name="connsiteX25" fmla="*/ 3824627 w 4404974"/>
              <a:gd name="connsiteY25" fmla="*/ 611488 h 1002160"/>
              <a:gd name="connsiteX26" fmla="*/ 4073752 w 4404974"/>
              <a:gd name="connsiteY26" fmla="*/ 781345 h 1002160"/>
              <a:gd name="connsiteX27" fmla="*/ 4252102 w 4404974"/>
              <a:gd name="connsiteY27" fmla="*/ 883260 h 1002160"/>
              <a:gd name="connsiteX28" fmla="*/ 4404974 w 4404974"/>
              <a:gd name="connsiteY28" fmla="*/ 1002160 h 1002160"/>
              <a:gd name="connsiteX0" fmla="*/ 0 w 4404974"/>
              <a:gd name="connsiteY0" fmla="*/ 945541 h 1002160"/>
              <a:gd name="connsiteX1" fmla="*/ 101915 w 4404974"/>
              <a:gd name="connsiteY1" fmla="*/ 894584 h 1002160"/>
              <a:gd name="connsiteX2" fmla="*/ 215153 w 4404974"/>
              <a:gd name="connsiteY2" fmla="*/ 866274 h 1002160"/>
              <a:gd name="connsiteX3" fmla="*/ 509573 w 4404974"/>
              <a:gd name="connsiteY3" fmla="*/ 758698 h 1002160"/>
              <a:gd name="connsiteX4" fmla="*/ 716233 w 4404974"/>
              <a:gd name="connsiteY4" fmla="*/ 673769 h 1002160"/>
              <a:gd name="connsiteX5" fmla="*/ 979513 w 4404974"/>
              <a:gd name="connsiteY5" fmla="*/ 580347 h 1002160"/>
              <a:gd name="connsiteX6" fmla="*/ 1075765 w 4404974"/>
              <a:gd name="connsiteY6" fmla="*/ 526559 h 1002160"/>
              <a:gd name="connsiteX7" fmla="*/ 1299411 w 4404974"/>
              <a:gd name="connsiteY7" fmla="*/ 478433 h 1002160"/>
              <a:gd name="connsiteX8" fmla="*/ 1514564 w 4404974"/>
              <a:gd name="connsiteY8" fmla="*/ 407659 h 1002160"/>
              <a:gd name="connsiteX9" fmla="*/ 1644788 w 4404974"/>
              <a:gd name="connsiteY9" fmla="*/ 373687 h 1002160"/>
              <a:gd name="connsiteX10" fmla="*/ 1797660 w 4404974"/>
              <a:gd name="connsiteY10" fmla="*/ 356701 h 1002160"/>
              <a:gd name="connsiteX11" fmla="*/ 1939208 w 4404974"/>
              <a:gd name="connsiteY11" fmla="*/ 297251 h 1002160"/>
              <a:gd name="connsiteX12" fmla="*/ 2052446 w 4404974"/>
              <a:gd name="connsiteY12" fmla="*/ 268942 h 1002160"/>
              <a:gd name="connsiteX13" fmla="*/ 2307233 w 4404974"/>
              <a:gd name="connsiteY13" fmla="*/ 155703 h 1002160"/>
              <a:gd name="connsiteX14" fmla="*/ 2479921 w 4404974"/>
              <a:gd name="connsiteY14" fmla="*/ 56620 h 1002160"/>
              <a:gd name="connsiteX15" fmla="*/ 2627131 w 4404974"/>
              <a:gd name="connsiteY15" fmla="*/ 16986 h 1002160"/>
              <a:gd name="connsiteX16" fmla="*/ 2729046 w 4404974"/>
              <a:gd name="connsiteY16" fmla="*/ 0 h 1002160"/>
              <a:gd name="connsiteX17" fmla="*/ 2796989 w 4404974"/>
              <a:gd name="connsiteY17" fmla="*/ 5662 h 1002160"/>
              <a:gd name="connsiteX18" fmla="*/ 2845115 w 4404974"/>
              <a:gd name="connsiteY18" fmla="*/ 36803 h 1002160"/>
              <a:gd name="connsiteX19" fmla="*/ 3043282 w 4404974"/>
              <a:gd name="connsiteY19" fmla="*/ 152872 h 1002160"/>
              <a:gd name="connsiteX20" fmla="*/ 3312223 w 4404974"/>
              <a:gd name="connsiteY20" fmla="*/ 342547 h 1002160"/>
              <a:gd name="connsiteX21" fmla="*/ 3419800 w 4404974"/>
              <a:gd name="connsiteY21" fmla="*/ 404828 h 1002160"/>
              <a:gd name="connsiteX22" fmla="*/ 3459433 w 4404974"/>
              <a:gd name="connsiteY22" fmla="*/ 410490 h 1002160"/>
              <a:gd name="connsiteX23" fmla="*/ 3677417 w 4404974"/>
              <a:gd name="connsiteY23" fmla="*/ 492587 h 1002160"/>
              <a:gd name="connsiteX24" fmla="*/ 3824627 w 4404974"/>
              <a:gd name="connsiteY24" fmla="*/ 611488 h 1002160"/>
              <a:gd name="connsiteX25" fmla="*/ 4073752 w 4404974"/>
              <a:gd name="connsiteY25" fmla="*/ 781345 h 1002160"/>
              <a:gd name="connsiteX26" fmla="*/ 4252102 w 4404974"/>
              <a:gd name="connsiteY26" fmla="*/ 883260 h 1002160"/>
              <a:gd name="connsiteX27" fmla="*/ 4404974 w 4404974"/>
              <a:gd name="connsiteY27" fmla="*/ 1002160 h 1002160"/>
              <a:gd name="connsiteX0" fmla="*/ 0 w 4404974"/>
              <a:gd name="connsiteY0" fmla="*/ 945541 h 1002160"/>
              <a:gd name="connsiteX1" fmla="*/ 101915 w 4404974"/>
              <a:gd name="connsiteY1" fmla="*/ 894584 h 1002160"/>
              <a:gd name="connsiteX2" fmla="*/ 215153 w 4404974"/>
              <a:gd name="connsiteY2" fmla="*/ 866274 h 1002160"/>
              <a:gd name="connsiteX3" fmla="*/ 509573 w 4404974"/>
              <a:gd name="connsiteY3" fmla="*/ 758698 h 1002160"/>
              <a:gd name="connsiteX4" fmla="*/ 716233 w 4404974"/>
              <a:gd name="connsiteY4" fmla="*/ 673769 h 1002160"/>
              <a:gd name="connsiteX5" fmla="*/ 979513 w 4404974"/>
              <a:gd name="connsiteY5" fmla="*/ 580347 h 1002160"/>
              <a:gd name="connsiteX6" fmla="*/ 1075765 w 4404974"/>
              <a:gd name="connsiteY6" fmla="*/ 526559 h 1002160"/>
              <a:gd name="connsiteX7" fmla="*/ 1299411 w 4404974"/>
              <a:gd name="connsiteY7" fmla="*/ 478433 h 1002160"/>
              <a:gd name="connsiteX8" fmla="*/ 1514564 w 4404974"/>
              <a:gd name="connsiteY8" fmla="*/ 407659 h 1002160"/>
              <a:gd name="connsiteX9" fmla="*/ 1644788 w 4404974"/>
              <a:gd name="connsiteY9" fmla="*/ 373687 h 1002160"/>
              <a:gd name="connsiteX10" fmla="*/ 1797660 w 4404974"/>
              <a:gd name="connsiteY10" fmla="*/ 356701 h 1002160"/>
              <a:gd name="connsiteX11" fmla="*/ 1939208 w 4404974"/>
              <a:gd name="connsiteY11" fmla="*/ 297251 h 1002160"/>
              <a:gd name="connsiteX12" fmla="*/ 2052446 w 4404974"/>
              <a:gd name="connsiteY12" fmla="*/ 268942 h 1002160"/>
              <a:gd name="connsiteX13" fmla="*/ 2307233 w 4404974"/>
              <a:gd name="connsiteY13" fmla="*/ 155703 h 1002160"/>
              <a:gd name="connsiteX14" fmla="*/ 2479921 w 4404974"/>
              <a:gd name="connsiteY14" fmla="*/ 56620 h 1002160"/>
              <a:gd name="connsiteX15" fmla="*/ 2627131 w 4404974"/>
              <a:gd name="connsiteY15" fmla="*/ 16986 h 1002160"/>
              <a:gd name="connsiteX16" fmla="*/ 2729046 w 4404974"/>
              <a:gd name="connsiteY16" fmla="*/ 0 h 1002160"/>
              <a:gd name="connsiteX17" fmla="*/ 2796989 w 4404974"/>
              <a:gd name="connsiteY17" fmla="*/ 5662 h 1002160"/>
              <a:gd name="connsiteX18" fmla="*/ 2845115 w 4404974"/>
              <a:gd name="connsiteY18" fmla="*/ 36803 h 1002160"/>
              <a:gd name="connsiteX19" fmla="*/ 3043282 w 4404974"/>
              <a:gd name="connsiteY19" fmla="*/ 152872 h 1002160"/>
              <a:gd name="connsiteX20" fmla="*/ 3312223 w 4404974"/>
              <a:gd name="connsiteY20" fmla="*/ 342547 h 1002160"/>
              <a:gd name="connsiteX21" fmla="*/ 3459433 w 4404974"/>
              <a:gd name="connsiteY21" fmla="*/ 410490 h 1002160"/>
              <a:gd name="connsiteX22" fmla="*/ 3677417 w 4404974"/>
              <a:gd name="connsiteY22" fmla="*/ 492587 h 1002160"/>
              <a:gd name="connsiteX23" fmla="*/ 3824627 w 4404974"/>
              <a:gd name="connsiteY23" fmla="*/ 611488 h 1002160"/>
              <a:gd name="connsiteX24" fmla="*/ 4073752 w 4404974"/>
              <a:gd name="connsiteY24" fmla="*/ 781345 h 1002160"/>
              <a:gd name="connsiteX25" fmla="*/ 4252102 w 4404974"/>
              <a:gd name="connsiteY25" fmla="*/ 883260 h 1002160"/>
              <a:gd name="connsiteX26" fmla="*/ 4404974 w 4404974"/>
              <a:gd name="connsiteY26" fmla="*/ 1002160 h 1002160"/>
              <a:gd name="connsiteX0" fmla="*/ 0 w 4404974"/>
              <a:gd name="connsiteY0" fmla="*/ 945541 h 1002160"/>
              <a:gd name="connsiteX1" fmla="*/ 101915 w 4404974"/>
              <a:gd name="connsiteY1" fmla="*/ 894584 h 1002160"/>
              <a:gd name="connsiteX2" fmla="*/ 215153 w 4404974"/>
              <a:gd name="connsiteY2" fmla="*/ 866274 h 1002160"/>
              <a:gd name="connsiteX3" fmla="*/ 509573 w 4404974"/>
              <a:gd name="connsiteY3" fmla="*/ 758698 h 1002160"/>
              <a:gd name="connsiteX4" fmla="*/ 716233 w 4404974"/>
              <a:gd name="connsiteY4" fmla="*/ 673769 h 1002160"/>
              <a:gd name="connsiteX5" fmla="*/ 979513 w 4404974"/>
              <a:gd name="connsiteY5" fmla="*/ 580347 h 1002160"/>
              <a:gd name="connsiteX6" fmla="*/ 1075765 w 4404974"/>
              <a:gd name="connsiteY6" fmla="*/ 526559 h 1002160"/>
              <a:gd name="connsiteX7" fmla="*/ 1299411 w 4404974"/>
              <a:gd name="connsiteY7" fmla="*/ 478433 h 1002160"/>
              <a:gd name="connsiteX8" fmla="*/ 1514564 w 4404974"/>
              <a:gd name="connsiteY8" fmla="*/ 407659 h 1002160"/>
              <a:gd name="connsiteX9" fmla="*/ 1644788 w 4404974"/>
              <a:gd name="connsiteY9" fmla="*/ 373687 h 1002160"/>
              <a:gd name="connsiteX10" fmla="*/ 1797660 w 4404974"/>
              <a:gd name="connsiteY10" fmla="*/ 356701 h 1002160"/>
              <a:gd name="connsiteX11" fmla="*/ 1939208 w 4404974"/>
              <a:gd name="connsiteY11" fmla="*/ 297251 h 1002160"/>
              <a:gd name="connsiteX12" fmla="*/ 2052446 w 4404974"/>
              <a:gd name="connsiteY12" fmla="*/ 268942 h 1002160"/>
              <a:gd name="connsiteX13" fmla="*/ 2307233 w 4404974"/>
              <a:gd name="connsiteY13" fmla="*/ 155703 h 1002160"/>
              <a:gd name="connsiteX14" fmla="*/ 2479921 w 4404974"/>
              <a:gd name="connsiteY14" fmla="*/ 56620 h 1002160"/>
              <a:gd name="connsiteX15" fmla="*/ 2627131 w 4404974"/>
              <a:gd name="connsiteY15" fmla="*/ 16986 h 1002160"/>
              <a:gd name="connsiteX16" fmla="*/ 2729046 w 4404974"/>
              <a:gd name="connsiteY16" fmla="*/ 0 h 1002160"/>
              <a:gd name="connsiteX17" fmla="*/ 2796989 w 4404974"/>
              <a:gd name="connsiteY17" fmla="*/ 5662 h 1002160"/>
              <a:gd name="connsiteX18" fmla="*/ 2845115 w 4404974"/>
              <a:gd name="connsiteY18" fmla="*/ 36803 h 1002160"/>
              <a:gd name="connsiteX19" fmla="*/ 3043282 w 4404974"/>
              <a:gd name="connsiteY19" fmla="*/ 152872 h 1002160"/>
              <a:gd name="connsiteX20" fmla="*/ 3298069 w 4404974"/>
              <a:gd name="connsiteY20" fmla="*/ 305744 h 1002160"/>
              <a:gd name="connsiteX21" fmla="*/ 3459433 w 4404974"/>
              <a:gd name="connsiteY21" fmla="*/ 410490 h 1002160"/>
              <a:gd name="connsiteX22" fmla="*/ 3677417 w 4404974"/>
              <a:gd name="connsiteY22" fmla="*/ 492587 h 1002160"/>
              <a:gd name="connsiteX23" fmla="*/ 3824627 w 4404974"/>
              <a:gd name="connsiteY23" fmla="*/ 611488 h 1002160"/>
              <a:gd name="connsiteX24" fmla="*/ 4073752 w 4404974"/>
              <a:gd name="connsiteY24" fmla="*/ 781345 h 1002160"/>
              <a:gd name="connsiteX25" fmla="*/ 4252102 w 4404974"/>
              <a:gd name="connsiteY25" fmla="*/ 883260 h 1002160"/>
              <a:gd name="connsiteX26" fmla="*/ 4404974 w 4404974"/>
              <a:gd name="connsiteY26" fmla="*/ 1002160 h 1002160"/>
              <a:gd name="connsiteX0" fmla="*/ 0 w 4404974"/>
              <a:gd name="connsiteY0" fmla="*/ 945541 h 1002160"/>
              <a:gd name="connsiteX1" fmla="*/ 101915 w 4404974"/>
              <a:gd name="connsiteY1" fmla="*/ 894584 h 1002160"/>
              <a:gd name="connsiteX2" fmla="*/ 215153 w 4404974"/>
              <a:gd name="connsiteY2" fmla="*/ 866274 h 1002160"/>
              <a:gd name="connsiteX3" fmla="*/ 509573 w 4404974"/>
              <a:gd name="connsiteY3" fmla="*/ 758698 h 1002160"/>
              <a:gd name="connsiteX4" fmla="*/ 716233 w 4404974"/>
              <a:gd name="connsiteY4" fmla="*/ 673769 h 1002160"/>
              <a:gd name="connsiteX5" fmla="*/ 979513 w 4404974"/>
              <a:gd name="connsiteY5" fmla="*/ 580347 h 1002160"/>
              <a:gd name="connsiteX6" fmla="*/ 1075765 w 4404974"/>
              <a:gd name="connsiteY6" fmla="*/ 526559 h 1002160"/>
              <a:gd name="connsiteX7" fmla="*/ 1299411 w 4404974"/>
              <a:gd name="connsiteY7" fmla="*/ 478433 h 1002160"/>
              <a:gd name="connsiteX8" fmla="*/ 1514564 w 4404974"/>
              <a:gd name="connsiteY8" fmla="*/ 407659 h 1002160"/>
              <a:gd name="connsiteX9" fmla="*/ 1644788 w 4404974"/>
              <a:gd name="connsiteY9" fmla="*/ 373687 h 1002160"/>
              <a:gd name="connsiteX10" fmla="*/ 1797660 w 4404974"/>
              <a:gd name="connsiteY10" fmla="*/ 356701 h 1002160"/>
              <a:gd name="connsiteX11" fmla="*/ 1939208 w 4404974"/>
              <a:gd name="connsiteY11" fmla="*/ 297251 h 1002160"/>
              <a:gd name="connsiteX12" fmla="*/ 2052446 w 4404974"/>
              <a:gd name="connsiteY12" fmla="*/ 268942 h 1002160"/>
              <a:gd name="connsiteX13" fmla="*/ 2307233 w 4404974"/>
              <a:gd name="connsiteY13" fmla="*/ 155703 h 1002160"/>
              <a:gd name="connsiteX14" fmla="*/ 2479921 w 4404974"/>
              <a:gd name="connsiteY14" fmla="*/ 56620 h 1002160"/>
              <a:gd name="connsiteX15" fmla="*/ 2627131 w 4404974"/>
              <a:gd name="connsiteY15" fmla="*/ 16986 h 1002160"/>
              <a:gd name="connsiteX16" fmla="*/ 2729046 w 4404974"/>
              <a:gd name="connsiteY16" fmla="*/ 0 h 1002160"/>
              <a:gd name="connsiteX17" fmla="*/ 2796989 w 4404974"/>
              <a:gd name="connsiteY17" fmla="*/ 5662 h 1002160"/>
              <a:gd name="connsiteX18" fmla="*/ 2845115 w 4404974"/>
              <a:gd name="connsiteY18" fmla="*/ 36803 h 1002160"/>
              <a:gd name="connsiteX19" fmla="*/ 3043282 w 4404974"/>
              <a:gd name="connsiteY19" fmla="*/ 152872 h 1002160"/>
              <a:gd name="connsiteX20" fmla="*/ 3298069 w 4404974"/>
              <a:gd name="connsiteY20" fmla="*/ 305744 h 1002160"/>
              <a:gd name="connsiteX21" fmla="*/ 3459433 w 4404974"/>
              <a:gd name="connsiteY21" fmla="*/ 410490 h 1002160"/>
              <a:gd name="connsiteX22" fmla="*/ 3708558 w 4404974"/>
              <a:gd name="connsiteY22" fmla="*/ 552038 h 1002160"/>
              <a:gd name="connsiteX23" fmla="*/ 3824627 w 4404974"/>
              <a:gd name="connsiteY23" fmla="*/ 611488 h 1002160"/>
              <a:gd name="connsiteX24" fmla="*/ 4073752 w 4404974"/>
              <a:gd name="connsiteY24" fmla="*/ 781345 h 1002160"/>
              <a:gd name="connsiteX25" fmla="*/ 4252102 w 4404974"/>
              <a:gd name="connsiteY25" fmla="*/ 883260 h 1002160"/>
              <a:gd name="connsiteX26" fmla="*/ 4404974 w 4404974"/>
              <a:gd name="connsiteY26" fmla="*/ 1002160 h 1002160"/>
              <a:gd name="connsiteX0" fmla="*/ 0 w 4404974"/>
              <a:gd name="connsiteY0" fmla="*/ 945541 h 1002160"/>
              <a:gd name="connsiteX1" fmla="*/ 101915 w 4404974"/>
              <a:gd name="connsiteY1" fmla="*/ 894584 h 1002160"/>
              <a:gd name="connsiteX2" fmla="*/ 215153 w 4404974"/>
              <a:gd name="connsiteY2" fmla="*/ 866274 h 1002160"/>
              <a:gd name="connsiteX3" fmla="*/ 509573 w 4404974"/>
              <a:gd name="connsiteY3" fmla="*/ 758698 h 1002160"/>
              <a:gd name="connsiteX4" fmla="*/ 716233 w 4404974"/>
              <a:gd name="connsiteY4" fmla="*/ 673769 h 1002160"/>
              <a:gd name="connsiteX5" fmla="*/ 979513 w 4404974"/>
              <a:gd name="connsiteY5" fmla="*/ 580347 h 1002160"/>
              <a:gd name="connsiteX6" fmla="*/ 1075765 w 4404974"/>
              <a:gd name="connsiteY6" fmla="*/ 526559 h 1002160"/>
              <a:gd name="connsiteX7" fmla="*/ 1299411 w 4404974"/>
              <a:gd name="connsiteY7" fmla="*/ 478433 h 1002160"/>
              <a:gd name="connsiteX8" fmla="*/ 1514564 w 4404974"/>
              <a:gd name="connsiteY8" fmla="*/ 407659 h 1002160"/>
              <a:gd name="connsiteX9" fmla="*/ 1644788 w 4404974"/>
              <a:gd name="connsiteY9" fmla="*/ 373687 h 1002160"/>
              <a:gd name="connsiteX10" fmla="*/ 1797660 w 4404974"/>
              <a:gd name="connsiteY10" fmla="*/ 356701 h 1002160"/>
              <a:gd name="connsiteX11" fmla="*/ 1939208 w 4404974"/>
              <a:gd name="connsiteY11" fmla="*/ 297251 h 1002160"/>
              <a:gd name="connsiteX12" fmla="*/ 2052446 w 4404974"/>
              <a:gd name="connsiteY12" fmla="*/ 268942 h 1002160"/>
              <a:gd name="connsiteX13" fmla="*/ 2307233 w 4404974"/>
              <a:gd name="connsiteY13" fmla="*/ 155703 h 1002160"/>
              <a:gd name="connsiteX14" fmla="*/ 2479921 w 4404974"/>
              <a:gd name="connsiteY14" fmla="*/ 56620 h 1002160"/>
              <a:gd name="connsiteX15" fmla="*/ 2627131 w 4404974"/>
              <a:gd name="connsiteY15" fmla="*/ 16986 h 1002160"/>
              <a:gd name="connsiteX16" fmla="*/ 2729046 w 4404974"/>
              <a:gd name="connsiteY16" fmla="*/ 0 h 1002160"/>
              <a:gd name="connsiteX17" fmla="*/ 2796989 w 4404974"/>
              <a:gd name="connsiteY17" fmla="*/ 5662 h 1002160"/>
              <a:gd name="connsiteX18" fmla="*/ 2845115 w 4404974"/>
              <a:gd name="connsiteY18" fmla="*/ 36803 h 1002160"/>
              <a:gd name="connsiteX19" fmla="*/ 3043282 w 4404974"/>
              <a:gd name="connsiteY19" fmla="*/ 152872 h 1002160"/>
              <a:gd name="connsiteX20" fmla="*/ 3298069 w 4404974"/>
              <a:gd name="connsiteY20" fmla="*/ 305744 h 1002160"/>
              <a:gd name="connsiteX21" fmla="*/ 3459433 w 4404974"/>
              <a:gd name="connsiteY21" fmla="*/ 410490 h 1002160"/>
              <a:gd name="connsiteX22" fmla="*/ 3708558 w 4404974"/>
              <a:gd name="connsiteY22" fmla="*/ 552038 h 1002160"/>
              <a:gd name="connsiteX23" fmla="*/ 4073752 w 4404974"/>
              <a:gd name="connsiteY23" fmla="*/ 781345 h 1002160"/>
              <a:gd name="connsiteX24" fmla="*/ 4252102 w 4404974"/>
              <a:gd name="connsiteY24" fmla="*/ 883260 h 1002160"/>
              <a:gd name="connsiteX25" fmla="*/ 4404974 w 4404974"/>
              <a:gd name="connsiteY25" fmla="*/ 1002160 h 1002160"/>
              <a:gd name="connsiteX0" fmla="*/ 0 w 4404974"/>
              <a:gd name="connsiteY0" fmla="*/ 945541 h 1002160"/>
              <a:gd name="connsiteX1" fmla="*/ 101915 w 4404974"/>
              <a:gd name="connsiteY1" fmla="*/ 894584 h 1002160"/>
              <a:gd name="connsiteX2" fmla="*/ 215153 w 4404974"/>
              <a:gd name="connsiteY2" fmla="*/ 866274 h 1002160"/>
              <a:gd name="connsiteX3" fmla="*/ 509573 w 4404974"/>
              <a:gd name="connsiteY3" fmla="*/ 758698 h 1002160"/>
              <a:gd name="connsiteX4" fmla="*/ 716233 w 4404974"/>
              <a:gd name="connsiteY4" fmla="*/ 673769 h 1002160"/>
              <a:gd name="connsiteX5" fmla="*/ 979513 w 4404974"/>
              <a:gd name="connsiteY5" fmla="*/ 580347 h 1002160"/>
              <a:gd name="connsiteX6" fmla="*/ 1075765 w 4404974"/>
              <a:gd name="connsiteY6" fmla="*/ 526559 h 1002160"/>
              <a:gd name="connsiteX7" fmla="*/ 1299411 w 4404974"/>
              <a:gd name="connsiteY7" fmla="*/ 478433 h 1002160"/>
              <a:gd name="connsiteX8" fmla="*/ 1514564 w 4404974"/>
              <a:gd name="connsiteY8" fmla="*/ 407659 h 1002160"/>
              <a:gd name="connsiteX9" fmla="*/ 1644788 w 4404974"/>
              <a:gd name="connsiteY9" fmla="*/ 373687 h 1002160"/>
              <a:gd name="connsiteX10" fmla="*/ 1797660 w 4404974"/>
              <a:gd name="connsiteY10" fmla="*/ 356701 h 1002160"/>
              <a:gd name="connsiteX11" fmla="*/ 1939208 w 4404974"/>
              <a:gd name="connsiteY11" fmla="*/ 297251 h 1002160"/>
              <a:gd name="connsiteX12" fmla="*/ 2052446 w 4404974"/>
              <a:gd name="connsiteY12" fmla="*/ 268942 h 1002160"/>
              <a:gd name="connsiteX13" fmla="*/ 2307233 w 4404974"/>
              <a:gd name="connsiteY13" fmla="*/ 155703 h 1002160"/>
              <a:gd name="connsiteX14" fmla="*/ 2479921 w 4404974"/>
              <a:gd name="connsiteY14" fmla="*/ 56620 h 1002160"/>
              <a:gd name="connsiteX15" fmla="*/ 2627131 w 4404974"/>
              <a:gd name="connsiteY15" fmla="*/ 16986 h 1002160"/>
              <a:gd name="connsiteX16" fmla="*/ 2729046 w 4404974"/>
              <a:gd name="connsiteY16" fmla="*/ 0 h 1002160"/>
              <a:gd name="connsiteX17" fmla="*/ 2796989 w 4404974"/>
              <a:gd name="connsiteY17" fmla="*/ 5662 h 1002160"/>
              <a:gd name="connsiteX18" fmla="*/ 2845115 w 4404974"/>
              <a:gd name="connsiteY18" fmla="*/ 36803 h 1002160"/>
              <a:gd name="connsiteX19" fmla="*/ 3043282 w 4404974"/>
              <a:gd name="connsiteY19" fmla="*/ 152872 h 1002160"/>
              <a:gd name="connsiteX20" fmla="*/ 3298069 w 4404974"/>
              <a:gd name="connsiteY20" fmla="*/ 305744 h 1002160"/>
              <a:gd name="connsiteX21" fmla="*/ 3459433 w 4404974"/>
              <a:gd name="connsiteY21" fmla="*/ 410490 h 1002160"/>
              <a:gd name="connsiteX22" fmla="*/ 3753853 w 4404974"/>
              <a:gd name="connsiteY22" fmla="*/ 588840 h 1002160"/>
              <a:gd name="connsiteX23" fmla="*/ 4073752 w 4404974"/>
              <a:gd name="connsiteY23" fmla="*/ 781345 h 1002160"/>
              <a:gd name="connsiteX24" fmla="*/ 4252102 w 4404974"/>
              <a:gd name="connsiteY24" fmla="*/ 883260 h 1002160"/>
              <a:gd name="connsiteX25" fmla="*/ 4404974 w 4404974"/>
              <a:gd name="connsiteY25" fmla="*/ 1002160 h 1002160"/>
              <a:gd name="connsiteX0" fmla="*/ 0 w 4427621"/>
              <a:gd name="connsiteY0" fmla="*/ 945541 h 999329"/>
              <a:gd name="connsiteX1" fmla="*/ 101915 w 4427621"/>
              <a:gd name="connsiteY1" fmla="*/ 894584 h 999329"/>
              <a:gd name="connsiteX2" fmla="*/ 215153 w 4427621"/>
              <a:gd name="connsiteY2" fmla="*/ 866274 h 999329"/>
              <a:gd name="connsiteX3" fmla="*/ 509573 w 4427621"/>
              <a:gd name="connsiteY3" fmla="*/ 758698 h 999329"/>
              <a:gd name="connsiteX4" fmla="*/ 716233 w 4427621"/>
              <a:gd name="connsiteY4" fmla="*/ 673769 h 999329"/>
              <a:gd name="connsiteX5" fmla="*/ 979513 w 4427621"/>
              <a:gd name="connsiteY5" fmla="*/ 580347 h 999329"/>
              <a:gd name="connsiteX6" fmla="*/ 1075765 w 4427621"/>
              <a:gd name="connsiteY6" fmla="*/ 526559 h 999329"/>
              <a:gd name="connsiteX7" fmla="*/ 1299411 w 4427621"/>
              <a:gd name="connsiteY7" fmla="*/ 478433 h 999329"/>
              <a:gd name="connsiteX8" fmla="*/ 1514564 w 4427621"/>
              <a:gd name="connsiteY8" fmla="*/ 407659 h 999329"/>
              <a:gd name="connsiteX9" fmla="*/ 1644788 w 4427621"/>
              <a:gd name="connsiteY9" fmla="*/ 373687 h 999329"/>
              <a:gd name="connsiteX10" fmla="*/ 1797660 w 4427621"/>
              <a:gd name="connsiteY10" fmla="*/ 356701 h 999329"/>
              <a:gd name="connsiteX11" fmla="*/ 1939208 w 4427621"/>
              <a:gd name="connsiteY11" fmla="*/ 297251 h 999329"/>
              <a:gd name="connsiteX12" fmla="*/ 2052446 w 4427621"/>
              <a:gd name="connsiteY12" fmla="*/ 268942 h 999329"/>
              <a:gd name="connsiteX13" fmla="*/ 2307233 w 4427621"/>
              <a:gd name="connsiteY13" fmla="*/ 155703 h 999329"/>
              <a:gd name="connsiteX14" fmla="*/ 2479921 w 4427621"/>
              <a:gd name="connsiteY14" fmla="*/ 56620 h 999329"/>
              <a:gd name="connsiteX15" fmla="*/ 2627131 w 4427621"/>
              <a:gd name="connsiteY15" fmla="*/ 16986 h 999329"/>
              <a:gd name="connsiteX16" fmla="*/ 2729046 w 4427621"/>
              <a:gd name="connsiteY16" fmla="*/ 0 h 999329"/>
              <a:gd name="connsiteX17" fmla="*/ 2796989 w 4427621"/>
              <a:gd name="connsiteY17" fmla="*/ 5662 h 999329"/>
              <a:gd name="connsiteX18" fmla="*/ 2845115 w 4427621"/>
              <a:gd name="connsiteY18" fmla="*/ 36803 h 999329"/>
              <a:gd name="connsiteX19" fmla="*/ 3043282 w 4427621"/>
              <a:gd name="connsiteY19" fmla="*/ 152872 h 999329"/>
              <a:gd name="connsiteX20" fmla="*/ 3298069 w 4427621"/>
              <a:gd name="connsiteY20" fmla="*/ 305744 h 999329"/>
              <a:gd name="connsiteX21" fmla="*/ 3459433 w 4427621"/>
              <a:gd name="connsiteY21" fmla="*/ 410490 h 999329"/>
              <a:gd name="connsiteX22" fmla="*/ 3753853 w 4427621"/>
              <a:gd name="connsiteY22" fmla="*/ 588840 h 999329"/>
              <a:gd name="connsiteX23" fmla="*/ 4073752 w 4427621"/>
              <a:gd name="connsiteY23" fmla="*/ 781345 h 999329"/>
              <a:gd name="connsiteX24" fmla="*/ 4252102 w 4427621"/>
              <a:gd name="connsiteY24" fmla="*/ 883260 h 999329"/>
              <a:gd name="connsiteX25" fmla="*/ 4427621 w 4427621"/>
              <a:gd name="connsiteY25" fmla="*/ 999329 h 999329"/>
              <a:gd name="connsiteX0" fmla="*/ 0 w 4427621"/>
              <a:gd name="connsiteY0" fmla="*/ 945541 h 999329"/>
              <a:gd name="connsiteX1" fmla="*/ 101915 w 4427621"/>
              <a:gd name="connsiteY1" fmla="*/ 894584 h 999329"/>
              <a:gd name="connsiteX2" fmla="*/ 215153 w 4427621"/>
              <a:gd name="connsiteY2" fmla="*/ 866274 h 999329"/>
              <a:gd name="connsiteX3" fmla="*/ 509573 w 4427621"/>
              <a:gd name="connsiteY3" fmla="*/ 758698 h 999329"/>
              <a:gd name="connsiteX4" fmla="*/ 716233 w 4427621"/>
              <a:gd name="connsiteY4" fmla="*/ 673769 h 999329"/>
              <a:gd name="connsiteX5" fmla="*/ 979513 w 4427621"/>
              <a:gd name="connsiteY5" fmla="*/ 580347 h 999329"/>
              <a:gd name="connsiteX6" fmla="*/ 1075765 w 4427621"/>
              <a:gd name="connsiteY6" fmla="*/ 526559 h 999329"/>
              <a:gd name="connsiteX7" fmla="*/ 1299411 w 4427621"/>
              <a:gd name="connsiteY7" fmla="*/ 478433 h 999329"/>
              <a:gd name="connsiteX8" fmla="*/ 1514564 w 4427621"/>
              <a:gd name="connsiteY8" fmla="*/ 407659 h 999329"/>
              <a:gd name="connsiteX9" fmla="*/ 1644788 w 4427621"/>
              <a:gd name="connsiteY9" fmla="*/ 373687 h 999329"/>
              <a:gd name="connsiteX10" fmla="*/ 1797660 w 4427621"/>
              <a:gd name="connsiteY10" fmla="*/ 356701 h 999329"/>
              <a:gd name="connsiteX11" fmla="*/ 1939208 w 4427621"/>
              <a:gd name="connsiteY11" fmla="*/ 297251 h 999329"/>
              <a:gd name="connsiteX12" fmla="*/ 2052446 w 4427621"/>
              <a:gd name="connsiteY12" fmla="*/ 268942 h 999329"/>
              <a:gd name="connsiteX13" fmla="*/ 2307233 w 4427621"/>
              <a:gd name="connsiteY13" fmla="*/ 155703 h 999329"/>
              <a:gd name="connsiteX14" fmla="*/ 2479921 w 4427621"/>
              <a:gd name="connsiteY14" fmla="*/ 56620 h 999329"/>
              <a:gd name="connsiteX15" fmla="*/ 2627131 w 4427621"/>
              <a:gd name="connsiteY15" fmla="*/ 16986 h 999329"/>
              <a:gd name="connsiteX16" fmla="*/ 2729046 w 4427621"/>
              <a:gd name="connsiteY16" fmla="*/ 0 h 999329"/>
              <a:gd name="connsiteX17" fmla="*/ 2796989 w 4427621"/>
              <a:gd name="connsiteY17" fmla="*/ 5662 h 999329"/>
              <a:gd name="connsiteX18" fmla="*/ 2845115 w 4427621"/>
              <a:gd name="connsiteY18" fmla="*/ 36803 h 999329"/>
              <a:gd name="connsiteX19" fmla="*/ 3043282 w 4427621"/>
              <a:gd name="connsiteY19" fmla="*/ 152872 h 999329"/>
              <a:gd name="connsiteX20" fmla="*/ 3298069 w 4427621"/>
              <a:gd name="connsiteY20" fmla="*/ 305744 h 999329"/>
              <a:gd name="connsiteX21" fmla="*/ 3459433 w 4427621"/>
              <a:gd name="connsiteY21" fmla="*/ 410490 h 999329"/>
              <a:gd name="connsiteX22" fmla="*/ 3753853 w 4427621"/>
              <a:gd name="connsiteY22" fmla="*/ 588840 h 999329"/>
              <a:gd name="connsiteX23" fmla="*/ 4073752 w 4427621"/>
              <a:gd name="connsiteY23" fmla="*/ 781345 h 999329"/>
              <a:gd name="connsiteX24" fmla="*/ 4252102 w 4427621"/>
              <a:gd name="connsiteY24" fmla="*/ 891753 h 999329"/>
              <a:gd name="connsiteX25" fmla="*/ 4427621 w 4427621"/>
              <a:gd name="connsiteY25" fmla="*/ 999329 h 999329"/>
              <a:gd name="connsiteX0" fmla="*/ 0 w 4427621"/>
              <a:gd name="connsiteY0" fmla="*/ 945541 h 999329"/>
              <a:gd name="connsiteX1" fmla="*/ 101915 w 4427621"/>
              <a:gd name="connsiteY1" fmla="*/ 894584 h 999329"/>
              <a:gd name="connsiteX2" fmla="*/ 215153 w 4427621"/>
              <a:gd name="connsiteY2" fmla="*/ 866274 h 999329"/>
              <a:gd name="connsiteX3" fmla="*/ 509573 w 4427621"/>
              <a:gd name="connsiteY3" fmla="*/ 758698 h 999329"/>
              <a:gd name="connsiteX4" fmla="*/ 716233 w 4427621"/>
              <a:gd name="connsiteY4" fmla="*/ 673769 h 999329"/>
              <a:gd name="connsiteX5" fmla="*/ 979513 w 4427621"/>
              <a:gd name="connsiteY5" fmla="*/ 580347 h 999329"/>
              <a:gd name="connsiteX6" fmla="*/ 1075765 w 4427621"/>
              <a:gd name="connsiteY6" fmla="*/ 526559 h 999329"/>
              <a:gd name="connsiteX7" fmla="*/ 1299411 w 4427621"/>
              <a:gd name="connsiteY7" fmla="*/ 478433 h 999329"/>
              <a:gd name="connsiteX8" fmla="*/ 1514564 w 4427621"/>
              <a:gd name="connsiteY8" fmla="*/ 407659 h 999329"/>
              <a:gd name="connsiteX9" fmla="*/ 1644788 w 4427621"/>
              <a:gd name="connsiteY9" fmla="*/ 373687 h 999329"/>
              <a:gd name="connsiteX10" fmla="*/ 1797660 w 4427621"/>
              <a:gd name="connsiteY10" fmla="*/ 356701 h 999329"/>
              <a:gd name="connsiteX11" fmla="*/ 1939208 w 4427621"/>
              <a:gd name="connsiteY11" fmla="*/ 297251 h 999329"/>
              <a:gd name="connsiteX12" fmla="*/ 2052446 w 4427621"/>
              <a:gd name="connsiteY12" fmla="*/ 268942 h 999329"/>
              <a:gd name="connsiteX13" fmla="*/ 2307233 w 4427621"/>
              <a:gd name="connsiteY13" fmla="*/ 155703 h 999329"/>
              <a:gd name="connsiteX14" fmla="*/ 2479921 w 4427621"/>
              <a:gd name="connsiteY14" fmla="*/ 56620 h 999329"/>
              <a:gd name="connsiteX15" fmla="*/ 2627131 w 4427621"/>
              <a:gd name="connsiteY15" fmla="*/ 16986 h 999329"/>
              <a:gd name="connsiteX16" fmla="*/ 2729046 w 4427621"/>
              <a:gd name="connsiteY16" fmla="*/ 0 h 999329"/>
              <a:gd name="connsiteX17" fmla="*/ 2796989 w 4427621"/>
              <a:gd name="connsiteY17" fmla="*/ 5662 h 999329"/>
              <a:gd name="connsiteX18" fmla="*/ 2867763 w 4427621"/>
              <a:gd name="connsiteY18" fmla="*/ 11324 h 999329"/>
              <a:gd name="connsiteX19" fmla="*/ 3043282 w 4427621"/>
              <a:gd name="connsiteY19" fmla="*/ 152872 h 999329"/>
              <a:gd name="connsiteX20" fmla="*/ 3298069 w 4427621"/>
              <a:gd name="connsiteY20" fmla="*/ 305744 h 999329"/>
              <a:gd name="connsiteX21" fmla="*/ 3459433 w 4427621"/>
              <a:gd name="connsiteY21" fmla="*/ 410490 h 999329"/>
              <a:gd name="connsiteX22" fmla="*/ 3753853 w 4427621"/>
              <a:gd name="connsiteY22" fmla="*/ 588840 h 999329"/>
              <a:gd name="connsiteX23" fmla="*/ 4073752 w 4427621"/>
              <a:gd name="connsiteY23" fmla="*/ 781345 h 999329"/>
              <a:gd name="connsiteX24" fmla="*/ 4252102 w 4427621"/>
              <a:gd name="connsiteY24" fmla="*/ 891753 h 999329"/>
              <a:gd name="connsiteX25" fmla="*/ 4427621 w 4427621"/>
              <a:gd name="connsiteY25" fmla="*/ 999329 h 999329"/>
              <a:gd name="connsiteX0" fmla="*/ 0 w 4427621"/>
              <a:gd name="connsiteY0" fmla="*/ 945541 h 999329"/>
              <a:gd name="connsiteX1" fmla="*/ 101915 w 4427621"/>
              <a:gd name="connsiteY1" fmla="*/ 894584 h 999329"/>
              <a:gd name="connsiteX2" fmla="*/ 215153 w 4427621"/>
              <a:gd name="connsiteY2" fmla="*/ 866274 h 999329"/>
              <a:gd name="connsiteX3" fmla="*/ 509573 w 4427621"/>
              <a:gd name="connsiteY3" fmla="*/ 758698 h 999329"/>
              <a:gd name="connsiteX4" fmla="*/ 716233 w 4427621"/>
              <a:gd name="connsiteY4" fmla="*/ 673769 h 999329"/>
              <a:gd name="connsiteX5" fmla="*/ 979513 w 4427621"/>
              <a:gd name="connsiteY5" fmla="*/ 580347 h 999329"/>
              <a:gd name="connsiteX6" fmla="*/ 1075765 w 4427621"/>
              <a:gd name="connsiteY6" fmla="*/ 526559 h 999329"/>
              <a:gd name="connsiteX7" fmla="*/ 1299411 w 4427621"/>
              <a:gd name="connsiteY7" fmla="*/ 478433 h 999329"/>
              <a:gd name="connsiteX8" fmla="*/ 1514564 w 4427621"/>
              <a:gd name="connsiteY8" fmla="*/ 407659 h 999329"/>
              <a:gd name="connsiteX9" fmla="*/ 1644788 w 4427621"/>
              <a:gd name="connsiteY9" fmla="*/ 373687 h 999329"/>
              <a:gd name="connsiteX10" fmla="*/ 1797660 w 4427621"/>
              <a:gd name="connsiteY10" fmla="*/ 356701 h 999329"/>
              <a:gd name="connsiteX11" fmla="*/ 1939208 w 4427621"/>
              <a:gd name="connsiteY11" fmla="*/ 297251 h 999329"/>
              <a:gd name="connsiteX12" fmla="*/ 2052446 w 4427621"/>
              <a:gd name="connsiteY12" fmla="*/ 268942 h 999329"/>
              <a:gd name="connsiteX13" fmla="*/ 2307233 w 4427621"/>
              <a:gd name="connsiteY13" fmla="*/ 155703 h 999329"/>
              <a:gd name="connsiteX14" fmla="*/ 2479921 w 4427621"/>
              <a:gd name="connsiteY14" fmla="*/ 56620 h 999329"/>
              <a:gd name="connsiteX15" fmla="*/ 2627131 w 4427621"/>
              <a:gd name="connsiteY15" fmla="*/ 16986 h 999329"/>
              <a:gd name="connsiteX16" fmla="*/ 2729046 w 4427621"/>
              <a:gd name="connsiteY16" fmla="*/ 0 h 999329"/>
              <a:gd name="connsiteX17" fmla="*/ 2796989 w 4427621"/>
              <a:gd name="connsiteY17" fmla="*/ 5662 h 999329"/>
              <a:gd name="connsiteX18" fmla="*/ 2867763 w 4427621"/>
              <a:gd name="connsiteY18" fmla="*/ 11324 h 999329"/>
              <a:gd name="connsiteX19" fmla="*/ 3068761 w 4427621"/>
              <a:gd name="connsiteY19" fmla="*/ 147210 h 999329"/>
              <a:gd name="connsiteX20" fmla="*/ 3298069 w 4427621"/>
              <a:gd name="connsiteY20" fmla="*/ 305744 h 999329"/>
              <a:gd name="connsiteX21" fmla="*/ 3459433 w 4427621"/>
              <a:gd name="connsiteY21" fmla="*/ 410490 h 999329"/>
              <a:gd name="connsiteX22" fmla="*/ 3753853 w 4427621"/>
              <a:gd name="connsiteY22" fmla="*/ 588840 h 999329"/>
              <a:gd name="connsiteX23" fmla="*/ 4073752 w 4427621"/>
              <a:gd name="connsiteY23" fmla="*/ 781345 h 999329"/>
              <a:gd name="connsiteX24" fmla="*/ 4252102 w 4427621"/>
              <a:gd name="connsiteY24" fmla="*/ 891753 h 999329"/>
              <a:gd name="connsiteX25" fmla="*/ 4427621 w 4427621"/>
              <a:gd name="connsiteY25" fmla="*/ 999329 h 999329"/>
              <a:gd name="connsiteX0" fmla="*/ 0 w 4427621"/>
              <a:gd name="connsiteY0" fmla="*/ 945541 h 999329"/>
              <a:gd name="connsiteX1" fmla="*/ 101915 w 4427621"/>
              <a:gd name="connsiteY1" fmla="*/ 894584 h 999329"/>
              <a:gd name="connsiteX2" fmla="*/ 215153 w 4427621"/>
              <a:gd name="connsiteY2" fmla="*/ 866274 h 999329"/>
              <a:gd name="connsiteX3" fmla="*/ 509573 w 4427621"/>
              <a:gd name="connsiteY3" fmla="*/ 758698 h 999329"/>
              <a:gd name="connsiteX4" fmla="*/ 716233 w 4427621"/>
              <a:gd name="connsiteY4" fmla="*/ 673769 h 999329"/>
              <a:gd name="connsiteX5" fmla="*/ 979513 w 4427621"/>
              <a:gd name="connsiteY5" fmla="*/ 580347 h 999329"/>
              <a:gd name="connsiteX6" fmla="*/ 1075765 w 4427621"/>
              <a:gd name="connsiteY6" fmla="*/ 526559 h 999329"/>
              <a:gd name="connsiteX7" fmla="*/ 1299411 w 4427621"/>
              <a:gd name="connsiteY7" fmla="*/ 478433 h 999329"/>
              <a:gd name="connsiteX8" fmla="*/ 1514564 w 4427621"/>
              <a:gd name="connsiteY8" fmla="*/ 407659 h 999329"/>
              <a:gd name="connsiteX9" fmla="*/ 1644788 w 4427621"/>
              <a:gd name="connsiteY9" fmla="*/ 373687 h 999329"/>
              <a:gd name="connsiteX10" fmla="*/ 1797660 w 4427621"/>
              <a:gd name="connsiteY10" fmla="*/ 356701 h 999329"/>
              <a:gd name="connsiteX11" fmla="*/ 1939208 w 4427621"/>
              <a:gd name="connsiteY11" fmla="*/ 297251 h 999329"/>
              <a:gd name="connsiteX12" fmla="*/ 2052446 w 4427621"/>
              <a:gd name="connsiteY12" fmla="*/ 268942 h 999329"/>
              <a:gd name="connsiteX13" fmla="*/ 2307233 w 4427621"/>
              <a:gd name="connsiteY13" fmla="*/ 155703 h 999329"/>
              <a:gd name="connsiteX14" fmla="*/ 2479921 w 4427621"/>
              <a:gd name="connsiteY14" fmla="*/ 56620 h 999329"/>
              <a:gd name="connsiteX15" fmla="*/ 2627131 w 4427621"/>
              <a:gd name="connsiteY15" fmla="*/ 16986 h 999329"/>
              <a:gd name="connsiteX16" fmla="*/ 2729046 w 4427621"/>
              <a:gd name="connsiteY16" fmla="*/ 0 h 999329"/>
              <a:gd name="connsiteX17" fmla="*/ 2796989 w 4427621"/>
              <a:gd name="connsiteY17" fmla="*/ 5662 h 999329"/>
              <a:gd name="connsiteX18" fmla="*/ 2867763 w 4427621"/>
              <a:gd name="connsiteY18" fmla="*/ 11324 h 999329"/>
              <a:gd name="connsiteX19" fmla="*/ 3068761 w 4427621"/>
              <a:gd name="connsiteY19" fmla="*/ 147210 h 999329"/>
              <a:gd name="connsiteX20" fmla="*/ 3312223 w 4427621"/>
              <a:gd name="connsiteY20" fmla="*/ 302913 h 999329"/>
              <a:gd name="connsiteX21" fmla="*/ 3459433 w 4427621"/>
              <a:gd name="connsiteY21" fmla="*/ 410490 h 999329"/>
              <a:gd name="connsiteX22" fmla="*/ 3753853 w 4427621"/>
              <a:gd name="connsiteY22" fmla="*/ 588840 h 999329"/>
              <a:gd name="connsiteX23" fmla="*/ 4073752 w 4427621"/>
              <a:gd name="connsiteY23" fmla="*/ 781345 h 999329"/>
              <a:gd name="connsiteX24" fmla="*/ 4252102 w 4427621"/>
              <a:gd name="connsiteY24" fmla="*/ 891753 h 999329"/>
              <a:gd name="connsiteX25" fmla="*/ 4427621 w 4427621"/>
              <a:gd name="connsiteY25" fmla="*/ 999329 h 999329"/>
              <a:gd name="connsiteX0" fmla="*/ 0 w 4427621"/>
              <a:gd name="connsiteY0" fmla="*/ 945541 h 999329"/>
              <a:gd name="connsiteX1" fmla="*/ 101915 w 4427621"/>
              <a:gd name="connsiteY1" fmla="*/ 894584 h 999329"/>
              <a:gd name="connsiteX2" fmla="*/ 215153 w 4427621"/>
              <a:gd name="connsiteY2" fmla="*/ 866274 h 999329"/>
              <a:gd name="connsiteX3" fmla="*/ 509573 w 4427621"/>
              <a:gd name="connsiteY3" fmla="*/ 758698 h 999329"/>
              <a:gd name="connsiteX4" fmla="*/ 716233 w 4427621"/>
              <a:gd name="connsiteY4" fmla="*/ 673769 h 999329"/>
              <a:gd name="connsiteX5" fmla="*/ 979513 w 4427621"/>
              <a:gd name="connsiteY5" fmla="*/ 580347 h 999329"/>
              <a:gd name="connsiteX6" fmla="*/ 1075765 w 4427621"/>
              <a:gd name="connsiteY6" fmla="*/ 526559 h 999329"/>
              <a:gd name="connsiteX7" fmla="*/ 1299411 w 4427621"/>
              <a:gd name="connsiteY7" fmla="*/ 478433 h 999329"/>
              <a:gd name="connsiteX8" fmla="*/ 1514564 w 4427621"/>
              <a:gd name="connsiteY8" fmla="*/ 407659 h 999329"/>
              <a:gd name="connsiteX9" fmla="*/ 1644788 w 4427621"/>
              <a:gd name="connsiteY9" fmla="*/ 373687 h 999329"/>
              <a:gd name="connsiteX10" fmla="*/ 1797660 w 4427621"/>
              <a:gd name="connsiteY10" fmla="*/ 356701 h 999329"/>
              <a:gd name="connsiteX11" fmla="*/ 1939208 w 4427621"/>
              <a:gd name="connsiteY11" fmla="*/ 297251 h 999329"/>
              <a:gd name="connsiteX12" fmla="*/ 2052446 w 4427621"/>
              <a:gd name="connsiteY12" fmla="*/ 268942 h 999329"/>
              <a:gd name="connsiteX13" fmla="*/ 2307233 w 4427621"/>
              <a:gd name="connsiteY13" fmla="*/ 155703 h 999329"/>
              <a:gd name="connsiteX14" fmla="*/ 2479921 w 4427621"/>
              <a:gd name="connsiteY14" fmla="*/ 56620 h 999329"/>
              <a:gd name="connsiteX15" fmla="*/ 2627131 w 4427621"/>
              <a:gd name="connsiteY15" fmla="*/ 16986 h 999329"/>
              <a:gd name="connsiteX16" fmla="*/ 2729046 w 4427621"/>
              <a:gd name="connsiteY16" fmla="*/ 0 h 999329"/>
              <a:gd name="connsiteX17" fmla="*/ 2796989 w 4427621"/>
              <a:gd name="connsiteY17" fmla="*/ 5662 h 999329"/>
              <a:gd name="connsiteX18" fmla="*/ 2867763 w 4427621"/>
              <a:gd name="connsiteY18" fmla="*/ 11324 h 999329"/>
              <a:gd name="connsiteX19" fmla="*/ 3068761 w 4427621"/>
              <a:gd name="connsiteY19" fmla="*/ 147210 h 999329"/>
              <a:gd name="connsiteX20" fmla="*/ 3312223 w 4427621"/>
              <a:gd name="connsiteY20" fmla="*/ 302913 h 999329"/>
              <a:gd name="connsiteX21" fmla="*/ 3496236 w 4427621"/>
              <a:gd name="connsiteY21" fmla="*/ 416152 h 999329"/>
              <a:gd name="connsiteX22" fmla="*/ 3753853 w 4427621"/>
              <a:gd name="connsiteY22" fmla="*/ 588840 h 999329"/>
              <a:gd name="connsiteX23" fmla="*/ 4073752 w 4427621"/>
              <a:gd name="connsiteY23" fmla="*/ 781345 h 999329"/>
              <a:gd name="connsiteX24" fmla="*/ 4252102 w 4427621"/>
              <a:gd name="connsiteY24" fmla="*/ 891753 h 999329"/>
              <a:gd name="connsiteX25" fmla="*/ 4427621 w 4427621"/>
              <a:gd name="connsiteY25" fmla="*/ 999329 h 999329"/>
              <a:gd name="connsiteX0" fmla="*/ 0 w 4433283"/>
              <a:gd name="connsiteY0" fmla="*/ 945541 h 999329"/>
              <a:gd name="connsiteX1" fmla="*/ 101915 w 4433283"/>
              <a:gd name="connsiteY1" fmla="*/ 894584 h 999329"/>
              <a:gd name="connsiteX2" fmla="*/ 215153 w 4433283"/>
              <a:gd name="connsiteY2" fmla="*/ 866274 h 999329"/>
              <a:gd name="connsiteX3" fmla="*/ 509573 w 4433283"/>
              <a:gd name="connsiteY3" fmla="*/ 758698 h 999329"/>
              <a:gd name="connsiteX4" fmla="*/ 716233 w 4433283"/>
              <a:gd name="connsiteY4" fmla="*/ 673769 h 999329"/>
              <a:gd name="connsiteX5" fmla="*/ 979513 w 4433283"/>
              <a:gd name="connsiteY5" fmla="*/ 580347 h 999329"/>
              <a:gd name="connsiteX6" fmla="*/ 1075765 w 4433283"/>
              <a:gd name="connsiteY6" fmla="*/ 526559 h 999329"/>
              <a:gd name="connsiteX7" fmla="*/ 1299411 w 4433283"/>
              <a:gd name="connsiteY7" fmla="*/ 478433 h 999329"/>
              <a:gd name="connsiteX8" fmla="*/ 1514564 w 4433283"/>
              <a:gd name="connsiteY8" fmla="*/ 407659 h 999329"/>
              <a:gd name="connsiteX9" fmla="*/ 1644788 w 4433283"/>
              <a:gd name="connsiteY9" fmla="*/ 373687 h 999329"/>
              <a:gd name="connsiteX10" fmla="*/ 1797660 w 4433283"/>
              <a:gd name="connsiteY10" fmla="*/ 356701 h 999329"/>
              <a:gd name="connsiteX11" fmla="*/ 1939208 w 4433283"/>
              <a:gd name="connsiteY11" fmla="*/ 297251 h 999329"/>
              <a:gd name="connsiteX12" fmla="*/ 2052446 w 4433283"/>
              <a:gd name="connsiteY12" fmla="*/ 268942 h 999329"/>
              <a:gd name="connsiteX13" fmla="*/ 2307233 w 4433283"/>
              <a:gd name="connsiteY13" fmla="*/ 155703 h 999329"/>
              <a:gd name="connsiteX14" fmla="*/ 2479921 w 4433283"/>
              <a:gd name="connsiteY14" fmla="*/ 56620 h 999329"/>
              <a:gd name="connsiteX15" fmla="*/ 2627131 w 4433283"/>
              <a:gd name="connsiteY15" fmla="*/ 16986 h 999329"/>
              <a:gd name="connsiteX16" fmla="*/ 2729046 w 4433283"/>
              <a:gd name="connsiteY16" fmla="*/ 0 h 999329"/>
              <a:gd name="connsiteX17" fmla="*/ 2796989 w 4433283"/>
              <a:gd name="connsiteY17" fmla="*/ 5662 h 999329"/>
              <a:gd name="connsiteX18" fmla="*/ 2867763 w 4433283"/>
              <a:gd name="connsiteY18" fmla="*/ 11324 h 999329"/>
              <a:gd name="connsiteX19" fmla="*/ 3068761 w 4433283"/>
              <a:gd name="connsiteY19" fmla="*/ 147210 h 999329"/>
              <a:gd name="connsiteX20" fmla="*/ 3312223 w 4433283"/>
              <a:gd name="connsiteY20" fmla="*/ 302913 h 999329"/>
              <a:gd name="connsiteX21" fmla="*/ 3496236 w 4433283"/>
              <a:gd name="connsiteY21" fmla="*/ 416152 h 999329"/>
              <a:gd name="connsiteX22" fmla="*/ 3753853 w 4433283"/>
              <a:gd name="connsiteY22" fmla="*/ 588840 h 999329"/>
              <a:gd name="connsiteX23" fmla="*/ 4073752 w 4433283"/>
              <a:gd name="connsiteY23" fmla="*/ 781345 h 999329"/>
              <a:gd name="connsiteX24" fmla="*/ 4252102 w 4433283"/>
              <a:gd name="connsiteY24" fmla="*/ 891753 h 999329"/>
              <a:gd name="connsiteX25" fmla="*/ 4433283 w 4433283"/>
              <a:gd name="connsiteY25" fmla="*/ 996499 h 999329"/>
              <a:gd name="connsiteX26" fmla="*/ 4427621 w 4433283"/>
              <a:gd name="connsiteY26" fmla="*/ 999329 h 999329"/>
              <a:gd name="connsiteX0" fmla="*/ 0 w 4433283"/>
              <a:gd name="connsiteY0" fmla="*/ 945541 h 999329"/>
              <a:gd name="connsiteX1" fmla="*/ 101915 w 4433283"/>
              <a:gd name="connsiteY1" fmla="*/ 894584 h 999329"/>
              <a:gd name="connsiteX2" fmla="*/ 215153 w 4433283"/>
              <a:gd name="connsiteY2" fmla="*/ 866274 h 999329"/>
              <a:gd name="connsiteX3" fmla="*/ 509573 w 4433283"/>
              <a:gd name="connsiteY3" fmla="*/ 758698 h 999329"/>
              <a:gd name="connsiteX4" fmla="*/ 716233 w 4433283"/>
              <a:gd name="connsiteY4" fmla="*/ 673769 h 999329"/>
              <a:gd name="connsiteX5" fmla="*/ 979513 w 4433283"/>
              <a:gd name="connsiteY5" fmla="*/ 580347 h 999329"/>
              <a:gd name="connsiteX6" fmla="*/ 1075765 w 4433283"/>
              <a:gd name="connsiteY6" fmla="*/ 526559 h 999329"/>
              <a:gd name="connsiteX7" fmla="*/ 1299411 w 4433283"/>
              <a:gd name="connsiteY7" fmla="*/ 478433 h 999329"/>
              <a:gd name="connsiteX8" fmla="*/ 1514564 w 4433283"/>
              <a:gd name="connsiteY8" fmla="*/ 407659 h 999329"/>
              <a:gd name="connsiteX9" fmla="*/ 1644788 w 4433283"/>
              <a:gd name="connsiteY9" fmla="*/ 373687 h 999329"/>
              <a:gd name="connsiteX10" fmla="*/ 1797660 w 4433283"/>
              <a:gd name="connsiteY10" fmla="*/ 356701 h 999329"/>
              <a:gd name="connsiteX11" fmla="*/ 1939208 w 4433283"/>
              <a:gd name="connsiteY11" fmla="*/ 297251 h 999329"/>
              <a:gd name="connsiteX12" fmla="*/ 2052446 w 4433283"/>
              <a:gd name="connsiteY12" fmla="*/ 268942 h 999329"/>
              <a:gd name="connsiteX13" fmla="*/ 2307233 w 4433283"/>
              <a:gd name="connsiteY13" fmla="*/ 155703 h 999329"/>
              <a:gd name="connsiteX14" fmla="*/ 2479921 w 4433283"/>
              <a:gd name="connsiteY14" fmla="*/ 56620 h 999329"/>
              <a:gd name="connsiteX15" fmla="*/ 2627131 w 4433283"/>
              <a:gd name="connsiteY15" fmla="*/ 16986 h 999329"/>
              <a:gd name="connsiteX16" fmla="*/ 2729046 w 4433283"/>
              <a:gd name="connsiteY16" fmla="*/ 0 h 999329"/>
              <a:gd name="connsiteX17" fmla="*/ 2796989 w 4433283"/>
              <a:gd name="connsiteY17" fmla="*/ 5662 h 999329"/>
              <a:gd name="connsiteX18" fmla="*/ 2867763 w 4433283"/>
              <a:gd name="connsiteY18" fmla="*/ 11324 h 999329"/>
              <a:gd name="connsiteX19" fmla="*/ 3068761 w 4433283"/>
              <a:gd name="connsiteY19" fmla="*/ 147210 h 999329"/>
              <a:gd name="connsiteX20" fmla="*/ 3312223 w 4433283"/>
              <a:gd name="connsiteY20" fmla="*/ 302913 h 999329"/>
              <a:gd name="connsiteX21" fmla="*/ 3496236 w 4433283"/>
              <a:gd name="connsiteY21" fmla="*/ 416152 h 999329"/>
              <a:gd name="connsiteX22" fmla="*/ 3753853 w 4433283"/>
              <a:gd name="connsiteY22" fmla="*/ 588840 h 999329"/>
              <a:gd name="connsiteX23" fmla="*/ 4073752 w 4433283"/>
              <a:gd name="connsiteY23" fmla="*/ 781345 h 999329"/>
              <a:gd name="connsiteX24" fmla="*/ 4252102 w 4433283"/>
              <a:gd name="connsiteY24" fmla="*/ 903077 h 999329"/>
              <a:gd name="connsiteX25" fmla="*/ 4433283 w 4433283"/>
              <a:gd name="connsiteY25" fmla="*/ 996499 h 999329"/>
              <a:gd name="connsiteX26" fmla="*/ 4427621 w 4433283"/>
              <a:gd name="connsiteY26" fmla="*/ 999329 h 999329"/>
              <a:gd name="connsiteX0" fmla="*/ 0 w 4433283"/>
              <a:gd name="connsiteY0" fmla="*/ 945541 h 999329"/>
              <a:gd name="connsiteX1" fmla="*/ 101915 w 4433283"/>
              <a:gd name="connsiteY1" fmla="*/ 894584 h 999329"/>
              <a:gd name="connsiteX2" fmla="*/ 215153 w 4433283"/>
              <a:gd name="connsiteY2" fmla="*/ 866274 h 999329"/>
              <a:gd name="connsiteX3" fmla="*/ 509573 w 4433283"/>
              <a:gd name="connsiteY3" fmla="*/ 758698 h 999329"/>
              <a:gd name="connsiteX4" fmla="*/ 716233 w 4433283"/>
              <a:gd name="connsiteY4" fmla="*/ 673769 h 999329"/>
              <a:gd name="connsiteX5" fmla="*/ 979513 w 4433283"/>
              <a:gd name="connsiteY5" fmla="*/ 580347 h 999329"/>
              <a:gd name="connsiteX6" fmla="*/ 1075765 w 4433283"/>
              <a:gd name="connsiteY6" fmla="*/ 526559 h 999329"/>
              <a:gd name="connsiteX7" fmla="*/ 1299411 w 4433283"/>
              <a:gd name="connsiteY7" fmla="*/ 478433 h 999329"/>
              <a:gd name="connsiteX8" fmla="*/ 1514564 w 4433283"/>
              <a:gd name="connsiteY8" fmla="*/ 407659 h 999329"/>
              <a:gd name="connsiteX9" fmla="*/ 1644788 w 4433283"/>
              <a:gd name="connsiteY9" fmla="*/ 373687 h 999329"/>
              <a:gd name="connsiteX10" fmla="*/ 1797660 w 4433283"/>
              <a:gd name="connsiteY10" fmla="*/ 356701 h 999329"/>
              <a:gd name="connsiteX11" fmla="*/ 1939208 w 4433283"/>
              <a:gd name="connsiteY11" fmla="*/ 297251 h 999329"/>
              <a:gd name="connsiteX12" fmla="*/ 2052446 w 4433283"/>
              <a:gd name="connsiteY12" fmla="*/ 268942 h 999329"/>
              <a:gd name="connsiteX13" fmla="*/ 2307233 w 4433283"/>
              <a:gd name="connsiteY13" fmla="*/ 155703 h 999329"/>
              <a:gd name="connsiteX14" fmla="*/ 2479921 w 4433283"/>
              <a:gd name="connsiteY14" fmla="*/ 56620 h 999329"/>
              <a:gd name="connsiteX15" fmla="*/ 2627131 w 4433283"/>
              <a:gd name="connsiteY15" fmla="*/ 16986 h 999329"/>
              <a:gd name="connsiteX16" fmla="*/ 2729046 w 4433283"/>
              <a:gd name="connsiteY16" fmla="*/ 0 h 999329"/>
              <a:gd name="connsiteX17" fmla="*/ 2796989 w 4433283"/>
              <a:gd name="connsiteY17" fmla="*/ 5662 h 999329"/>
              <a:gd name="connsiteX18" fmla="*/ 2867763 w 4433283"/>
              <a:gd name="connsiteY18" fmla="*/ 11324 h 999329"/>
              <a:gd name="connsiteX19" fmla="*/ 3068761 w 4433283"/>
              <a:gd name="connsiteY19" fmla="*/ 147210 h 999329"/>
              <a:gd name="connsiteX20" fmla="*/ 3312223 w 4433283"/>
              <a:gd name="connsiteY20" fmla="*/ 302913 h 999329"/>
              <a:gd name="connsiteX21" fmla="*/ 3496236 w 4433283"/>
              <a:gd name="connsiteY21" fmla="*/ 416152 h 999329"/>
              <a:gd name="connsiteX22" fmla="*/ 3753853 w 4433283"/>
              <a:gd name="connsiteY22" fmla="*/ 588840 h 999329"/>
              <a:gd name="connsiteX23" fmla="*/ 4051104 w 4433283"/>
              <a:gd name="connsiteY23" fmla="*/ 784176 h 999329"/>
              <a:gd name="connsiteX24" fmla="*/ 4252102 w 4433283"/>
              <a:gd name="connsiteY24" fmla="*/ 903077 h 999329"/>
              <a:gd name="connsiteX25" fmla="*/ 4433283 w 4433283"/>
              <a:gd name="connsiteY25" fmla="*/ 996499 h 999329"/>
              <a:gd name="connsiteX26" fmla="*/ 4427621 w 4433283"/>
              <a:gd name="connsiteY26" fmla="*/ 999329 h 999329"/>
              <a:gd name="connsiteX0" fmla="*/ 0 w 4433283"/>
              <a:gd name="connsiteY0" fmla="*/ 945541 h 999329"/>
              <a:gd name="connsiteX1" fmla="*/ 101915 w 4433283"/>
              <a:gd name="connsiteY1" fmla="*/ 894584 h 999329"/>
              <a:gd name="connsiteX2" fmla="*/ 215153 w 4433283"/>
              <a:gd name="connsiteY2" fmla="*/ 866274 h 999329"/>
              <a:gd name="connsiteX3" fmla="*/ 509573 w 4433283"/>
              <a:gd name="connsiteY3" fmla="*/ 758698 h 999329"/>
              <a:gd name="connsiteX4" fmla="*/ 716233 w 4433283"/>
              <a:gd name="connsiteY4" fmla="*/ 673769 h 999329"/>
              <a:gd name="connsiteX5" fmla="*/ 979513 w 4433283"/>
              <a:gd name="connsiteY5" fmla="*/ 580347 h 999329"/>
              <a:gd name="connsiteX6" fmla="*/ 1075765 w 4433283"/>
              <a:gd name="connsiteY6" fmla="*/ 526559 h 999329"/>
              <a:gd name="connsiteX7" fmla="*/ 1299411 w 4433283"/>
              <a:gd name="connsiteY7" fmla="*/ 478433 h 999329"/>
              <a:gd name="connsiteX8" fmla="*/ 1514564 w 4433283"/>
              <a:gd name="connsiteY8" fmla="*/ 407659 h 999329"/>
              <a:gd name="connsiteX9" fmla="*/ 1644788 w 4433283"/>
              <a:gd name="connsiteY9" fmla="*/ 373687 h 999329"/>
              <a:gd name="connsiteX10" fmla="*/ 1797660 w 4433283"/>
              <a:gd name="connsiteY10" fmla="*/ 356701 h 999329"/>
              <a:gd name="connsiteX11" fmla="*/ 1939208 w 4433283"/>
              <a:gd name="connsiteY11" fmla="*/ 297251 h 999329"/>
              <a:gd name="connsiteX12" fmla="*/ 2052446 w 4433283"/>
              <a:gd name="connsiteY12" fmla="*/ 268942 h 999329"/>
              <a:gd name="connsiteX13" fmla="*/ 2307233 w 4433283"/>
              <a:gd name="connsiteY13" fmla="*/ 155703 h 999329"/>
              <a:gd name="connsiteX14" fmla="*/ 2479921 w 4433283"/>
              <a:gd name="connsiteY14" fmla="*/ 56620 h 999329"/>
              <a:gd name="connsiteX15" fmla="*/ 2621469 w 4433283"/>
              <a:gd name="connsiteY15" fmla="*/ 11324 h 999329"/>
              <a:gd name="connsiteX16" fmla="*/ 2729046 w 4433283"/>
              <a:gd name="connsiteY16" fmla="*/ 0 h 999329"/>
              <a:gd name="connsiteX17" fmla="*/ 2796989 w 4433283"/>
              <a:gd name="connsiteY17" fmla="*/ 5662 h 999329"/>
              <a:gd name="connsiteX18" fmla="*/ 2867763 w 4433283"/>
              <a:gd name="connsiteY18" fmla="*/ 11324 h 999329"/>
              <a:gd name="connsiteX19" fmla="*/ 3068761 w 4433283"/>
              <a:gd name="connsiteY19" fmla="*/ 147210 h 999329"/>
              <a:gd name="connsiteX20" fmla="*/ 3312223 w 4433283"/>
              <a:gd name="connsiteY20" fmla="*/ 302913 h 999329"/>
              <a:gd name="connsiteX21" fmla="*/ 3496236 w 4433283"/>
              <a:gd name="connsiteY21" fmla="*/ 416152 h 999329"/>
              <a:gd name="connsiteX22" fmla="*/ 3753853 w 4433283"/>
              <a:gd name="connsiteY22" fmla="*/ 588840 h 999329"/>
              <a:gd name="connsiteX23" fmla="*/ 4051104 w 4433283"/>
              <a:gd name="connsiteY23" fmla="*/ 784176 h 999329"/>
              <a:gd name="connsiteX24" fmla="*/ 4252102 w 4433283"/>
              <a:gd name="connsiteY24" fmla="*/ 903077 h 999329"/>
              <a:gd name="connsiteX25" fmla="*/ 4433283 w 4433283"/>
              <a:gd name="connsiteY25" fmla="*/ 996499 h 999329"/>
              <a:gd name="connsiteX26" fmla="*/ 4427621 w 4433283"/>
              <a:gd name="connsiteY26" fmla="*/ 999329 h 999329"/>
              <a:gd name="connsiteX0" fmla="*/ 0 w 4433283"/>
              <a:gd name="connsiteY0" fmla="*/ 945541 h 999329"/>
              <a:gd name="connsiteX1" fmla="*/ 101915 w 4433283"/>
              <a:gd name="connsiteY1" fmla="*/ 894584 h 999329"/>
              <a:gd name="connsiteX2" fmla="*/ 215153 w 4433283"/>
              <a:gd name="connsiteY2" fmla="*/ 866274 h 999329"/>
              <a:gd name="connsiteX3" fmla="*/ 509573 w 4433283"/>
              <a:gd name="connsiteY3" fmla="*/ 758698 h 999329"/>
              <a:gd name="connsiteX4" fmla="*/ 716233 w 4433283"/>
              <a:gd name="connsiteY4" fmla="*/ 673769 h 999329"/>
              <a:gd name="connsiteX5" fmla="*/ 979513 w 4433283"/>
              <a:gd name="connsiteY5" fmla="*/ 580347 h 999329"/>
              <a:gd name="connsiteX6" fmla="*/ 1075765 w 4433283"/>
              <a:gd name="connsiteY6" fmla="*/ 526559 h 999329"/>
              <a:gd name="connsiteX7" fmla="*/ 1299411 w 4433283"/>
              <a:gd name="connsiteY7" fmla="*/ 478433 h 999329"/>
              <a:gd name="connsiteX8" fmla="*/ 1514564 w 4433283"/>
              <a:gd name="connsiteY8" fmla="*/ 407659 h 999329"/>
              <a:gd name="connsiteX9" fmla="*/ 1644788 w 4433283"/>
              <a:gd name="connsiteY9" fmla="*/ 373687 h 999329"/>
              <a:gd name="connsiteX10" fmla="*/ 1797660 w 4433283"/>
              <a:gd name="connsiteY10" fmla="*/ 356701 h 999329"/>
              <a:gd name="connsiteX11" fmla="*/ 1939208 w 4433283"/>
              <a:gd name="connsiteY11" fmla="*/ 297251 h 999329"/>
              <a:gd name="connsiteX12" fmla="*/ 2052446 w 4433283"/>
              <a:gd name="connsiteY12" fmla="*/ 268942 h 999329"/>
              <a:gd name="connsiteX13" fmla="*/ 2284585 w 4433283"/>
              <a:gd name="connsiteY13" fmla="*/ 150041 h 999329"/>
              <a:gd name="connsiteX14" fmla="*/ 2479921 w 4433283"/>
              <a:gd name="connsiteY14" fmla="*/ 56620 h 999329"/>
              <a:gd name="connsiteX15" fmla="*/ 2621469 w 4433283"/>
              <a:gd name="connsiteY15" fmla="*/ 11324 h 999329"/>
              <a:gd name="connsiteX16" fmla="*/ 2729046 w 4433283"/>
              <a:gd name="connsiteY16" fmla="*/ 0 h 999329"/>
              <a:gd name="connsiteX17" fmla="*/ 2796989 w 4433283"/>
              <a:gd name="connsiteY17" fmla="*/ 5662 h 999329"/>
              <a:gd name="connsiteX18" fmla="*/ 2867763 w 4433283"/>
              <a:gd name="connsiteY18" fmla="*/ 11324 h 999329"/>
              <a:gd name="connsiteX19" fmla="*/ 3068761 w 4433283"/>
              <a:gd name="connsiteY19" fmla="*/ 147210 h 999329"/>
              <a:gd name="connsiteX20" fmla="*/ 3312223 w 4433283"/>
              <a:gd name="connsiteY20" fmla="*/ 302913 h 999329"/>
              <a:gd name="connsiteX21" fmla="*/ 3496236 w 4433283"/>
              <a:gd name="connsiteY21" fmla="*/ 416152 h 999329"/>
              <a:gd name="connsiteX22" fmla="*/ 3753853 w 4433283"/>
              <a:gd name="connsiteY22" fmla="*/ 588840 h 999329"/>
              <a:gd name="connsiteX23" fmla="*/ 4051104 w 4433283"/>
              <a:gd name="connsiteY23" fmla="*/ 784176 h 999329"/>
              <a:gd name="connsiteX24" fmla="*/ 4252102 w 4433283"/>
              <a:gd name="connsiteY24" fmla="*/ 903077 h 999329"/>
              <a:gd name="connsiteX25" fmla="*/ 4433283 w 4433283"/>
              <a:gd name="connsiteY25" fmla="*/ 996499 h 999329"/>
              <a:gd name="connsiteX26" fmla="*/ 4427621 w 4433283"/>
              <a:gd name="connsiteY26" fmla="*/ 999329 h 999329"/>
              <a:gd name="connsiteX0" fmla="*/ 0 w 4433283"/>
              <a:gd name="connsiteY0" fmla="*/ 945541 h 999329"/>
              <a:gd name="connsiteX1" fmla="*/ 101915 w 4433283"/>
              <a:gd name="connsiteY1" fmla="*/ 894584 h 999329"/>
              <a:gd name="connsiteX2" fmla="*/ 215153 w 4433283"/>
              <a:gd name="connsiteY2" fmla="*/ 866274 h 999329"/>
              <a:gd name="connsiteX3" fmla="*/ 509573 w 4433283"/>
              <a:gd name="connsiteY3" fmla="*/ 758698 h 999329"/>
              <a:gd name="connsiteX4" fmla="*/ 716233 w 4433283"/>
              <a:gd name="connsiteY4" fmla="*/ 673769 h 999329"/>
              <a:gd name="connsiteX5" fmla="*/ 979513 w 4433283"/>
              <a:gd name="connsiteY5" fmla="*/ 580347 h 999329"/>
              <a:gd name="connsiteX6" fmla="*/ 1075765 w 4433283"/>
              <a:gd name="connsiteY6" fmla="*/ 526559 h 999329"/>
              <a:gd name="connsiteX7" fmla="*/ 1299411 w 4433283"/>
              <a:gd name="connsiteY7" fmla="*/ 478433 h 999329"/>
              <a:gd name="connsiteX8" fmla="*/ 1514564 w 4433283"/>
              <a:gd name="connsiteY8" fmla="*/ 407659 h 999329"/>
              <a:gd name="connsiteX9" fmla="*/ 1644788 w 4433283"/>
              <a:gd name="connsiteY9" fmla="*/ 373687 h 999329"/>
              <a:gd name="connsiteX10" fmla="*/ 1797660 w 4433283"/>
              <a:gd name="connsiteY10" fmla="*/ 356701 h 999329"/>
              <a:gd name="connsiteX11" fmla="*/ 1939208 w 4433283"/>
              <a:gd name="connsiteY11" fmla="*/ 297251 h 999329"/>
              <a:gd name="connsiteX12" fmla="*/ 2043953 w 4433283"/>
              <a:gd name="connsiteY12" fmla="*/ 249125 h 999329"/>
              <a:gd name="connsiteX13" fmla="*/ 2284585 w 4433283"/>
              <a:gd name="connsiteY13" fmla="*/ 150041 h 999329"/>
              <a:gd name="connsiteX14" fmla="*/ 2479921 w 4433283"/>
              <a:gd name="connsiteY14" fmla="*/ 56620 h 999329"/>
              <a:gd name="connsiteX15" fmla="*/ 2621469 w 4433283"/>
              <a:gd name="connsiteY15" fmla="*/ 11324 h 999329"/>
              <a:gd name="connsiteX16" fmla="*/ 2729046 w 4433283"/>
              <a:gd name="connsiteY16" fmla="*/ 0 h 999329"/>
              <a:gd name="connsiteX17" fmla="*/ 2796989 w 4433283"/>
              <a:gd name="connsiteY17" fmla="*/ 5662 h 999329"/>
              <a:gd name="connsiteX18" fmla="*/ 2867763 w 4433283"/>
              <a:gd name="connsiteY18" fmla="*/ 11324 h 999329"/>
              <a:gd name="connsiteX19" fmla="*/ 3068761 w 4433283"/>
              <a:gd name="connsiteY19" fmla="*/ 147210 h 999329"/>
              <a:gd name="connsiteX20" fmla="*/ 3312223 w 4433283"/>
              <a:gd name="connsiteY20" fmla="*/ 302913 h 999329"/>
              <a:gd name="connsiteX21" fmla="*/ 3496236 w 4433283"/>
              <a:gd name="connsiteY21" fmla="*/ 416152 h 999329"/>
              <a:gd name="connsiteX22" fmla="*/ 3753853 w 4433283"/>
              <a:gd name="connsiteY22" fmla="*/ 588840 h 999329"/>
              <a:gd name="connsiteX23" fmla="*/ 4051104 w 4433283"/>
              <a:gd name="connsiteY23" fmla="*/ 784176 h 999329"/>
              <a:gd name="connsiteX24" fmla="*/ 4252102 w 4433283"/>
              <a:gd name="connsiteY24" fmla="*/ 903077 h 999329"/>
              <a:gd name="connsiteX25" fmla="*/ 4433283 w 4433283"/>
              <a:gd name="connsiteY25" fmla="*/ 996499 h 999329"/>
              <a:gd name="connsiteX26" fmla="*/ 4427621 w 4433283"/>
              <a:gd name="connsiteY26" fmla="*/ 999329 h 999329"/>
              <a:gd name="connsiteX0" fmla="*/ 0 w 4433283"/>
              <a:gd name="connsiteY0" fmla="*/ 945541 h 999329"/>
              <a:gd name="connsiteX1" fmla="*/ 101915 w 4433283"/>
              <a:gd name="connsiteY1" fmla="*/ 894584 h 999329"/>
              <a:gd name="connsiteX2" fmla="*/ 215153 w 4433283"/>
              <a:gd name="connsiteY2" fmla="*/ 866274 h 999329"/>
              <a:gd name="connsiteX3" fmla="*/ 509573 w 4433283"/>
              <a:gd name="connsiteY3" fmla="*/ 758698 h 999329"/>
              <a:gd name="connsiteX4" fmla="*/ 716233 w 4433283"/>
              <a:gd name="connsiteY4" fmla="*/ 673769 h 999329"/>
              <a:gd name="connsiteX5" fmla="*/ 979513 w 4433283"/>
              <a:gd name="connsiteY5" fmla="*/ 580347 h 999329"/>
              <a:gd name="connsiteX6" fmla="*/ 1075765 w 4433283"/>
              <a:gd name="connsiteY6" fmla="*/ 526559 h 999329"/>
              <a:gd name="connsiteX7" fmla="*/ 1299411 w 4433283"/>
              <a:gd name="connsiteY7" fmla="*/ 478433 h 999329"/>
              <a:gd name="connsiteX8" fmla="*/ 1514564 w 4433283"/>
              <a:gd name="connsiteY8" fmla="*/ 407659 h 999329"/>
              <a:gd name="connsiteX9" fmla="*/ 1644788 w 4433283"/>
              <a:gd name="connsiteY9" fmla="*/ 373687 h 999329"/>
              <a:gd name="connsiteX10" fmla="*/ 1780674 w 4433283"/>
              <a:gd name="connsiteY10" fmla="*/ 351040 h 999329"/>
              <a:gd name="connsiteX11" fmla="*/ 1939208 w 4433283"/>
              <a:gd name="connsiteY11" fmla="*/ 297251 h 999329"/>
              <a:gd name="connsiteX12" fmla="*/ 2043953 w 4433283"/>
              <a:gd name="connsiteY12" fmla="*/ 249125 h 999329"/>
              <a:gd name="connsiteX13" fmla="*/ 2284585 w 4433283"/>
              <a:gd name="connsiteY13" fmla="*/ 150041 h 999329"/>
              <a:gd name="connsiteX14" fmla="*/ 2479921 w 4433283"/>
              <a:gd name="connsiteY14" fmla="*/ 56620 h 999329"/>
              <a:gd name="connsiteX15" fmla="*/ 2621469 w 4433283"/>
              <a:gd name="connsiteY15" fmla="*/ 11324 h 999329"/>
              <a:gd name="connsiteX16" fmla="*/ 2729046 w 4433283"/>
              <a:gd name="connsiteY16" fmla="*/ 0 h 999329"/>
              <a:gd name="connsiteX17" fmla="*/ 2796989 w 4433283"/>
              <a:gd name="connsiteY17" fmla="*/ 5662 h 999329"/>
              <a:gd name="connsiteX18" fmla="*/ 2867763 w 4433283"/>
              <a:gd name="connsiteY18" fmla="*/ 11324 h 999329"/>
              <a:gd name="connsiteX19" fmla="*/ 3068761 w 4433283"/>
              <a:gd name="connsiteY19" fmla="*/ 147210 h 999329"/>
              <a:gd name="connsiteX20" fmla="*/ 3312223 w 4433283"/>
              <a:gd name="connsiteY20" fmla="*/ 302913 h 999329"/>
              <a:gd name="connsiteX21" fmla="*/ 3496236 w 4433283"/>
              <a:gd name="connsiteY21" fmla="*/ 416152 h 999329"/>
              <a:gd name="connsiteX22" fmla="*/ 3753853 w 4433283"/>
              <a:gd name="connsiteY22" fmla="*/ 588840 h 999329"/>
              <a:gd name="connsiteX23" fmla="*/ 4051104 w 4433283"/>
              <a:gd name="connsiteY23" fmla="*/ 784176 h 999329"/>
              <a:gd name="connsiteX24" fmla="*/ 4252102 w 4433283"/>
              <a:gd name="connsiteY24" fmla="*/ 903077 h 999329"/>
              <a:gd name="connsiteX25" fmla="*/ 4433283 w 4433283"/>
              <a:gd name="connsiteY25" fmla="*/ 996499 h 999329"/>
              <a:gd name="connsiteX26" fmla="*/ 4427621 w 4433283"/>
              <a:gd name="connsiteY26" fmla="*/ 999329 h 999329"/>
              <a:gd name="connsiteX0" fmla="*/ 0 w 4433283"/>
              <a:gd name="connsiteY0" fmla="*/ 945541 h 999329"/>
              <a:gd name="connsiteX1" fmla="*/ 101915 w 4433283"/>
              <a:gd name="connsiteY1" fmla="*/ 894584 h 999329"/>
              <a:gd name="connsiteX2" fmla="*/ 215153 w 4433283"/>
              <a:gd name="connsiteY2" fmla="*/ 866274 h 999329"/>
              <a:gd name="connsiteX3" fmla="*/ 509573 w 4433283"/>
              <a:gd name="connsiteY3" fmla="*/ 758698 h 999329"/>
              <a:gd name="connsiteX4" fmla="*/ 716233 w 4433283"/>
              <a:gd name="connsiteY4" fmla="*/ 673769 h 999329"/>
              <a:gd name="connsiteX5" fmla="*/ 979513 w 4433283"/>
              <a:gd name="connsiteY5" fmla="*/ 580347 h 999329"/>
              <a:gd name="connsiteX6" fmla="*/ 1075765 w 4433283"/>
              <a:gd name="connsiteY6" fmla="*/ 526559 h 999329"/>
              <a:gd name="connsiteX7" fmla="*/ 1299411 w 4433283"/>
              <a:gd name="connsiteY7" fmla="*/ 478433 h 999329"/>
              <a:gd name="connsiteX8" fmla="*/ 1514564 w 4433283"/>
              <a:gd name="connsiteY8" fmla="*/ 407659 h 999329"/>
              <a:gd name="connsiteX9" fmla="*/ 1644788 w 4433283"/>
              <a:gd name="connsiteY9" fmla="*/ 373687 h 999329"/>
              <a:gd name="connsiteX10" fmla="*/ 1780674 w 4433283"/>
              <a:gd name="connsiteY10" fmla="*/ 351040 h 999329"/>
              <a:gd name="connsiteX11" fmla="*/ 1828800 w 4433283"/>
              <a:gd name="connsiteY11" fmla="*/ 181182 h 999329"/>
              <a:gd name="connsiteX12" fmla="*/ 2043953 w 4433283"/>
              <a:gd name="connsiteY12" fmla="*/ 249125 h 999329"/>
              <a:gd name="connsiteX13" fmla="*/ 2284585 w 4433283"/>
              <a:gd name="connsiteY13" fmla="*/ 150041 h 999329"/>
              <a:gd name="connsiteX14" fmla="*/ 2479921 w 4433283"/>
              <a:gd name="connsiteY14" fmla="*/ 56620 h 999329"/>
              <a:gd name="connsiteX15" fmla="*/ 2621469 w 4433283"/>
              <a:gd name="connsiteY15" fmla="*/ 11324 h 999329"/>
              <a:gd name="connsiteX16" fmla="*/ 2729046 w 4433283"/>
              <a:gd name="connsiteY16" fmla="*/ 0 h 999329"/>
              <a:gd name="connsiteX17" fmla="*/ 2796989 w 4433283"/>
              <a:gd name="connsiteY17" fmla="*/ 5662 h 999329"/>
              <a:gd name="connsiteX18" fmla="*/ 2867763 w 4433283"/>
              <a:gd name="connsiteY18" fmla="*/ 11324 h 999329"/>
              <a:gd name="connsiteX19" fmla="*/ 3068761 w 4433283"/>
              <a:gd name="connsiteY19" fmla="*/ 147210 h 999329"/>
              <a:gd name="connsiteX20" fmla="*/ 3312223 w 4433283"/>
              <a:gd name="connsiteY20" fmla="*/ 302913 h 999329"/>
              <a:gd name="connsiteX21" fmla="*/ 3496236 w 4433283"/>
              <a:gd name="connsiteY21" fmla="*/ 416152 h 999329"/>
              <a:gd name="connsiteX22" fmla="*/ 3753853 w 4433283"/>
              <a:gd name="connsiteY22" fmla="*/ 588840 h 999329"/>
              <a:gd name="connsiteX23" fmla="*/ 4051104 w 4433283"/>
              <a:gd name="connsiteY23" fmla="*/ 784176 h 999329"/>
              <a:gd name="connsiteX24" fmla="*/ 4252102 w 4433283"/>
              <a:gd name="connsiteY24" fmla="*/ 903077 h 999329"/>
              <a:gd name="connsiteX25" fmla="*/ 4433283 w 4433283"/>
              <a:gd name="connsiteY25" fmla="*/ 996499 h 999329"/>
              <a:gd name="connsiteX26" fmla="*/ 4427621 w 4433283"/>
              <a:gd name="connsiteY26" fmla="*/ 999329 h 999329"/>
              <a:gd name="connsiteX0" fmla="*/ 0 w 4433283"/>
              <a:gd name="connsiteY0" fmla="*/ 945541 h 999329"/>
              <a:gd name="connsiteX1" fmla="*/ 101915 w 4433283"/>
              <a:gd name="connsiteY1" fmla="*/ 894584 h 999329"/>
              <a:gd name="connsiteX2" fmla="*/ 215153 w 4433283"/>
              <a:gd name="connsiteY2" fmla="*/ 866274 h 999329"/>
              <a:gd name="connsiteX3" fmla="*/ 509573 w 4433283"/>
              <a:gd name="connsiteY3" fmla="*/ 758698 h 999329"/>
              <a:gd name="connsiteX4" fmla="*/ 716233 w 4433283"/>
              <a:gd name="connsiteY4" fmla="*/ 673769 h 999329"/>
              <a:gd name="connsiteX5" fmla="*/ 979513 w 4433283"/>
              <a:gd name="connsiteY5" fmla="*/ 580347 h 999329"/>
              <a:gd name="connsiteX6" fmla="*/ 1075765 w 4433283"/>
              <a:gd name="connsiteY6" fmla="*/ 526559 h 999329"/>
              <a:gd name="connsiteX7" fmla="*/ 1299411 w 4433283"/>
              <a:gd name="connsiteY7" fmla="*/ 478433 h 999329"/>
              <a:gd name="connsiteX8" fmla="*/ 1514564 w 4433283"/>
              <a:gd name="connsiteY8" fmla="*/ 407659 h 999329"/>
              <a:gd name="connsiteX9" fmla="*/ 1644788 w 4433283"/>
              <a:gd name="connsiteY9" fmla="*/ 373687 h 999329"/>
              <a:gd name="connsiteX10" fmla="*/ 1780674 w 4433283"/>
              <a:gd name="connsiteY10" fmla="*/ 351040 h 999329"/>
              <a:gd name="connsiteX11" fmla="*/ 1828800 w 4433283"/>
              <a:gd name="connsiteY11" fmla="*/ 181182 h 999329"/>
              <a:gd name="connsiteX12" fmla="*/ 2024137 w 4433283"/>
              <a:gd name="connsiteY12" fmla="*/ 147210 h 999329"/>
              <a:gd name="connsiteX13" fmla="*/ 2284585 w 4433283"/>
              <a:gd name="connsiteY13" fmla="*/ 150041 h 999329"/>
              <a:gd name="connsiteX14" fmla="*/ 2479921 w 4433283"/>
              <a:gd name="connsiteY14" fmla="*/ 56620 h 999329"/>
              <a:gd name="connsiteX15" fmla="*/ 2621469 w 4433283"/>
              <a:gd name="connsiteY15" fmla="*/ 11324 h 999329"/>
              <a:gd name="connsiteX16" fmla="*/ 2729046 w 4433283"/>
              <a:gd name="connsiteY16" fmla="*/ 0 h 999329"/>
              <a:gd name="connsiteX17" fmla="*/ 2796989 w 4433283"/>
              <a:gd name="connsiteY17" fmla="*/ 5662 h 999329"/>
              <a:gd name="connsiteX18" fmla="*/ 2867763 w 4433283"/>
              <a:gd name="connsiteY18" fmla="*/ 11324 h 999329"/>
              <a:gd name="connsiteX19" fmla="*/ 3068761 w 4433283"/>
              <a:gd name="connsiteY19" fmla="*/ 147210 h 999329"/>
              <a:gd name="connsiteX20" fmla="*/ 3312223 w 4433283"/>
              <a:gd name="connsiteY20" fmla="*/ 302913 h 999329"/>
              <a:gd name="connsiteX21" fmla="*/ 3496236 w 4433283"/>
              <a:gd name="connsiteY21" fmla="*/ 416152 h 999329"/>
              <a:gd name="connsiteX22" fmla="*/ 3753853 w 4433283"/>
              <a:gd name="connsiteY22" fmla="*/ 588840 h 999329"/>
              <a:gd name="connsiteX23" fmla="*/ 4051104 w 4433283"/>
              <a:gd name="connsiteY23" fmla="*/ 784176 h 999329"/>
              <a:gd name="connsiteX24" fmla="*/ 4252102 w 4433283"/>
              <a:gd name="connsiteY24" fmla="*/ 903077 h 999329"/>
              <a:gd name="connsiteX25" fmla="*/ 4433283 w 4433283"/>
              <a:gd name="connsiteY25" fmla="*/ 996499 h 999329"/>
              <a:gd name="connsiteX26" fmla="*/ 4427621 w 4433283"/>
              <a:gd name="connsiteY26" fmla="*/ 999329 h 999329"/>
              <a:gd name="connsiteX0" fmla="*/ 0 w 4433283"/>
              <a:gd name="connsiteY0" fmla="*/ 945541 h 999329"/>
              <a:gd name="connsiteX1" fmla="*/ 101915 w 4433283"/>
              <a:gd name="connsiteY1" fmla="*/ 894584 h 999329"/>
              <a:gd name="connsiteX2" fmla="*/ 215153 w 4433283"/>
              <a:gd name="connsiteY2" fmla="*/ 866274 h 999329"/>
              <a:gd name="connsiteX3" fmla="*/ 509573 w 4433283"/>
              <a:gd name="connsiteY3" fmla="*/ 758698 h 999329"/>
              <a:gd name="connsiteX4" fmla="*/ 716233 w 4433283"/>
              <a:gd name="connsiteY4" fmla="*/ 673769 h 999329"/>
              <a:gd name="connsiteX5" fmla="*/ 979513 w 4433283"/>
              <a:gd name="connsiteY5" fmla="*/ 580347 h 999329"/>
              <a:gd name="connsiteX6" fmla="*/ 1075765 w 4433283"/>
              <a:gd name="connsiteY6" fmla="*/ 526559 h 999329"/>
              <a:gd name="connsiteX7" fmla="*/ 1299411 w 4433283"/>
              <a:gd name="connsiteY7" fmla="*/ 478433 h 999329"/>
              <a:gd name="connsiteX8" fmla="*/ 1514564 w 4433283"/>
              <a:gd name="connsiteY8" fmla="*/ 407659 h 999329"/>
              <a:gd name="connsiteX9" fmla="*/ 1644788 w 4433283"/>
              <a:gd name="connsiteY9" fmla="*/ 373687 h 999329"/>
              <a:gd name="connsiteX10" fmla="*/ 1780674 w 4433283"/>
              <a:gd name="connsiteY10" fmla="*/ 351040 h 999329"/>
              <a:gd name="connsiteX11" fmla="*/ 1828800 w 4433283"/>
              <a:gd name="connsiteY11" fmla="*/ 181182 h 999329"/>
              <a:gd name="connsiteX12" fmla="*/ 2024137 w 4433283"/>
              <a:gd name="connsiteY12" fmla="*/ 147210 h 999329"/>
              <a:gd name="connsiteX13" fmla="*/ 2253444 w 4433283"/>
              <a:gd name="connsiteY13" fmla="*/ 82098 h 999329"/>
              <a:gd name="connsiteX14" fmla="*/ 2479921 w 4433283"/>
              <a:gd name="connsiteY14" fmla="*/ 56620 h 999329"/>
              <a:gd name="connsiteX15" fmla="*/ 2621469 w 4433283"/>
              <a:gd name="connsiteY15" fmla="*/ 11324 h 999329"/>
              <a:gd name="connsiteX16" fmla="*/ 2729046 w 4433283"/>
              <a:gd name="connsiteY16" fmla="*/ 0 h 999329"/>
              <a:gd name="connsiteX17" fmla="*/ 2796989 w 4433283"/>
              <a:gd name="connsiteY17" fmla="*/ 5662 h 999329"/>
              <a:gd name="connsiteX18" fmla="*/ 2867763 w 4433283"/>
              <a:gd name="connsiteY18" fmla="*/ 11324 h 999329"/>
              <a:gd name="connsiteX19" fmla="*/ 3068761 w 4433283"/>
              <a:gd name="connsiteY19" fmla="*/ 147210 h 999329"/>
              <a:gd name="connsiteX20" fmla="*/ 3312223 w 4433283"/>
              <a:gd name="connsiteY20" fmla="*/ 302913 h 999329"/>
              <a:gd name="connsiteX21" fmla="*/ 3496236 w 4433283"/>
              <a:gd name="connsiteY21" fmla="*/ 416152 h 999329"/>
              <a:gd name="connsiteX22" fmla="*/ 3753853 w 4433283"/>
              <a:gd name="connsiteY22" fmla="*/ 588840 h 999329"/>
              <a:gd name="connsiteX23" fmla="*/ 4051104 w 4433283"/>
              <a:gd name="connsiteY23" fmla="*/ 784176 h 999329"/>
              <a:gd name="connsiteX24" fmla="*/ 4252102 w 4433283"/>
              <a:gd name="connsiteY24" fmla="*/ 903077 h 999329"/>
              <a:gd name="connsiteX25" fmla="*/ 4433283 w 4433283"/>
              <a:gd name="connsiteY25" fmla="*/ 996499 h 999329"/>
              <a:gd name="connsiteX26" fmla="*/ 4427621 w 4433283"/>
              <a:gd name="connsiteY26" fmla="*/ 999329 h 999329"/>
              <a:gd name="connsiteX0" fmla="*/ 0 w 4433283"/>
              <a:gd name="connsiteY0" fmla="*/ 945541 h 999329"/>
              <a:gd name="connsiteX1" fmla="*/ 101915 w 4433283"/>
              <a:gd name="connsiteY1" fmla="*/ 894584 h 999329"/>
              <a:gd name="connsiteX2" fmla="*/ 215153 w 4433283"/>
              <a:gd name="connsiteY2" fmla="*/ 866274 h 999329"/>
              <a:gd name="connsiteX3" fmla="*/ 509573 w 4433283"/>
              <a:gd name="connsiteY3" fmla="*/ 758698 h 999329"/>
              <a:gd name="connsiteX4" fmla="*/ 716233 w 4433283"/>
              <a:gd name="connsiteY4" fmla="*/ 673769 h 999329"/>
              <a:gd name="connsiteX5" fmla="*/ 979513 w 4433283"/>
              <a:gd name="connsiteY5" fmla="*/ 580347 h 999329"/>
              <a:gd name="connsiteX6" fmla="*/ 1075765 w 4433283"/>
              <a:gd name="connsiteY6" fmla="*/ 526559 h 999329"/>
              <a:gd name="connsiteX7" fmla="*/ 1299411 w 4433283"/>
              <a:gd name="connsiteY7" fmla="*/ 478433 h 999329"/>
              <a:gd name="connsiteX8" fmla="*/ 1514564 w 4433283"/>
              <a:gd name="connsiteY8" fmla="*/ 407659 h 999329"/>
              <a:gd name="connsiteX9" fmla="*/ 1644788 w 4433283"/>
              <a:gd name="connsiteY9" fmla="*/ 373687 h 999329"/>
              <a:gd name="connsiteX10" fmla="*/ 1780674 w 4433283"/>
              <a:gd name="connsiteY10" fmla="*/ 351040 h 999329"/>
              <a:gd name="connsiteX11" fmla="*/ 1828800 w 4433283"/>
              <a:gd name="connsiteY11" fmla="*/ 181182 h 999329"/>
              <a:gd name="connsiteX12" fmla="*/ 2024137 w 4433283"/>
              <a:gd name="connsiteY12" fmla="*/ 147210 h 999329"/>
              <a:gd name="connsiteX13" fmla="*/ 2253444 w 4433283"/>
              <a:gd name="connsiteY13" fmla="*/ 82098 h 999329"/>
              <a:gd name="connsiteX14" fmla="*/ 2437457 w 4433283"/>
              <a:gd name="connsiteY14" fmla="*/ 11324 h 999329"/>
              <a:gd name="connsiteX15" fmla="*/ 2621469 w 4433283"/>
              <a:gd name="connsiteY15" fmla="*/ 11324 h 999329"/>
              <a:gd name="connsiteX16" fmla="*/ 2729046 w 4433283"/>
              <a:gd name="connsiteY16" fmla="*/ 0 h 999329"/>
              <a:gd name="connsiteX17" fmla="*/ 2796989 w 4433283"/>
              <a:gd name="connsiteY17" fmla="*/ 5662 h 999329"/>
              <a:gd name="connsiteX18" fmla="*/ 2867763 w 4433283"/>
              <a:gd name="connsiteY18" fmla="*/ 11324 h 999329"/>
              <a:gd name="connsiteX19" fmla="*/ 3068761 w 4433283"/>
              <a:gd name="connsiteY19" fmla="*/ 147210 h 999329"/>
              <a:gd name="connsiteX20" fmla="*/ 3312223 w 4433283"/>
              <a:gd name="connsiteY20" fmla="*/ 302913 h 999329"/>
              <a:gd name="connsiteX21" fmla="*/ 3496236 w 4433283"/>
              <a:gd name="connsiteY21" fmla="*/ 416152 h 999329"/>
              <a:gd name="connsiteX22" fmla="*/ 3753853 w 4433283"/>
              <a:gd name="connsiteY22" fmla="*/ 588840 h 999329"/>
              <a:gd name="connsiteX23" fmla="*/ 4051104 w 4433283"/>
              <a:gd name="connsiteY23" fmla="*/ 784176 h 999329"/>
              <a:gd name="connsiteX24" fmla="*/ 4252102 w 4433283"/>
              <a:gd name="connsiteY24" fmla="*/ 903077 h 999329"/>
              <a:gd name="connsiteX25" fmla="*/ 4433283 w 4433283"/>
              <a:gd name="connsiteY25" fmla="*/ 996499 h 999329"/>
              <a:gd name="connsiteX26" fmla="*/ 4427621 w 4433283"/>
              <a:gd name="connsiteY26" fmla="*/ 999329 h 999329"/>
              <a:gd name="connsiteX0" fmla="*/ 0 w 4433283"/>
              <a:gd name="connsiteY0" fmla="*/ 945541 h 999329"/>
              <a:gd name="connsiteX1" fmla="*/ 101915 w 4433283"/>
              <a:gd name="connsiteY1" fmla="*/ 894584 h 999329"/>
              <a:gd name="connsiteX2" fmla="*/ 215153 w 4433283"/>
              <a:gd name="connsiteY2" fmla="*/ 866274 h 999329"/>
              <a:gd name="connsiteX3" fmla="*/ 509573 w 4433283"/>
              <a:gd name="connsiteY3" fmla="*/ 758698 h 999329"/>
              <a:gd name="connsiteX4" fmla="*/ 716233 w 4433283"/>
              <a:gd name="connsiteY4" fmla="*/ 673769 h 999329"/>
              <a:gd name="connsiteX5" fmla="*/ 979513 w 4433283"/>
              <a:gd name="connsiteY5" fmla="*/ 580347 h 999329"/>
              <a:gd name="connsiteX6" fmla="*/ 1075765 w 4433283"/>
              <a:gd name="connsiteY6" fmla="*/ 526559 h 999329"/>
              <a:gd name="connsiteX7" fmla="*/ 1299411 w 4433283"/>
              <a:gd name="connsiteY7" fmla="*/ 478433 h 999329"/>
              <a:gd name="connsiteX8" fmla="*/ 1514564 w 4433283"/>
              <a:gd name="connsiteY8" fmla="*/ 407659 h 999329"/>
              <a:gd name="connsiteX9" fmla="*/ 1644788 w 4433283"/>
              <a:gd name="connsiteY9" fmla="*/ 373687 h 999329"/>
              <a:gd name="connsiteX10" fmla="*/ 1780674 w 4433283"/>
              <a:gd name="connsiteY10" fmla="*/ 351040 h 999329"/>
              <a:gd name="connsiteX11" fmla="*/ 1828800 w 4433283"/>
              <a:gd name="connsiteY11" fmla="*/ 181182 h 999329"/>
              <a:gd name="connsiteX12" fmla="*/ 2024137 w 4433283"/>
              <a:gd name="connsiteY12" fmla="*/ 147210 h 999329"/>
              <a:gd name="connsiteX13" fmla="*/ 2253444 w 4433283"/>
              <a:gd name="connsiteY13" fmla="*/ 82098 h 999329"/>
              <a:gd name="connsiteX14" fmla="*/ 2437457 w 4433283"/>
              <a:gd name="connsiteY14" fmla="*/ 11324 h 999329"/>
              <a:gd name="connsiteX15" fmla="*/ 2618638 w 4433283"/>
              <a:gd name="connsiteY15" fmla="*/ 0 h 999329"/>
              <a:gd name="connsiteX16" fmla="*/ 2729046 w 4433283"/>
              <a:gd name="connsiteY16" fmla="*/ 0 h 999329"/>
              <a:gd name="connsiteX17" fmla="*/ 2796989 w 4433283"/>
              <a:gd name="connsiteY17" fmla="*/ 5662 h 999329"/>
              <a:gd name="connsiteX18" fmla="*/ 2867763 w 4433283"/>
              <a:gd name="connsiteY18" fmla="*/ 11324 h 999329"/>
              <a:gd name="connsiteX19" fmla="*/ 3068761 w 4433283"/>
              <a:gd name="connsiteY19" fmla="*/ 147210 h 999329"/>
              <a:gd name="connsiteX20" fmla="*/ 3312223 w 4433283"/>
              <a:gd name="connsiteY20" fmla="*/ 302913 h 999329"/>
              <a:gd name="connsiteX21" fmla="*/ 3496236 w 4433283"/>
              <a:gd name="connsiteY21" fmla="*/ 416152 h 999329"/>
              <a:gd name="connsiteX22" fmla="*/ 3753853 w 4433283"/>
              <a:gd name="connsiteY22" fmla="*/ 588840 h 999329"/>
              <a:gd name="connsiteX23" fmla="*/ 4051104 w 4433283"/>
              <a:gd name="connsiteY23" fmla="*/ 784176 h 999329"/>
              <a:gd name="connsiteX24" fmla="*/ 4252102 w 4433283"/>
              <a:gd name="connsiteY24" fmla="*/ 903077 h 999329"/>
              <a:gd name="connsiteX25" fmla="*/ 4433283 w 4433283"/>
              <a:gd name="connsiteY25" fmla="*/ 996499 h 999329"/>
              <a:gd name="connsiteX26" fmla="*/ 4427621 w 4433283"/>
              <a:gd name="connsiteY26" fmla="*/ 999329 h 999329"/>
              <a:gd name="connsiteX0" fmla="*/ 0 w 4433283"/>
              <a:gd name="connsiteY0" fmla="*/ 945541 h 999329"/>
              <a:gd name="connsiteX1" fmla="*/ 101915 w 4433283"/>
              <a:gd name="connsiteY1" fmla="*/ 894584 h 999329"/>
              <a:gd name="connsiteX2" fmla="*/ 215153 w 4433283"/>
              <a:gd name="connsiteY2" fmla="*/ 866274 h 999329"/>
              <a:gd name="connsiteX3" fmla="*/ 509573 w 4433283"/>
              <a:gd name="connsiteY3" fmla="*/ 758698 h 999329"/>
              <a:gd name="connsiteX4" fmla="*/ 716233 w 4433283"/>
              <a:gd name="connsiteY4" fmla="*/ 673769 h 999329"/>
              <a:gd name="connsiteX5" fmla="*/ 979513 w 4433283"/>
              <a:gd name="connsiteY5" fmla="*/ 580347 h 999329"/>
              <a:gd name="connsiteX6" fmla="*/ 1075765 w 4433283"/>
              <a:gd name="connsiteY6" fmla="*/ 526559 h 999329"/>
              <a:gd name="connsiteX7" fmla="*/ 1299411 w 4433283"/>
              <a:gd name="connsiteY7" fmla="*/ 478433 h 999329"/>
              <a:gd name="connsiteX8" fmla="*/ 1514564 w 4433283"/>
              <a:gd name="connsiteY8" fmla="*/ 407659 h 999329"/>
              <a:gd name="connsiteX9" fmla="*/ 1644788 w 4433283"/>
              <a:gd name="connsiteY9" fmla="*/ 373687 h 999329"/>
              <a:gd name="connsiteX10" fmla="*/ 1780674 w 4433283"/>
              <a:gd name="connsiteY10" fmla="*/ 351040 h 999329"/>
              <a:gd name="connsiteX11" fmla="*/ 1828800 w 4433283"/>
              <a:gd name="connsiteY11" fmla="*/ 181182 h 999329"/>
              <a:gd name="connsiteX12" fmla="*/ 2024137 w 4433283"/>
              <a:gd name="connsiteY12" fmla="*/ 147210 h 999329"/>
              <a:gd name="connsiteX13" fmla="*/ 2216642 w 4433283"/>
              <a:gd name="connsiteY13" fmla="*/ 73605 h 999329"/>
              <a:gd name="connsiteX14" fmla="*/ 2437457 w 4433283"/>
              <a:gd name="connsiteY14" fmla="*/ 11324 h 999329"/>
              <a:gd name="connsiteX15" fmla="*/ 2618638 w 4433283"/>
              <a:gd name="connsiteY15" fmla="*/ 0 h 999329"/>
              <a:gd name="connsiteX16" fmla="*/ 2729046 w 4433283"/>
              <a:gd name="connsiteY16" fmla="*/ 0 h 999329"/>
              <a:gd name="connsiteX17" fmla="*/ 2796989 w 4433283"/>
              <a:gd name="connsiteY17" fmla="*/ 5662 h 999329"/>
              <a:gd name="connsiteX18" fmla="*/ 2867763 w 4433283"/>
              <a:gd name="connsiteY18" fmla="*/ 11324 h 999329"/>
              <a:gd name="connsiteX19" fmla="*/ 3068761 w 4433283"/>
              <a:gd name="connsiteY19" fmla="*/ 147210 h 999329"/>
              <a:gd name="connsiteX20" fmla="*/ 3312223 w 4433283"/>
              <a:gd name="connsiteY20" fmla="*/ 302913 h 999329"/>
              <a:gd name="connsiteX21" fmla="*/ 3496236 w 4433283"/>
              <a:gd name="connsiteY21" fmla="*/ 416152 h 999329"/>
              <a:gd name="connsiteX22" fmla="*/ 3753853 w 4433283"/>
              <a:gd name="connsiteY22" fmla="*/ 588840 h 999329"/>
              <a:gd name="connsiteX23" fmla="*/ 4051104 w 4433283"/>
              <a:gd name="connsiteY23" fmla="*/ 784176 h 999329"/>
              <a:gd name="connsiteX24" fmla="*/ 4252102 w 4433283"/>
              <a:gd name="connsiteY24" fmla="*/ 903077 h 999329"/>
              <a:gd name="connsiteX25" fmla="*/ 4433283 w 4433283"/>
              <a:gd name="connsiteY25" fmla="*/ 996499 h 999329"/>
              <a:gd name="connsiteX26" fmla="*/ 4427621 w 4433283"/>
              <a:gd name="connsiteY26" fmla="*/ 999329 h 999329"/>
              <a:gd name="connsiteX0" fmla="*/ 0 w 4433283"/>
              <a:gd name="connsiteY0" fmla="*/ 945541 h 999329"/>
              <a:gd name="connsiteX1" fmla="*/ 101915 w 4433283"/>
              <a:gd name="connsiteY1" fmla="*/ 894584 h 999329"/>
              <a:gd name="connsiteX2" fmla="*/ 215153 w 4433283"/>
              <a:gd name="connsiteY2" fmla="*/ 866274 h 999329"/>
              <a:gd name="connsiteX3" fmla="*/ 509573 w 4433283"/>
              <a:gd name="connsiteY3" fmla="*/ 758698 h 999329"/>
              <a:gd name="connsiteX4" fmla="*/ 716233 w 4433283"/>
              <a:gd name="connsiteY4" fmla="*/ 673769 h 999329"/>
              <a:gd name="connsiteX5" fmla="*/ 979513 w 4433283"/>
              <a:gd name="connsiteY5" fmla="*/ 580347 h 999329"/>
              <a:gd name="connsiteX6" fmla="*/ 1075765 w 4433283"/>
              <a:gd name="connsiteY6" fmla="*/ 526559 h 999329"/>
              <a:gd name="connsiteX7" fmla="*/ 1299411 w 4433283"/>
              <a:gd name="connsiteY7" fmla="*/ 478433 h 999329"/>
              <a:gd name="connsiteX8" fmla="*/ 1514564 w 4433283"/>
              <a:gd name="connsiteY8" fmla="*/ 407659 h 999329"/>
              <a:gd name="connsiteX9" fmla="*/ 1644788 w 4433283"/>
              <a:gd name="connsiteY9" fmla="*/ 373687 h 999329"/>
              <a:gd name="connsiteX10" fmla="*/ 1780674 w 4433283"/>
              <a:gd name="connsiteY10" fmla="*/ 351040 h 999329"/>
              <a:gd name="connsiteX11" fmla="*/ 1828800 w 4433283"/>
              <a:gd name="connsiteY11" fmla="*/ 181182 h 999329"/>
              <a:gd name="connsiteX12" fmla="*/ 2007151 w 4433283"/>
              <a:gd name="connsiteY12" fmla="*/ 124563 h 999329"/>
              <a:gd name="connsiteX13" fmla="*/ 2216642 w 4433283"/>
              <a:gd name="connsiteY13" fmla="*/ 73605 h 999329"/>
              <a:gd name="connsiteX14" fmla="*/ 2437457 w 4433283"/>
              <a:gd name="connsiteY14" fmla="*/ 11324 h 999329"/>
              <a:gd name="connsiteX15" fmla="*/ 2618638 w 4433283"/>
              <a:gd name="connsiteY15" fmla="*/ 0 h 999329"/>
              <a:gd name="connsiteX16" fmla="*/ 2729046 w 4433283"/>
              <a:gd name="connsiteY16" fmla="*/ 0 h 999329"/>
              <a:gd name="connsiteX17" fmla="*/ 2796989 w 4433283"/>
              <a:gd name="connsiteY17" fmla="*/ 5662 h 999329"/>
              <a:gd name="connsiteX18" fmla="*/ 2867763 w 4433283"/>
              <a:gd name="connsiteY18" fmla="*/ 11324 h 999329"/>
              <a:gd name="connsiteX19" fmla="*/ 3068761 w 4433283"/>
              <a:gd name="connsiteY19" fmla="*/ 147210 h 999329"/>
              <a:gd name="connsiteX20" fmla="*/ 3312223 w 4433283"/>
              <a:gd name="connsiteY20" fmla="*/ 302913 h 999329"/>
              <a:gd name="connsiteX21" fmla="*/ 3496236 w 4433283"/>
              <a:gd name="connsiteY21" fmla="*/ 416152 h 999329"/>
              <a:gd name="connsiteX22" fmla="*/ 3753853 w 4433283"/>
              <a:gd name="connsiteY22" fmla="*/ 588840 h 999329"/>
              <a:gd name="connsiteX23" fmla="*/ 4051104 w 4433283"/>
              <a:gd name="connsiteY23" fmla="*/ 784176 h 999329"/>
              <a:gd name="connsiteX24" fmla="*/ 4252102 w 4433283"/>
              <a:gd name="connsiteY24" fmla="*/ 903077 h 999329"/>
              <a:gd name="connsiteX25" fmla="*/ 4433283 w 4433283"/>
              <a:gd name="connsiteY25" fmla="*/ 996499 h 999329"/>
              <a:gd name="connsiteX26" fmla="*/ 4427621 w 4433283"/>
              <a:gd name="connsiteY26" fmla="*/ 999329 h 999329"/>
              <a:gd name="connsiteX0" fmla="*/ 0 w 4433283"/>
              <a:gd name="connsiteY0" fmla="*/ 945541 h 999329"/>
              <a:gd name="connsiteX1" fmla="*/ 101915 w 4433283"/>
              <a:gd name="connsiteY1" fmla="*/ 894584 h 999329"/>
              <a:gd name="connsiteX2" fmla="*/ 215153 w 4433283"/>
              <a:gd name="connsiteY2" fmla="*/ 866274 h 999329"/>
              <a:gd name="connsiteX3" fmla="*/ 509573 w 4433283"/>
              <a:gd name="connsiteY3" fmla="*/ 758698 h 999329"/>
              <a:gd name="connsiteX4" fmla="*/ 716233 w 4433283"/>
              <a:gd name="connsiteY4" fmla="*/ 673769 h 999329"/>
              <a:gd name="connsiteX5" fmla="*/ 979513 w 4433283"/>
              <a:gd name="connsiteY5" fmla="*/ 580347 h 999329"/>
              <a:gd name="connsiteX6" fmla="*/ 1075765 w 4433283"/>
              <a:gd name="connsiteY6" fmla="*/ 526559 h 999329"/>
              <a:gd name="connsiteX7" fmla="*/ 1299411 w 4433283"/>
              <a:gd name="connsiteY7" fmla="*/ 478433 h 999329"/>
              <a:gd name="connsiteX8" fmla="*/ 1514564 w 4433283"/>
              <a:gd name="connsiteY8" fmla="*/ 407659 h 999329"/>
              <a:gd name="connsiteX9" fmla="*/ 1644788 w 4433283"/>
              <a:gd name="connsiteY9" fmla="*/ 373687 h 999329"/>
              <a:gd name="connsiteX10" fmla="*/ 1780674 w 4433283"/>
              <a:gd name="connsiteY10" fmla="*/ 351040 h 999329"/>
              <a:gd name="connsiteX11" fmla="*/ 1828800 w 4433283"/>
              <a:gd name="connsiteY11" fmla="*/ 181182 h 999329"/>
              <a:gd name="connsiteX12" fmla="*/ 2007151 w 4433283"/>
              <a:gd name="connsiteY12" fmla="*/ 124563 h 999329"/>
              <a:gd name="connsiteX13" fmla="*/ 2179839 w 4433283"/>
              <a:gd name="connsiteY13" fmla="*/ 62282 h 999329"/>
              <a:gd name="connsiteX14" fmla="*/ 2437457 w 4433283"/>
              <a:gd name="connsiteY14" fmla="*/ 11324 h 999329"/>
              <a:gd name="connsiteX15" fmla="*/ 2618638 w 4433283"/>
              <a:gd name="connsiteY15" fmla="*/ 0 h 999329"/>
              <a:gd name="connsiteX16" fmla="*/ 2729046 w 4433283"/>
              <a:gd name="connsiteY16" fmla="*/ 0 h 999329"/>
              <a:gd name="connsiteX17" fmla="*/ 2796989 w 4433283"/>
              <a:gd name="connsiteY17" fmla="*/ 5662 h 999329"/>
              <a:gd name="connsiteX18" fmla="*/ 2867763 w 4433283"/>
              <a:gd name="connsiteY18" fmla="*/ 11324 h 999329"/>
              <a:gd name="connsiteX19" fmla="*/ 3068761 w 4433283"/>
              <a:gd name="connsiteY19" fmla="*/ 147210 h 999329"/>
              <a:gd name="connsiteX20" fmla="*/ 3312223 w 4433283"/>
              <a:gd name="connsiteY20" fmla="*/ 302913 h 999329"/>
              <a:gd name="connsiteX21" fmla="*/ 3496236 w 4433283"/>
              <a:gd name="connsiteY21" fmla="*/ 416152 h 999329"/>
              <a:gd name="connsiteX22" fmla="*/ 3753853 w 4433283"/>
              <a:gd name="connsiteY22" fmla="*/ 588840 h 999329"/>
              <a:gd name="connsiteX23" fmla="*/ 4051104 w 4433283"/>
              <a:gd name="connsiteY23" fmla="*/ 784176 h 999329"/>
              <a:gd name="connsiteX24" fmla="*/ 4252102 w 4433283"/>
              <a:gd name="connsiteY24" fmla="*/ 903077 h 999329"/>
              <a:gd name="connsiteX25" fmla="*/ 4433283 w 4433283"/>
              <a:gd name="connsiteY25" fmla="*/ 996499 h 999329"/>
              <a:gd name="connsiteX26" fmla="*/ 4427621 w 4433283"/>
              <a:gd name="connsiteY26" fmla="*/ 999329 h 999329"/>
              <a:gd name="connsiteX0" fmla="*/ 0 w 4433283"/>
              <a:gd name="connsiteY0" fmla="*/ 945541 h 999329"/>
              <a:gd name="connsiteX1" fmla="*/ 101915 w 4433283"/>
              <a:gd name="connsiteY1" fmla="*/ 894584 h 999329"/>
              <a:gd name="connsiteX2" fmla="*/ 215153 w 4433283"/>
              <a:gd name="connsiteY2" fmla="*/ 866274 h 999329"/>
              <a:gd name="connsiteX3" fmla="*/ 509573 w 4433283"/>
              <a:gd name="connsiteY3" fmla="*/ 758698 h 999329"/>
              <a:gd name="connsiteX4" fmla="*/ 716233 w 4433283"/>
              <a:gd name="connsiteY4" fmla="*/ 673769 h 999329"/>
              <a:gd name="connsiteX5" fmla="*/ 979513 w 4433283"/>
              <a:gd name="connsiteY5" fmla="*/ 580347 h 999329"/>
              <a:gd name="connsiteX6" fmla="*/ 1075765 w 4433283"/>
              <a:gd name="connsiteY6" fmla="*/ 526559 h 999329"/>
              <a:gd name="connsiteX7" fmla="*/ 1299411 w 4433283"/>
              <a:gd name="connsiteY7" fmla="*/ 478433 h 999329"/>
              <a:gd name="connsiteX8" fmla="*/ 1514564 w 4433283"/>
              <a:gd name="connsiteY8" fmla="*/ 407659 h 999329"/>
              <a:gd name="connsiteX9" fmla="*/ 1644788 w 4433283"/>
              <a:gd name="connsiteY9" fmla="*/ 373687 h 999329"/>
              <a:gd name="connsiteX10" fmla="*/ 1630633 w 4433283"/>
              <a:gd name="connsiteY10" fmla="*/ 280266 h 999329"/>
              <a:gd name="connsiteX11" fmla="*/ 1828800 w 4433283"/>
              <a:gd name="connsiteY11" fmla="*/ 181182 h 999329"/>
              <a:gd name="connsiteX12" fmla="*/ 2007151 w 4433283"/>
              <a:gd name="connsiteY12" fmla="*/ 124563 h 999329"/>
              <a:gd name="connsiteX13" fmla="*/ 2179839 w 4433283"/>
              <a:gd name="connsiteY13" fmla="*/ 62282 h 999329"/>
              <a:gd name="connsiteX14" fmla="*/ 2437457 w 4433283"/>
              <a:gd name="connsiteY14" fmla="*/ 11324 h 999329"/>
              <a:gd name="connsiteX15" fmla="*/ 2618638 w 4433283"/>
              <a:gd name="connsiteY15" fmla="*/ 0 h 999329"/>
              <a:gd name="connsiteX16" fmla="*/ 2729046 w 4433283"/>
              <a:gd name="connsiteY16" fmla="*/ 0 h 999329"/>
              <a:gd name="connsiteX17" fmla="*/ 2796989 w 4433283"/>
              <a:gd name="connsiteY17" fmla="*/ 5662 h 999329"/>
              <a:gd name="connsiteX18" fmla="*/ 2867763 w 4433283"/>
              <a:gd name="connsiteY18" fmla="*/ 11324 h 999329"/>
              <a:gd name="connsiteX19" fmla="*/ 3068761 w 4433283"/>
              <a:gd name="connsiteY19" fmla="*/ 147210 h 999329"/>
              <a:gd name="connsiteX20" fmla="*/ 3312223 w 4433283"/>
              <a:gd name="connsiteY20" fmla="*/ 302913 h 999329"/>
              <a:gd name="connsiteX21" fmla="*/ 3496236 w 4433283"/>
              <a:gd name="connsiteY21" fmla="*/ 416152 h 999329"/>
              <a:gd name="connsiteX22" fmla="*/ 3753853 w 4433283"/>
              <a:gd name="connsiteY22" fmla="*/ 588840 h 999329"/>
              <a:gd name="connsiteX23" fmla="*/ 4051104 w 4433283"/>
              <a:gd name="connsiteY23" fmla="*/ 784176 h 999329"/>
              <a:gd name="connsiteX24" fmla="*/ 4252102 w 4433283"/>
              <a:gd name="connsiteY24" fmla="*/ 903077 h 999329"/>
              <a:gd name="connsiteX25" fmla="*/ 4433283 w 4433283"/>
              <a:gd name="connsiteY25" fmla="*/ 996499 h 999329"/>
              <a:gd name="connsiteX26" fmla="*/ 4427621 w 4433283"/>
              <a:gd name="connsiteY26" fmla="*/ 999329 h 999329"/>
              <a:gd name="connsiteX0" fmla="*/ 0 w 4433283"/>
              <a:gd name="connsiteY0" fmla="*/ 945541 h 999329"/>
              <a:gd name="connsiteX1" fmla="*/ 101915 w 4433283"/>
              <a:gd name="connsiteY1" fmla="*/ 894584 h 999329"/>
              <a:gd name="connsiteX2" fmla="*/ 215153 w 4433283"/>
              <a:gd name="connsiteY2" fmla="*/ 866274 h 999329"/>
              <a:gd name="connsiteX3" fmla="*/ 509573 w 4433283"/>
              <a:gd name="connsiteY3" fmla="*/ 758698 h 999329"/>
              <a:gd name="connsiteX4" fmla="*/ 716233 w 4433283"/>
              <a:gd name="connsiteY4" fmla="*/ 673769 h 999329"/>
              <a:gd name="connsiteX5" fmla="*/ 979513 w 4433283"/>
              <a:gd name="connsiteY5" fmla="*/ 580347 h 999329"/>
              <a:gd name="connsiteX6" fmla="*/ 1075765 w 4433283"/>
              <a:gd name="connsiteY6" fmla="*/ 526559 h 999329"/>
              <a:gd name="connsiteX7" fmla="*/ 1299411 w 4433283"/>
              <a:gd name="connsiteY7" fmla="*/ 478433 h 999329"/>
              <a:gd name="connsiteX8" fmla="*/ 1514564 w 4433283"/>
              <a:gd name="connsiteY8" fmla="*/ 407659 h 999329"/>
              <a:gd name="connsiteX9" fmla="*/ 1494747 w 4433283"/>
              <a:gd name="connsiteY9" fmla="*/ 331223 h 999329"/>
              <a:gd name="connsiteX10" fmla="*/ 1630633 w 4433283"/>
              <a:gd name="connsiteY10" fmla="*/ 280266 h 999329"/>
              <a:gd name="connsiteX11" fmla="*/ 1828800 w 4433283"/>
              <a:gd name="connsiteY11" fmla="*/ 181182 h 999329"/>
              <a:gd name="connsiteX12" fmla="*/ 2007151 w 4433283"/>
              <a:gd name="connsiteY12" fmla="*/ 124563 h 999329"/>
              <a:gd name="connsiteX13" fmla="*/ 2179839 w 4433283"/>
              <a:gd name="connsiteY13" fmla="*/ 62282 h 999329"/>
              <a:gd name="connsiteX14" fmla="*/ 2437457 w 4433283"/>
              <a:gd name="connsiteY14" fmla="*/ 11324 h 999329"/>
              <a:gd name="connsiteX15" fmla="*/ 2618638 w 4433283"/>
              <a:gd name="connsiteY15" fmla="*/ 0 h 999329"/>
              <a:gd name="connsiteX16" fmla="*/ 2729046 w 4433283"/>
              <a:gd name="connsiteY16" fmla="*/ 0 h 999329"/>
              <a:gd name="connsiteX17" fmla="*/ 2796989 w 4433283"/>
              <a:gd name="connsiteY17" fmla="*/ 5662 h 999329"/>
              <a:gd name="connsiteX18" fmla="*/ 2867763 w 4433283"/>
              <a:gd name="connsiteY18" fmla="*/ 11324 h 999329"/>
              <a:gd name="connsiteX19" fmla="*/ 3068761 w 4433283"/>
              <a:gd name="connsiteY19" fmla="*/ 147210 h 999329"/>
              <a:gd name="connsiteX20" fmla="*/ 3312223 w 4433283"/>
              <a:gd name="connsiteY20" fmla="*/ 302913 h 999329"/>
              <a:gd name="connsiteX21" fmla="*/ 3496236 w 4433283"/>
              <a:gd name="connsiteY21" fmla="*/ 416152 h 999329"/>
              <a:gd name="connsiteX22" fmla="*/ 3753853 w 4433283"/>
              <a:gd name="connsiteY22" fmla="*/ 588840 h 999329"/>
              <a:gd name="connsiteX23" fmla="*/ 4051104 w 4433283"/>
              <a:gd name="connsiteY23" fmla="*/ 784176 h 999329"/>
              <a:gd name="connsiteX24" fmla="*/ 4252102 w 4433283"/>
              <a:gd name="connsiteY24" fmla="*/ 903077 h 999329"/>
              <a:gd name="connsiteX25" fmla="*/ 4433283 w 4433283"/>
              <a:gd name="connsiteY25" fmla="*/ 996499 h 999329"/>
              <a:gd name="connsiteX26" fmla="*/ 4427621 w 4433283"/>
              <a:gd name="connsiteY26" fmla="*/ 999329 h 999329"/>
              <a:gd name="connsiteX0" fmla="*/ 0 w 4433283"/>
              <a:gd name="connsiteY0" fmla="*/ 945541 h 999329"/>
              <a:gd name="connsiteX1" fmla="*/ 101915 w 4433283"/>
              <a:gd name="connsiteY1" fmla="*/ 894584 h 999329"/>
              <a:gd name="connsiteX2" fmla="*/ 215153 w 4433283"/>
              <a:gd name="connsiteY2" fmla="*/ 866274 h 999329"/>
              <a:gd name="connsiteX3" fmla="*/ 509573 w 4433283"/>
              <a:gd name="connsiteY3" fmla="*/ 758698 h 999329"/>
              <a:gd name="connsiteX4" fmla="*/ 716233 w 4433283"/>
              <a:gd name="connsiteY4" fmla="*/ 673769 h 999329"/>
              <a:gd name="connsiteX5" fmla="*/ 979513 w 4433283"/>
              <a:gd name="connsiteY5" fmla="*/ 580347 h 999329"/>
              <a:gd name="connsiteX6" fmla="*/ 1075765 w 4433283"/>
              <a:gd name="connsiteY6" fmla="*/ 526559 h 999329"/>
              <a:gd name="connsiteX7" fmla="*/ 1299411 w 4433283"/>
              <a:gd name="connsiteY7" fmla="*/ 478433 h 999329"/>
              <a:gd name="connsiteX8" fmla="*/ 1494747 w 4433283"/>
              <a:gd name="connsiteY8" fmla="*/ 331223 h 999329"/>
              <a:gd name="connsiteX9" fmla="*/ 1630633 w 4433283"/>
              <a:gd name="connsiteY9" fmla="*/ 280266 h 999329"/>
              <a:gd name="connsiteX10" fmla="*/ 1828800 w 4433283"/>
              <a:gd name="connsiteY10" fmla="*/ 181182 h 999329"/>
              <a:gd name="connsiteX11" fmla="*/ 2007151 w 4433283"/>
              <a:gd name="connsiteY11" fmla="*/ 124563 h 999329"/>
              <a:gd name="connsiteX12" fmla="*/ 2179839 w 4433283"/>
              <a:gd name="connsiteY12" fmla="*/ 62282 h 999329"/>
              <a:gd name="connsiteX13" fmla="*/ 2437457 w 4433283"/>
              <a:gd name="connsiteY13" fmla="*/ 11324 h 999329"/>
              <a:gd name="connsiteX14" fmla="*/ 2618638 w 4433283"/>
              <a:gd name="connsiteY14" fmla="*/ 0 h 999329"/>
              <a:gd name="connsiteX15" fmla="*/ 2729046 w 4433283"/>
              <a:gd name="connsiteY15" fmla="*/ 0 h 999329"/>
              <a:gd name="connsiteX16" fmla="*/ 2796989 w 4433283"/>
              <a:gd name="connsiteY16" fmla="*/ 5662 h 999329"/>
              <a:gd name="connsiteX17" fmla="*/ 2867763 w 4433283"/>
              <a:gd name="connsiteY17" fmla="*/ 11324 h 999329"/>
              <a:gd name="connsiteX18" fmla="*/ 3068761 w 4433283"/>
              <a:gd name="connsiteY18" fmla="*/ 147210 h 999329"/>
              <a:gd name="connsiteX19" fmla="*/ 3312223 w 4433283"/>
              <a:gd name="connsiteY19" fmla="*/ 302913 h 999329"/>
              <a:gd name="connsiteX20" fmla="*/ 3496236 w 4433283"/>
              <a:gd name="connsiteY20" fmla="*/ 416152 h 999329"/>
              <a:gd name="connsiteX21" fmla="*/ 3753853 w 4433283"/>
              <a:gd name="connsiteY21" fmla="*/ 588840 h 999329"/>
              <a:gd name="connsiteX22" fmla="*/ 4051104 w 4433283"/>
              <a:gd name="connsiteY22" fmla="*/ 784176 h 999329"/>
              <a:gd name="connsiteX23" fmla="*/ 4252102 w 4433283"/>
              <a:gd name="connsiteY23" fmla="*/ 903077 h 999329"/>
              <a:gd name="connsiteX24" fmla="*/ 4433283 w 4433283"/>
              <a:gd name="connsiteY24" fmla="*/ 996499 h 999329"/>
              <a:gd name="connsiteX25" fmla="*/ 4427621 w 4433283"/>
              <a:gd name="connsiteY25" fmla="*/ 999329 h 999329"/>
              <a:gd name="connsiteX0" fmla="*/ 0 w 4433283"/>
              <a:gd name="connsiteY0" fmla="*/ 1030469 h 1084257"/>
              <a:gd name="connsiteX1" fmla="*/ 101915 w 4433283"/>
              <a:gd name="connsiteY1" fmla="*/ 979512 h 1084257"/>
              <a:gd name="connsiteX2" fmla="*/ 215153 w 4433283"/>
              <a:gd name="connsiteY2" fmla="*/ 951202 h 1084257"/>
              <a:gd name="connsiteX3" fmla="*/ 509573 w 4433283"/>
              <a:gd name="connsiteY3" fmla="*/ 843626 h 1084257"/>
              <a:gd name="connsiteX4" fmla="*/ 716233 w 4433283"/>
              <a:gd name="connsiteY4" fmla="*/ 758697 h 1084257"/>
              <a:gd name="connsiteX5" fmla="*/ 979513 w 4433283"/>
              <a:gd name="connsiteY5" fmla="*/ 665275 h 1084257"/>
              <a:gd name="connsiteX6" fmla="*/ 1075765 w 4433283"/>
              <a:gd name="connsiteY6" fmla="*/ 611487 h 1084257"/>
              <a:gd name="connsiteX7" fmla="*/ 1299411 w 4433283"/>
              <a:gd name="connsiteY7" fmla="*/ 563361 h 1084257"/>
              <a:gd name="connsiteX8" fmla="*/ 1494747 w 4433283"/>
              <a:gd name="connsiteY8" fmla="*/ 416151 h 1084257"/>
              <a:gd name="connsiteX9" fmla="*/ 1630633 w 4433283"/>
              <a:gd name="connsiteY9" fmla="*/ 365194 h 1084257"/>
              <a:gd name="connsiteX10" fmla="*/ 1828800 w 4433283"/>
              <a:gd name="connsiteY10" fmla="*/ 266110 h 1084257"/>
              <a:gd name="connsiteX11" fmla="*/ 2007151 w 4433283"/>
              <a:gd name="connsiteY11" fmla="*/ 209491 h 1084257"/>
              <a:gd name="connsiteX12" fmla="*/ 2179839 w 4433283"/>
              <a:gd name="connsiteY12" fmla="*/ 147210 h 1084257"/>
              <a:gd name="connsiteX13" fmla="*/ 2437457 w 4433283"/>
              <a:gd name="connsiteY13" fmla="*/ 96252 h 1084257"/>
              <a:gd name="connsiteX14" fmla="*/ 2618638 w 4433283"/>
              <a:gd name="connsiteY14" fmla="*/ 84928 h 1084257"/>
              <a:gd name="connsiteX15" fmla="*/ 2729046 w 4433283"/>
              <a:gd name="connsiteY15" fmla="*/ 84928 h 1084257"/>
              <a:gd name="connsiteX16" fmla="*/ 2796989 w 4433283"/>
              <a:gd name="connsiteY16" fmla="*/ 90590 h 1084257"/>
              <a:gd name="connsiteX17" fmla="*/ 2881917 w 4433283"/>
              <a:gd name="connsiteY17" fmla="*/ 0 h 1084257"/>
              <a:gd name="connsiteX18" fmla="*/ 3068761 w 4433283"/>
              <a:gd name="connsiteY18" fmla="*/ 232138 h 1084257"/>
              <a:gd name="connsiteX19" fmla="*/ 3312223 w 4433283"/>
              <a:gd name="connsiteY19" fmla="*/ 387841 h 1084257"/>
              <a:gd name="connsiteX20" fmla="*/ 3496236 w 4433283"/>
              <a:gd name="connsiteY20" fmla="*/ 501080 h 1084257"/>
              <a:gd name="connsiteX21" fmla="*/ 3753853 w 4433283"/>
              <a:gd name="connsiteY21" fmla="*/ 673768 h 1084257"/>
              <a:gd name="connsiteX22" fmla="*/ 4051104 w 4433283"/>
              <a:gd name="connsiteY22" fmla="*/ 869104 h 1084257"/>
              <a:gd name="connsiteX23" fmla="*/ 4252102 w 4433283"/>
              <a:gd name="connsiteY23" fmla="*/ 988005 h 1084257"/>
              <a:gd name="connsiteX24" fmla="*/ 4433283 w 4433283"/>
              <a:gd name="connsiteY24" fmla="*/ 1081427 h 1084257"/>
              <a:gd name="connsiteX25" fmla="*/ 4427621 w 4433283"/>
              <a:gd name="connsiteY25" fmla="*/ 1084257 h 1084257"/>
              <a:gd name="connsiteX0" fmla="*/ 0 w 4433283"/>
              <a:gd name="connsiteY0" fmla="*/ 1030469 h 1084257"/>
              <a:gd name="connsiteX1" fmla="*/ 101915 w 4433283"/>
              <a:gd name="connsiteY1" fmla="*/ 979512 h 1084257"/>
              <a:gd name="connsiteX2" fmla="*/ 215153 w 4433283"/>
              <a:gd name="connsiteY2" fmla="*/ 951202 h 1084257"/>
              <a:gd name="connsiteX3" fmla="*/ 509573 w 4433283"/>
              <a:gd name="connsiteY3" fmla="*/ 843626 h 1084257"/>
              <a:gd name="connsiteX4" fmla="*/ 716233 w 4433283"/>
              <a:gd name="connsiteY4" fmla="*/ 758697 h 1084257"/>
              <a:gd name="connsiteX5" fmla="*/ 979513 w 4433283"/>
              <a:gd name="connsiteY5" fmla="*/ 665275 h 1084257"/>
              <a:gd name="connsiteX6" fmla="*/ 1075765 w 4433283"/>
              <a:gd name="connsiteY6" fmla="*/ 611487 h 1084257"/>
              <a:gd name="connsiteX7" fmla="*/ 1299411 w 4433283"/>
              <a:gd name="connsiteY7" fmla="*/ 563361 h 1084257"/>
              <a:gd name="connsiteX8" fmla="*/ 1494747 w 4433283"/>
              <a:gd name="connsiteY8" fmla="*/ 416151 h 1084257"/>
              <a:gd name="connsiteX9" fmla="*/ 1630633 w 4433283"/>
              <a:gd name="connsiteY9" fmla="*/ 365194 h 1084257"/>
              <a:gd name="connsiteX10" fmla="*/ 1828800 w 4433283"/>
              <a:gd name="connsiteY10" fmla="*/ 266110 h 1084257"/>
              <a:gd name="connsiteX11" fmla="*/ 2007151 w 4433283"/>
              <a:gd name="connsiteY11" fmla="*/ 209491 h 1084257"/>
              <a:gd name="connsiteX12" fmla="*/ 2179839 w 4433283"/>
              <a:gd name="connsiteY12" fmla="*/ 147210 h 1084257"/>
              <a:gd name="connsiteX13" fmla="*/ 2437457 w 4433283"/>
              <a:gd name="connsiteY13" fmla="*/ 96252 h 1084257"/>
              <a:gd name="connsiteX14" fmla="*/ 2618638 w 4433283"/>
              <a:gd name="connsiteY14" fmla="*/ 84928 h 1084257"/>
              <a:gd name="connsiteX15" fmla="*/ 2729046 w 4433283"/>
              <a:gd name="connsiteY15" fmla="*/ 84928 h 1084257"/>
              <a:gd name="connsiteX16" fmla="*/ 2796989 w 4433283"/>
              <a:gd name="connsiteY16" fmla="*/ 90590 h 1084257"/>
              <a:gd name="connsiteX17" fmla="*/ 2881917 w 4433283"/>
              <a:gd name="connsiteY17" fmla="*/ 0 h 1084257"/>
              <a:gd name="connsiteX18" fmla="*/ 3068761 w 4433283"/>
              <a:gd name="connsiteY18" fmla="*/ 232138 h 1084257"/>
              <a:gd name="connsiteX19" fmla="*/ 3312223 w 4433283"/>
              <a:gd name="connsiteY19" fmla="*/ 387841 h 1084257"/>
              <a:gd name="connsiteX20" fmla="*/ 3496236 w 4433283"/>
              <a:gd name="connsiteY20" fmla="*/ 501080 h 1084257"/>
              <a:gd name="connsiteX21" fmla="*/ 3742529 w 4433283"/>
              <a:gd name="connsiteY21" fmla="*/ 509572 h 1084257"/>
              <a:gd name="connsiteX22" fmla="*/ 4051104 w 4433283"/>
              <a:gd name="connsiteY22" fmla="*/ 869104 h 1084257"/>
              <a:gd name="connsiteX23" fmla="*/ 4252102 w 4433283"/>
              <a:gd name="connsiteY23" fmla="*/ 988005 h 1084257"/>
              <a:gd name="connsiteX24" fmla="*/ 4433283 w 4433283"/>
              <a:gd name="connsiteY24" fmla="*/ 1081427 h 1084257"/>
              <a:gd name="connsiteX25" fmla="*/ 4427621 w 4433283"/>
              <a:gd name="connsiteY25" fmla="*/ 1084257 h 1084257"/>
              <a:gd name="connsiteX0" fmla="*/ 0 w 4433283"/>
              <a:gd name="connsiteY0" fmla="*/ 1030469 h 1084257"/>
              <a:gd name="connsiteX1" fmla="*/ 101915 w 4433283"/>
              <a:gd name="connsiteY1" fmla="*/ 979512 h 1084257"/>
              <a:gd name="connsiteX2" fmla="*/ 215153 w 4433283"/>
              <a:gd name="connsiteY2" fmla="*/ 951202 h 1084257"/>
              <a:gd name="connsiteX3" fmla="*/ 509573 w 4433283"/>
              <a:gd name="connsiteY3" fmla="*/ 843626 h 1084257"/>
              <a:gd name="connsiteX4" fmla="*/ 716233 w 4433283"/>
              <a:gd name="connsiteY4" fmla="*/ 758697 h 1084257"/>
              <a:gd name="connsiteX5" fmla="*/ 979513 w 4433283"/>
              <a:gd name="connsiteY5" fmla="*/ 665275 h 1084257"/>
              <a:gd name="connsiteX6" fmla="*/ 1075765 w 4433283"/>
              <a:gd name="connsiteY6" fmla="*/ 611487 h 1084257"/>
              <a:gd name="connsiteX7" fmla="*/ 1299411 w 4433283"/>
              <a:gd name="connsiteY7" fmla="*/ 563361 h 1084257"/>
              <a:gd name="connsiteX8" fmla="*/ 1494747 w 4433283"/>
              <a:gd name="connsiteY8" fmla="*/ 416151 h 1084257"/>
              <a:gd name="connsiteX9" fmla="*/ 1630633 w 4433283"/>
              <a:gd name="connsiteY9" fmla="*/ 365194 h 1084257"/>
              <a:gd name="connsiteX10" fmla="*/ 1828800 w 4433283"/>
              <a:gd name="connsiteY10" fmla="*/ 266110 h 1084257"/>
              <a:gd name="connsiteX11" fmla="*/ 2007151 w 4433283"/>
              <a:gd name="connsiteY11" fmla="*/ 209491 h 1084257"/>
              <a:gd name="connsiteX12" fmla="*/ 2179839 w 4433283"/>
              <a:gd name="connsiteY12" fmla="*/ 147210 h 1084257"/>
              <a:gd name="connsiteX13" fmla="*/ 2437457 w 4433283"/>
              <a:gd name="connsiteY13" fmla="*/ 96252 h 1084257"/>
              <a:gd name="connsiteX14" fmla="*/ 2618638 w 4433283"/>
              <a:gd name="connsiteY14" fmla="*/ 84928 h 1084257"/>
              <a:gd name="connsiteX15" fmla="*/ 2729046 w 4433283"/>
              <a:gd name="connsiteY15" fmla="*/ 84928 h 1084257"/>
              <a:gd name="connsiteX16" fmla="*/ 2796989 w 4433283"/>
              <a:gd name="connsiteY16" fmla="*/ 90590 h 1084257"/>
              <a:gd name="connsiteX17" fmla="*/ 2881917 w 4433283"/>
              <a:gd name="connsiteY17" fmla="*/ 0 h 1084257"/>
              <a:gd name="connsiteX18" fmla="*/ 3068761 w 4433283"/>
              <a:gd name="connsiteY18" fmla="*/ 232138 h 1084257"/>
              <a:gd name="connsiteX19" fmla="*/ 3312223 w 4433283"/>
              <a:gd name="connsiteY19" fmla="*/ 387841 h 1084257"/>
              <a:gd name="connsiteX20" fmla="*/ 3527376 w 4433283"/>
              <a:gd name="connsiteY20" fmla="*/ 410489 h 1084257"/>
              <a:gd name="connsiteX21" fmla="*/ 3742529 w 4433283"/>
              <a:gd name="connsiteY21" fmla="*/ 509572 h 1084257"/>
              <a:gd name="connsiteX22" fmla="*/ 4051104 w 4433283"/>
              <a:gd name="connsiteY22" fmla="*/ 869104 h 1084257"/>
              <a:gd name="connsiteX23" fmla="*/ 4252102 w 4433283"/>
              <a:gd name="connsiteY23" fmla="*/ 988005 h 1084257"/>
              <a:gd name="connsiteX24" fmla="*/ 4433283 w 4433283"/>
              <a:gd name="connsiteY24" fmla="*/ 1081427 h 1084257"/>
              <a:gd name="connsiteX25" fmla="*/ 4427621 w 4433283"/>
              <a:gd name="connsiteY25" fmla="*/ 1084257 h 1084257"/>
              <a:gd name="connsiteX0" fmla="*/ 0 w 4433283"/>
              <a:gd name="connsiteY0" fmla="*/ 1030469 h 1084257"/>
              <a:gd name="connsiteX1" fmla="*/ 101915 w 4433283"/>
              <a:gd name="connsiteY1" fmla="*/ 979512 h 1084257"/>
              <a:gd name="connsiteX2" fmla="*/ 215153 w 4433283"/>
              <a:gd name="connsiteY2" fmla="*/ 951202 h 1084257"/>
              <a:gd name="connsiteX3" fmla="*/ 509573 w 4433283"/>
              <a:gd name="connsiteY3" fmla="*/ 843626 h 1084257"/>
              <a:gd name="connsiteX4" fmla="*/ 716233 w 4433283"/>
              <a:gd name="connsiteY4" fmla="*/ 758697 h 1084257"/>
              <a:gd name="connsiteX5" fmla="*/ 979513 w 4433283"/>
              <a:gd name="connsiteY5" fmla="*/ 665275 h 1084257"/>
              <a:gd name="connsiteX6" fmla="*/ 1075765 w 4433283"/>
              <a:gd name="connsiteY6" fmla="*/ 611487 h 1084257"/>
              <a:gd name="connsiteX7" fmla="*/ 1299411 w 4433283"/>
              <a:gd name="connsiteY7" fmla="*/ 563361 h 1084257"/>
              <a:gd name="connsiteX8" fmla="*/ 1494747 w 4433283"/>
              <a:gd name="connsiteY8" fmla="*/ 416151 h 1084257"/>
              <a:gd name="connsiteX9" fmla="*/ 1630633 w 4433283"/>
              <a:gd name="connsiteY9" fmla="*/ 365194 h 1084257"/>
              <a:gd name="connsiteX10" fmla="*/ 1828800 w 4433283"/>
              <a:gd name="connsiteY10" fmla="*/ 266110 h 1084257"/>
              <a:gd name="connsiteX11" fmla="*/ 2007151 w 4433283"/>
              <a:gd name="connsiteY11" fmla="*/ 209491 h 1084257"/>
              <a:gd name="connsiteX12" fmla="*/ 2179839 w 4433283"/>
              <a:gd name="connsiteY12" fmla="*/ 147210 h 1084257"/>
              <a:gd name="connsiteX13" fmla="*/ 2437457 w 4433283"/>
              <a:gd name="connsiteY13" fmla="*/ 96252 h 1084257"/>
              <a:gd name="connsiteX14" fmla="*/ 2618638 w 4433283"/>
              <a:gd name="connsiteY14" fmla="*/ 84928 h 1084257"/>
              <a:gd name="connsiteX15" fmla="*/ 2729046 w 4433283"/>
              <a:gd name="connsiteY15" fmla="*/ 84928 h 1084257"/>
              <a:gd name="connsiteX16" fmla="*/ 2796989 w 4433283"/>
              <a:gd name="connsiteY16" fmla="*/ 90590 h 1084257"/>
              <a:gd name="connsiteX17" fmla="*/ 2881917 w 4433283"/>
              <a:gd name="connsiteY17" fmla="*/ 0 h 1084257"/>
              <a:gd name="connsiteX18" fmla="*/ 3068761 w 4433283"/>
              <a:gd name="connsiteY18" fmla="*/ 232138 h 1084257"/>
              <a:gd name="connsiteX19" fmla="*/ 3351857 w 4433283"/>
              <a:gd name="connsiteY19" fmla="*/ 305743 h 1084257"/>
              <a:gd name="connsiteX20" fmla="*/ 3527376 w 4433283"/>
              <a:gd name="connsiteY20" fmla="*/ 410489 h 1084257"/>
              <a:gd name="connsiteX21" fmla="*/ 3742529 w 4433283"/>
              <a:gd name="connsiteY21" fmla="*/ 509572 h 1084257"/>
              <a:gd name="connsiteX22" fmla="*/ 4051104 w 4433283"/>
              <a:gd name="connsiteY22" fmla="*/ 869104 h 1084257"/>
              <a:gd name="connsiteX23" fmla="*/ 4252102 w 4433283"/>
              <a:gd name="connsiteY23" fmla="*/ 988005 h 1084257"/>
              <a:gd name="connsiteX24" fmla="*/ 4433283 w 4433283"/>
              <a:gd name="connsiteY24" fmla="*/ 1081427 h 1084257"/>
              <a:gd name="connsiteX25" fmla="*/ 4427621 w 4433283"/>
              <a:gd name="connsiteY25" fmla="*/ 1084257 h 1084257"/>
              <a:gd name="connsiteX0" fmla="*/ 0 w 4433283"/>
              <a:gd name="connsiteY0" fmla="*/ 1030469 h 1084257"/>
              <a:gd name="connsiteX1" fmla="*/ 101915 w 4433283"/>
              <a:gd name="connsiteY1" fmla="*/ 979512 h 1084257"/>
              <a:gd name="connsiteX2" fmla="*/ 215153 w 4433283"/>
              <a:gd name="connsiteY2" fmla="*/ 951202 h 1084257"/>
              <a:gd name="connsiteX3" fmla="*/ 509573 w 4433283"/>
              <a:gd name="connsiteY3" fmla="*/ 843626 h 1084257"/>
              <a:gd name="connsiteX4" fmla="*/ 716233 w 4433283"/>
              <a:gd name="connsiteY4" fmla="*/ 758697 h 1084257"/>
              <a:gd name="connsiteX5" fmla="*/ 979513 w 4433283"/>
              <a:gd name="connsiteY5" fmla="*/ 665275 h 1084257"/>
              <a:gd name="connsiteX6" fmla="*/ 1075765 w 4433283"/>
              <a:gd name="connsiteY6" fmla="*/ 611487 h 1084257"/>
              <a:gd name="connsiteX7" fmla="*/ 1299411 w 4433283"/>
              <a:gd name="connsiteY7" fmla="*/ 563361 h 1084257"/>
              <a:gd name="connsiteX8" fmla="*/ 1494747 w 4433283"/>
              <a:gd name="connsiteY8" fmla="*/ 416151 h 1084257"/>
              <a:gd name="connsiteX9" fmla="*/ 1630633 w 4433283"/>
              <a:gd name="connsiteY9" fmla="*/ 365194 h 1084257"/>
              <a:gd name="connsiteX10" fmla="*/ 1828800 w 4433283"/>
              <a:gd name="connsiteY10" fmla="*/ 266110 h 1084257"/>
              <a:gd name="connsiteX11" fmla="*/ 2007151 w 4433283"/>
              <a:gd name="connsiteY11" fmla="*/ 209491 h 1084257"/>
              <a:gd name="connsiteX12" fmla="*/ 2179839 w 4433283"/>
              <a:gd name="connsiteY12" fmla="*/ 147210 h 1084257"/>
              <a:gd name="connsiteX13" fmla="*/ 2437457 w 4433283"/>
              <a:gd name="connsiteY13" fmla="*/ 96252 h 1084257"/>
              <a:gd name="connsiteX14" fmla="*/ 2618638 w 4433283"/>
              <a:gd name="connsiteY14" fmla="*/ 84928 h 1084257"/>
              <a:gd name="connsiteX15" fmla="*/ 2729046 w 4433283"/>
              <a:gd name="connsiteY15" fmla="*/ 84928 h 1084257"/>
              <a:gd name="connsiteX16" fmla="*/ 2796989 w 4433283"/>
              <a:gd name="connsiteY16" fmla="*/ 90590 h 1084257"/>
              <a:gd name="connsiteX17" fmla="*/ 2881917 w 4433283"/>
              <a:gd name="connsiteY17" fmla="*/ 0 h 1084257"/>
              <a:gd name="connsiteX18" fmla="*/ 3139535 w 4433283"/>
              <a:gd name="connsiteY18" fmla="*/ 150040 h 1084257"/>
              <a:gd name="connsiteX19" fmla="*/ 3351857 w 4433283"/>
              <a:gd name="connsiteY19" fmla="*/ 305743 h 1084257"/>
              <a:gd name="connsiteX20" fmla="*/ 3527376 w 4433283"/>
              <a:gd name="connsiteY20" fmla="*/ 410489 h 1084257"/>
              <a:gd name="connsiteX21" fmla="*/ 3742529 w 4433283"/>
              <a:gd name="connsiteY21" fmla="*/ 509572 h 1084257"/>
              <a:gd name="connsiteX22" fmla="*/ 4051104 w 4433283"/>
              <a:gd name="connsiteY22" fmla="*/ 869104 h 1084257"/>
              <a:gd name="connsiteX23" fmla="*/ 4252102 w 4433283"/>
              <a:gd name="connsiteY23" fmla="*/ 988005 h 1084257"/>
              <a:gd name="connsiteX24" fmla="*/ 4433283 w 4433283"/>
              <a:gd name="connsiteY24" fmla="*/ 1081427 h 1084257"/>
              <a:gd name="connsiteX25" fmla="*/ 4427621 w 4433283"/>
              <a:gd name="connsiteY25" fmla="*/ 1084257 h 1084257"/>
              <a:gd name="connsiteX0" fmla="*/ 0 w 4433283"/>
              <a:gd name="connsiteY0" fmla="*/ 1030469 h 1084257"/>
              <a:gd name="connsiteX1" fmla="*/ 101915 w 4433283"/>
              <a:gd name="connsiteY1" fmla="*/ 979512 h 1084257"/>
              <a:gd name="connsiteX2" fmla="*/ 215153 w 4433283"/>
              <a:gd name="connsiteY2" fmla="*/ 951202 h 1084257"/>
              <a:gd name="connsiteX3" fmla="*/ 509573 w 4433283"/>
              <a:gd name="connsiteY3" fmla="*/ 843626 h 1084257"/>
              <a:gd name="connsiteX4" fmla="*/ 716233 w 4433283"/>
              <a:gd name="connsiteY4" fmla="*/ 758697 h 1084257"/>
              <a:gd name="connsiteX5" fmla="*/ 979513 w 4433283"/>
              <a:gd name="connsiteY5" fmla="*/ 665275 h 1084257"/>
              <a:gd name="connsiteX6" fmla="*/ 1075765 w 4433283"/>
              <a:gd name="connsiteY6" fmla="*/ 611487 h 1084257"/>
              <a:gd name="connsiteX7" fmla="*/ 1299411 w 4433283"/>
              <a:gd name="connsiteY7" fmla="*/ 563361 h 1084257"/>
              <a:gd name="connsiteX8" fmla="*/ 1494747 w 4433283"/>
              <a:gd name="connsiteY8" fmla="*/ 416151 h 1084257"/>
              <a:gd name="connsiteX9" fmla="*/ 1630633 w 4433283"/>
              <a:gd name="connsiteY9" fmla="*/ 365194 h 1084257"/>
              <a:gd name="connsiteX10" fmla="*/ 1828800 w 4433283"/>
              <a:gd name="connsiteY10" fmla="*/ 266110 h 1084257"/>
              <a:gd name="connsiteX11" fmla="*/ 2007151 w 4433283"/>
              <a:gd name="connsiteY11" fmla="*/ 209491 h 1084257"/>
              <a:gd name="connsiteX12" fmla="*/ 2179839 w 4433283"/>
              <a:gd name="connsiteY12" fmla="*/ 147210 h 1084257"/>
              <a:gd name="connsiteX13" fmla="*/ 2437457 w 4433283"/>
              <a:gd name="connsiteY13" fmla="*/ 96252 h 1084257"/>
              <a:gd name="connsiteX14" fmla="*/ 2618638 w 4433283"/>
              <a:gd name="connsiteY14" fmla="*/ 84928 h 1084257"/>
              <a:gd name="connsiteX15" fmla="*/ 2729046 w 4433283"/>
              <a:gd name="connsiteY15" fmla="*/ 84928 h 1084257"/>
              <a:gd name="connsiteX16" fmla="*/ 2796989 w 4433283"/>
              <a:gd name="connsiteY16" fmla="*/ 90590 h 1084257"/>
              <a:gd name="connsiteX17" fmla="*/ 2881917 w 4433283"/>
              <a:gd name="connsiteY17" fmla="*/ 0 h 1084257"/>
              <a:gd name="connsiteX18" fmla="*/ 3029127 w 4433283"/>
              <a:gd name="connsiteY18" fmla="*/ 73604 h 1084257"/>
              <a:gd name="connsiteX19" fmla="*/ 3351857 w 4433283"/>
              <a:gd name="connsiteY19" fmla="*/ 305743 h 1084257"/>
              <a:gd name="connsiteX20" fmla="*/ 3527376 w 4433283"/>
              <a:gd name="connsiteY20" fmla="*/ 410489 h 1084257"/>
              <a:gd name="connsiteX21" fmla="*/ 3742529 w 4433283"/>
              <a:gd name="connsiteY21" fmla="*/ 509572 h 1084257"/>
              <a:gd name="connsiteX22" fmla="*/ 4051104 w 4433283"/>
              <a:gd name="connsiteY22" fmla="*/ 869104 h 1084257"/>
              <a:gd name="connsiteX23" fmla="*/ 4252102 w 4433283"/>
              <a:gd name="connsiteY23" fmla="*/ 988005 h 1084257"/>
              <a:gd name="connsiteX24" fmla="*/ 4433283 w 4433283"/>
              <a:gd name="connsiteY24" fmla="*/ 1081427 h 1084257"/>
              <a:gd name="connsiteX25" fmla="*/ 4427621 w 4433283"/>
              <a:gd name="connsiteY25" fmla="*/ 1084257 h 1084257"/>
              <a:gd name="connsiteX0" fmla="*/ 0 w 4433283"/>
              <a:gd name="connsiteY0" fmla="*/ 1030469 h 1084257"/>
              <a:gd name="connsiteX1" fmla="*/ 101915 w 4433283"/>
              <a:gd name="connsiteY1" fmla="*/ 979512 h 1084257"/>
              <a:gd name="connsiteX2" fmla="*/ 215153 w 4433283"/>
              <a:gd name="connsiteY2" fmla="*/ 951202 h 1084257"/>
              <a:gd name="connsiteX3" fmla="*/ 509573 w 4433283"/>
              <a:gd name="connsiteY3" fmla="*/ 843626 h 1084257"/>
              <a:gd name="connsiteX4" fmla="*/ 716233 w 4433283"/>
              <a:gd name="connsiteY4" fmla="*/ 758697 h 1084257"/>
              <a:gd name="connsiteX5" fmla="*/ 979513 w 4433283"/>
              <a:gd name="connsiteY5" fmla="*/ 665275 h 1084257"/>
              <a:gd name="connsiteX6" fmla="*/ 1075765 w 4433283"/>
              <a:gd name="connsiteY6" fmla="*/ 611487 h 1084257"/>
              <a:gd name="connsiteX7" fmla="*/ 1299411 w 4433283"/>
              <a:gd name="connsiteY7" fmla="*/ 563361 h 1084257"/>
              <a:gd name="connsiteX8" fmla="*/ 1494747 w 4433283"/>
              <a:gd name="connsiteY8" fmla="*/ 416151 h 1084257"/>
              <a:gd name="connsiteX9" fmla="*/ 1630633 w 4433283"/>
              <a:gd name="connsiteY9" fmla="*/ 365194 h 1084257"/>
              <a:gd name="connsiteX10" fmla="*/ 1828800 w 4433283"/>
              <a:gd name="connsiteY10" fmla="*/ 266110 h 1084257"/>
              <a:gd name="connsiteX11" fmla="*/ 2007151 w 4433283"/>
              <a:gd name="connsiteY11" fmla="*/ 209491 h 1084257"/>
              <a:gd name="connsiteX12" fmla="*/ 2179839 w 4433283"/>
              <a:gd name="connsiteY12" fmla="*/ 147210 h 1084257"/>
              <a:gd name="connsiteX13" fmla="*/ 2437457 w 4433283"/>
              <a:gd name="connsiteY13" fmla="*/ 96252 h 1084257"/>
              <a:gd name="connsiteX14" fmla="*/ 2618638 w 4433283"/>
              <a:gd name="connsiteY14" fmla="*/ 84928 h 1084257"/>
              <a:gd name="connsiteX15" fmla="*/ 2729046 w 4433283"/>
              <a:gd name="connsiteY15" fmla="*/ 84928 h 1084257"/>
              <a:gd name="connsiteX16" fmla="*/ 2796989 w 4433283"/>
              <a:gd name="connsiteY16" fmla="*/ 90590 h 1084257"/>
              <a:gd name="connsiteX17" fmla="*/ 2881917 w 4433283"/>
              <a:gd name="connsiteY17" fmla="*/ 0 h 1084257"/>
              <a:gd name="connsiteX18" fmla="*/ 3029127 w 4433283"/>
              <a:gd name="connsiteY18" fmla="*/ 73604 h 1084257"/>
              <a:gd name="connsiteX19" fmla="*/ 3351857 w 4433283"/>
              <a:gd name="connsiteY19" fmla="*/ 305743 h 1084257"/>
              <a:gd name="connsiteX20" fmla="*/ 3357519 w 4433283"/>
              <a:gd name="connsiteY20" fmla="*/ 283097 h 1084257"/>
              <a:gd name="connsiteX21" fmla="*/ 3527376 w 4433283"/>
              <a:gd name="connsiteY21" fmla="*/ 410489 h 1084257"/>
              <a:gd name="connsiteX22" fmla="*/ 3742529 w 4433283"/>
              <a:gd name="connsiteY22" fmla="*/ 509572 h 1084257"/>
              <a:gd name="connsiteX23" fmla="*/ 4051104 w 4433283"/>
              <a:gd name="connsiteY23" fmla="*/ 869104 h 1084257"/>
              <a:gd name="connsiteX24" fmla="*/ 4252102 w 4433283"/>
              <a:gd name="connsiteY24" fmla="*/ 988005 h 1084257"/>
              <a:gd name="connsiteX25" fmla="*/ 4433283 w 4433283"/>
              <a:gd name="connsiteY25" fmla="*/ 1081427 h 1084257"/>
              <a:gd name="connsiteX26" fmla="*/ 4427621 w 4433283"/>
              <a:gd name="connsiteY26" fmla="*/ 1084257 h 1084257"/>
              <a:gd name="connsiteX0" fmla="*/ 0 w 4433283"/>
              <a:gd name="connsiteY0" fmla="*/ 1030469 h 1084257"/>
              <a:gd name="connsiteX1" fmla="*/ 101915 w 4433283"/>
              <a:gd name="connsiteY1" fmla="*/ 979512 h 1084257"/>
              <a:gd name="connsiteX2" fmla="*/ 215153 w 4433283"/>
              <a:gd name="connsiteY2" fmla="*/ 951202 h 1084257"/>
              <a:gd name="connsiteX3" fmla="*/ 509573 w 4433283"/>
              <a:gd name="connsiteY3" fmla="*/ 843626 h 1084257"/>
              <a:gd name="connsiteX4" fmla="*/ 716233 w 4433283"/>
              <a:gd name="connsiteY4" fmla="*/ 758697 h 1084257"/>
              <a:gd name="connsiteX5" fmla="*/ 979513 w 4433283"/>
              <a:gd name="connsiteY5" fmla="*/ 665275 h 1084257"/>
              <a:gd name="connsiteX6" fmla="*/ 1075765 w 4433283"/>
              <a:gd name="connsiteY6" fmla="*/ 611487 h 1084257"/>
              <a:gd name="connsiteX7" fmla="*/ 1299411 w 4433283"/>
              <a:gd name="connsiteY7" fmla="*/ 563361 h 1084257"/>
              <a:gd name="connsiteX8" fmla="*/ 1494747 w 4433283"/>
              <a:gd name="connsiteY8" fmla="*/ 416151 h 1084257"/>
              <a:gd name="connsiteX9" fmla="*/ 1630633 w 4433283"/>
              <a:gd name="connsiteY9" fmla="*/ 365194 h 1084257"/>
              <a:gd name="connsiteX10" fmla="*/ 1828800 w 4433283"/>
              <a:gd name="connsiteY10" fmla="*/ 266110 h 1084257"/>
              <a:gd name="connsiteX11" fmla="*/ 2007151 w 4433283"/>
              <a:gd name="connsiteY11" fmla="*/ 209491 h 1084257"/>
              <a:gd name="connsiteX12" fmla="*/ 2179839 w 4433283"/>
              <a:gd name="connsiteY12" fmla="*/ 147210 h 1084257"/>
              <a:gd name="connsiteX13" fmla="*/ 2437457 w 4433283"/>
              <a:gd name="connsiteY13" fmla="*/ 96252 h 1084257"/>
              <a:gd name="connsiteX14" fmla="*/ 2618638 w 4433283"/>
              <a:gd name="connsiteY14" fmla="*/ 84928 h 1084257"/>
              <a:gd name="connsiteX15" fmla="*/ 2729046 w 4433283"/>
              <a:gd name="connsiteY15" fmla="*/ 84928 h 1084257"/>
              <a:gd name="connsiteX16" fmla="*/ 2796989 w 4433283"/>
              <a:gd name="connsiteY16" fmla="*/ 90590 h 1084257"/>
              <a:gd name="connsiteX17" fmla="*/ 2881917 w 4433283"/>
              <a:gd name="connsiteY17" fmla="*/ 0 h 1084257"/>
              <a:gd name="connsiteX18" fmla="*/ 3029127 w 4433283"/>
              <a:gd name="connsiteY18" fmla="*/ 73604 h 1084257"/>
              <a:gd name="connsiteX19" fmla="*/ 3351857 w 4433283"/>
              <a:gd name="connsiteY19" fmla="*/ 305743 h 1084257"/>
              <a:gd name="connsiteX20" fmla="*/ 3357519 w 4433283"/>
              <a:gd name="connsiteY20" fmla="*/ 283097 h 1084257"/>
              <a:gd name="connsiteX21" fmla="*/ 3527376 w 4433283"/>
              <a:gd name="connsiteY21" fmla="*/ 410489 h 1084257"/>
              <a:gd name="connsiteX22" fmla="*/ 3742529 w 4433283"/>
              <a:gd name="connsiteY22" fmla="*/ 509572 h 1084257"/>
              <a:gd name="connsiteX23" fmla="*/ 4136033 w 4433283"/>
              <a:gd name="connsiteY23" fmla="*/ 803992 h 1084257"/>
              <a:gd name="connsiteX24" fmla="*/ 4252102 w 4433283"/>
              <a:gd name="connsiteY24" fmla="*/ 988005 h 1084257"/>
              <a:gd name="connsiteX25" fmla="*/ 4433283 w 4433283"/>
              <a:gd name="connsiteY25" fmla="*/ 1081427 h 1084257"/>
              <a:gd name="connsiteX26" fmla="*/ 4427621 w 4433283"/>
              <a:gd name="connsiteY26" fmla="*/ 1084257 h 1084257"/>
              <a:gd name="connsiteX0" fmla="*/ 0 w 4433283"/>
              <a:gd name="connsiteY0" fmla="*/ 1030469 h 1084257"/>
              <a:gd name="connsiteX1" fmla="*/ 101915 w 4433283"/>
              <a:gd name="connsiteY1" fmla="*/ 979512 h 1084257"/>
              <a:gd name="connsiteX2" fmla="*/ 215153 w 4433283"/>
              <a:gd name="connsiteY2" fmla="*/ 951202 h 1084257"/>
              <a:gd name="connsiteX3" fmla="*/ 509573 w 4433283"/>
              <a:gd name="connsiteY3" fmla="*/ 843626 h 1084257"/>
              <a:gd name="connsiteX4" fmla="*/ 716233 w 4433283"/>
              <a:gd name="connsiteY4" fmla="*/ 758697 h 1084257"/>
              <a:gd name="connsiteX5" fmla="*/ 979513 w 4433283"/>
              <a:gd name="connsiteY5" fmla="*/ 665275 h 1084257"/>
              <a:gd name="connsiteX6" fmla="*/ 1075765 w 4433283"/>
              <a:gd name="connsiteY6" fmla="*/ 611487 h 1084257"/>
              <a:gd name="connsiteX7" fmla="*/ 1299411 w 4433283"/>
              <a:gd name="connsiteY7" fmla="*/ 563361 h 1084257"/>
              <a:gd name="connsiteX8" fmla="*/ 1494747 w 4433283"/>
              <a:gd name="connsiteY8" fmla="*/ 416151 h 1084257"/>
              <a:gd name="connsiteX9" fmla="*/ 1630633 w 4433283"/>
              <a:gd name="connsiteY9" fmla="*/ 365194 h 1084257"/>
              <a:gd name="connsiteX10" fmla="*/ 1828800 w 4433283"/>
              <a:gd name="connsiteY10" fmla="*/ 266110 h 1084257"/>
              <a:gd name="connsiteX11" fmla="*/ 2007151 w 4433283"/>
              <a:gd name="connsiteY11" fmla="*/ 209491 h 1084257"/>
              <a:gd name="connsiteX12" fmla="*/ 2179839 w 4433283"/>
              <a:gd name="connsiteY12" fmla="*/ 147210 h 1084257"/>
              <a:gd name="connsiteX13" fmla="*/ 2437457 w 4433283"/>
              <a:gd name="connsiteY13" fmla="*/ 96252 h 1084257"/>
              <a:gd name="connsiteX14" fmla="*/ 2618638 w 4433283"/>
              <a:gd name="connsiteY14" fmla="*/ 84928 h 1084257"/>
              <a:gd name="connsiteX15" fmla="*/ 2729046 w 4433283"/>
              <a:gd name="connsiteY15" fmla="*/ 84928 h 1084257"/>
              <a:gd name="connsiteX16" fmla="*/ 2796989 w 4433283"/>
              <a:gd name="connsiteY16" fmla="*/ 90590 h 1084257"/>
              <a:gd name="connsiteX17" fmla="*/ 2881917 w 4433283"/>
              <a:gd name="connsiteY17" fmla="*/ 0 h 1084257"/>
              <a:gd name="connsiteX18" fmla="*/ 3029127 w 4433283"/>
              <a:gd name="connsiteY18" fmla="*/ 73604 h 1084257"/>
              <a:gd name="connsiteX19" fmla="*/ 3351857 w 4433283"/>
              <a:gd name="connsiteY19" fmla="*/ 305743 h 1084257"/>
              <a:gd name="connsiteX20" fmla="*/ 3357519 w 4433283"/>
              <a:gd name="connsiteY20" fmla="*/ 283097 h 1084257"/>
              <a:gd name="connsiteX21" fmla="*/ 3527376 w 4433283"/>
              <a:gd name="connsiteY21" fmla="*/ 410489 h 1084257"/>
              <a:gd name="connsiteX22" fmla="*/ 3742529 w 4433283"/>
              <a:gd name="connsiteY22" fmla="*/ 509572 h 1084257"/>
              <a:gd name="connsiteX23" fmla="*/ 4136033 w 4433283"/>
              <a:gd name="connsiteY23" fmla="*/ 803992 h 1084257"/>
              <a:gd name="connsiteX24" fmla="*/ 4303059 w 4433283"/>
              <a:gd name="connsiteY24" fmla="*/ 956864 h 1084257"/>
              <a:gd name="connsiteX25" fmla="*/ 4433283 w 4433283"/>
              <a:gd name="connsiteY25" fmla="*/ 1081427 h 1084257"/>
              <a:gd name="connsiteX26" fmla="*/ 4427621 w 4433283"/>
              <a:gd name="connsiteY26" fmla="*/ 1084257 h 1084257"/>
              <a:gd name="connsiteX0" fmla="*/ 0 w 4458762"/>
              <a:gd name="connsiteY0" fmla="*/ 1030469 h 1084257"/>
              <a:gd name="connsiteX1" fmla="*/ 101915 w 4458762"/>
              <a:gd name="connsiteY1" fmla="*/ 979512 h 1084257"/>
              <a:gd name="connsiteX2" fmla="*/ 215153 w 4458762"/>
              <a:gd name="connsiteY2" fmla="*/ 951202 h 1084257"/>
              <a:gd name="connsiteX3" fmla="*/ 509573 w 4458762"/>
              <a:gd name="connsiteY3" fmla="*/ 843626 h 1084257"/>
              <a:gd name="connsiteX4" fmla="*/ 716233 w 4458762"/>
              <a:gd name="connsiteY4" fmla="*/ 758697 h 1084257"/>
              <a:gd name="connsiteX5" fmla="*/ 979513 w 4458762"/>
              <a:gd name="connsiteY5" fmla="*/ 665275 h 1084257"/>
              <a:gd name="connsiteX6" fmla="*/ 1075765 w 4458762"/>
              <a:gd name="connsiteY6" fmla="*/ 611487 h 1084257"/>
              <a:gd name="connsiteX7" fmla="*/ 1299411 w 4458762"/>
              <a:gd name="connsiteY7" fmla="*/ 563361 h 1084257"/>
              <a:gd name="connsiteX8" fmla="*/ 1494747 w 4458762"/>
              <a:gd name="connsiteY8" fmla="*/ 416151 h 1084257"/>
              <a:gd name="connsiteX9" fmla="*/ 1630633 w 4458762"/>
              <a:gd name="connsiteY9" fmla="*/ 365194 h 1084257"/>
              <a:gd name="connsiteX10" fmla="*/ 1828800 w 4458762"/>
              <a:gd name="connsiteY10" fmla="*/ 266110 h 1084257"/>
              <a:gd name="connsiteX11" fmla="*/ 2007151 w 4458762"/>
              <a:gd name="connsiteY11" fmla="*/ 209491 h 1084257"/>
              <a:gd name="connsiteX12" fmla="*/ 2179839 w 4458762"/>
              <a:gd name="connsiteY12" fmla="*/ 147210 h 1084257"/>
              <a:gd name="connsiteX13" fmla="*/ 2437457 w 4458762"/>
              <a:gd name="connsiteY13" fmla="*/ 96252 h 1084257"/>
              <a:gd name="connsiteX14" fmla="*/ 2618638 w 4458762"/>
              <a:gd name="connsiteY14" fmla="*/ 84928 h 1084257"/>
              <a:gd name="connsiteX15" fmla="*/ 2729046 w 4458762"/>
              <a:gd name="connsiteY15" fmla="*/ 84928 h 1084257"/>
              <a:gd name="connsiteX16" fmla="*/ 2796989 w 4458762"/>
              <a:gd name="connsiteY16" fmla="*/ 90590 h 1084257"/>
              <a:gd name="connsiteX17" fmla="*/ 2881917 w 4458762"/>
              <a:gd name="connsiteY17" fmla="*/ 0 h 1084257"/>
              <a:gd name="connsiteX18" fmla="*/ 3029127 w 4458762"/>
              <a:gd name="connsiteY18" fmla="*/ 73604 h 1084257"/>
              <a:gd name="connsiteX19" fmla="*/ 3351857 w 4458762"/>
              <a:gd name="connsiteY19" fmla="*/ 305743 h 1084257"/>
              <a:gd name="connsiteX20" fmla="*/ 3357519 w 4458762"/>
              <a:gd name="connsiteY20" fmla="*/ 283097 h 1084257"/>
              <a:gd name="connsiteX21" fmla="*/ 3527376 w 4458762"/>
              <a:gd name="connsiteY21" fmla="*/ 410489 h 1084257"/>
              <a:gd name="connsiteX22" fmla="*/ 3742529 w 4458762"/>
              <a:gd name="connsiteY22" fmla="*/ 509572 h 1084257"/>
              <a:gd name="connsiteX23" fmla="*/ 4136033 w 4458762"/>
              <a:gd name="connsiteY23" fmla="*/ 803992 h 1084257"/>
              <a:gd name="connsiteX24" fmla="*/ 4303059 w 4458762"/>
              <a:gd name="connsiteY24" fmla="*/ 956864 h 1084257"/>
              <a:gd name="connsiteX25" fmla="*/ 4458762 w 4458762"/>
              <a:gd name="connsiteY25" fmla="*/ 1081427 h 1084257"/>
              <a:gd name="connsiteX26" fmla="*/ 4427621 w 4458762"/>
              <a:gd name="connsiteY26" fmla="*/ 1084257 h 1084257"/>
              <a:gd name="connsiteX0" fmla="*/ 0 w 4458762"/>
              <a:gd name="connsiteY0" fmla="*/ 1030469 h 1084257"/>
              <a:gd name="connsiteX1" fmla="*/ 101915 w 4458762"/>
              <a:gd name="connsiteY1" fmla="*/ 979512 h 1084257"/>
              <a:gd name="connsiteX2" fmla="*/ 215153 w 4458762"/>
              <a:gd name="connsiteY2" fmla="*/ 951202 h 1084257"/>
              <a:gd name="connsiteX3" fmla="*/ 509573 w 4458762"/>
              <a:gd name="connsiteY3" fmla="*/ 843626 h 1084257"/>
              <a:gd name="connsiteX4" fmla="*/ 716233 w 4458762"/>
              <a:gd name="connsiteY4" fmla="*/ 758697 h 1084257"/>
              <a:gd name="connsiteX5" fmla="*/ 979513 w 4458762"/>
              <a:gd name="connsiteY5" fmla="*/ 665275 h 1084257"/>
              <a:gd name="connsiteX6" fmla="*/ 1075765 w 4458762"/>
              <a:gd name="connsiteY6" fmla="*/ 611487 h 1084257"/>
              <a:gd name="connsiteX7" fmla="*/ 1299411 w 4458762"/>
              <a:gd name="connsiteY7" fmla="*/ 563361 h 1084257"/>
              <a:gd name="connsiteX8" fmla="*/ 1494747 w 4458762"/>
              <a:gd name="connsiteY8" fmla="*/ 416151 h 1084257"/>
              <a:gd name="connsiteX9" fmla="*/ 1630633 w 4458762"/>
              <a:gd name="connsiteY9" fmla="*/ 365194 h 1084257"/>
              <a:gd name="connsiteX10" fmla="*/ 1828800 w 4458762"/>
              <a:gd name="connsiteY10" fmla="*/ 266110 h 1084257"/>
              <a:gd name="connsiteX11" fmla="*/ 2007151 w 4458762"/>
              <a:gd name="connsiteY11" fmla="*/ 209491 h 1084257"/>
              <a:gd name="connsiteX12" fmla="*/ 2179839 w 4458762"/>
              <a:gd name="connsiteY12" fmla="*/ 147210 h 1084257"/>
              <a:gd name="connsiteX13" fmla="*/ 2437457 w 4458762"/>
              <a:gd name="connsiteY13" fmla="*/ 96252 h 1084257"/>
              <a:gd name="connsiteX14" fmla="*/ 2618638 w 4458762"/>
              <a:gd name="connsiteY14" fmla="*/ 84928 h 1084257"/>
              <a:gd name="connsiteX15" fmla="*/ 2729046 w 4458762"/>
              <a:gd name="connsiteY15" fmla="*/ 84928 h 1084257"/>
              <a:gd name="connsiteX16" fmla="*/ 2796989 w 4458762"/>
              <a:gd name="connsiteY16" fmla="*/ 90590 h 1084257"/>
              <a:gd name="connsiteX17" fmla="*/ 2881917 w 4458762"/>
              <a:gd name="connsiteY17" fmla="*/ 0 h 1084257"/>
              <a:gd name="connsiteX18" fmla="*/ 3029127 w 4458762"/>
              <a:gd name="connsiteY18" fmla="*/ 73604 h 1084257"/>
              <a:gd name="connsiteX19" fmla="*/ 3351857 w 4458762"/>
              <a:gd name="connsiteY19" fmla="*/ 305743 h 1084257"/>
              <a:gd name="connsiteX20" fmla="*/ 3357519 w 4458762"/>
              <a:gd name="connsiteY20" fmla="*/ 283097 h 1084257"/>
              <a:gd name="connsiteX21" fmla="*/ 3527376 w 4458762"/>
              <a:gd name="connsiteY21" fmla="*/ 410489 h 1084257"/>
              <a:gd name="connsiteX22" fmla="*/ 3742529 w 4458762"/>
              <a:gd name="connsiteY22" fmla="*/ 509572 h 1084257"/>
              <a:gd name="connsiteX23" fmla="*/ 4303059 w 4458762"/>
              <a:gd name="connsiteY23" fmla="*/ 956864 h 1084257"/>
              <a:gd name="connsiteX24" fmla="*/ 4458762 w 4458762"/>
              <a:gd name="connsiteY24" fmla="*/ 1081427 h 1084257"/>
              <a:gd name="connsiteX25" fmla="*/ 4427621 w 4458762"/>
              <a:gd name="connsiteY25" fmla="*/ 1084257 h 1084257"/>
              <a:gd name="connsiteX0" fmla="*/ 0 w 4458762"/>
              <a:gd name="connsiteY0" fmla="*/ 1030469 h 1084257"/>
              <a:gd name="connsiteX1" fmla="*/ 101915 w 4458762"/>
              <a:gd name="connsiteY1" fmla="*/ 979512 h 1084257"/>
              <a:gd name="connsiteX2" fmla="*/ 215153 w 4458762"/>
              <a:gd name="connsiteY2" fmla="*/ 951202 h 1084257"/>
              <a:gd name="connsiteX3" fmla="*/ 509573 w 4458762"/>
              <a:gd name="connsiteY3" fmla="*/ 843626 h 1084257"/>
              <a:gd name="connsiteX4" fmla="*/ 716233 w 4458762"/>
              <a:gd name="connsiteY4" fmla="*/ 758697 h 1084257"/>
              <a:gd name="connsiteX5" fmla="*/ 979513 w 4458762"/>
              <a:gd name="connsiteY5" fmla="*/ 665275 h 1084257"/>
              <a:gd name="connsiteX6" fmla="*/ 1075765 w 4458762"/>
              <a:gd name="connsiteY6" fmla="*/ 611487 h 1084257"/>
              <a:gd name="connsiteX7" fmla="*/ 1299411 w 4458762"/>
              <a:gd name="connsiteY7" fmla="*/ 563361 h 1084257"/>
              <a:gd name="connsiteX8" fmla="*/ 1494747 w 4458762"/>
              <a:gd name="connsiteY8" fmla="*/ 416151 h 1084257"/>
              <a:gd name="connsiteX9" fmla="*/ 1630633 w 4458762"/>
              <a:gd name="connsiteY9" fmla="*/ 365194 h 1084257"/>
              <a:gd name="connsiteX10" fmla="*/ 1828800 w 4458762"/>
              <a:gd name="connsiteY10" fmla="*/ 266110 h 1084257"/>
              <a:gd name="connsiteX11" fmla="*/ 2007151 w 4458762"/>
              <a:gd name="connsiteY11" fmla="*/ 209491 h 1084257"/>
              <a:gd name="connsiteX12" fmla="*/ 2179839 w 4458762"/>
              <a:gd name="connsiteY12" fmla="*/ 147210 h 1084257"/>
              <a:gd name="connsiteX13" fmla="*/ 2437457 w 4458762"/>
              <a:gd name="connsiteY13" fmla="*/ 96252 h 1084257"/>
              <a:gd name="connsiteX14" fmla="*/ 2618638 w 4458762"/>
              <a:gd name="connsiteY14" fmla="*/ 84928 h 1084257"/>
              <a:gd name="connsiteX15" fmla="*/ 2729046 w 4458762"/>
              <a:gd name="connsiteY15" fmla="*/ 84928 h 1084257"/>
              <a:gd name="connsiteX16" fmla="*/ 2796989 w 4458762"/>
              <a:gd name="connsiteY16" fmla="*/ 90590 h 1084257"/>
              <a:gd name="connsiteX17" fmla="*/ 2881917 w 4458762"/>
              <a:gd name="connsiteY17" fmla="*/ 0 h 1084257"/>
              <a:gd name="connsiteX18" fmla="*/ 3029127 w 4458762"/>
              <a:gd name="connsiteY18" fmla="*/ 73604 h 1084257"/>
              <a:gd name="connsiteX19" fmla="*/ 3351857 w 4458762"/>
              <a:gd name="connsiteY19" fmla="*/ 305743 h 1084257"/>
              <a:gd name="connsiteX20" fmla="*/ 3357519 w 4458762"/>
              <a:gd name="connsiteY20" fmla="*/ 283097 h 1084257"/>
              <a:gd name="connsiteX21" fmla="*/ 3527376 w 4458762"/>
              <a:gd name="connsiteY21" fmla="*/ 410489 h 1084257"/>
              <a:gd name="connsiteX22" fmla="*/ 3937865 w 4458762"/>
              <a:gd name="connsiteY22" fmla="*/ 690754 h 1084257"/>
              <a:gd name="connsiteX23" fmla="*/ 4303059 w 4458762"/>
              <a:gd name="connsiteY23" fmla="*/ 956864 h 1084257"/>
              <a:gd name="connsiteX24" fmla="*/ 4458762 w 4458762"/>
              <a:gd name="connsiteY24" fmla="*/ 1081427 h 1084257"/>
              <a:gd name="connsiteX25" fmla="*/ 4427621 w 4458762"/>
              <a:gd name="connsiteY25" fmla="*/ 1084257 h 1084257"/>
              <a:gd name="connsiteX0" fmla="*/ 0 w 4458762"/>
              <a:gd name="connsiteY0" fmla="*/ 1030469 h 1084257"/>
              <a:gd name="connsiteX1" fmla="*/ 101915 w 4458762"/>
              <a:gd name="connsiteY1" fmla="*/ 979512 h 1084257"/>
              <a:gd name="connsiteX2" fmla="*/ 215153 w 4458762"/>
              <a:gd name="connsiteY2" fmla="*/ 951202 h 1084257"/>
              <a:gd name="connsiteX3" fmla="*/ 509573 w 4458762"/>
              <a:gd name="connsiteY3" fmla="*/ 843626 h 1084257"/>
              <a:gd name="connsiteX4" fmla="*/ 716233 w 4458762"/>
              <a:gd name="connsiteY4" fmla="*/ 758697 h 1084257"/>
              <a:gd name="connsiteX5" fmla="*/ 979513 w 4458762"/>
              <a:gd name="connsiteY5" fmla="*/ 665275 h 1084257"/>
              <a:gd name="connsiteX6" fmla="*/ 1075765 w 4458762"/>
              <a:gd name="connsiteY6" fmla="*/ 611487 h 1084257"/>
              <a:gd name="connsiteX7" fmla="*/ 1299411 w 4458762"/>
              <a:gd name="connsiteY7" fmla="*/ 563361 h 1084257"/>
              <a:gd name="connsiteX8" fmla="*/ 1494747 w 4458762"/>
              <a:gd name="connsiteY8" fmla="*/ 416151 h 1084257"/>
              <a:gd name="connsiteX9" fmla="*/ 1630633 w 4458762"/>
              <a:gd name="connsiteY9" fmla="*/ 365194 h 1084257"/>
              <a:gd name="connsiteX10" fmla="*/ 1828800 w 4458762"/>
              <a:gd name="connsiteY10" fmla="*/ 266110 h 1084257"/>
              <a:gd name="connsiteX11" fmla="*/ 2007151 w 4458762"/>
              <a:gd name="connsiteY11" fmla="*/ 209491 h 1084257"/>
              <a:gd name="connsiteX12" fmla="*/ 2179839 w 4458762"/>
              <a:gd name="connsiteY12" fmla="*/ 147210 h 1084257"/>
              <a:gd name="connsiteX13" fmla="*/ 2437457 w 4458762"/>
              <a:gd name="connsiteY13" fmla="*/ 96252 h 1084257"/>
              <a:gd name="connsiteX14" fmla="*/ 2618638 w 4458762"/>
              <a:gd name="connsiteY14" fmla="*/ 84928 h 1084257"/>
              <a:gd name="connsiteX15" fmla="*/ 2729046 w 4458762"/>
              <a:gd name="connsiteY15" fmla="*/ 84928 h 1084257"/>
              <a:gd name="connsiteX16" fmla="*/ 2796989 w 4458762"/>
              <a:gd name="connsiteY16" fmla="*/ 90590 h 1084257"/>
              <a:gd name="connsiteX17" fmla="*/ 2881917 w 4458762"/>
              <a:gd name="connsiteY17" fmla="*/ 0 h 1084257"/>
              <a:gd name="connsiteX18" fmla="*/ 3029127 w 4458762"/>
              <a:gd name="connsiteY18" fmla="*/ 73604 h 1084257"/>
              <a:gd name="connsiteX19" fmla="*/ 3357519 w 4458762"/>
              <a:gd name="connsiteY19" fmla="*/ 283097 h 1084257"/>
              <a:gd name="connsiteX20" fmla="*/ 3527376 w 4458762"/>
              <a:gd name="connsiteY20" fmla="*/ 410489 h 1084257"/>
              <a:gd name="connsiteX21" fmla="*/ 3937865 w 4458762"/>
              <a:gd name="connsiteY21" fmla="*/ 690754 h 1084257"/>
              <a:gd name="connsiteX22" fmla="*/ 4303059 w 4458762"/>
              <a:gd name="connsiteY22" fmla="*/ 956864 h 1084257"/>
              <a:gd name="connsiteX23" fmla="*/ 4458762 w 4458762"/>
              <a:gd name="connsiteY23" fmla="*/ 1081427 h 1084257"/>
              <a:gd name="connsiteX24" fmla="*/ 4427621 w 4458762"/>
              <a:gd name="connsiteY24" fmla="*/ 1084257 h 1084257"/>
              <a:gd name="connsiteX0" fmla="*/ 0 w 4458762"/>
              <a:gd name="connsiteY0" fmla="*/ 1030469 h 1084257"/>
              <a:gd name="connsiteX1" fmla="*/ 101915 w 4458762"/>
              <a:gd name="connsiteY1" fmla="*/ 979512 h 1084257"/>
              <a:gd name="connsiteX2" fmla="*/ 215153 w 4458762"/>
              <a:gd name="connsiteY2" fmla="*/ 951202 h 1084257"/>
              <a:gd name="connsiteX3" fmla="*/ 509573 w 4458762"/>
              <a:gd name="connsiteY3" fmla="*/ 843626 h 1084257"/>
              <a:gd name="connsiteX4" fmla="*/ 716233 w 4458762"/>
              <a:gd name="connsiteY4" fmla="*/ 758697 h 1084257"/>
              <a:gd name="connsiteX5" fmla="*/ 979513 w 4458762"/>
              <a:gd name="connsiteY5" fmla="*/ 665275 h 1084257"/>
              <a:gd name="connsiteX6" fmla="*/ 1075765 w 4458762"/>
              <a:gd name="connsiteY6" fmla="*/ 611487 h 1084257"/>
              <a:gd name="connsiteX7" fmla="*/ 1299411 w 4458762"/>
              <a:gd name="connsiteY7" fmla="*/ 563361 h 1084257"/>
              <a:gd name="connsiteX8" fmla="*/ 1494747 w 4458762"/>
              <a:gd name="connsiteY8" fmla="*/ 416151 h 1084257"/>
              <a:gd name="connsiteX9" fmla="*/ 1630633 w 4458762"/>
              <a:gd name="connsiteY9" fmla="*/ 365194 h 1084257"/>
              <a:gd name="connsiteX10" fmla="*/ 1828800 w 4458762"/>
              <a:gd name="connsiteY10" fmla="*/ 266110 h 1084257"/>
              <a:gd name="connsiteX11" fmla="*/ 2007151 w 4458762"/>
              <a:gd name="connsiteY11" fmla="*/ 209491 h 1084257"/>
              <a:gd name="connsiteX12" fmla="*/ 2179839 w 4458762"/>
              <a:gd name="connsiteY12" fmla="*/ 147210 h 1084257"/>
              <a:gd name="connsiteX13" fmla="*/ 2437457 w 4458762"/>
              <a:gd name="connsiteY13" fmla="*/ 96252 h 1084257"/>
              <a:gd name="connsiteX14" fmla="*/ 2618638 w 4458762"/>
              <a:gd name="connsiteY14" fmla="*/ 84928 h 1084257"/>
              <a:gd name="connsiteX15" fmla="*/ 2729046 w 4458762"/>
              <a:gd name="connsiteY15" fmla="*/ 84928 h 1084257"/>
              <a:gd name="connsiteX16" fmla="*/ 2796989 w 4458762"/>
              <a:gd name="connsiteY16" fmla="*/ 90590 h 1084257"/>
              <a:gd name="connsiteX17" fmla="*/ 2881917 w 4458762"/>
              <a:gd name="connsiteY17" fmla="*/ 0 h 1084257"/>
              <a:gd name="connsiteX18" fmla="*/ 3029127 w 4458762"/>
              <a:gd name="connsiteY18" fmla="*/ 73604 h 1084257"/>
              <a:gd name="connsiteX19" fmla="*/ 3312223 w 4458762"/>
              <a:gd name="connsiteY19" fmla="*/ 263280 h 1084257"/>
              <a:gd name="connsiteX20" fmla="*/ 3527376 w 4458762"/>
              <a:gd name="connsiteY20" fmla="*/ 410489 h 1084257"/>
              <a:gd name="connsiteX21" fmla="*/ 3937865 w 4458762"/>
              <a:gd name="connsiteY21" fmla="*/ 690754 h 1084257"/>
              <a:gd name="connsiteX22" fmla="*/ 4303059 w 4458762"/>
              <a:gd name="connsiteY22" fmla="*/ 956864 h 1084257"/>
              <a:gd name="connsiteX23" fmla="*/ 4458762 w 4458762"/>
              <a:gd name="connsiteY23" fmla="*/ 1081427 h 1084257"/>
              <a:gd name="connsiteX24" fmla="*/ 4427621 w 4458762"/>
              <a:gd name="connsiteY24" fmla="*/ 1084257 h 1084257"/>
              <a:gd name="connsiteX0" fmla="*/ 0 w 4458762"/>
              <a:gd name="connsiteY0" fmla="*/ 1033466 h 1087254"/>
              <a:gd name="connsiteX1" fmla="*/ 101915 w 4458762"/>
              <a:gd name="connsiteY1" fmla="*/ 982509 h 1087254"/>
              <a:gd name="connsiteX2" fmla="*/ 215153 w 4458762"/>
              <a:gd name="connsiteY2" fmla="*/ 954199 h 1087254"/>
              <a:gd name="connsiteX3" fmla="*/ 509573 w 4458762"/>
              <a:gd name="connsiteY3" fmla="*/ 846623 h 1087254"/>
              <a:gd name="connsiteX4" fmla="*/ 716233 w 4458762"/>
              <a:gd name="connsiteY4" fmla="*/ 761694 h 1087254"/>
              <a:gd name="connsiteX5" fmla="*/ 979513 w 4458762"/>
              <a:gd name="connsiteY5" fmla="*/ 668272 h 1087254"/>
              <a:gd name="connsiteX6" fmla="*/ 1075765 w 4458762"/>
              <a:gd name="connsiteY6" fmla="*/ 614484 h 1087254"/>
              <a:gd name="connsiteX7" fmla="*/ 1299411 w 4458762"/>
              <a:gd name="connsiteY7" fmla="*/ 566358 h 1087254"/>
              <a:gd name="connsiteX8" fmla="*/ 1494747 w 4458762"/>
              <a:gd name="connsiteY8" fmla="*/ 419148 h 1087254"/>
              <a:gd name="connsiteX9" fmla="*/ 1630633 w 4458762"/>
              <a:gd name="connsiteY9" fmla="*/ 368191 h 1087254"/>
              <a:gd name="connsiteX10" fmla="*/ 1828800 w 4458762"/>
              <a:gd name="connsiteY10" fmla="*/ 269107 h 1087254"/>
              <a:gd name="connsiteX11" fmla="*/ 2007151 w 4458762"/>
              <a:gd name="connsiteY11" fmla="*/ 212488 h 1087254"/>
              <a:gd name="connsiteX12" fmla="*/ 2179839 w 4458762"/>
              <a:gd name="connsiteY12" fmla="*/ 150207 h 1087254"/>
              <a:gd name="connsiteX13" fmla="*/ 2437457 w 4458762"/>
              <a:gd name="connsiteY13" fmla="*/ 99249 h 1087254"/>
              <a:gd name="connsiteX14" fmla="*/ 2618638 w 4458762"/>
              <a:gd name="connsiteY14" fmla="*/ 87925 h 1087254"/>
              <a:gd name="connsiteX15" fmla="*/ 2729046 w 4458762"/>
              <a:gd name="connsiteY15" fmla="*/ 87925 h 1087254"/>
              <a:gd name="connsiteX16" fmla="*/ 2791327 w 4458762"/>
              <a:gd name="connsiteY16" fmla="*/ 166 h 1087254"/>
              <a:gd name="connsiteX17" fmla="*/ 2881917 w 4458762"/>
              <a:gd name="connsiteY17" fmla="*/ 2997 h 1087254"/>
              <a:gd name="connsiteX18" fmla="*/ 3029127 w 4458762"/>
              <a:gd name="connsiteY18" fmla="*/ 76601 h 1087254"/>
              <a:gd name="connsiteX19" fmla="*/ 3312223 w 4458762"/>
              <a:gd name="connsiteY19" fmla="*/ 266277 h 1087254"/>
              <a:gd name="connsiteX20" fmla="*/ 3527376 w 4458762"/>
              <a:gd name="connsiteY20" fmla="*/ 413486 h 1087254"/>
              <a:gd name="connsiteX21" fmla="*/ 3937865 w 4458762"/>
              <a:gd name="connsiteY21" fmla="*/ 693751 h 1087254"/>
              <a:gd name="connsiteX22" fmla="*/ 4303059 w 4458762"/>
              <a:gd name="connsiteY22" fmla="*/ 959861 h 1087254"/>
              <a:gd name="connsiteX23" fmla="*/ 4458762 w 4458762"/>
              <a:gd name="connsiteY23" fmla="*/ 1084424 h 1087254"/>
              <a:gd name="connsiteX24" fmla="*/ 4427621 w 4458762"/>
              <a:gd name="connsiteY24" fmla="*/ 1087254 h 1087254"/>
              <a:gd name="connsiteX0" fmla="*/ 0 w 4458762"/>
              <a:gd name="connsiteY0" fmla="*/ 1033466 h 1087254"/>
              <a:gd name="connsiteX1" fmla="*/ 101915 w 4458762"/>
              <a:gd name="connsiteY1" fmla="*/ 982509 h 1087254"/>
              <a:gd name="connsiteX2" fmla="*/ 215153 w 4458762"/>
              <a:gd name="connsiteY2" fmla="*/ 954199 h 1087254"/>
              <a:gd name="connsiteX3" fmla="*/ 509573 w 4458762"/>
              <a:gd name="connsiteY3" fmla="*/ 846623 h 1087254"/>
              <a:gd name="connsiteX4" fmla="*/ 716233 w 4458762"/>
              <a:gd name="connsiteY4" fmla="*/ 761694 h 1087254"/>
              <a:gd name="connsiteX5" fmla="*/ 979513 w 4458762"/>
              <a:gd name="connsiteY5" fmla="*/ 668272 h 1087254"/>
              <a:gd name="connsiteX6" fmla="*/ 1075765 w 4458762"/>
              <a:gd name="connsiteY6" fmla="*/ 614484 h 1087254"/>
              <a:gd name="connsiteX7" fmla="*/ 1299411 w 4458762"/>
              <a:gd name="connsiteY7" fmla="*/ 566358 h 1087254"/>
              <a:gd name="connsiteX8" fmla="*/ 1494747 w 4458762"/>
              <a:gd name="connsiteY8" fmla="*/ 419148 h 1087254"/>
              <a:gd name="connsiteX9" fmla="*/ 1630633 w 4458762"/>
              <a:gd name="connsiteY9" fmla="*/ 368191 h 1087254"/>
              <a:gd name="connsiteX10" fmla="*/ 1735379 w 4458762"/>
              <a:gd name="connsiteY10" fmla="*/ 206826 h 1087254"/>
              <a:gd name="connsiteX11" fmla="*/ 2007151 w 4458762"/>
              <a:gd name="connsiteY11" fmla="*/ 212488 h 1087254"/>
              <a:gd name="connsiteX12" fmla="*/ 2179839 w 4458762"/>
              <a:gd name="connsiteY12" fmla="*/ 150207 h 1087254"/>
              <a:gd name="connsiteX13" fmla="*/ 2437457 w 4458762"/>
              <a:gd name="connsiteY13" fmla="*/ 99249 h 1087254"/>
              <a:gd name="connsiteX14" fmla="*/ 2618638 w 4458762"/>
              <a:gd name="connsiteY14" fmla="*/ 87925 h 1087254"/>
              <a:gd name="connsiteX15" fmla="*/ 2729046 w 4458762"/>
              <a:gd name="connsiteY15" fmla="*/ 87925 h 1087254"/>
              <a:gd name="connsiteX16" fmla="*/ 2791327 w 4458762"/>
              <a:gd name="connsiteY16" fmla="*/ 166 h 1087254"/>
              <a:gd name="connsiteX17" fmla="*/ 2881917 w 4458762"/>
              <a:gd name="connsiteY17" fmla="*/ 2997 h 1087254"/>
              <a:gd name="connsiteX18" fmla="*/ 3029127 w 4458762"/>
              <a:gd name="connsiteY18" fmla="*/ 76601 h 1087254"/>
              <a:gd name="connsiteX19" fmla="*/ 3312223 w 4458762"/>
              <a:gd name="connsiteY19" fmla="*/ 266277 h 1087254"/>
              <a:gd name="connsiteX20" fmla="*/ 3527376 w 4458762"/>
              <a:gd name="connsiteY20" fmla="*/ 413486 h 1087254"/>
              <a:gd name="connsiteX21" fmla="*/ 3937865 w 4458762"/>
              <a:gd name="connsiteY21" fmla="*/ 693751 h 1087254"/>
              <a:gd name="connsiteX22" fmla="*/ 4303059 w 4458762"/>
              <a:gd name="connsiteY22" fmla="*/ 959861 h 1087254"/>
              <a:gd name="connsiteX23" fmla="*/ 4458762 w 4458762"/>
              <a:gd name="connsiteY23" fmla="*/ 1084424 h 1087254"/>
              <a:gd name="connsiteX24" fmla="*/ 4427621 w 4458762"/>
              <a:gd name="connsiteY24" fmla="*/ 1087254 h 1087254"/>
              <a:gd name="connsiteX0" fmla="*/ 0 w 4458762"/>
              <a:gd name="connsiteY0" fmla="*/ 1033466 h 1087254"/>
              <a:gd name="connsiteX1" fmla="*/ 101915 w 4458762"/>
              <a:gd name="connsiteY1" fmla="*/ 982509 h 1087254"/>
              <a:gd name="connsiteX2" fmla="*/ 215153 w 4458762"/>
              <a:gd name="connsiteY2" fmla="*/ 954199 h 1087254"/>
              <a:gd name="connsiteX3" fmla="*/ 509573 w 4458762"/>
              <a:gd name="connsiteY3" fmla="*/ 846623 h 1087254"/>
              <a:gd name="connsiteX4" fmla="*/ 716233 w 4458762"/>
              <a:gd name="connsiteY4" fmla="*/ 761694 h 1087254"/>
              <a:gd name="connsiteX5" fmla="*/ 979513 w 4458762"/>
              <a:gd name="connsiteY5" fmla="*/ 668272 h 1087254"/>
              <a:gd name="connsiteX6" fmla="*/ 1075765 w 4458762"/>
              <a:gd name="connsiteY6" fmla="*/ 614484 h 1087254"/>
              <a:gd name="connsiteX7" fmla="*/ 1299411 w 4458762"/>
              <a:gd name="connsiteY7" fmla="*/ 566358 h 1087254"/>
              <a:gd name="connsiteX8" fmla="*/ 1494747 w 4458762"/>
              <a:gd name="connsiteY8" fmla="*/ 419148 h 1087254"/>
              <a:gd name="connsiteX9" fmla="*/ 1630633 w 4458762"/>
              <a:gd name="connsiteY9" fmla="*/ 368191 h 1087254"/>
              <a:gd name="connsiteX10" fmla="*/ 1735379 w 4458762"/>
              <a:gd name="connsiteY10" fmla="*/ 206826 h 1087254"/>
              <a:gd name="connsiteX11" fmla="*/ 1871265 w 4458762"/>
              <a:gd name="connsiteY11" fmla="*/ 144545 h 1087254"/>
              <a:gd name="connsiteX12" fmla="*/ 2179839 w 4458762"/>
              <a:gd name="connsiteY12" fmla="*/ 150207 h 1087254"/>
              <a:gd name="connsiteX13" fmla="*/ 2437457 w 4458762"/>
              <a:gd name="connsiteY13" fmla="*/ 99249 h 1087254"/>
              <a:gd name="connsiteX14" fmla="*/ 2618638 w 4458762"/>
              <a:gd name="connsiteY14" fmla="*/ 87925 h 1087254"/>
              <a:gd name="connsiteX15" fmla="*/ 2729046 w 4458762"/>
              <a:gd name="connsiteY15" fmla="*/ 87925 h 1087254"/>
              <a:gd name="connsiteX16" fmla="*/ 2791327 w 4458762"/>
              <a:gd name="connsiteY16" fmla="*/ 166 h 1087254"/>
              <a:gd name="connsiteX17" fmla="*/ 2881917 w 4458762"/>
              <a:gd name="connsiteY17" fmla="*/ 2997 h 1087254"/>
              <a:gd name="connsiteX18" fmla="*/ 3029127 w 4458762"/>
              <a:gd name="connsiteY18" fmla="*/ 76601 h 1087254"/>
              <a:gd name="connsiteX19" fmla="*/ 3312223 w 4458762"/>
              <a:gd name="connsiteY19" fmla="*/ 266277 h 1087254"/>
              <a:gd name="connsiteX20" fmla="*/ 3527376 w 4458762"/>
              <a:gd name="connsiteY20" fmla="*/ 413486 h 1087254"/>
              <a:gd name="connsiteX21" fmla="*/ 3937865 w 4458762"/>
              <a:gd name="connsiteY21" fmla="*/ 693751 h 1087254"/>
              <a:gd name="connsiteX22" fmla="*/ 4303059 w 4458762"/>
              <a:gd name="connsiteY22" fmla="*/ 959861 h 1087254"/>
              <a:gd name="connsiteX23" fmla="*/ 4458762 w 4458762"/>
              <a:gd name="connsiteY23" fmla="*/ 1084424 h 1087254"/>
              <a:gd name="connsiteX24" fmla="*/ 4427621 w 4458762"/>
              <a:gd name="connsiteY24" fmla="*/ 1087254 h 1087254"/>
              <a:gd name="connsiteX0" fmla="*/ 0 w 4458762"/>
              <a:gd name="connsiteY0" fmla="*/ 1044624 h 1098412"/>
              <a:gd name="connsiteX1" fmla="*/ 101915 w 4458762"/>
              <a:gd name="connsiteY1" fmla="*/ 993667 h 1098412"/>
              <a:gd name="connsiteX2" fmla="*/ 215153 w 4458762"/>
              <a:gd name="connsiteY2" fmla="*/ 965357 h 1098412"/>
              <a:gd name="connsiteX3" fmla="*/ 509573 w 4458762"/>
              <a:gd name="connsiteY3" fmla="*/ 857781 h 1098412"/>
              <a:gd name="connsiteX4" fmla="*/ 716233 w 4458762"/>
              <a:gd name="connsiteY4" fmla="*/ 772852 h 1098412"/>
              <a:gd name="connsiteX5" fmla="*/ 979513 w 4458762"/>
              <a:gd name="connsiteY5" fmla="*/ 679430 h 1098412"/>
              <a:gd name="connsiteX6" fmla="*/ 1075765 w 4458762"/>
              <a:gd name="connsiteY6" fmla="*/ 625642 h 1098412"/>
              <a:gd name="connsiteX7" fmla="*/ 1299411 w 4458762"/>
              <a:gd name="connsiteY7" fmla="*/ 577516 h 1098412"/>
              <a:gd name="connsiteX8" fmla="*/ 1494747 w 4458762"/>
              <a:gd name="connsiteY8" fmla="*/ 430306 h 1098412"/>
              <a:gd name="connsiteX9" fmla="*/ 1630633 w 4458762"/>
              <a:gd name="connsiteY9" fmla="*/ 379349 h 1098412"/>
              <a:gd name="connsiteX10" fmla="*/ 1735379 w 4458762"/>
              <a:gd name="connsiteY10" fmla="*/ 217984 h 1098412"/>
              <a:gd name="connsiteX11" fmla="*/ 1871265 w 4458762"/>
              <a:gd name="connsiteY11" fmla="*/ 155703 h 1098412"/>
              <a:gd name="connsiteX12" fmla="*/ 2179839 w 4458762"/>
              <a:gd name="connsiteY12" fmla="*/ 161365 h 1098412"/>
              <a:gd name="connsiteX13" fmla="*/ 2437457 w 4458762"/>
              <a:gd name="connsiteY13" fmla="*/ 110407 h 1098412"/>
              <a:gd name="connsiteX14" fmla="*/ 2618638 w 4458762"/>
              <a:gd name="connsiteY14" fmla="*/ 99083 h 1098412"/>
              <a:gd name="connsiteX15" fmla="*/ 2720553 w 4458762"/>
              <a:gd name="connsiteY15" fmla="*/ 0 h 1098412"/>
              <a:gd name="connsiteX16" fmla="*/ 2791327 w 4458762"/>
              <a:gd name="connsiteY16" fmla="*/ 11324 h 1098412"/>
              <a:gd name="connsiteX17" fmla="*/ 2881917 w 4458762"/>
              <a:gd name="connsiteY17" fmla="*/ 14155 h 1098412"/>
              <a:gd name="connsiteX18" fmla="*/ 3029127 w 4458762"/>
              <a:gd name="connsiteY18" fmla="*/ 87759 h 1098412"/>
              <a:gd name="connsiteX19" fmla="*/ 3312223 w 4458762"/>
              <a:gd name="connsiteY19" fmla="*/ 277435 h 1098412"/>
              <a:gd name="connsiteX20" fmla="*/ 3527376 w 4458762"/>
              <a:gd name="connsiteY20" fmla="*/ 424644 h 1098412"/>
              <a:gd name="connsiteX21" fmla="*/ 3937865 w 4458762"/>
              <a:gd name="connsiteY21" fmla="*/ 704909 h 1098412"/>
              <a:gd name="connsiteX22" fmla="*/ 4303059 w 4458762"/>
              <a:gd name="connsiteY22" fmla="*/ 971019 h 1098412"/>
              <a:gd name="connsiteX23" fmla="*/ 4458762 w 4458762"/>
              <a:gd name="connsiteY23" fmla="*/ 1095582 h 1098412"/>
              <a:gd name="connsiteX24" fmla="*/ 4427621 w 4458762"/>
              <a:gd name="connsiteY24" fmla="*/ 1098412 h 1098412"/>
              <a:gd name="connsiteX0" fmla="*/ 0 w 4458762"/>
              <a:gd name="connsiteY0" fmla="*/ 1044624 h 1098412"/>
              <a:gd name="connsiteX1" fmla="*/ 101915 w 4458762"/>
              <a:gd name="connsiteY1" fmla="*/ 993667 h 1098412"/>
              <a:gd name="connsiteX2" fmla="*/ 215153 w 4458762"/>
              <a:gd name="connsiteY2" fmla="*/ 965357 h 1098412"/>
              <a:gd name="connsiteX3" fmla="*/ 509573 w 4458762"/>
              <a:gd name="connsiteY3" fmla="*/ 857781 h 1098412"/>
              <a:gd name="connsiteX4" fmla="*/ 716233 w 4458762"/>
              <a:gd name="connsiteY4" fmla="*/ 772852 h 1098412"/>
              <a:gd name="connsiteX5" fmla="*/ 979513 w 4458762"/>
              <a:gd name="connsiteY5" fmla="*/ 679430 h 1098412"/>
              <a:gd name="connsiteX6" fmla="*/ 1075765 w 4458762"/>
              <a:gd name="connsiteY6" fmla="*/ 625642 h 1098412"/>
              <a:gd name="connsiteX7" fmla="*/ 1299411 w 4458762"/>
              <a:gd name="connsiteY7" fmla="*/ 577516 h 1098412"/>
              <a:gd name="connsiteX8" fmla="*/ 1494747 w 4458762"/>
              <a:gd name="connsiteY8" fmla="*/ 430306 h 1098412"/>
              <a:gd name="connsiteX9" fmla="*/ 1630633 w 4458762"/>
              <a:gd name="connsiteY9" fmla="*/ 379349 h 1098412"/>
              <a:gd name="connsiteX10" fmla="*/ 1735379 w 4458762"/>
              <a:gd name="connsiteY10" fmla="*/ 217984 h 1098412"/>
              <a:gd name="connsiteX11" fmla="*/ 1871265 w 4458762"/>
              <a:gd name="connsiteY11" fmla="*/ 155703 h 1098412"/>
              <a:gd name="connsiteX12" fmla="*/ 2179839 w 4458762"/>
              <a:gd name="connsiteY12" fmla="*/ 161365 h 1098412"/>
              <a:gd name="connsiteX13" fmla="*/ 2437457 w 4458762"/>
              <a:gd name="connsiteY13" fmla="*/ 110407 h 1098412"/>
              <a:gd name="connsiteX14" fmla="*/ 2618638 w 4458762"/>
              <a:gd name="connsiteY14" fmla="*/ 99083 h 1098412"/>
              <a:gd name="connsiteX15" fmla="*/ 2720553 w 4458762"/>
              <a:gd name="connsiteY15" fmla="*/ 0 h 1098412"/>
              <a:gd name="connsiteX16" fmla="*/ 2805482 w 4458762"/>
              <a:gd name="connsiteY16" fmla="*/ 5662 h 1098412"/>
              <a:gd name="connsiteX17" fmla="*/ 2881917 w 4458762"/>
              <a:gd name="connsiteY17" fmla="*/ 14155 h 1098412"/>
              <a:gd name="connsiteX18" fmla="*/ 3029127 w 4458762"/>
              <a:gd name="connsiteY18" fmla="*/ 87759 h 1098412"/>
              <a:gd name="connsiteX19" fmla="*/ 3312223 w 4458762"/>
              <a:gd name="connsiteY19" fmla="*/ 277435 h 1098412"/>
              <a:gd name="connsiteX20" fmla="*/ 3527376 w 4458762"/>
              <a:gd name="connsiteY20" fmla="*/ 424644 h 1098412"/>
              <a:gd name="connsiteX21" fmla="*/ 3937865 w 4458762"/>
              <a:gd name="connsiteY21" fmla="*/ 704909 h 1098412"/>
              <a:gd name="connsiteX22" fmla="*/ 4303059 w 4458762"/>
              <a:gd name="connsiteY22" fmla="*/ 971019 h 1098412"/>
              <a:gd name="connsiteX23" fmla="*/ 4458762 w 4458762"/>
              <a:gd name="connsiteY23" fmla="*/ 1095582 h 1098412"/>
              <a:gd name="connsiteX24" fmla="*/ 4427621 w 4458762"/>
              <a:gd name="connsiteY24" fmla="*/ 1098412 h 1098412"/>
              <a:gd name="connsiteX0" fmla="*/ 0 w 4458762"/>
              <a:gd name="connsiteY0" fmla="*/ 1044624 h 1098412"/>
              <a:gd name="connsiteX1" fmla="*/ 101915 w 4458762"/>
              <a:gd name="connsiteY1" fmla="*/ 993667 h 1098412"/>
              <a:gd name="connsiteX2" fmla="*/ 215153 w 4458762"/>
              <a:gd name="connsiteY2" fmla="*/ 965357 h 1098412"/>
              <a:gd name="connsiteX3" fmla="*/ 509573 w 4458762"/>
              <a:gd name="connsiteY3" fmla="*/ 857781 h 1098412"/>
              <a:gd name="connsiteX4" fmla="*/ 716233 w 4458762"/>
              <a:gd name="connsiteY4" fmla="*/ 772852 h 1098412"/>
              <a:gd name="connsiteX5" fmla="*/ 979513 w 4458762"/>
              <a:gd name="connsiteY5" fmla="*/ 679430 h 1098412"/>
              <a:gd name="connsiteX6" fmla="*/ 1075765 w 4458762"/>
              <a:gd name="connsiteY6" fmla="*/ 625642 h 1098412"/>
              <a:gd name="connsiteX7" fmla="*/ 1299411 w 4458762"/>
              <a:gd name="connsiteY7" fmla="*/ 577516 h 1098412"/>
              <a:gd name="connsiteX8" fmla="*/ 1494747 w 4458762"/>
              <a:gd name="connsiteY8" fmla="*/ 430306 h 1098412"/>
              <a:gd name="connsiteX9" fmla="*/ 1630633 w 4458762"/>
              <a:gd name="connsiteY9" fmla="*/ 379349 h 1098412"/>
              <a:gd name="connsiteX10" fmla="*/ 1735379 w 4458762"/>
              <a:gd name="connsiteY10" fmla="*/ 217984 h 1098412"/>
              <a:gd name="connsiteX11" fmla="*/ 1871265 w 4458762"/>
              <a:gd name="connsiteY11" fmla="*/ 155703 h 1098412"/>
              <a:gd name="connsiteX12" fmla="*/ 2179839 w 4458762"/>
              <a:gd name="connsiteY12" fmla="*/ 161365 h 1098412"/>
              <a:gd name="connsiteX13" fmla="*/ 2437457 w 4458762"/>
              <a:gd name="connsiteY13" fmla="*/ 110407 h 1098412"/>
              <a:gd name="connsiteX14" fmla="*/ 2601652 w 4458762"/>
              <a:gd name="connsiteY14" fmla="*/ 22647 h 1098412"/>
              <a:gd name="connsiteX15" fmla="*/ 2720553 w 4458762"/>
              <a:gd name="connsiteY15" fmla="*/ 0 h 1098412"/>
              <a:gd name="connsiteX16" fmla="*/ 2805482 w 4458762"/>
              <a:gd name="connsiteY16" fmla="*/ 5662 h 1098412"/>
              <a:gd name="connsiteX17" fmla="*/ 2881917 w 4458762"/>
              <a:gd name="connsiteY17" fmla="*/ 14155 h 1098412"/>
              <a:gd name="connsiteX18" fmla="*/ 3029127 w 4458762"/>
              <a:gd name="connsiteY18" fmla="*/ 87759 h 1098412"/>
              <a:gd name="connsiteX19" fmla="*/ 3312223 w 4458762"/>
              <a:gd name="connsiteY19" fmla="*/ 277435 h 1098412"/>
              <a:gd name="connsiteX20" fmla="*/ 3527376 w 4458762"/>
              <a:gd name="connsiteY20" fmla="*/ 424644 h 1098412"/>
              <a:gd name="connsiteX21" fmla="*/ 3937865 w 4458762"/>
              <a:gd name="connsiteY21" fmla="*/ 704909 h 1098412"/>
              <a:gd name="connsiteX22" fmla="*/ 4303059 w 4458762"/>
              <a:gd name="connsiteY22" fmla="*/ 971019 h 1098412"/>
              <a:gd name="connsiteX23" fmla="*/ 4458762 w 4458762"/>
              <a:gd name="connsiteY23" fmla="*/ 1095582 h 1098412"/>
              <a:gd name="connsiteX24" fmla="*/ 4427621 w 4458762"/>
              <a:gd name="connsiteY24" fmla="*/ 1098412 h 1098412"/>
              <a:gd name="connsiteX0" fmla="*/ 0 w 4458762"/>
              <a:gd name="connsiteY0" fmla="*/ 1044624 h 1098412"/>
              <a:gd name="connsiteX1" fmla="*/ 101915 w 4458762"/>
              <a:gd name="connsiteY1" fmla="*/ 993667 h 1098412"/>
              <a:gd name="connsiteX2" fmla="*/ 215153 w 4458762"/>
              <a:gd name="connsiteY2" fmla="*/ 965357 h 1098412"/>
              <a:gd name="connsiteX3" fmla="*/ 509573 w 4458762"/>
              <a:gd name="connsiteY3" fmla="*/ 857781 h 1098412"/>
              <a:gd name="connsiteX4" fmla="*/ 716233 w 4458762"/>
              <a:gd name="connsiteY4" fmla="*/ 772852 h 1098412"/>
              <a:gd name="connsiteX5" fmla="*/ 979513 w 4458762"/>
              <a:gd name="connsiteY5" fmla="*/ 679430 h 1098412"/>
              <a:gd name="connsiteX6" fmla="*/ 1075765 w 4458762"/>
              <a:gd name="connsiteY6" fmla="*/ 625642 h 1098412"/>
              <a:gd name="connsiteX7" fmla="*/ 1299411 w 4458762"/>
              <a:gd name="connsiteY7" fmla="*/ 577516 h 1098412"/>
              <a:gd name="connsiteX8" fmla="*/ 1494747 w 4458762"/>
              <a:gd name="connsiteY8" fmla="*/ 430306 h 1098412"/>
              <a:gd name="connsiteX9" fmla="*/ 1630633 w 4458762"/>
              <a:gd name="connsiteY9" fmla="*/ 379349 h 1098412"/>
              <a:gd name="connsiteX10" fmla="*/ 1735379 w 4458762"/>
              <a:gd name="connsiteY10" fmla="*/ 217984 h 1098412"/>
              <a:gd name="connsiteX11" fmla="*/ 1871265 w 4458762"/>
              <a:gd name="connsiteY11" fmla="*/ 155703 h 1098412"/>
              <a:gd name="connsiteX12" fmla="*/ 2179839 w 4458762"/>
              <a:gd name="connsiteY12" fmla="*/ 161365 h 1098412"/>
              <a:gd name="connsiteX13" fmla="*/ 2403485 w 4458762"/>
              <a:gd name="connsiteY13" fmla="*/ 56619 h 1098412"/>
              <a:gd name="connsiteX14" fmla="*/ 2601652 w 4458762"/>
              <a:gd name="connsiteY14" fmla="*/ 22647 h 1098412"/>
              <a:gd name="connsiteX15" fmla="*/ 2720553 w 4458762"/>
              <a:gd name="connsiteY15" fmla="*/ 0 h 1098412"/>
              <a:gd name="connsiteX16" fmla="*/ 2805482 w 4458762"/>
              <a:gd name="connsiteY16" fmla="*/ 5662 h 1098412"/>
              <a:gd name="connsiteX17" fmla="*/ 2881917 w 4458762"/>
              <a:gd name="connsiteY17" fmla="*/ 14155 h 1098412"/>
              <a:gd name="connsiteX18" fmla="*/ 3029127 w 4458762"/>
              <a:gd name="connsiteY18" fmla="*/ 87759 h 1098412"/>
              <a:gd name="connsiteX19" fmla="*/ 3312223 w 4458762"/>
              <a:gd name="connsiteY19" fmla="*/ 277435 h 1098412"/>
              <a:gd name="connsiteX20" fmla="*/ 3527376 w 4458762"/>
              <a:gd name="connsiteY20" fmla="*/ 424644 h 1098412"/>
              <a:gd name="connsiteX21" fmla="*/ 3937865 w 4458762"/>
              <a:gd name="connsiteY21" fmla="*/ 704909 h 1098412"/>
              <a:gd name="connsiteX22" fmla="*/ 4303059 w 4458762"/>
              <a:gd name="connsiteY22" fmla="*/ 971019 h 1098412"/>
              <a:gd name="connsiteX23" fmla="*/ 4458762 w 4458762"/>
              <a:gd name="connsiteY23" fmla="*/ 1095582 h 1098412"/>
              <a:gd name="connsiteX24" fmla="*/ 4427621 w 4458762"/>
              <a:gd name="connsiteY24" fmla="*/ 1098412 h 1098412"/>
              <a:gd name="connsiteX0" fmla="*/ 0 w 4458762"/>
              <a:gd name="connsiteY0" fmla="*/ 1044624 h 1098412"/>
              <a:gd name="connsiteX1" fmla="*/ 101915 w 4458762"/>
              <a:gd name="connsiteY1" fmla="*/ 993667 h 1098412"/>
              <a:gd name="connsiteX2" fmla="*/ 215153 w 4458762"/>
              <a:gd name="connsiteY2" fmla="*/ 965357 h 1098412"/>
              <a:gd name="connsiteX3" fmla="*/ 509573 w 4458762"/>
              <a:gd name="connsiteY3" fmla="*/ 857781 h 1098412"/>
              <a:gd name="connsiteX4" fmla="*/ 716233 w 4458762"/>
              <a:gd name="connsiteY4" fmla="*/ 772852 h 1098412"/>
              <a:gd name="connsiteX5" fmla="*/ 979513 w 4458762"/>
              <a:gd name="connsiteY5" fmla="*/ 679430 h 1098412"/>
              <a:gd name="connsiteX6" fmla="*/ 1075765 w 4458762"/>
              <a:gd name="connsiteY6" fmla="*/ 625642 h 1098412"/>
              <a:gd name="connsiteX7" fmla="*/ 1299411 w 4458762"/>
              <a:gd name="connsiteY7" fmla="*/ 577516 h 1098412"/>
              <a:gd name="connsiteX8" fmla="*/ 1494747 w 4458762"/>
              <a:gd name="connsiteY8" fmla="*/ 430306 h 1098412"/>
              <a:gd name="connsiteX9" fmla="*/ 1630633 w 4458762"/>
              <a:gd name="connsiteY9" fmla="*/ 379349 h 1098412"/>
              <a:gd name="connsiteX10" fmla="*/ 1735379 w 4458762"/>
              <a:gd name="connsiteY10" fmla="*/ 217984 h 1098412"/>
              <a:gd name="connsiteX11" fmla="*/ 1871265 w 4458762"/>
              <a:gd name="connsiteY11" fmla="*/ 155703 h 1098412"/>
              <a:gd name="connsiteX12" fmla="*/ 2148699 w 4458762"/>
              <a:gd name="connsiteY12" fmla="*/ 87760 h 1098412"/>
              <a:gd name="connsiteX13" fmla="*/ 2403485 w 4458762"/>
              <a:gd name="connsiteY13" fmla="*/ 56619 h 1098412"/>
              <a:gd name="connsiteX14" fmla="*/ 2601652 w 4458762"/>
              <a:gd name="connsiteY14" fmla="*/ 22647 h 1098412"/>
              <a:gd name="connsiteX15" fmla="*/ 2720553 w 4458762"/>
              <a:gd name="connsiteY15" fmla="*/ 0 h 1098412"/>
              <a:gd name="connsiteX16" fmla="*/ 2805482 w 4458762"/>
              <a:gd name="connsiteY16" fmla="*/ 5662 h 1098412"/>
              <a:gd name="connsiteX17" fmla="*/ 2881917 w 4458762"/>
              <a:gd name="connsiteY17" fmla="*/ 14155 h 1098412"/>
              <a:gd name="connsiteX18" fmla="*/ 3029127 w 4458762"/>
              <a:gd name="connsiteY18" fmla="*/ 87759 h 1098412"/>
              <a:gd name="connsiteX19" fmla="*/ 3312223 w 4458762"/>
              <a:gd name="connsiteY19" fmla="*/ 277435 h 1098412"/>
              <a:gd name="connsiteX20" fmla="*/ 3527376 w 4458762"/>
              <a:gd name="connsiteY20" fmla="*/ 424644 h 1098412"/>
              <a:gd name="connsiteX21" fmla="*/ 3937865 w 4458762"/>
              <a:gd name="connsiteY21" fmla="*/ 704909 h 1098412"/>
              <a:gd name="connsiteX22" fmla="*/ 4303059 w 4458762"/>
              <a:gd name="connsiteY22" fmla="*/ 971019 h 1098412"/>
              <a:gd name="connsiteX23" fmla="*/ 4458762 w 4458762"/>
              <a:gd name="connsiteY23" fmla="*/ 1095582 h 1098412"/>
              <a:gd name="connsiteX24" fmla="*/ 4427621 w 4458762"/>
              <a:gd name="connsiteY24" fmla="*/ 1098412 h 1098412"/>
              <a:gd name="connsiteX0" fmla="*/ 0 w 4458762"/>
              <a:gd name="connsiteY0" fmla="*/ 1044624 h 1098412"/>
              <a:gd name="connsiteX1" fmla="*/ 101915 w 4458762"/>
              <a:gd name="connsiteY1" fmla="*/ 993667 h 1098412"/>
              <a:gd name="connsiteX2" fmla="*/ 215153 w 4458762"/>
              <a:gd name="connsiteY2" fmla="*/ 965357 h 1098412"/>
              <a:gd name="connsiteX3" fmla="*/ 509573 w 4458762"/>
              <a:gd name="connsiteY3" fmla="*/ 857781 h 1098412"/>
              <a:gd name="connsiteX4" fmla="*/ 716233 w 4458762"/>
              <a:gd name="connsiteY4" fmla="*/ 772852 h 1098412"/>
              <a:gd name="connsiteX5" fmla="*/ 979513 w 4458762"/>
              <a:gd name="connsiteY5" fmla="*/ 679430 h 1098412"/>
              <a:gd name="connsiteX6" fmla="*/ 1075765 w 4458762"/>
              <a:gd name="connsiteY6" fmla="*/ 625642 h 1098412"/>
              <a:gd name="connsiteX7" fmla="*/ 1299411 w 4458762"/>
              <a:gd name="connsiteY7" fmla="*/ 577516 h 1098412"/>
              <a:gd name="connsiteX8" fmla="*/ 1494747 w 4458762"/>
              <a:gd name="connsiteY8" fmla="*/ 430306 h 1098412"/>
              <a:gd name="connsiteX9" fmla="*/ 1630633 w 4458762"/>
              <a:gd name="connsiteY9" fmla="*/ 379349 h 1098412"/>
              <a:gd name="connsiteX10" fmla="*/ 1735379 w 4458762"/>
              <a:gd name="connsiteY10" fmla="*/ 217984 h 1098412"/>
              <a:gd name="connsiteX11" fmla="*/ 1871265 w 4458762"/>
              <a:gd name="connsiteY11" fmla="*/ 155703 h 1098412"/>
              <a:gd name="connsiteX12" fmla="*/ 2148699 w 4458762"/>
              <a:gd name="connsiteY12" fmla="*/ 87760 h 1098412"/>
              <a:gd name="connsiteX13" fmla="*/ 2403485 w 4458762"/>
              <a:gd name="connsiteY13" fmla="*/ 56619 h 1098412"/>
              <a:gd name="connsiteX14" fmla="*/ 2593160 w 4458762"/>
              <a:gd name="connsiteY14" fmla="*/ 11324 h 1098412"/>
              <a:gd name="connsiteX15" fmla="*/ 2720553 w 4458762"/>
              <a:gd name="connsiteY15" fmla="*/ 0 h 1098412"/>
              <a:gd name="connsiteX16" fmla="*/ 2805482 w 4458762"/>
              <a:gd name="connsiteY16" fmla="*/ 5662 h 1098412"/>
              <a:gd name="connsiteX17" fmla="*/ 2881917 w 4458762"/>
              <a:gd name="connsiteY17" fmla="*/ 14155 h 1098412"/>
              <a:gd name="connsiteX18" fmla="*/ 3029127 w 4458762"/>
              <a:gd name="connsiteY18" fmla="*/ 87759 h 1098412"/>
              <a:gd name="connsiteX19" fmla="*/ 3312223 w 4458762"/>
              <a:gd name="connsiteY19" fmla="*/ 277435 h 1098412"/>
              <a:gd name="connsiteX20" fmla="*/ 3527376 w 4458762"/>
              <a:gd name="connsiteY20" fmla="*/ 424644 h 1098412"/>
              <a:gd name="connsiteX21" fmla="*/ 3937865 w 4458762"/>
              <a:gd name="connsiteY21" fmla="*/ 704909 h 1098412"/>
              <a:gd name="connsiteX22" fmla="*/ 4303059 w 4458762"/>
              <a:gd name="connsiteY22" fmla="*/ 971019 h 1098412"/>
              <a:gd name="connsiteX23" fmla="*/ 4458762 w 4458762"/>
              <a:gd name="connsiteY23" fmla="*/ 1095582 h 1098412"/>
              <a:gd name="connsiteX24" fmla="*/ 4427621 w 4458762"/>
              <a:gd name="connsiteY24" fmla="*/ 1098412 h 1098412"/>
              <a:gd name="connsiteX0" fmla="*/ 0 w 4458762"/>
              <a:gd name="connsiteY0" fmla="*/ 1044624 h 1098412"/>
              <a:gd name="connsiteX1" fmla="*/ 101915 w 4458762"/>
              <a:gd name="connsiteY1" fmla="*/ 993667 h 1098412"/>
              <a:gd name="connsiteX2" fmla="*/ 215153 w 4458762"/>
              <a:gd name="connsiteY2" fmla="*/ 965357 h 1098412"/>
              <a:gd name="connsiteX3" fmla="*/ 509573 w 4458762"/>
              <a:gd name="connsiteY3" fmla="*/ 857781 h 1098412"/>
              <a:gd name="connsiteX4" fmla="*/ 716233 w 4458762"/>
              <a:gd name="connsiteY4" fmla="*/ 772852 h 1098412"/>
              <a:gd name="connsiteX5" fmla="*/ 979513 w 4458762"/>
              <a:gd name="connsiteY5" fmla="*/ 679430 h 1098412"/>
              <a:gd name="connsiteX6" fmla="*/ 1075765 w 4458762"/>
              <a:gd name="connsiteY6" fmla="*/ 625642 h 1098412"/>
              <a:gd name="connsiteX7" fmla="*/ 1299411 w 4458762"/>
              <a:gd name="connsiteY7" fmla="*/ 577516 h 1098412"/>
              <a:gd name="connsiteX8" fmla="*/ 1494747 w 4458762"/>
              <a:gd name="connsiteY8" fmla="*/ 430306 h 1098412"/>
              <a:gd name="connsiteX9" fmla="*/ 1630633 w 4458762"/>
              <a:gd name="connsiteY9" fmla="*/ 379349 h 1098412"/>
              <a:gd name="connsiteX10" fmla="*/ 1735379 w 4458762"/>
              <a:gd name="connsiteY10" fmla="*/ 217984 h 1098412"/>
              <a:gd name="connsiteX11" fmla="*/ 1871265 w 4458762"/>
              <a:gd name="connsiteY11" fmla="*/ 155703 h 1098412"/>
              <a:gd name="connsiteX12" fmla="*/ 2148699 w 4458762"/>
              <a:gd name="connsiteY12" fmla="*/ 87760 h 1098412"/>
              <a:gd name="connsiteX13" fmla="*/ 2380838 w 4458762"/>
              <a:gd name="connsiteY13" fmla="*/ 39633 h 1098412"/>
              <a:gd name="connsiteX14" fmla="*/ 2593160 w 4458762"/>
              <a:gd name="connsiteY14" fmla="*/ 11324 h 1098412"/>
              <a:gd name="connsiteX15" fmla="*/ 2720553 w 4458762"/>
              <a:gd name="connsiteY15" fmla="*/ 0 h 1098412"/>
              <a:gd name="connsiteX16" fmla="*/ 2805482 w 4458762"/>
              <a:gd name="connsiteY16" fmla="*/ 5662 h 1098412"/>
              <a:gd name="connsiteX17" fmla="*/ 2881917 w 4458762"/>
              <a:gd name="connsiteY17" fmla="*/ 14155 h 1098412"/>
              <a:gd name="connsiteX18" fmla="*/ 3029127 w 4458762"/>
              <a:gd name="connsiteY18" fmla="*/ 87759 h 1098412"/>
              <a:gd name="connsiteX19" fmla="*/ 3312223 w 4458762"/>
              <a:gd name="connsiteY19" fmla="*/ 277435 h 1098412"/>
              <a:gd name="connsiteX20" fmla="*/ 3527376 w 4458762"/>
              <a:gd name="connsiteY20" fmla="*/ 424644 h 1098412"/>
              <a:gd name="connsiteX21" fmla="*/ 3937865 w 4458762"/>
              <a:gd name="connsiteY21" fmla="*/ 704909 h 1098412"/>
              <a:gd name="connsiteX22" fmla="*/ 4303059 w 4458762"/>
              <a:gd name="connsiteY22" fmla="*/ 971019 h 1098412"/>
              <a:gd name="connsiteX23" fmla="*/ 4458762 w 4458762"/>
              <a:gd name="connsiteY23" fmla="*/ 1095582 h 1098412"/>
              <a:gd name="connsiteX24" fmla="*/ 4427621 w 4458762"/>
              <a:gd name="connsiteY24" fmla="*/ 1098412 h 1098412"/>
              <a:gd name="connsiteX0" fmla="*/ 0 w 4458762"/>
              <a:gd name="connsiteY0" fmla="*/ 1044624 h 1098412"/>
              <a:gd name="connsiteX1" fmla="*/ 101915 w 4458762"/>
              <a:gd name="connsiteY1" fmla="*/ 993667 h 1098412"/>
              <a:gd name="connsiteX2" fmla="*/ 215153 w 4458762"/>
              <a:gd name="connsiteY2" fmla="*/ 965357 h 1098412"/>
              <a:gd name="connsiteX3" fmla="*/ 509573 w 4458762"/>
              <a:gd name="connsiteY3" fmla="*/ 857781 h 1098412"/>
              <a:gd name="connsiteX4" fmla="*/ 778514 w 4458762"/>
              <a:gd name="connsiteY4" fmla="*/ 1021976 h 1098412"/>
              <a:gd name="connsiteX5" fmla="*/ 979513 w 4458762"/>
              <a:gd name="connsiteY5" fmla="*/ 679430 h 1098412"/>
              <a:gd name="connsiteX6" fmla="*/ 1075765 w 4458762"/>
              <a:gd name="connsiteY6" fmla="*/ 625642 h 1098412"/>
              <a:gd name="connsiteX7" fmla="*/ 1299411 w 4458762"/>
              <a:gd name="connsiteY7" fmla="*/ 577516 h 1098412"/>
              <a:gd name="connsiteX8" fmla="*/ 1494747 w 4458762"/>
              <a:gd name="connsiteY8" fmla="*/ 430306 h 1098412"/>
              <a:gd name="connsiteX9" fmla="*/ 1630633 w 4458762"/>
              <a:gd name="connsiteY9" fmla="*/ 379349 h 1098412"/>
              <a:gd name="connsiteX10" fmla="*/ 1735379 w 4458762"/>
              <a:gd name="connsiteY10" fmla="*/ 217984 h 1098412"/>
              <a:gd name="connsiteX11" fmla="*/ 1871265 w 4458762"/>
              <a:gd name="connsiteY11" fmla="*/ 155703 h 1098412"/>
              <a:gd name="connsiteX12" fmla="*/ 2148699 w 4458762"/>
              <a:gd name="connsiteY12" fmla="*/ 87760 h 1098412"/>
              <a:gd name="connsiteX13" fmla="*/ 2380838 w 4458762"/>
              <a:gd name="connsiteY13" fmla="*/ 39633 h 1098412"/>
              <a:gd name="connsiteX14" fmla="*/ 2593160 w 4458762"/>
              <a:gd name="connsiteY14" fmla="*/ 11324 h 1098412"/>
              <a:gd name="connsiteX15" fmla="*/ 2720553 w 4458762"/>
              <a:gd name="connsiteY15" fmla="*/ 0 h 1098412"/>
              <a:gd name="connsiteX16" fmla="*/ 2805482 w 4458762"/>
              <a:gd name="connsiteY16" fmla="*/ 5662 h 1098412"/>
              <a:gd name="connsiteX17" fmla="*/ 2881917 w 4458762"/>
              <a:gd name="connsiteY17" fmla="*/ 14155 h 1098412"/>
              <a:gd name="connsiteX18" fmla="*/ 3029127 w 4458762"/>
              <a:gd name="connsiteY18" fmla="*/ 87759 h 1098412"/>
              <a:gd name="connsiteX19" fmla="*/ 3312223 w 4458762"/>
              <a:gd name="connsiteY19" fmla="*/ 277435 h 1098412"/>
              <a:gd name="connsiteX20" fmla="*/ 3527376 w 4458762"/>
              <a:gd name="connsiteY20" fmla="*/ 424644 h 1098412"/>
              <a:gd name="connsiteX21" fmla="*/ 3937865 w 4458762"/>
              <a:gd name="connsiteY21" fmla="*/ 704909 h 1098412"/>
              <a:gd name="connsiteX22" fmla="*/ 4303059 w 4458762"/>
              <a:gd name="connsiteY22" fmla="*/ 971019 h 1098412"/>
              <a:gd name="connsiteX23" fmla="*/ 4458762 w 4458762"/>
              <a:gd name="connsiteY23" fmla="*/ 1095582 h 1098412"/>
              <a:gd name="connsiteX24" fmla="*/ 4427621 w 4458762"/>
              <a:gd name="connsiteY24" fmla="*/ 1098412 h 1098412"/>
              <a:gd name="connsiteX0" fmla="*/ 0 w 4458762"/>
              <a:gd name="connsiteY0" fmla="*/ 1044624 h 1098412"/>
              <a:gd name="connsiteX1" fmla="*/ 101915 w 4458762"/>
              <a:gd name="connsiteY1" fmla="*/ 993667 h 1098412"/>
              <a:gd name="connsiteX2" fmla="*/ 215153 w 4458762"/>
              <a:gd name="connsiteY2" fmla="*/ 965357 h 1098412"/>
              <a:gd name="connsiteX3" fmla="*/ 509573 w 4458762"/>
              <a:gd name="connsiteY3" fmla="*/ 857781 h 1098412"/>
              <a:gd name="connsiteX4" fmla="*/ 778514 w 4458762"/>
              <a:gd name="connsiteY4" fmla="*/ 1021976 h 1098412"/>
              <a:gd name="connsiteX5" fmla="*/ 1075765 w 4458762"/>
              <a:gd name="connsiteY5" fmla="*/ 798330 h 1098412"/>
              <a:gd name="connsiteX6" fmla="*/ 1075765 w 4458762"/>
              <a:gd name="connsiteY6" fmla="*/ 625642 h 1098412"/>
              <a:gd name="connsiteX7" fmla="*/ 1299411 w 4458762"/>
              <a:gd name="connsiteY7" fmla="*/ 577516 h 1098412"/>
              <a:gd name="connsiteX8" fmla="*/ 1494747 w 4458762"/>
              <a:gd name="connsiteY8" fmla="*/ 430306 h 1098412"/>
              <a:gd name="connsiteX9" fmla="*/ 1630633 w 4458762"/>
              <a:gd name="connsiteY9" fmla="*/ 379349 h 1098412"/>
              <a:gd name="connsiteX10" fmla="*/ 1735379 w 4458762"/>
              <a:gd name="connsiteY10" fmla="*/ 217984 h 1098412"/>
              <a:gd name="connsiteX11" fmla="*/ 1871265 w 4458762"/>
              <a:gd name="connsiteY11" fmla="*/ 155703 h 1098412"/>
              <a:gd name="connsiteX12" fmla="*/ 2148699 w 4458762"/>
              <a:gd name="connsiteY12" fmla="*/ 87760 h 1098412"/>
              <a:gd name="connsiteX13" fmla="*/ 2380838 w 4458762"/>
              <a:gd name="connsiteY13" fmla="*/ 39633 h 1098412"/>
              <a:gd name="connsiteX14" fmla="*/ 2593160 w 4458762"/>
              <a:gd name="connsiteY14" fmla="*/ 11324 h 1098412"/>
              <a:gd name="connsiteX15" fmla="*/ 2720553 w 4458762"/>
              <a:gd name="connsiteY15" fmla="*/ 0 h 1098412"/>
              <a:gd name="connsiteX16" fmla="*/ 2805482 w 4458762"/>
              <a:gd name="connsiteY16" fmla="*/ 5662 h 1098412"/>
              <a:gd name="connsiteX17" fmla="*/ 2881917 w 4458762"/>
              <a:gd name="connsiteY17" fmla="*/ 14155 h 1098412"/>
              <a:gd name="connsiteX18" fmla="*/ 3029127 w 4458762"/>
              <a:gd name="connsiteY18" fmla="*/ 87759 h 1098412"/>
              <a:gd name="connsiteX19" fmla="*/ 3312223 w 4458762"/>
              <a:gd name="connsiteY19" fmla="*/ 277435 h 1098412"/>
              <a:gd name="connsiteX20" fmla="*/ 3527376 w 4458762"/>
              <a:gd name="connsiteY20" fmla="*/ 424644 h 1098412"/>
              <a:gd name="connsiteX21" fmla="*/ 3937865 w 4458762"/>
              <a:gd name="connsiteY21" fmla="*/ 704909 h 1098412"/>
              <a:gd name="connsiteX22" fmla="*/ 4303059 w 4458762"/>
              <a:gd name="connsiteY22" fmla="*/ 971019 h 1098412"/>
              <a:gd name="connsiteX23" fmla="*/ 4458762 w 4458762"/>
              <a:gd name="connsiteY23" fmla="*/ 1095582 h 1098412"/>
              <a:gd name="connsiteX24" fmla="*/ 4427621 w 4458762"/>
              <a:gd name="connsiteY24" fmla="*/ 1098412 h 1098412"/>
              <a:gd name="connsiteX0" fmla="*/ 0 w 4458762"/>
              <a:gd name="connsiteY0" fmla="*/ 1044624 h 1098412"/>
              <a:gd name="connsiteX1" fmla="*/ 101915 w 4458762"/>
              <a:gd name="connsiteY1" fmla="*/ 993667 h 1098412"/>
              <a:gd name="connsiteX2" fmla="*/ 215153 w 4458762"/>
              <a:gd name="connsiteY2" fmla="*/ 965357 h 1098412"/>
              <a:gd name="connsiteX3" fmla="*/ 509573 w 4458762"/>
              <a:gd name="connsiteY3" fmla="*/ 857781 h 1098412"/>
              <a:gd name="connsiteX4" fmla="*/ 778514 w 4458762"/>
              <a:gd name="connsiteY4" fmla="*/ 1021976 h 1098412"/>
              <a:gd name="connsiteX5" fmla="*/ 1075765 w 4458762"/>
              <a:gd name="connsiteY5" fmla="*/ 798330 h 1098412"/>
              <a:gd name="connsiteX6" fmla="*/ 1217313 w 4458762"/>
              <a:gd name="connsiteY6" fmla="*/ 704909 h 1098412"/>
              <a:gd name="connsiteX7" fmla="*/ 1299411 w 4458762"/>
              <a:gd name="connsiteY7" fmla="*/ 577516 h 1098412"/>
              <a:gd name="connsiteX8" fmla="*/ 1494747 w 4458762"/>
              <a:gd name="connsiteY8" fmla="*/ 430306 h 1098412"/>
              <a:gd name="connsiteX9" fmla="*/ 1630633 w 4458762"/>
              <a:gd name="connsiteY9" fmla="*/ 379349 h 1098412"/>
              <a:gd name="connsiteX10" fmla="*/ 1735379 w 4458762"/>
              <a:gd name="connsiteY10" fmla="*/ 217984 h 1098412"/>
              <a:gd name="connsiteX11" fmla="*/ 1871265 w 4458762"/>
              <a:gd name="connsiteY11" fmla="*/ 155703 h 1098412"/>
              <a:gd name="connsiteX12" fmla="*/ 2148699 w 4458762"/>
              <a:gd name="connsiteY12" fmla="*/ 87760 h 1098412"/>
              <a:gd name="connsiteX13" fmla="*/ 2380838 w 4458762"/>
              <a:gd name="connsiteY13" fmla="*/ 39633 h 1098412"/>
              <a:gd name="connsiteX14" fmla="*/ 2593160 w 4458762"/>
              <a:gd name="connsiteY14" fmla="*/ 11324 h 1098412"/>
              <a:gd name="connsiteX15" fmla="*/ 2720553 w 4458762"/>
              <a:gd name="connsiteY15" fmla="*/ 0 h 1098412"/>
              <a:gd name="connsiteX16" fmla="*/ 2805482 w 4458762"/>
              <a:gd name="connsiteY16" fmla="*/ 5662 h 1098412"/>
              <a:gd name="connsiteX17" fmla="*/ 2881917 w 4458762"/>
              <a:gd name="connsiteY17" fmla="*/ 14155 h 1098412"/>
              <a:gd name="connsiteX18" fmla="*/ 3029127 w 4458762"/>
              <a:gd name="connsiteY18" fmla="*/ 87759 h 1098412"/>
              <a:gd name="connsiteX19" fmla="*/ 3312223 w 4458762"/>
              <a:gd name="connsiteY19" fmla="*/ 277435 h 1098412"/>
              <a:gd name="connsiteX20" fmla="*/ 3527376 w 4458762"/>
              <a:gd name="connsiteY20" fmla="*/ 424644 h 1098412"/>
              <a:gd name="connsiteX21" fmla="*/ 3937865 w 4458762"/>
              <a:gd name="connsiteY21" fmla="*/ 704909 h 1098412"/>
              <a:gd name="connsiteX22" fmla="*/ 4303059 w 4458762"/>
              <a:gd name="connsiteY22" fmla="*/ 971019 h 1098412"/>
              <a:gd name="connsiteX23" fmla="*/ 4458762 w 4458762"/>
              <a:gd name="connsiteY23" fmla="*/ 1095582 h 1098412"/>
              <a:gd name="connsiteX24" fmla="*/ 4427621 w 4458762"/>
              <a:gd name="connsiteY24" fmla="*/ 1098412 h 1098412"/>
              <a:gd name="connsiteX0" fmla="*/ 0 w 4458762"/>
              <a:gd name="connsiteY0" fmla="*/ 1044624 h 1098412"/>
              <a:gd name="connsiteX1" fmla="*/ 101915 w 4458762"/>
              <a:gd name="connsiteY1" fmla="*/ 993667 h 1098412"/>
              <a:gd name="connsiteX2" fmla="*/ 215153 w 4458762"/>
              <a:gd name="connsiteY2" fmla="*/ 965357 h 1098412"/>
              <a:gd name="connsiteX3" fmla="*/ 509573 w 4458762"/>
              <a:gd name="connsiteY3" fmla="*/ 857781 h 1098412"/>
              <a:gd name="connsiteX4" fmla="*/ 778514 w 4458762"/>
              <a:gd name="connsiteY4" fmla="*/ 1021976 h 1098412"/>
              <a:gd name="connsiteX5" fmla="*/ 1075765 w 4458762"/>
              <a:gd name="connsiteY5" fmla="*/ 798330 h 1098412"/>
              <a:gd name="connsiteX6" fmla="*/ 1217313 w 4458762"/>
              <a:gd name="connsiteY6" fmla="*/ 704909 h 1098412"/>
              <a:gd name="connsiteX7" fmla="*/ 1299411 w 4458762"/>
              <a:gd name="connsiteY7" fmla="*/ 577516 h 1098412"/>
              <a:gd name="connsiteX8" fmla="*/ 1494747 w 4458762"/>
              <a:gd name="connsiteY8" fmla="*/ 430306 h 1098412"/>
              <a:gd name="connsiteX9" fmla="*/ 1607986 w 4458762"/>
              <a:gd name="connsiteY9" fmla="*/ 325561 h 1098412"/>
              <a:gd name="connsiteX10" fmla="*/ 1735379 w 4458762"/>
              <a:gd name="connsiteY10" fmla="*/ 217984 h 1098412"/>
              <a:gd name="connsiteX11" fmla="*/ 1871265 w 4458762"/>
              <a:gd name="connsiteY11" fmla="*/ 155703 h 1098412"/>
              <a:gd name="connsiteX12" fmla="*/ 2148699 w 4458762"/>
              <a:gd name="connsiteY12" fmla="*/ 87760 h 1098412"/>
              <a:gd name="connsiteX13" fmla="*/ 2380838 w 4458762"/>
              <a:gd name="connsiteY13" fmla="*/ 39633 h 1098412"/>
              <a:gd name="connsiteX14" fmla="*/ 2593160 w 4458762"/>
              <a:gd name="connsiteY14" fmla="*/ 11324 h 1098412"/>
              <a:gd name="connsiteX15" fmla="*/ 2720553 w 4458762"/>
              <a:gd name="connsiteY15" fmla="*/ 0 h 1098412"/>
              <a:gd name="connsiteX16" fmla="*/ 2805482 w 4458762"/>
              <a:gd name="connsiteY16" fmla="*/ 5662 h 1098412"/>
              <a:gd name="connsiteX17" fmla="*/ 2881917 w 4458762"/>
              <a:gd name="connsiteY17" fmla="*/ 14155 h 1098412"/>
              <a:gd name="connsiteX18" fmla="*/ 3029127 w 4458762"/>
              <a:gd name="connsiteY18" fmla="*/ 87759 h 1098412"/>
              <a:gd name="connsiteX19" fmla="*/ 3312223 w 4458762"/>
              <a:gd name="connsiteY19" fmla="*/ 277435 h 1098412"/>
              <a:gd name="connsiteX20" fmla="*/ 3527376 w 4458762"/>
              <a:gd name="connsiteY20" fmla="*/ 424644 h 1098412"/>
              <a:gd name="connsiteX21" fmla="*/ 3937865 w 4458762"/>
              <a:gd name="connsiteY21" fmla="*/ 704909 h 1098412"/>
              <a:gd name="connsiteX22" fmla="*/ 4303059 w 4458762"/>
              <a:gd name="connsiteY22" fmla="*/ 971019 h 1098412"/>
              <a:gd name="connsiteX23" fmla="*/ 4458762 w 4458762"/>
              <a:gd name="connsiteY23" fmla="*/ 1095582 h 1098412"/>
              <a:gd name="connsiteX24" fmla="*/ 4427621 w 4458762"/>
              <a:gd name="connsiteY24" fmla="*/ 1098412 h 1098412"/>
              <a:gd name="connsiteX0" fmla="*/ 0 w 4458762"/>
              <a:gd name="connsiteY0" fmla="*/ 1044624 h 1098412"/>
              <a:gd name="connsiteX1" fmla="*/ 101915 w 4458762"/>
              <a:gd name="connsiteY1" fmla="*/ 993667 h 1098412"/>
              <a:gd name="connsiteX2" fmla="*/ 215153 w 4458762"/>
              <a:gd name="connsiteY2" fmla="*/ 965357 h 1098412"/>
              <a:gd name="connsiteX3" fmla="*/ 509573 w 4458762"/>
              <a:gd name="connsiteY3" fmla="*/ 857781 h 1098412"/>
              <a:gd name="connsiteX4" fmla="*/ 778514 w 4458762"/>
              <a:gd name="connsiteY4" fmla="*/ 1021976 h 1098412"/>
              <a:gd name="connsiteX5" fmla="*/ 1075765 w 4458762"/>
              <a:gd name="connsiteY5" fmla="*/ 798330 h 1098412"/>
              <a:gd name="connsiteX6" fmla="*/ 1299411 w 4458762"/>
              <a:gd name="connsiteY6" fmla="*/ 577516 h 1098412"/>
              <a:gd name="connsiteX7" fmla="*/ 1494747 w 4458762"/>
              <a:gd name="connsiteY7" fmla="*/ 430306 h 1098412"/>
              <a:gd name="connsiteX8" fmla="*/ 1607986 w 4458762"/>
              <a:gd name="connsiteY8" fmla="*/ 325561 h 1098412"/>
              <a:gd name="connsiteX9" fmla="*/ 1735379 w 4458762"/>
              <a:gd name="connsiteY9" fmla="*/ 217984 h 1098412"/>
              <a:gd name="connsiteX10" fmla="*/ 1871265 w 4458762"/>
              <a:gd name="connsiteY10" fmla="*/ 155703 h 1098412"/>
              <a:gd name="connsiteX11" fmla="*/ 2148699 w 4458762"/>
              <a:gd name="connsiteY11" fmla="*/ 87760 h 1098412"/>
              <a:gd name="connsiteX12" fmla="*/ 2380838 w 4458762"/>
              <a:gd name="connsiteY12" fmla="*/ 39633 h 1098412"/>
              <a:gd name="connsiteX13" fmla="*/ 2593160 w 4458762"/>
              <a:gd name="connsiteY13" fmla="*/ 11324 h 1098412"/>
              <a:gd name="connsiteX14" fmla="*/ 2720553 w 4458762"/>
              <a:gd name="connsiteY14" fmla="*/ 0 h 1098412"/>
              <a:gd name="connsiteX15" fmla="*/ 2805482 w 4458762"/>
              <a:gd name="connsiteY15" fmla="*/ 5662 h 1098412"/>
              <a:gd name="connsiteX16" fmla="*/ 2881917 w 4458762"/>
              <a:gd name="connsiteY16" fmla="*/ 14155 h 1098412"/>
              <a:gd name="connsiteX17" fmla="*/ 3029127 w 4458762"/>
              <a:gd name="connsiteY17" fmla="*/ 87759 h 1098412"/>
              <a:gd name="connsiteX18" fmla="*/ 3312223 w 4458762"/>
              <a:gd name="connsiteY18" fmla="*/ 277435 h 1098412"/>
              <a:gd name="connsiteX19" fmla="*/ 3527376 w 4458762"/>
              <a:gd name="connsiteY19" fmla="*/ 424644 h 1098412"/>
              <a:gd name="connsiteX20" fmla="*/ 3937865 w 4458762"/>
              <a:gd name="connsiteY20" fmla="*/ 704909 h 1098412"/>
              <a:gd name="connsiteX21" fmla="*/ 4303059 w 4458762"/>
              <a:gd name="connsiteY21" fmla="*/ 971019 h 1098412"/>
              <a:gd name="connsiteX22" fmla="*/ 4458762 w 4458762"/>
              <a:gd name="connsiteY22" fmla="*/ 1095582 h 1098412"/>
              <a:gd name="connsiteX23" fmla="*/ 4427621 w 4458762"/>
              <a:gd name="connsiteY23" fmla="*/ 1098412 h 1098412"/>
              <a:gd name="connsiteX0" fmla="*/ 0 w 4458762"/>
              <a:gd name="connsiteY0" fmla="*/ 1044624 h 1098412"/>
              <a:gd name="connsiteX1" fmla="*/ 101915 w 4458762"/>
              <a:gd name="connsiteY1" fmla="*/ 993667 h 1098412"/>
              <a:gd name="connsiteX2" fmla="*/ 215153 w 4458762"/>
              <a:gd name="connsiteY2" fmla="*/ 965357 h 1098412"/>
              <a:gd name="connsiteX3" fmla="*/ 509573 w 4458762"/>
              <a:gd name="connsiteY3" fmla="*/ 857781 h 1098412"/>
              <a:gd name="connsiteX4" fmla="*/ 778514 w 4458762"/>
              <a:gd name="connsiteY4" fmla="*/ 1021976 h 1098412"/>
              <a:gd name="connsiteX5" fmla="*/ 1075765 w 4458762"/>
              <a:gd name="connsiteY5" fmla="*/ 798330 h 1098412"/>
              <a:gd name="connsiteX6" fmla="*/ 1494747 w 4458762"/>
              <a:gd name="connsiteY6" fmla="*/ 430306 h 1098412"/>
              <a:gd name="connsiteX7" fmla="*/ 1607986 w 4458762"/>
              <a:gd name="connsiteY7" fmla="*/ 325561 h 1098412"/>
              <a:gd name="connsiteX8" fmla="*/ 1735379 w 4458762"/>
              <a:gd name="connsiteY8" fmla="*/ 217984 h 1098412"/>
              <a:gd name="connsiteX9" fmla="*/ 1871265 w 4458762"/>
              <a:gd name="connsiteY9" fmla="*/ 155703 h 1098412"/>
              <a:gd name="connsiteX10" fmla="*/ 2148699 w 4458762"/>
              <a:gd name="connsiteY10" fmla="*/ 87760 h 1098412"/>
              <a:gd name="connsiteX11" fmla="*/ 2380838 w 4458762"/>
              <a:gd name="connsiteY11" fmla="*/ 39633 h 1098412"/>
              <a:gd name="connsiteX12" fmla="*/ 2593160 w 4458762"/>
              <a:gd name="connsiteY12" fmla="*/ 11324 h 1098412"/>
              <a:gd name="connsiteX13" fmla="*/ 2720553 w 4458762"/>
              <a:gd name="connsiteY13" fmla="*/ 0 h 1098412"/>
              <a:gd name="connsiteX14" fmla="*/ 2805482 w 4458762"/>
              <a:gd name="connsiteY14" fmla="*/ 5662 h 1098412"/>
              <a:gd name="connsiteX15" fmla="*/ 2881917 w 4458762"/>
              <a:gd name="connsiteY15" fmla="*/ 14155 h 1098412"/>
              <a:gd name="connsiteX16" fmla="*/ 3029127 w 4458762"/>
              <a:gd name="connsiteY16" fmla="*/ 87759 h 1098412"/>
              <a:gd name="connsiteX17" fmla="*/ 3312223 w 4458762"/>
              <a:gd name="connsiteY17" fmla="*/ 277435 h 1098412"/>
              <a:gd name="connsiteX18" fmla="*/ 3527376 w 4458762"/>
              <a:gd name="connsiteY18" fmla="*/ 424644 h 1098412"/>
              <a:gd name="connsiteX19" fmla="*/ 3937865 w 4458762"/>
              <a:gd name="connsiteY19" fmla="*/ 704909 h 1098412"/>
              <a:gd name="connsiteX20" fmla="*/ 4303059 w 4458762"/>
              <a:gd name="connsiteY20" fmla="*/ 971019 h 1098412"/>
              <a:gd name="connsiteX21" fmla="*/ 4458762 w 4458762"/>
              <a:gd name="connsiteY21" fmla="*/ 1095582 h 1098412"/>
              <a:gd name="connsiteX22" fmla="*/ 4427621 w 4458762"/>
              <a:gd name="connsiteY22" fmla="*/ 1098412 h 1098412"/>
              <a:gd name="connsiteX0" fmla="*/ 0 w 4458762"/>
              <a:gd name="connsiteY0" fmla="*/ 1044624 h 1106905"/>
              <a:gd name="connsiteX1" fmla="*/ 101915 w 4458762"/>
              <a:gd name="connsiteY1" fmla="*/ 993667 h 1106905"/>
              <a:gd name="connsiteX2" fmla="*/ 215153 w 4458762"/>
              <a:gd name="connsiteY2" fmla="*/ 965357 h 1106905"/>
              <a:gd name="connsiteX3" fmla="*/ 634135 w 4458762"/>
              <a:gd name="connsiteY3" fmla="*/ 1106905 h 1106905"/>
              <a:gd name="connsiteX4" fmla="*/ 778514 w 4458762"/>
              <a:gd name="connsiteY4" fmla="*/ 1021976 h 1106905"/>
              <a:gd name="connsiteX5" fmla="*/ 1075765 w 4458762"/>
              <a:gd name="connsiteY5" fmla="*/ 798330 h 1106905"/>
              <a:gd name="connsiteX6" fmla="*/ 1494747 w 4458762"/>
              <a:gd name="connsiteY6" fmla="*/ 430306 h 1106905"/>
              <a:gd name="connsiteX7" fmla="*/ 1607986 w 4458762"/>
              <a:gd name="connsiteY7" fmla="*/ 325561 h 1106905"/>
              <a:gd name="connsiteX8" fmla="*/ 1735379 w 4458762"/>
              <a:gd name="connsiteY8" fmla="*/ 217984 h 1106905"/>
              <a:gd name="connsiteX9" fmla="*/ 1871265 w 4458762"/>
              <a:gd name="connsiteY9" fmla="*/ 155703 h 1106905"/>
              <a:gd name="connsiteX10" fmla="*/ 2148699 w 4458762"/>
              <a:gd name="connsiteY10" fmla="*/ 87760 h 1106905"/>
              <a:gd name="connsiteX11" fmla="*/ 2380838 w 4458762"/>
              <a:gd name="connsiteY11" fmla="*/ 39633 h 1106905"/>
              <a:gd name="connsiteX12" fmla="*/ 2593160 w 4458762"/>
              <a:gd name="connsiteY12" fmla="*/ 11324 h 1106905"/>
              <a:gd name="connsiteX13" fmla="*/ 2720553 w 4458762"/>
              <a:gd name="connsiteY13" fmla="*/ 0 h 1106905"/>
              <a:gd name="connsiteX14" fmla="*/ 2805482 w 4458762"/>
              <a:gd name="connsiteY14" fmla="*/ 5662 h 1106905"/>
              <a:gd name="connsiteX15" fmla="*/ 2881917 w 4458762"/>
              <a:gd name="connsiteY15" fmla="*/ 14155 h 1106905"/>
              <a:gd name="connsiteX16" fmla="*/ 3029127 w 4458762"/>
              <a:gd name="connsiteY16" fmla="*/ 87759 h 1106905"/>
              <a:gd name="connsiteX17" fmla="*/ 3312223 w 4458762"/>
              <a:gd name="connsiteY17" fmla="*/ 277435 h 1106905"/>
              <a:gd name="connsiteX18" fmla="*/ 3527376 w 4458762"/>
              <a:gd name="connsiteY18" fmla="*/ 424644 h 1106905"/>
              <a:gd name="connsiteX19" fmla="*/ 3937865 w 4458762"/>
              <a:gd name="connsiteY19" fmla="*/ 704909 h 1106905"/>
              <a:gd name="connsiteX20" fmla="*/ 4303059 w 4458762"/>
              <a:gd name="connsiteY20" fmla="*/ 971019 h 1106905"/>
              <a:gd name="connsiteX21" fmla="*/ 4458762 w 4458762"/>
              <a:gd name="connsiteY21" fmla="*/ 1095582 h 1106905"/>
              <a:gd name="connsiteX22" fmla="*/ 4427621 w 4458762"/>
              <a:gd name="connsiteY22" fmla="*/ 1098412 h 1106905"/>
              <a:gd name="connsiteX0" fmla="*/ 0 w 4356847"/>
              <a:gd name="connsiteY0" fmla="*/ 993667 h 1106905"/>
              <a:gd name="connsiteX1" fmla="*/ 113238 w 4356847"/>
              <a:gd name="connsiteY1" fmla="*/ 965357 h 1106905"/>
              <a:gd name="connsiteX2" fmla="*/ 532220 w 4356847"/>
              <a:gd name="connsiteY2" fmla="*/ 1106905 h 1106905"/>
              <a:gd name="connsiteX3" fmla="*/ 676599 w 4356847"/>
              <a:gd name="connsiteY3" fmla="*/ 1021976 h 1106905"/>
              <a:gd name="connsiteX4" fmla="*/ 973850 w 4356847"/>
              <a:gd name="connsiteY4" fmla="*/ 798330 h 1106905"/>
              <a:gd name="connsiteX5" fmla="*/ 1392832 w 4356847"/>
              <a:gd name="connsiteY5" fmla="*/ 430306 h 1106905"/>
              <a:gd name="connsiteX6" fmla="*/ 1506071 w 4356847"/>
              <a:gd name="connsiteY6" fmla="*/ 325561 h 1106905"/>
              <a:gd name="connsiteX7" fmla="*/ 1633464 w 4356847"/>
              <a:gd name="connsiteY7" fmla="*/ 217984 h 1106905"/>
              <a:gd name="connsiteX8" fmla="*/ 1769350 w 4356847"/>
              <a:gd name="connsiteY8" fmla="*/ 155703 h 1106905"/>
              <a:gd name="connsiteX9" fmla="*/ 2046784 w 4356847"/>
              <a:gd name="connsiteY9" fmla="*/ 87760 h 1106905"/>
              <a:gd name="connsiteX10" fmla="*/ 2278923 w 4356847"/>
              <a:gd name="connsiteY10" fmla="*/ 39633 h 1106905"/>
              <a:gd name="connsiteX11" fmla="*/ 2491245 w 4356847"/>
              <a:gd name="connsiteY11" fmla="*/ 11324 h 1106905"/>
              <a:gd name="connsiteX12" fmla="*/ 2618638 w 4356847"/>
              <a:gd name="connsiteY12" fmla="*/ 0 h 1106905"/>
              <a:gd name="connsiteX13" fmla="*/ 2703567 w 4356847"/>
              <a:gd name="connsiteY13" fmla="*/ 5662 h 1106905"/>
              <a:gd name="connsiteX14" fmla="*/ 2780002 w 4356847"/>
              <a:gd name="connsiteY14" fmla="*/ 14155 h 1106905"/>
              <a:gd name="connsiteX15" fmla="*/ 2927212 w 4356847"/>
              <a:gd name="connsiteY15" fmla="*/ 87759 h 1106905"/>
              <a:gd name="connsiteX16" fmla="*/ 3210308 w 4356847"/>
              <a:gd name="connsiteY16" fmla="*/ 277435 h 1106905"/>
              <a:gd name="connsiteX17" fmla="*/ 3425461 w 4356847"/>
              <a:gd name="connsiteY17" fmla="*/ 424644 h 1106905"/>
              <a:gd name="connsiteX18" fmla="*/ 3835950 w 4356847"/>
              <a:gd name="connsiteY18" fmla="*/ 704909 h 1106905"/>
              <a:gd name="connsiteX19" fmla="*/ 4201144 w 4356847"/>
              <a:gd name="connsiteY19" fmla="*/ 971019 h 1106905"/>
              <a:gd name="connsiteX20" fmla="*/ 4356847 w 4356847"/>
              <a:gd name="connsiteY20" fmla="*/ 1095582 h 1106905"/>
              <a:gd name="connsiteX21" fmla="*/ 4325706 w 4356847"/>
              <a:gd name="connsiteY21" fmla="*/ 1098412 h 1106905"/>
              <a:gd name="connsiteX0" fmla="*/ 0 w 4243609"/>
              <a:gd name="connsiteY0" fmla="*/ 965357 h 1106905"/>
              <a:gd name="connsiteX1" fmla="*/ 418982 w 4243609"/>
              <a:gd name="connsiteY1" fmla="*/ 1106905 h 1106905"/>
              <a:gd name="connsiteX2" fmla="*/ 563361 w 4243609"/>
              <a:gd name="connsiteY2" fmla="*/ 1021976 h 1106905"/>
              <a:gd name="connsiteX3" fmla="*/ 860612 w 4243609"/>
              <a:gd name="connsiteY3" fmla="*/ 798330 h 1106905"/>
              <a:gd name="connsiteX4" fmla="*/ 1279594 w 4243609"/>
              <a:gd name="connsiteY4" fmla="*/ 430306 h 1106905"/>
              <a:gd name="connsiteX5" fmla="*/ 1392833 w 4243609"/>
              <a:gd name="connsiteY5" fmla="*/ 325561 h 1106905"/>
              <a:gd name="connsiteX6" fmla="*/ 1520226 w 4243609"/>
              <a:gd name="connsiteY6" fmla="*/ 217984 h 1106905"/>
              <a:gd name="connsiteX7" fmla="*/ 1656112 w 4243609"/>
              <a:gd name="connsiteY7" fmla="*/ 155703 h 1106905"/>
              <a:gd name="connsiteX8" fmla="*/ 1933546 w 4243609"/>
              <a:gd name="connsiteY8" fmla="*/ 87760 h 1106905"/>
              <a:gd name="connsiteX9" fmla="*/ 2165685 w 4243609"/>
              <a:gd name="connsiteY9" fmla="*/ 39633 h 1106905"/>
              <a:gd name="connsiteX10" fmla="*/ 2378007 w 4243609"/>
              <a:gd name="connsiteY10" fmla="*/ 11324 h 1106905"/>
              <a:gd name="connsiteX11" fmla="*/ 2505400 w 4243609"/>
              <a:gd name="connsiteY11" fmla="*/ 0 h 1106905"/>
              <a:gd name="connsiteX12" fmla="*/ 2590329 w 4243609"/>
              <a:gd name="connsiteY12" fmla="*/ 5662 h 1106905"/>
              <a:gd name="connsiteX13" fmla="*/ 2666764 w 4243609"/>
              <a:gd name="connsiteY13" fmla="*/ 14155 h 1106905"/>
              <a:gd name="connsiteX14" fmla="*/ 2813974 w 4243609"/>
              <a:gd name="connsiteY14" fmla="*/ 87759 h 1106905"/>
              <a:gd name="connsiteX15" fmla="*/ 3097070 w 4243609"/>
              <a:gd name="connsiteY15" fmla="*/ 277435 h 1106905"/>
              <a:gd name="connsiteX16" fmla="*/ 3312223 w 4243609"/>
              <a:gd name="connsiteY16" fmla="*/ 424644 h 1106905"/>
              <a:gd name="connsiteX17" fmla="*/ 3722712 w 4243609"/>
              <a:gd name="connsiteY17" fmla="*/ 704909 h 1106905"/>
              <a:gd name="connsiteX18" fmla="*/ 4087906 w 4243609"/>
              <a:gd name="connsiteY18" fmla="*/ 971019 h 1106905"/>
              <a:gd name="connsiteX19" fmla="*/ 4243609 w 4243609"/>
              <a:gd name="connsiteY19" fmla="*/ 1095582 h 1106905"/>
              <a:gd name="connsiteX20" fmla="*/ 4212468 w 4243609"/>
              <a:gd name="connsiteY20" fmla="*/ 1098412 h 1106905"/>
              <a:gd name="connsiteX0" fmla="*/ 0 w 3824627"/>
              <a:gd name="connsiteY0" fmla="*/ 1106905 h 1106905"/>
              <a:gd name="connsiteX1" fmla="*/ 144379 w 3824627"/>
              <a:gd name="connsiteY1" fmla="*/ 1021976 h 1106905"/>
              <a:gd name="connsiteX2" fmla="*/ 441630 w 3824627"/>
              <a:gd name="connsiteY2" fmla="*/ 798330 h 1106905"/>
              <a:gd name="connsiteX3" fmla="*/ 860612 w 3824627"/>
              <a:gd name="connsiteY3" fmla="*/ 430306 h 1106905"/>
              <a:gd name="connsiteX4" fmla="*/ 973851 w 3824627"/>
              <a:gd name="connsiteY4" fmla="*/ 325561 h 1106905"/>
              <a:gd name="connsiteX5" fmla="*/ 1101244 w 3824627"/>
              <a:gd name="connsiteY5" fmla="*/ 217984 h 1106905"/>
              <a:gd name="connsiteX6" fmla="*/ 1237130 w 3824627"/>
              <a:gd name="connsiteY6" fmla="*/ 155703 h 1106905"/>
              <a:gd name="connsiteX7" fmla="*/ 1514564 w 3824627"/>
              <a:gd name="connsiteY7" fmla="*/ 87760 h 1106905"/>
              <a:gd name="connsiteX8" fmla="*/ 1746703 w 3824627"/>
              <a:gd name="connsiteY8" fmla="*/ 39633 h 1106905"/>
              <a:gd name="connsiteX9" fmla="*/ 1959025 w 3824627"/>
              <a:gd name="connsiteY9" fmla="*/ 11324 h 1106905"/>
              <a:gd name="connsiteX10" fmla="*/ 2086418 w 3824627"/>
              <a:gd name="connsiteY10" fmla="*/ 0 h 1106905"/>
              <a:gd name="connsiteX11" fmla="*/ 2171347 w 3824627"/>
              <a:gd name="connsiteY11" fmla="*/ 5662 h 1106905"/>
              <a:gd name="connsiteX12" fmla="*/ 2247782 w 3824627"/>
              <a:gd name="connsiteY12" fmla="*/ 14155 h 1106905"/>
              <a:gd name="connsiteX13" fmla="*/ 2394992 w 3824627"/>
              <a:gd name="connsiteY13" fmla="*/ 87759 h 1106905"/>
              <a:gd name="connsiteX14" fmla="*/ 2678088 w 3824627"/>
              <a:gd name="connsiteY14" fmla="*/ 277435 h 1106905"/>
              <a:gd name="connsiteX15" fmla="*/ 2893241 w 3824627"/>
              <a:gd name="connsiteY15" fmla="*/ 424644 h 1106905"/>
              <a:gd name="connsiteX16" fmla="*/ 3303730 w 3824627"/>
              <a:gd name="connsiteY16" fmla="*/ 704909 h 1106905"/>
              <a:gd name="connsiteX17" fmla="*/ 3668924 w 3824627"/>
              <a:gd name="connsiteY17" fmla="*/ 971019 h 1106905"/>
              <a:gd name="connsiteX18" fmla="*/ 3824627 w 3824627"/>
              <a:gd name="connsiteY18" fmla="*/ 1095582 h 1106905"/>
              <a:gd name="connsiteX19" fmla="*/ 3793486 w 3824627"/>
              <a:gd name="connsiteY19" fmla="*/ 1098412 h 1106905"/>
              <a:gd name="connsiteX0" fmla="*/ 0 w 3782162"/>
              <a:gd name="connsiteY0" fmla="*/ 1092750 h 1098412"/>
              <a:gd name="connsiteX1" fmla="*/ 101914 w 3782162"/>
              <a:gd name="connsiteY1" fmla="*/ 1021976 h 1098412"/>
              <a:gd name="connsiteX2" fmla="*/ 399165 w 3782162"/>
              <a:gd name="connsiteY2" fmla="*/ 798330 h 1098412"/>
              <a:gd name="connsiteX3" fmla="*/ 818147 w 3782162"/>
              <a:gd name="connsiteY3" fmla="*/ 430306 h 1098412"/>
              <a:gd name="connsiteX4" fmla="*/ 931386 w 3782162"/>
              <a:gd name="connsiteY4" fmla="*/ 325561 h 1098412"/>
              <a:gd name="connsiteX5" fmla="*/ 1058779 w 3782162"/>
              <a:gd name="connsiteY5" fmla="*/ 217984 h 1098412"/>
              <a:gd name="connsiteX6" fmla="*/ 1194665 w 3782162"/>
              <a:gd name="connsiteY6" fmla="*/ 155703 h 1098412"/>
              <a:gd name="connsiteX7" fmla="*/ 1472099 w 3782162"/>
              <a:gd name="connsiteY7" fmla="*/ 87760 h 1098412"/>
              <a:gd name="connsiteX8" fmla="*/ 1704238 w 3782162"/>
              <a:gd name="connsiteY8" fmla="*/ 39633 h 1098412"/>
              <a:gd name="connsiteX9" fmla="*/ 1916560 w 3782162"/>
              <a:gd name="connsiteY9" fmla="*/ 11324 h 1098412"/>
              <a:gd name="connsiteX10" fmla="*/ 2043953 w 3782162"/>
              <a:gd name="connsiteY10" fmla="*/ 0 h 1098412"/>
              <a:gd name="connsiteX11" fmla="*/ 2128882 w 3782162"/>
              <a:gd name="connsiteY11" fmla="*/ 5662 h 1098412"/>
              <a:gd name="connsiteX12" fmla="*/ 2205317 w 3782162"/>
              <a:gd name="connsiteY12" fmla="*/ 14155 h 1098412"/>
              <a:gd name="connsiteX13" fmla="*/ 2352527 w 3782162"/>
              <a:gd name="connsiteY13" fmla="*/ 87759 h 1098412"/>
              <a:gd name="connsiteX14" fmla="*/ 2635623 w 3782162"/>
              <a:gd name="connsiteY14" fmla="*/ 277435 h 1098412"/>
              <a:gd name="connsiteX15" fmla="*/ 2850776 w 3782162"/>
              <a:gd name="connsiteY15" fmla="*/ 424644 h 1098412"/>
              <a:gd name="connsiteX16" fmla="*/ 3261265 w 3782162"/>
              <a:gd name="connsiteY16" fmla="*/ 704909 h 1098412"/>
              <a:gd name="connsiteX17" fmla="*/ 3626459 w 3782162"/>
              <a:gd name="connsiteY17" fmla="*/ 971019 h 1098412"/>
              <a:gd name="connsiteX18" fmla="*/ 3782162 w 3782162"/>
              <a:gd name="connsiteY18" fmla="*/ 1095582 h 1098412"/>
              <a:gd name="connsiteX19" fmla="*/ 3751021 w 3782162"/>
              <a:gd name="connsiteY19" fmla="*/ 1098412 h 1098412"/>
              <a:gd name="connsiteX0" fmla="*/ 0 w 3782162"/>
              <a:gd name="connsiteY0" fmla="*/ 1092750 h 1098412"/>
              <a:gd name="connsiteX1" fmla="*/ 101914 w 3782162"/>
              <a:gd name="connsiteY1" fmla="*/ 1021976 h 1098412"/>
              <a:gd name="connsiteX2" fmla="*/ 399165 w 3782162"/>
              <a:gd name="connsiteY2" fmla="*/ 798330 h 1098412"/>
              <a:gd name="connsiteX3" fmla="*/ 818147 w 3782162"/>
              <a:gd name="connsiteY3" fmla="*/ 430306 h 1098412"/>
              <a:gd name="connsiteX4" fmla="*/ 931386 w 3782162"/>
              <a:gd name="connsiteY4" fmla="*/ 325561 h 1098412"/>
              <a:gd name="connsiteX5" fmla="*/ 1058779 w 3782162"/>
              <a:gd name="connsiteY5" fmla="*/ 217984 h 1098412"/>
              <a:gd name="connsiteX6" fmla="*/ 1271101 w 3782162"/>
              <a:gd name="connsiteY6" fmla="*/ 118900 h 1098412"/>
              <a:gd name="connsiteX7" fmla="*/ 1472099 w 3782162"/>
              <a:gd name="connsiteY7" fmla="*/ 87760 h 1098412"/>
              <a:gd name="connsiteX8" fmla="*/ 1704238 w 3782162"/>
              <a:gd name="connsiteY8" fmla="*/ 39633 h 1098412"/>
              <a:gd name="connsiteX9" fmla="*/ 1916560 w 3782162"/>
              <a:gd name="connsiteY9" fmla="*/ 11324 h 1098412"/>
              <a:gd name="connsiteX10" fmla="*/ 2043953 w 3782162"/>
              <a:gd name="connsiteY10" fmla="*/ 0 h 1098412"/>
              <a:gd name="connsiteX11" fmla="*/ 2128882 w 3782162"/>
              <a:gd name="connsiteY11" fmla="*/ 5662 h 1098412"/>
              <a:gd name="connsiteX12" fmla="*/ 2205317 w 3782162"/>
              <a:gd name="connsiteY12" fmla="*/ 14155 h 1098412"/>
              <a:gd name="connsiteX13" fmla="*/ 2352527 w 3782162"/>
              <a:gd name="connsiteY13" fmla="*/ 87759 h 1098412"/>
              <a:gd name="connsiteX14" fmla="*/ 2635623 w 3782162"/>
              <a:gd name="connsiteY14" fmla="*/ 277435 h 1098412"/>
              <a:gd name="connsiteX15" fmla="*/ 2850776 w 3782162"/>
              <a:gd name="connsiteY15" fmla="*/ 424644 h 1098412"/>
              <a:gd name="connsiteX16" fmla="*/ 3261265 w 3782162"/>
              <a:gd name="connsiteY16" fmla="*/ 704909 h 1098412"/>
              <a:gd name="connsiteX17" fmla="*/ 3626459 w 3782162"/>
              <a:gd name="connsiteY17" fmla="*/ 971019 h 1098412"/>
              <a:gd name="connsiteX18" fmla="*/ 3782162 w 3782162"/>
              <a:gd name="connsiteY18" fmla="*/ 1095582 h 1098412"/>
              <a:gd name="connsiteX19" fmla="*/ 3751021 w 3782162"/>
              <a:gd name="connsiteY19" fmla="*/ 1098412 h 1098412"/>
              <a:gd name="connsiteX0" fmla="*/ 0 w 3782162"/>
              <a:gd name="connsiteY0" fmla="*/ 1092750 h 1098412"/>
              <a:gd name="connsiteX1" fmla="*/ 101914 w 3782162"/>
              <a:gd name="connsiteY1" fmla="*/ 1021976 h 1098412"/>
              <a:gd name="connsiteX2" fmla="*/ 399165 w 3782162"/>
              <a:gd name="connsiteY2" fmla="*/ 798330 h 1098412"/>
              <a:gd name="connsiteX3" fmla="*/ 818147 w 3782162"/>
              <a:gd name="connsiteY3" fmla="*/ 430306 h 1098412"/>
              <a:gd name="connsiteX4" fmla="*/ 931386 w 3782162"/>
              <a:gd name="connsiteY4" fmla="*/ 325561 h 1098412"/>
              <a:gd name="connsiteX5" fmla="*/ 1058779 w 3782162"/>
              <a:gd name="connsiteY5" fmla="*/ 217984 h 1098412"/>
              <a:gd name="connsiteX6" fmla="*/ 1160691 w 3782162"/>
              <a:gd name="connsiteY6" fmla="*/ 161366 h 1098412"/>
              <a:gd name="connsiteX7" fmla="*/ 1271101 w 3782162"/>
              <a:gd name="connsiteY7" fmla="*/ 118900 h 1098412"/>
              <a:gd name="connsiteX8" fmla="*/ 1472099 w 3782162"/>
              <a:gd name="connsiteY8" fmla="*/ 87760 h 1098412"/>
              <a:gd name="connsiteX9" fmla="*/ 1704238 w 3782162"/>
              <a:gd name="connsiteY9" fmla="*/ 39633 h 1098412"/>
              <a:gd name="connsiteX10" fmla="*/ 1916560 w 3782162"/>
              <a:gd name="connsiteY10" fmla="*/ 11324 h 1098412"/>
              <a:gd name="connsiteX11" fmla="*/ 2043953 w 3782162"/>
              <a:gd name="connsiteY11" fmla="*/ 0 h 1098412"/>
              <a:gd name="connsiteX12" fmla="*/ 2128882 w 3782162"/>
              <a:gd name="connsiteY12" fmla="*/ 5662 h 1098412"/>
              <a:gd name="connsiteX13" fmla="*/ 2205317 w 3782162"/>
              <a:gd name="connsiteY13" fmla="*/ 14155 h 1098412"/>
              <a:gd name="connsiteX14" fmla="*/ 2352527 w 3782162"/>
              <a:gd name="connsiteY14" fmla="*/ 87759 h 1098412"/>
              <a:gd name="connsiteX15" fmla="*/ 2635623 w 3782162"/>
              <a:gd name="connsiteY15" fmla="*/ 277435 h 1098412"/>
              <a:gd name="connsiteX16" fmla="*/ 2850776 w 3782162"/>
              <a:gd name="connsiteY16" fmla="*/ 424644 h 1098412"/>
              <a:gd name="connsiteX17" fmla="*/ 3261265 w 3782162"/>
              <a:gd name="connsiteY17" fmla="*/ 704909 h 1098412"/>
              <a:gd name="connsiteX18" fmla="*/ 3626459 w 3782162"/>
              <a:gd name="connsiteY18" fmla="*/ 971019 h 1098412"/>
              <a:gd name="connsiteX19" fmla="*/ 3782162 w 3782162"/>
              <a:gd name="connsiteY19" fmla="*/ 1095582 h 1098412"/>
              <a:gd name="connsiteX20" fmla="*/ 3751021 w 3782162"/>
              <a:gd name="connsiteY20" fmla="*/ 1098412 h 1098412"/>
              <a:gd name="connsiteX0" fmla="*/ 0 w 3782162"/>
              <a:gd name="connsiteY0" fmla="*/ 1092750 h 1098412"/>
              <a:gd name="connsiteX1" fmla="*/ 101914 w 3782162"/>
              <a:gd name="connsiteY1" fmla="*/ 1021976 h 1098412"/>
              <a:gd name="connsiteX2" fmla="*/ 399165 w 3782162"/>
              <a:gd name="connsiteY2" fmla="*/ 798330 h 1098412"/>
              <a:gd name="connsiteX3" fmla="*/ 818147 w 3782162"/>
              <a:gd name="connsiteY3" fmla="*/ 430306 h 1098412"/>
              <a:gd name="connsiteX4" fmla="*/ 931386 w 3782162"/>
              <a:gd name="connsiteY4" fmla="*/ 325561 h 1098412"/>
              <a:gd name="connsiteX5" fmla="*/ 1058779 w 3782162"/>
              <a:gd name="connsiteY5" fmla="*/ 217984 h 1098412"/>
              <a:gd name="connsiteX6" fmla="*/ 1160691 w 3782162"/>
              <a:gd name="connsiteY6" fmla="*/ 161366 h 1098412"/>
              <a:gd name="connsiteX7" fmla="*/ 1271101 w 3782162"/>
              <a:gd name="connsiteY7" fmla="*/ 118900 h 1098412"/>
              <a:gd name="connsiteX8" fmla="*/ 1508901 w 3782162"/>
              <a:gd name="connsiteY8" fmla="*/ 65112 h 1098412"/>
              <a:gd name="connsiteX9" fmla="*/ 1704238 w 3782162"/>
              <a:gd name="connsiteY9" fmla="*/ 39633 h 1098412"/>
              <a:gd name="connsiteX10" fmla="*/ 1916560 w 3782162"/>
              <a:gd name="connsiteY10" fmla="*/ 11324 h 1098412"/>
              <a:gd name="connsiteX11" fmla="*/ 2043953 w 3782162"/>
              <a:gd name="connsiteY11" fmla="*/ 0 h 1098412"/>
              <a:gd name="connsiteX12" fmla="*/ 2128882 w 3782162"/>
              <a:gd name="connsiteY12" fmla="*/ 5662 h 1098412"/>
              <a:gd name="connsiteX13" fmla="*/ 2205317 w 3782162"/>
              <a:gd name="connsiteY13" fmla="*/ 14155 h 1098412"/>
              <a:gd name="connsiteX14" fmla="*/ 2352527 w 3782162"/>
              <a:gd name="connsiteY14" fmla="*/ 87759 h 1098412"/>
              <a:gd name="connsiteX15" fmla="*/ 2635623 w 3782162"/>
              <a:gd name="connsiteY15" fmla="*/ 277435 h 1098412"/>
              <a:gd name="connsiteX16" fmla="*/ 2850776 w 3782162"/>
              <a:gd name="connsiteY16" fmla="*/ 424644 h 1098412"/>
              <a:gd name="connsiteX17" fmla="*/ 3261265 w 3782162"/>
              <a:gd name="connsiteY17" fmla="*/ 704909 h 1098412"/>
              <a:gd name="connsiteX18" fmla="*/ 3626459 w 3782162"/>
              <a:gd name="connsiteY18" fmla="*/ 971019 h 1098412"/>
              <a:gd name="connsiteX19" fmla="*/ 3782162 w 3782162"/>
              <a:gd name="connsiteY19" fmla="*/ 1095582 h 1098412"/>
              <a:gd name="connsiteX20" fmla="*/ 3751021 w 3782162"/>
              <a:gd name="connsiteY20" fmla="*/ 1098412 h 1098412"/>
              <a:gd name="connsiteX0" fmla="*/ 0 w 3782162"/>
              <a:gd name="connsiteY0" fmla="*/ 1092750 h 1098412"/>
              <a:gd name="connsiteX1" fmla="*/ 101914 w 3782162"/>
              <a:gd name="connsiteY1" fmla="*/ 1021976 h 1098412"/>
              <a:gd name="connsiteX2" fmla="*/ 399165 w 3782162"/>
              <a:gd name="connsiteY2" fmla="*/ 798330 h 1098412"/>
              <a:gd name="connsiteX3" fmla="*/ 818147 w 3782162"/>
              <a:gd name="connsiteY3" fmla="*/ 430306 h 1098412"/>
              <a:gd name="connsiteX4" fmla="*/ 931386 w 3782162"/>
              <a:gd name="connsiteY4" fmla="*/ 325561 h 1098412"/>
              <a:gd name="connsiteX5" fmla="*/ 1058779 w 3782162"/>
              <a:gd name="connsiteY5" fmla="*/ 217984 h 1098412"/>
              <a:gd name="connsiteX6" fmla="*/ 1160691 w 3782162"/>
              <a:gd name="connsiteY6" fmla="*/ 161366 h 1098412"/>
              <a:gd name="connsiteX7" fmla="*/ 1271101 w 3782162"/>
              <a:gd name="connsiteY7" fmla="*/ 118900 h 1098412"/>
              <a:gd name="connsiteX8" fmla="*/ 1508901 w 3782162"/>
              <a:gd name="connsiteY8" fmla="*/ 65112 h 1098412"/>
              <a:gd name="connsiteX9" fmla="*/ 1763688 w 3782162"/>
              <a:gd name="connsiteY9" fmla="*/ 25478 h 1098412"/>
              <a:gd name="connsiteX10" fmla="*/ 1916560 w 3782162"/>
              <a:gd name="connsiteY10" fmla="*/ 11324 h 1098412"/>
              <a:gd name="connsiteX11" fmla="*/ 2043953 w 3782162"/>
              <a:gd name="connsiteY11" fmla="*/ 0 h 1098412"/>
              <a:gd name="connsiteX12" fmla="*/ 2128882 w 3782162"/>
              <a:gd name="connsiteY12" fmla="*/ 5662 h 1098412"/>
              <a:gd name="connsiteX13" fmla="*/ 2205317 w 3782162"/>
              <a:gd name="connsiteY13" fmla="*/ 14155 h 1098412"/>
              <a:gd name="connsiteX14" fmla="*/ 2352527 w 3782162"/>
              <a:gd name="connsiteY14" fmla="*/ 87759 h 1098412"/>
              <a:gd name="connsiteX15" fmla="*/ 2635623 w 3782162"/>
              <a:gd name="connsiteY15" fmla="*/ 277435 h 1098412"/>
              <a:gd name="connsiteX16" fmla="*/ 2850776 w 3782162"/>
              <a:gd name="connsiteY16" fmla="*/ 424644 h 1098412"/>
              <a:gd name="connsiteX17" fmla="*/ 3261265 w 3782162"/>
              <a:gd name="connsiteY17" fmla="*/ 704909 h 1098412"/>
              <a:gd name="connsiteX18" fmla="*/ 3626459 w 3782162"/>
              <a:gd name="connsiteY18" fmla="*/ 971019 h 1098412"/>
              <a:gd name="connsiteX19" fmla="*/ 3782162 w 3782162"/>
              <a:gd name="connsiteY19" fmla="*/ 1095582 h 1098412"/>
              <a:gd name="connsiteX20" fmla="*/ 3751021 w 3782162"/>
              <a:gd name="connsiteY20" fmla="*/ 1098412 h 1098412"/>
              <a:gd name="connsiteX0" fmla="*/ 0 w 3782162"/>
              <a:gd name="connsiteY0" fmla="*/ 1092750 h 1098412"/>
              <a:gd name="connsiteX1" fmla="*/ 101914 w 3782162"/>
              <a:gd name="connsiteY1" fmla="*/ 1021976 h 1098412"/>
              <a:gd name="connsiteX2" fmla="*/ 399165 w 3782162"/>
              <a:gd name="connsiteY2" fmla="*/ 798330 h 1098412"/>
              <a:gd name="connsiteX3" fmla="*/ 818147 w 3782162"/>
              <a:gd name="connsiteY3" fmla="*/ 430306 h 1098412"/>
              <a:gd name="connsiteX4" fmla="*/ 931386 w 3782162"/>
              <a:gd name="connsiteY4" fmla="*/ 325561 h 1098412"/>
              <a:gd name="connsiteX5" fmla="*/ 1058779 w 3782162"/>
              <a:gd name="connsiteY5" fmla="*/ 217984 h 1098412"/>
              <a:gd name="connsiteX6" fmla="*/ 1160691 w 3782162"/>
              <a:gd name="connsiteY6" fmla="*/ 161366 h 1098412"/>
              <a:gd name="connsiteX7" fmla="*/ 1271101 w 3782162"/>
              <a:gd name="connsiteY7" fmla="*/ 118900 h 1098412"/>
              <a:gd name="connsiteX8" fmla="*/ 1508901 w 3782162"/>
              <a:gd name="connsiteY8" fmla="*/ 65112 h 1098412"/>
              <a:gd name="connsiteX9" fmla="*/ 1763688 w 3782162"/>
              <a:gd name="connsiteY9" fmla="*/ 25478 h 1098412"/>
              <a:gd name="connsiteX10" fmla="*/ 1939207 w 3782162"/>
              <a:gd name="connsiteY10" fmla="*/ 5662 h 1098412"/>
              <a:gd name="connsiteX11" fmla="*/ 2043953 w 3782162"/>
              <a:gd name="connsiteY11" fmla="*/ 0 h 1098412"/>
              <a:gd name="connsiteX12" fmla="*/ 2128882 w 3782162"/>
              <a:gd name="connsiteY12" fmla="*/ 5662 h 1098412"/>
              <a:gd name="connsiteX13" fmla="*/ 2205317 w 3782162"/>
              <a:gd name="connsiteY13" fmla="*/ 14155 h 1098412"/>
              <a:gd name="connsiteX14" fmla="*/ 2352527 w 3782162"/>
              <a:gd name="connsiteY14" fmla="*/ 87759 h 1098412"/>
              <a:gd name="connsiteX15" fmla="*/ 2635623 w 3782162"/>
              <a:gd name="connsiteY15" fmla="*/ 277435 h 1098412"/>
              <a:gd name="connsiteX16" fmla="*/ 2850776 w 3782162"/>
              <a:gd name="connsiteY16" fmla="*/ 424644 h 1098412"/>
              <a:gd name="connsiteX17" fmla="*/ 3261265 w 3782162"/>
              <a:gd name="connsiteY17" fmla="*/ 704909 h 1098412"/>
              <a:gd name="connsiteX18" fmla="*/ 3626459 w 3782162"/>
              <a:gd name="connsiteY18" fmla="*/ 971019 h 1098412"/>
              <a:gd name="connsiteX19" fmla="*/ 3782162 w 3782162"/>
              <a:gd name="connsiteY19" fmla="*/ 1095582 h 1098412"/>
              <a:gd name="connsiteX20" fmla="*/ 3751021 w 3782162"/>
              <a:gd name="connsiteY20" fmla="*/ 1098412 h 1098412"/>
              <a:gd name="connsiteX0" fmla="*/ 0 w 3782162"/>
              <a:gd name="connsiteY0" fmla="*/ 1092750 h 1098412"/>
              <a:gd name="connsiteX1" fmla="*/ 101914 w 3782162"/>
              <a:gd name="connsiteY1" fmla="*/ 1021976 h 1098412"/>
              <a:gd name="connsiteX2" fmla="*/ 399165 w 3782162"/>
              <a:gd name="connsiteY2" fmla="*/ 798330 h 1098412"/>
              <a:gd name="connsiteX3" fmla="*/ 818147 w 3782162"/>
              <a:gd name="connsiteY3" fmla="*/ 430306 h 1098412"/>
              <a:gd name="connsiteX4" fmla="*/ 931386 w 3782162"/>
              <a:gd name="connsiteY4" fmla="*/ 325561 h 1098412"/>
              <a:gd name="connsiteX5" fmla="*/ 1058779 w 3782162"/>
              <a:gd name="connsiteY5" fmla="*/ 217984 h 1098412"/>
              <a:gd name="connsiteX6" fmla="*/ 1160691 w 3782162"/>
              <a:gd name="connsiteY6" fmla="*/ 161366 h 1098412"/>
              <a:gd name="connsiteX7" fmla="*/ 1271101 w 3782162"/>
              <a:gd name="connsiteY7" fmla="*/ 118900 h 1098412"/>
              <a:gd name="connsiteX8" fmla="*/ 1508901 w 3782162"/>
              <a:gd name="connsiteY8" fmla="*/ 65112 h 1098412"/>
              <a:gd name="connsiteX9" fmla="*/ 1752364 w 3782162"/>
              <a:gd name="connsiteY9" fmla="*/ 22647 h 1098412"/>
              <a:gd name="connsiteX10" fmla="*/ 1939207 w 3782162"/>
              <a:gd name="connsiteY10" fmla="*/ 5662 h 1098412"/>
              <a:gd name="connsiteX11" fmla="*/ 2043953 w 3782162"/>
              <a:gd name="connsiteY11" fmla="*/ 0 h 1098412"/>
              <a:gd name="connsiteX12" fmla="*/ 2128882 w 3782162"/>
              <a:gd name="connsiteY12" fmla="*/ 5662 h 1098412"/>
              <a:gd name="connsiteX13" fmla="*/ 2205317 w 3782162"/>
              <a:gd name="connsiteY13" fmla="*/ 14155 h 1098412"/>
              <a:gd name="connsiteX14" fmla="*/ 2352527 w 3782162"/>
              <a:gd name="connsiteY14" fmla="*/ 87759 h 1098412"/>
              <a:gd name="connsiteX15" fmla="*/ 2635623 w 3782162"/>
              <a:gd name="connsiteY15" fmla="*/ 277435 h 1098412"/>
              <a:gd name="connsiteX16" fmla="*/ 2850776 w 3782162"/>
              <a:gd name="connsiteY16" fmla="*/ 424644 h 1098412"/>
              <a:gd name="connsiteX17" fmla="*/ 3261265 w 3782162"/>
              <a:gd name="connsiteY17" fmla="*/ 704909 h 1098412"/>
              <a:gd name="connsiteX18" fmla="*/ 3626459 w 3782162"/>
              <a:gd name="connsiteY18" fmla="*/ 971019 h 1098412"/>
              <a:gd name="connsiteX19" fmla="*/ 3782162 w 3782162"/>
              <a:gd name="connsiteY19" fmla="*/ 1095582 h 1098412"/>
              <a:gd name="connsiteX20" fmla="*/ 3751021 w 3782162"/>
              <a:gd name="connsiteY20" fmla="*/ 1098412 h 1098412"/>
              <a:gd name="connsiteX0" fmla="*/ 0 w 3782162"/>
              <a:gd name="connsiteY0" fmla="*/ 1092750 h 1098412"/>
              <a:gd name="connsiteX1" fmla="*/ 101914 w 3782162"/>
              <a:gd name="connsiteY1" fmla="*/ 1021976 h 1098412"/>
              <a:gd name="connsiteX2" fmla="*/ 399165 w 3782162"/>
              <a:gd name="connsiteY2" fmla="*/ 798330 h 1098412"/>
              <a:gd name="connsiteX3" fmla="*/ 818147 w 3782162"/>
              <a:gd name="connsiteY3" fmla="*/ 430306 h 1098412"/>
              <a:gd name="connsiteX4" fmla="*/ 931386 w 3782162"/>
              <a:gd name="connsiteY4" fmla="*/ 325561 h 1098412"/>
              <a:gd name="connsiteX5" fmla="*/ 1058779 w 3782162"/>
              <a:gd name="connsiteY5" fmla="*/ 217984 h 1098412"/>
              <a:gd name="connsiteX6" fmla="*/ 1160691 w 3782162"/>
              <a:gd name="connsiteY6" fmla="*/ 161366 h 1098412"/>
              <a:gd name="connsiteX7" fmla="*/ 1271101 w 3782162"/>
              <a:gd name="connsiteY7" fmla="*/ 118900 h 1098412"/>
              <a:gd name="connsiteX8" fmla="*/ 1486254 w 3782162"/>
              <a:gd name="connsiteY8" fmla="*/ 59450 h 1098412"/>
              <a:gd name="connsiteX9" fmla="*/ 1752364 w 3782162"/>
              <a:gd name="connsiteY9" fmla="*/ 22647 h 1098412"/>
              <a:gd name="connsiteX10" fmla="*/ 1939207 w 3782162"/>
              <a:gd name="connsiteY10" fmla="*/ 5662 h 1098412"/>
              <a:gd name="connsiteX11" fmla="*/ 2043953 w 3782162"/>
              <a:gd name="connsiteY11" fmla="*/ 0 h 1098412"/>
              <a:gd name="connsiteX12" fmla="*/ 2128882 w 3782162"/>
              <a:gd name="connsiteY12" fmla="*/ 5662 h 1098412"/>
              <a:gd name="connsiteX13" fmla="*/ 2205317 w 3782162"/>
              <a:gd name="connsiteY13" fmla="*/ 14155 h 1098412"/>
              <a:gd name="connsiteX14" fmla="*/ 2352527 w 3782162"/>
              <a:gd name="connsiteY14" fmla="*/ 87759 h 1098412"/>
              <a:gd name="connsiteX15" fmla="*/ 2635623 w 3782162"/>
              <a:gd name="connsiteY15" fmla="*/ 277435 h 1098412"/>
              <a:gd name="connsiteX16" fmla="*/ 2850776 w 3782162"/>
              <a:gd name="connsiteY16" fmla="*/ 424644 h 1098412"/>
              <a:gd name="connsiteX17" fmla="*/ 3261265 w 3782162"/>
              <a:gd name="connsiteY17" fmla="*/ 704909 h 1098412"/>
              <a:gd name="connsiteX18" fmla="*/ 3626459 w 3782162"/>
              <a:gd name="connsiteY18" fmla="*/ 971019 h 1098412"/>
              <a:gd name="connsiteX19" fmla="*/ 3782162 w 3782162"/>
              <a:gd name="connsiteY19" fmla="*/ 1095582 h 1098412"/>
              <a:gd name="connsiteX20" fmla="*/ 3751021 w 3782162"/>
              <a:gd name="connsiteY20" fmla="*/ 1098412 h 1098412"/>
              <a:gd name="connsiteX0" fmla="*/ 0 w 3782162"/>
              <a:gd name="connsiteY0" fmla="*/ 1092750 h 1098412"/>
              <a:gd name="connsiteX1" fmla="*/ 101914 w 3782162"/>
              <a:gd name="connsiteY1" fmla="*/ 1021976 h 1098412"/>
              <a:gd name="connsiteX2" fmla="*/ 399165 w 3782162"/>
              <a:gd name="connsiteY2" fmla="*/ 798330 h 1098412"/>
              <a:gd name="connsiteX3" fmla="*/ 818147 w 3782162"/>
              <a:gd name="connsiteY3" fmla="*/ 430306 h 1098412"/>
              <a:gd name="connsiteX4" fmla="*/ 931386 w 3782162"/>
              <a:gd name="connsiteY4" fmla="*/ 325561 h 1098412"/>
              <a:gd name="connsiteX5" fmla="*/ 1080258 w 3782162"/>
              <a:gd name="connsiteY5" fmla="*/ 202642 h 1098412"/>
              <a:gd name="connsiteX6" fmla="*/ 1160691 w 3782162"/>
              <a:gd name="connsiteY6" fmla="*/ 161366 h 1098412"/>
              <a:gd name="connsiteX7" fmla="*/ 1271101 w 3782162"/>
              <a:gd name="connsiteY7" fmla="*/ 118900 h 1098412"/>
              <a:gd name="connsiteX8" fmla="*/ 1486254 w 3782162"/>
              <a:gd name="connsiteY8" fmla="*/ 59450 h 1098412"/>
              <a:gd name="connsiteX9" fmla="*/ 1752364 w 3782162"/>
              <a:gd name="connsiteY9" fmla="*/ 22647 h 1098412"/>
              <a:gd name="connsiteX10" fmla="*/ 1939207 w 3782162"/>
              <a:gd name="connsiteY10" fmla="*/ 5662 h 1098412"/>
              <a:gd name="connsiteX11" fmla="*/ 2043953 w 3782162"/>
              <a:gd name="connsiteY11" fmla="*/ 0 h 1098412"/>
              <a:gd name="connsiteX12" fmla="*/ 2128882 w 3782162"/>
              <a:gd name="connsiteY12" fmla="*/ 5662 h 1098412"/>
              <a:gd name="connsiteX13" fmla="*/ 2205317 w 3782162"/>
              <a:gd name="connsiteY13" fmla="*/ 14155 h 1098412"/>
              <a:gd name="connsiteX14" fmla="*/ 2352527 w 3782162"/>
              <a:gd name="connsiteY14" fmla="*/ 87759 h 1098412"/>
              <a:gd name="connsiteX15" fmla="*/ 2635623 w 3782162"/>
              <a:gd name="connsiteY15" fmla="*/ 277435 h 1098412"/>
              <a:gd name="connsiteX16" fmla="*/ 2850776 w 3782162"/>
              <a:gd name="connsiteY16" fmla="*/ 424644 h 1098412"/>
              <a:gd name="connsiteX17" fmla="*/ 3261265 w 3782162"/>
              <a:gd name="connsiteY17" fmla="*/ 704909 h 1098412"/>
              <a:gd name="connsiteX18" fmla="*/ 3626459 w 3782162"/>
              <a:gd name="connsiteY18" fmla="*/ 971019 h 1098412"/>
              <a:gd name="connsiteX19" fmla="*/ 3782162 w 3782162"/>
              <a:gd name="connsiteY19" fmla="*/ 1095582 h 1098412"/>
              <a:gd name="connsiteX20" fmla="*/ 3751021 w 3782162"/>
              <a:gd name="connsiteY20" fmla="*/ 1098412 h 1098412"/>
              <a:gd name="connsiteX0" fmla="*/ 0 w 3782162"/>
              <a:gd name="connsiteY0" fmla="*/ 1092750 h 1098412"/>
              <a:gd name="connsiteX1" fmla="*/ 101914 w 3782162"/>
              <a:gd name="connsiteY1" fmla="*/ 1021976 h 1098412"/>
              <a:gd name="connsiteX2" fmla="*/ 399165 w 3782162"/>
              <a:gd name="connsiteY2" fmla="*/ 798330 h 1098412"/>
              <a:gd name="connsiteX3" fmla="*/ 818147 w 3782162"/>
              <a:gd name="connsiteY3" fmla="*/ 430306 h 1098412"/>
              <a:gd name="connsiteX4" fmla="*/ 931386 w 3782162"/>
              <a:gd name="connsiteY4" fmla="*/ 325561 h 1098412"/>
              <a:gd name="connsiteX5" fmla="*/ 1080258 w 3782162"/>
              <a:gd name="connsiteY5" fmla="*/ 202642 h 1098412"/>
              <a:gd name="connsiteX6" fmla="*/ 1194444 w 3782162"/>
              <a:gd name="connsiteY6" fmla="*/ 142955 h 1098412"/>
              <a:gd name="connsiteX7" fmla="*/ 1271101 w 3782162"/>
              <a:gd name="connsiteY7" fmla="*/ 118900 h 1098412"/>
              <a:gd name="connsiteX8" fmla="*/ 1486254 w 3782162"/>
              <a:gd name="connsiteY8" fmla="*/ 59450 h 1098412"/>
              <a:gd name="connsiteX9" fmla="*/ 1752364 w 3782162"/>
              <a:gd name="connsiteY9" fmla="*/ 22647 h 1098412"/>
              <a:gd name="connsiteX10" fmla="*/ 1939207 w 3782162"/>
              <a:gd name="connsiteY10" fmla="*/ 5662 h 1098412"/>
              <a:gd name="connsiteX11" fmla="*/ 2043953 w 3782162"/>
              <a:gd name="connsiteY11" fmla="*/ 0 h 1098412"/>
              <a:gd name="connsiteX12" fmla="*/ 2128882 w 3782162"/>
              <a:gd name="connsiteY12" fmla="*/ 5662 h 1098412"/>
              <a:gd name="connsiteX13" fmla="*/ 2205317 w 3782162"/>
              <a:gd name="connsiteY13" fmla="*/ 14155 h 1098412"/>
              <a:gd name="connsiteX14" fmla="*/ 2352527 w 3782162"/>
              <a:gd name="connsiteY14" fmla="*/ 87759 h 1098412"/>
              <a:gd name="connsiteX15" fmla="*/ 2635623 w 3782162"/>
              <a:gd name="connsiteY15" fmla="*/ 277435 h 1098412"/>
              <a:gd name="connsiteX16" fmla="*/ 2850776 w 3782162"/>
              <a:gd name="connsiteY16" fmla="*/ 424644 h 1098412"/>
              <a:gd name="connsiteX17" fmla="*/ 3261265 w 3782162"/>
              <a:gd name="connsiteY17" fmla="*/ 704909 h 1098412"/>
              <a:gd name="connsiteX18" fmla="*/ 3626459 w 3782162"/>
              <a:gd name="connsiteY18" fmla="*/ 971019 h 1098412"/>
              <a:gd name="connsiteX19" fmla="*/ 3782162 w 3782162"/>
              <a:gd name="connsiteY19" fmla="*/ 1095582 h 1098412"/>
              <a:gd name="connsiteX20" fmla="*/ 3751021 w 3782162"/>
              <a:gd name="connsiteY20" fmla="*/ 1098412 h 1098412"/>
              <a:gd name="connsiteX0" fmla="*/ 0 w 3782162"/>
              <a:gd name="connsiteY0" fmla="*/ 1092750 h 1098412"/>
              <a:gd name="connsiteX1" fmla="*/ 101914 w 3782162"/>
              <a:gd name="connsiteY1" fmla="*/ 1021976 h 1098412"/>
              <a:gd name="connsiteX2" fmla="*/ 399165 w 3782162"/>
              <a:gd name="connsiteY2" fmla="*/ 798330 h 1098412"/>
              <a:gd name="connsiteX3" fmla="*/ 818147 w 3782162"/>
              <a:gd name="connsiteY3" fmla="*/ 430306 h 1098412"/>
              <a:gd name="connsiteX4" fmla="*/ 931386 w 3782162"/>
              <a:gd name="connsiteY4" fmla="*/ 325561 h 1098412"/>
              <a:gd name="connsiteX5" fmla="*/ 1080258 w 3782162"/>
              <a:gd name="connsiteY5" fmla="*/ 202642 h 1098412"/>
              <a:gd name="connsiteX6" fmla="*/ 1194444 w 3782162"/>
              <a:gd name="connsiteY6" fmla="*/ 142955 h 1098412"/>
              <a:gd name="connsiteX7" fmla="*/ 1323265 w 3782162"/>
              <a:gd name="connsiteY7" fmla="*/ 106626 h 1098412"/>
              <a:gd name="connsiteX8" fmla="*/ 1486254 w 3782162"/>
              <a:gd name="connsiteY8" fmla="*/ 59450 h 1098412"/>
              <a:gd name="connsiteX9" fmla="*/ 1752364 w 3782162"/>
              <a:gd name="connsiteY9" fmla="*/ 22647 h 1098412"/>
              <a:gd name="connsiteX10" fmla="*/ 1939207 w 3782162"/>
              <a:gd name="connsiteY10" fmla="*/ 5662 h 1098412"/>
              <a:gd name="connsiteX11" fmla="*/ 2043953 w 3782162"/>
              <a:gd name="connsiteY11" fmla="*/ 0 h 1098412"/>
              <a:gd name="connsiteX12" fmla="*/ 2128882 w 3782162"/>
              <a:gd name="connsiteY12" fmla="*/ 5662 h 1098412"/>
              <a:gd name="connsiteX13" fmla="*/ 2205317 w 3782162"/>
              <a:gd name="connsiteY13" fmla="*/ 14155 h 1098412"/>
              <a:gd name="connsiteX14" fmla="*/ 2352527 w 3782162"/>
              <a:gd name="connsiteY14" fmla="*/ 87759 h 1098412"/>
              <a:gd name="connsiteX15" fmla="*/ 2635623 w 3782162"/>
              <a:gd name="connsiteY15" fmla="*/ 277435 h 1098412"/>
              <a:gd name="connsiteX16" fmla="*/ 2850776 w 3782162"/>
              <a:gd name="connsiteY16" fmla="*/ 424644 h 1098412"/>
              <a:gd name="connsiteX17" fmla="*/ 3261265 w 3782162"/>
              <a:gd name="connsiteY17" fmla="*/ 704909 h 1098412"/>
              <a:gd name="connsiteX18" fmla="*/ 3626459 w 3782162"/>
              <a:gd name="connsiteY18" fmla="*/ 971019 h 1098412"/>
              <a:gd name="connsiteX19" fmla="*/ 3782162 w 3782162"/>
              <a:gd name="connsiteY19" fmla="*/ 1095582 h 1098412"/>
              <a:gd name="connsiteX20" fmla="*/ 3751021 w 3782162"/>
              <a:gd name="connsiteY20" fmla="*/ 1098412 h 1098412"/>
              <a:gd name="connsiteX0" fmla="*/ 0 w 3782162"/>
              <a:gd name="connsiteY0" fmla="*/ 1092750 h 1095582"/>
              <a:gd name="connsiteX1" fmla="*/ 101914 w 3782162"/>
              <a:gd name="connsiteY1" fmla="*/ 1021976 h 1095582"/>
              <a:gd name="connsiteX2" fmla="*/ 399165 w 3782162"/>
              <a:gd name="connsiteY2" fmla="*/ 798330 h 1095582"/>
              <a:gd name="connsiteX3" fmla="*/ 818147 w 3782162"/>
              <a:gd name="connsiteY3" fmla="*/ 430306 h 1095582"/>
              <a:gd name="connsiteX4" fmla="*/ 931386 w 3782162"/>
              <a:gd name="connsiteY4" fmla="*/ 325561 h 1095582"/>
              <a:gd name="connsiteX5" fmla="*/ 1080258 w 3782162"/>
              <a:gd name="connsiteY5" fmla="*/ 202642 h 1095582"/>
              <a:gd name="connsiteX6" fmla="*/ 1194444 w 3782162"/>
              <a:gd name="connsiteY6" fmla="*/ 142955 h 1095582"/>
              <a:gd name="connsiteX7" fmla="*/ 1323265 w 3782162"/>
              <a:gd name="connsiteY7" fmla="*/ 106626 h 1095582"/>
              <a:gd name="connsiteX8" fmla="*/ 1486254 w 3782162"/>
              <a:gd name="connsiteY8" fmla="*/ 59450 h 1095582"/>
              <a:gd name="connsiteX9" fmla="*/ 1752364 w 3782162"/>
              <a:gd name="connsiteY9" fmla="*/ 22647 h 1095582"/>
              <a:gd name="connsiteX10" fmla="*/ 1939207 w 3782162"/>
              <a:gd name="connsiteY10" fmla="*/ 5662 h 1095582"/>
              <a:gd name="connsiteX11" fmla="*/ 2043953 w 3782162"/>
              <a:gd name="connsiteY11" fmla="*/ 0 h 1095582"/>
              <a:gd name="connsiteX12" fmla="*/ 2128882 w 3782162"/>
              <a:gd name="connsiteY12" fmla="*/ 5662 h 1095582"/>
              <a:gd name="connsiteX13" fmla="*/ 2205317 w 3782162"/>
              <a:gd name="connsiteY13" fmla="*/ 14155 h 1095582"/>
              <a:gd name="connsiteX14" fmla="*/ 2352527 w 3782162"/>
              <a:gd name="connsiteY14" fmla="*/ 87759 h 1095582"/>
              <a:gd name="connsiteX15" fmla="*/ 2635623 w 3782162"/>
              <a:gd name="connsiteY15" fmla="*/ 277435 h 1095582"/>
              <a:gd name="connsiteX16" fmla="*/ 2850776 w 3782162"/>
              <a:gd name="connsiteY16" fmla="*/ 424644 h 1095582"/>
              <a:gd name="connsiteX17" fmla="*/ 3261265 w 3782162"/>
              <a:gd name="connsiteY17" fmla="*/ 704909 h 1095582"/>
              <a:gd name="connsiteX18" fmla="*/ 3626459 w 3782162"/>
              <a:gd name="connsiteY18" fmla="*/ 971019 h 1095582"/>
              <a:gd name="connsiteX19" fmla="*/ 3782162 w 3782162"/>
              <a:gd name="connsiteY19" fmla="*/ 1095582 h 109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82162" h="1095582">
                <a:moveTo>
                  <a:pt x="0" y="1092750"/>
                </a:moveTo>
                <a:lnTo>
                  <a:pt x="101914" y="1021976"/>
                </a:lnTo>
                <a:lnTo>
                  <a:pt x="399165" y="798330"/>
                </a:lnTo>
                <a:lnTo>
                  <a:pt x="818147" y="430306"/>
                </a:lnTo>
                <a:lnTo>
                  <a:pt x="931386" y="325561"/>
                </a:lnTo>
                <a:lnTo>
                  <a:pt x="1080258" y="202642"/>
                </a:lnTo>
                <a:cubicBezTo>
                  <a:pt x="1119891" y="184713"/>
                  <a:pt x="1154811" y="160884"/>
                  <a:pt x="1194444" y="142955"/>
                </a:cubicBezTo>
                <a:lnTo>
                  <a:pt x="1323265" y="106626"/>
                </a:lnTo>
                <a:lnTo>
                  <a:pt x="1486254" y="59450"/>
                </a:lnTo>
                <a:lnTo>
                  <a:pt x="1752364" y="22647"/>
                </a:lnTo>
                <a:lnTo>
                  <a:pt x="1939207" y="5662"/>
                </a:lnTo>
                <a:lnTo>
                  <a:pt x="2043953" y="0"/>
                </a:lnTo>
                <a:cubicBezTo>
                  <a:pt x="2063770" y="4718"/>
                  <a:pt x="2109065" y="944"/>
                  <a:pt x="2128882" y="5662"/>
                </a:cubicBezTo>
                <a:lnTo>
                  <a:pt x="2205317" y="14155"/>
                </a:lnTo>
                <a:lnTo>
                  <a:pt x="2352527" y="87759"/>
                </a:lnTo>
                <a:lnTo>
                  <a:pt x="2635623" y="277435"/>
                </a:lnTo>
                <a:cubicBezTo>
                  <a:pt x="2664876" y="294893"/>
                  <a:pt x="2746502" y="353398"/>
                  <a:pt x="2850776" y="424644"/>
                </a:cubicBezTo>
                <a:cubicBezTo>
                  <a:pt x="2955050" y="495890"/>
                  <a:pt x="3188604" y="677543"/>
                  <a:pt x="3261265" y="704909"/>
                </a:cubicBezTo>
                <a:lnTo>
                  <a:pt x="3626459" y="971019"/>
                </a:lnTo>
                <a:cubicBezTo>
                  <a:pt x="3679304" y="1004991"/>
                  <a:pt x="3729317" y="1061610"/>
                  <a:pt x="3782162" y="1095582"/>
                </a:cubicBezTo>
              </a:path>
            </a:pathLst>
          </a:custGeom>
          <a:noFill/>
          <a:ln w="1905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Isosceles Triangle 7"/>
          <p:cNvSpPr/>
          <p:nvPr/>
        </p:nvSpPr>
        <p:spPr bwMode="auto">
          <a:xfrm rot="8713706">
            <a:off x="3502025" y="5662613"/>
            <a:ext cx="90488" cy="80962"/>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08" name="TextBox 16"/>
          <p:cNvSpPr txBox="1">
            <a:spLocks noChangeArrowheads="1"/>
          </p:cNvSpPr>
          <p:nvPr/>
        </p:nvSpPr>
        <p:spPr bwMode="auto">
          <a:xfrm rot="2990327">
            <a:off x="5081588" y="4619626"/>
            <a:ext cx="5429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a:ln>
                  <a:noFill/>
                </a:ln>
                <a:solidFill>
                  <a:prstClr val="black"/>
                </a:solidFill>
                <a:effectLst/>
                <a:uLnTx/>
                <a:uFillTx/>
                <a:latin typeface="Arial" charset="0"/>
                <a:ea typeface="ＭＳ Ｐゴシック" charset="0"/>
                <a:cs typeface="+mn-cs"/>
              </a:rPr>
              <a:t>Puckett-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a:ln>
                  <a:noFill/>
                </a:ln>
                <a:solidFill>
                  <a:prstClr val="black"/>
                </a:solidFill>
                <a:effectLst/>
                <a:uLnTx/>
                <a:uFillTx/>
                <a:latin typeface="Arial" charset="0"/>
                <a:ea typeface="ＭＳ Ｐゴシック" charset="0"/>
                <a:cs typeface="+mn-cs"/>
              </a:rPr>
              <a:t>Grey Ranch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a:ln>
                  <a:noFill/>
                </a:ln>
                <a:solidFill>
                  <a:prstClr val="black"/>
                </a:solidFill>
                <a:effectLst/>
                <a:uLnTx/>
                <a:uFillTx/>
                <a:latin typeface="Arial" charset="0"/>
                <a:ea typeface="ＭＳ Ｐゴシック" charset="0"/>
                <a:cs typeface="+mn-cs"/>
              </a:rPr>
              <a:t>Uplift</a:t>
            </a:r>
          </a:p>
        </p:txBody>
      </p:sp>
      <p:sp>
        <p:nvSpPr>
          <p:cNvPr id="8209" name="TextBox 13"/>
          <p:cNvSpPr txBox="1">
            <a:spLocks noChangeArrowheads="1"/>
          </p:cNvSpPr>
          <p:nvPr/>
        </p:nvSpPr>
        <p:spPr bwMode="auto">
          <a:xfrm rot="1182027">
            <a:off x="6760850" y="5099565"/>
            <a:ext cx="1330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charset="0"/>
                <a:ea typeface="ＭＳ Ｐゴシック" charset="0"/>
                <a:cs typeface="+mn-cs"/>
              </a:rPr>
              <a:t>Val Verde Basin</a:t>
            </a:r>
          </a:p>
        </p:txBody>
      </p:sp>
      <p:sp>
        <p:nvSpPr>
          <p:cNvPr id="26" name="Isosceles Triangle 25"/>
          <p:cNvSpPr/>
          <p:nvPr/>
        </p:nvSpPr>
        <p:spPr bwMode="auto">
          <a:xfrm rot="8713706">
            <a:off x="3978275" y="5264150"/>
            <a:ext cx="88900" cy="8255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Isosceles Triangle 26"/>
          <p:cNvSpPr/>
          <p:nvPr/>
        </p:nvSpPr>
        <p:spPr bwMode="auto">
          <a:xfrm rot="10145387">
            <a:off x="4545013" y="4891088"/>
            <a:ext cx="88900" cy="8255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Isosceles Triangle 27"/>
          <p:cNvSpPr/>
          <p:nvPr/>
        </p:nvSpPr>
        <p:spPr bwMode="auto">
          <a:xfrm rot="10438172">
            <a:off x="5072064" y="4806950"/>
            <a:ext cx="90487" cy="8255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Isosceles Triangle 28"/>
          <p:cNvSpPr/>
          <p:nvPr/>
        </p:nvSpPr>
        <p:spPr bwMode="auto">
          <a:xfrm rot="12480377">
            <a:off x="5630864" y="4956175"/>
            <a:ext cx="90487" cy="8255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Isosceles Triangle 29"/>
          <p:cNvSpPr/>
          <p:nvPr/>
        </p:nvSpPr>
        <p:spPr bwMode="auto">
          <a:xfrm rot="12785595">
            <a:off x="6196014" y="5354638"/>
            <a:ext cx="90487" cy="8255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Isosceles Triangle 30"/>
          <p:cNvSpPr/>
          <p:nvPr/>
        </p:nvSpPr>
        <p:spPr bwMode="auto">
          <a:xfrm rot="13116432">
            <a:off x="6748464" y="5741988"/>
            <a:ext cx="90487" cy="8255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16" name="TextBox 14"/>
          <p:cNvSpPr txBox="1">
            <a:spLocks noChangeArrowheads="1"/>
          </p:cNvSpPr>
          <p:nvPr/>
        </p:nvSpPr>
        <p:spPr bwMode="auto">
          <a:xfrm>
            <a:off x="6477000" y="5693136"/>
            <a:ext cx="64793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charset="0"/>
                <a:ea typeface="ＭＳ Ｐゴシック" charset="0"/>
                <a:cs typeface="+mn-cs"/>
              </a:rPr>
              <a:t>Devil’s River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charset="0"/>
                <a:ea typeface="ＭＳ Ｐゴシック" charset="0"/>
                <a:cs typeface="+mn-cs"/>
              </a:rPr>
              <a:t>Uplift</a:t>
            </a:r>
          </a:p>
        </p:txBody>
      </p:sp>
      <p:sp>
        <p:nvSpPr>
          <p:cNvPr id="9" name="Freeform 8"/>
          <p:cNvSpPr/>
          <p:nvPr/>
        </p:nvSpPr>
        <p:spPr bwMode="auto">
          <a:xfrm>
            <a:off x="6346826" y="5722938"/>
            <a:ext cx="912813" cy="171450"/>
          </a:xfrm>
          <a:custGeom>
            <a:avLst/>
            <a:gdLst>
              <a:gd name="connsiteX0" fmla="*/ 892921 w 892921"/>
              <a:gd name="connsiteY0" fmla="*/ 162628 h 162628"/>
              <a:gd name="connsiteX1" fmla="*/ 791662 w 892921"/>
              <a:gd name="connsiteY1" fmla="*/ 113533 h 162628"/>
              <a:gd name="connsiteX2" fmla="*/ 764046 w 892921"/>
              <a:gd name="connsiteY2" fmla="*/ 104328 h 162628"/>
              <a:gd name="connsiteX3" fmla="*/ 662787 w 892921"/>
              <a:gd name="connsiteY3" fmla="*/ 76712 h 162628"/>
              <a:gd name="connsiteX4" fmla="*/ 533912 w 892921"/>
              <a:gd name="connsiteY4" fmla="*/ 24548 h 162628"/>
              <a:gd name="connsiteX5" fmla="*/ 405037 w 892921"/>
              <a:gd name="connsiteY5" fmla="*/ 24548 h 162628"/>
              <a:gd name="connsiteX6" fmla="*/ 263888 w 892921"/>
              <a:gd name="connsiteY6" fmla="*/ 12274 h 162628"/>
              <a:gd name="connsiteX7" fmla="*/ 0 w 892921"/>
              <a:gd name="connsiteY7" fmla="*/ 0 h 162628"/>
              <a:gd name="connsiteX0" fmla="*/ 892921 w 892921"/>
              <a:gd name="connsiteY0" fmla="*/ 162628 h 162628"/>
              <a:gd name="connsiteX1" fmla="*/ 791662 w 892921"/>
              <a:gd name="connsiteY1" fmla="*/ 113533 h 162628"/>
              <a:gd name="connsiteX2" fmla="*/ 764046 w 892921"/>
              <a:gd name="connsiteY2" fmla="*/ 104328 h 162628"/>
              <a:gd name="connsiteX3" fmla="*/ 662787 w 892921"/>
              <a:gd name="connsiteY3" fmla="*/ 76712 h 162628"/>
              <a:gd name="connsiteX4" fmla="*/ 564596 w 892921"/>
              <a:gd name="connsiteY4" fmla="*/ 49095 h 162628"/>
              <a:gd name="connsiteX5" fmla="*/ 405037 w 892921"/>
              <a:gd name="connsiteY5" fmla="*/ 24548 h 162628"/>
              <a:gd name="connsiteX6" fmla="*/ 263888 w 892921"/>
              <a:gd name="connsiteY6" fmla="*/ 12274 h 162628"/>
              <a:gd name="connsiteX7" fmla="*/ 0 w 892921"/>
              <a:gd name="connsiteY7" fmla="*/ 0 h 162628"/>
              <a:gd name="connsiteX0" fmla="*/ 892921 w 892921"/>
              <a:gd name="connsiteY0" fmla="*/ 162628 h 162628"/>
              <a:gd name="connsiteX1" fmla="*/ 791662 w 892921"/>
              <a:gd name="connsiteY1" fmla="*/ 113533 h 162628"/>
              <a:gd name="connsiteX2" fmla="*/ 764046 w 892921"/>
              <a:gd name="connsiteY2" fmla="*/ 104328 h 162628"/>
              <a:gd name="connsiteX3" fmla="*/ 662787 w 892921"/>
              <a:gd name="connsiteY3" fmla="*/ 76712 h 162628"/>
              <a:gd name="connsiteX4" fmla="*/ 579938 w 892921"/>
              <a:gd name="connsiteY4" fmla="*/ 33753 h 162628"/>
              <a:gd name="connsiteX5" fmla="*/ 405037 w 892921"/>
              <a:gd name="connsiteY5" fmla="*/ 24548 h 162628"/>
              <a:gd name="connsiteX6" fmla="*/ 263888 w 892921"/>
              <a:gd name="connsiteY6" fmla="*/ 12274 h 162628"/>
              <a:gd name="connsiteX7" fmla="*/ 0 w 892921"/>
              <a:gd name="connsiteY7" fmla="*/ 0 h 162628"/>
              <a:gd name="connsiteX0" fmla="*/ 892921 w 892921"/>
              <a:gd name="connsiteY0" fmla="*/ 162628 h 162628"/>
              <a:gd name="connsiteX1" fmla="*/ 791662 w 892921"/>
              <a:gd name="connsiteY1" fmla="*/ 113533 h 162628"/>
              <a:gd name="connsiteX2" fmla="*/ 764046 w 892921"/>
              <a:gd name="connsiteY2" fmla="*/ 104328 h 162628"/>
              <a:gd name="connsiteX3" fmla="*/ 675061 w 892921"/>
              <a:gd name="connsiteY3" fmla="*/ 61369 h 162628"/>
              <a:gd name="connsiteX4" fmla="*/ 579938 w 892921"/>
              <a:gd name="connsiteY4" fmla="*/ 33753 h 162628"/>
              <a:gd name="connsiteX5" fmla="*/ 405037 w 892921"/>
              <a:gd name="connsiteY5" fmla="*/ 24548 h 162628"/>
              <a:gd name="connsiteX6" fmla="*/ 263888 w 892921"/>
              <a:gd name="connsiteY6" fmla="*/ 12274 h 162628"/>
              <a:gd name="connsiteX7" fmla="*/ 0 w 892921"/>
              <a:gd name="connsiteY7" fmla="*/ 0 h 162628"/>
              <a:gd name="connsiteX0" fmla="*/ 892921 w 892921"/>
              <a:gd name="connsiteY0" fmla="*/ 162628 h 162628"/>
              <a:gd name="connsiteX1" fmla="*/ 764046 w 892921"/>
              <a:gd name="connsiteY1" fmla="*/ 104328 h 162628"/>
              <a:gd name="connsiteX2" fmla="*/ 675061 w 892921"/>
              <a:gd name="connsiteY2" fmla="*/ 61369 h 162628"/>
              <a:gd name="connsiteX3" fmla="*/ 579938 w 892921"/>
              <a:gd name="connsiteY3" fmla="*/ 33753 h 162628"/>
              <a:gd name="connsiteX4" fmla="*/ 405037 w 892921"/>
              <a:gd name="connsiteY4" fmla="*/ 24548 h 162628"/>
              <a:gd name="connsiteX5" fmla="*/ 263888 w 892921"/>
              <a:gd name="connsiteY5" fmla="*/ 12274 h 162628"/>
              <a:gd name="connsiteX6" fmla="*/ 0 w 892921"/>
              <a:gd name="connsiteY6" fmla="*/ 0 h 162628"/>
              <a:gd name="connsiteX0" fmla="*/ 911332 w 911332"/>
              <a:gd name="connsiteY0" fmla="*/ 171833 h 171833"/>
              <a:gd name="connsiteX1" fmla="*/ 764046 w 911332"/>
              <a:gd name="connsiteY1" fmla="*/ 104328 h 171833"/>
              <a:gd name="connsiteX2" fmla="*/ 675061 w 911332"/>
              <a:gd name="connsiteY2" fmla="*/ 61369 h 171833"/>
              <a:gd name="connsiteX3" fmla="*/ 579938 w 911332"/>
              <a:gd name="connsiteY3" fmla="*/ 33753 h 171833"/>
              <a:gd name="connsiteX4" fmla="*/ 405037 w 911332"/>
              <a:gd name="connsiteY4" fmla="*/ 24548 h 171833"/>
              <a:gd name="connsiteX5" fmla="*/ 263888 w 911332"/>
              <a:gd name="connsiteY5" fmla="*/ 12274 h 171833"/>
              <a:gd name="connsiteX6" fmla="*/ 0 w 911332"/>
              <a:gd name="connsiteY6" fmla="*/ 0 h 17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332" h="171833">
                <a:moveTo>
                  <a:pt x="911332" y="171833"/>
                </a:moveTo>
                <a:lnTo>
                  <a:pt x="764046" y="104328"/>
                </a:lnTo>
                <a:cubicBezTo>
                  <a:pt x="724668" y="85917"/>
                  <a:pt x="704723" y="75689"/>
                  <a:pt x="675061" y="61369"/>
                </a:cubicBezTo>
                <a:lnTo>
                  <a:pt x="579938" y="33753"/>
                </a:lnTo>
                <a:lnTo>
                  <a:pt x="405037" y="24548"/>
                </a:lnTo>
                <a:lnTo>
                  <a:pt x="263888" y="12274"/>
                </a:lnTo>
                <a:lnTo>
                  <a:pt x="0" y="0"/>
                </a:lnTo>
              </a:path>
            </a:pathLst>
          </a:custGeom>
          <a:no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bwMode="auto">
          <a:xfrm>
            <a:off x="5467350" y="5200650"/>
            <a:ext cx="1162050" cy="450850"/>
          </a:xfrm>
          <a:custGeom>
            <a:avLst/>
            <a:gdLst>
              <a:gd name="connsiteX0" fmla="*/ 0 w 1162945"/>
              <a:gd name="connsiteY0" fmla="*/ 0 h 451063"/>
              <a:gd name="connsiteX1" fmla="*/ 39890 w 1162945"/>
              <a:gd name="connsiteY1" fmla="*/ 82848 h 451063"/>
              <a:gd name="connsiteX2" fmla="*/ 88986 w 1162945"/>
              <a:gd name="connsiteY2" fmla="*/ 153422 h 451063"/>
              <a:gd name="connsiteX3" fmla="*/ 187176 w 1162945"/>
              <a:gd name="connsiteY3" fmla="*/ 242408 h 451063"/>
              <a:gd name="connsiteX4" fmla="*/ 270025 w 1162945"/>
              <a:gd name="connsiteY4" fmla="*/ 279229 h 451063"/>
              <a:gd name="connsiteX5" fmla="*/ 401968 w 1162945"/>
              <a:gd name="connsiteY5" fmla="*/ 349804 h 451063"/>
              <a:gd name="connsiteX6" fmla="*/ 699608 w 1162945"/>
              <a:gd name="connsiteY6" fmla="*/ 420378 h 451063"/>
              <a:gd name="connsiteX7" fmla="*/ 923606 w 1162945"/>
              <a:gd name="connsiteY7" fmla="*/ 435720 h 451063"/>
              <a:gd name="connsiteX8" fmla="*/ 1162945 w 1162945"/>
              <a:gd name="connsiteY8" fmla="*/ 451063 h 451063"/>
              <a:gd name="connsiteX0" fmla="*/ 0 w 1162945"/>
              <a:gd name="connsiteY0" fmla="*/ 0 h 451063"/>
              <a:gd name="connsiteX1" fmla="*/ 39890 w 1162945"/>
              <a:gd name="connsiteY1" fmla="*/ 82848 h 451063"/>
              <a:gd name="connsiteX2" fmla="*/ 88986 w 1162945"/>
              <a:gd name="connsiteY2" fmla="*/ 153422 h 451063"/>
              <a:gd name="connsiteX3" fmla="*/ 187176 w 1162945"/>
              <a:gd name="connsiteY3" fmla="*/ 242408 h 451063"/>
              <a:gd name="connsiteX4" fmla="*/ 294573 w 1162945"/>
              <a:gd name="connsiteY4" fmla="*/ 312982 h 451063"/>
              <a:gd name="connsiteX5" fmla="*/ 401968 w 1162945"/>
              <a:gd name="connsiteY5" fmla="*/ 349804 h 451063"/>
              <a:gd name="connsiteX6" fmla="*/ 699608 w 1162945"/>
              <a:gd name="connsiteY6" fmla="*/ 420378 h 451063"/>
              <a:gd name="connsiteX7" fmla="*/ 923606 w 1162945"/>
              <a:gd name="connsiteY7" fmla="*/ 435720 h 451063"/>
              <a:gd name="connsiteX8" fmla="*/ 1162945 w 1162945"/>
              <a:gd name="connsiteY8" fmla="*/ 451063 h 45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945" h="451063">
                <a:moveTo>
                  <a:pt x="0" y="0"/>
                </a:moveTo>
                <a:lnTo>
                  <a:pt x="39890" y="82848"/>
                </a:lnTo>
                <a:lnTo>
                  <a:pt x="88986" y="153422"/>
                </a:lnTo>
                <a:lnTo>
                  <a:pt x="187176" y="242408"/>
                </a:lnTo>
                <a:lnTo>
                  <a:pt x="294573" y="312982"/>
                </a:lnTo>
                <a:lnTo>
                  <a:pt x="401968" y="349804"/>
                </a:lnTo>
                <a:lnTo>
                  <a:pt x="699608" y="420378"/>
                </a:lnTo>
                <a:lnTo>
                  <a:pt x="923606" y="435720"/>
                </a:lnTo>
                <a:lnTo>
                  <a:pt x="1162945" y="451063"/>
                </a:lnTo>
              </a:path>
            </a:pathLst>
          </a:custGeom>
          <a:noFill/>
          <a:ln w="9525">
            <a:solidFill>
              <a:schemeClr val="tx1">
                <a:lumMod val="75000"/>
                <a:lumOff val="2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19" name="TextBox 14"/>
          <p:cNvSpPr txBox="1">
            <a:spLocks noChangeArrowheads="1"/>
          </p:cNvSpPr>
          <p:nvPr/>
        </p:nvSpPr>
        <p:spPr bwMode="auto">
          <a:xfrm>
            <a:off x="7210425" y="5567364"/>
            <a:ext cx="3952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charset="0"/>
                <a:ea typeface="ＭＳ Ｐゴシック" charset="0"/>
                <a:cs typeface="+mn-cs"/>
              </a:rPr>
              <a:t>Kerr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charset="0"/>
                <a:ea typeface="ＭＳ Ｐゴシック" charset="0"/>
                <a:cs typeface="+mn-cs"/>
              </a:rPr>
              <a:t>Basin</a:t>
            </a:r>
          </a:p>
        </p:txBody>
      </p:sp>
      <p:sp>
        <p:nvSpPr>
          <p:cNvPr id="8220" name="TextBox 14"/>
          <p:cNvSpPr txBox="1">
            <a:spLocks noChangeArrowheads="1"/>
          </p:cNvSpPr>
          <p:nvPr/>
        </p:nvSpPr>
        <p:spPr bwMode="auto">
          <a:xfrm>
            <a:off x="5988051" y="3833813"/>
            <a:ext cx="70961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charset="0"/>
                <a:ea typeface="ＭＳ Ｐゴシック" charset="0"/>
                <a:cs typeface="+mn-cs"/>
              </a:rPr>
              <a:t>Big Lake Fault</a:t>
            </a:r>
          </a:p>
        </p:txBody>
      </p:sp>
      <p:sp>
        <p:nvSpPr>
          <p:cNvPr id="8221" name="TextBox 14"/>
          <p:cNvSpPr txBox="1">
            <a:spLocks noChangeArrowheads="1"/>
          </p:cNvSpPr>
          <p:nvPr/>
        </p:nvSpPr>
        <p:spPr bwMode="auto">
          <a:xfrm>
            <a:off x="2786064" y="3292475"/>
            <a:ext cx="700087"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charset="0"/>
                <a:ea typeface="ＭＳ Ｐゴシック" charset="0"/>
                <a:cs typeface="+mn-cs"/>
              </a:rPr>
              <a:t>Grisham Fault</a:t>
            </a:r>
          </a:p>
        </p:txBody>
      </p:sp>
      <p:sp>
        <p:nvSpPr>
          <p:cNvPr id="11" name="Freeform 10"/>
          <p:cNvSpPr/>
          <p:nvPr/>
        </p:nvSpPr>
        <p:spPr bwMode="auto">
          <a:xfrm>
            <a:off x="3622675" y="847726"/>
            <a:ext cx="3557588" cy="4824413"/>
          </a:xfrm>
          <a:custGeom>
            <a:avLst/>
            <a:gdLst>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354132 w 3557175"/>
              <a:gd name="connsiteY5" fmla="*/ 914400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729406 w 3557175"/>
              <a:gd name="connsiteY18" fmla="*/ 179708 h 4577285"/>
              <a:gd name="connsiteX19" fmla="*/ 782261 w 3557175"/>
              <a:gd name="connsiteY19" fmla="*/ 317133 h 4577285"/>
              <a:gd name="connsiteX20" fmla="*/ 808689 w 3557175"/>
              <a:gd name="connsiteY20" fmla="*/ 380559 h 4577285"/>
              <a:gd name="connsiteX21" fmla="*/ 819260 w 3557175"/>
              <a:gd name="connsiteY21" fmla="*/ 401701 h 4577285"/>
              <a:gd name="connsiteX22" fmla="*/ 866830 w 3557175"/>
              <a:gd name="connsiteY22" fmla="*/ 73997 h 4577285"/>
              <a:gd name="connsiteX23" fmla="*/ 1067681 w 3557175"/>
              <a:gd name="connsiteY23" fmla="*/ 0 h 4577285"/>
              <a:gd name="connsiteX24" fmla="*/ 1183963 w 3557175"/>
              <a:gd name="connsiteY24" fmla="*/ 58141 h 4577285"/>
              <a:gd name="connsiteX25" fmla="*/ 1220962 w 3557175"/>
              <a:gd name="connsiteY25" fmla="*/ 285419 h 4577285"/>
              <a:gd name="connsiteX26" fmla="*/ 1231533 w 3557175"/>
              <a:gd name="connsiteY26" fmla="*/ 369988 h 4577285"/>
              <a:gd name="connsiteX27" fmla="*/ 1331958 w 3557175"/>
              <a:gd name="connsiteY27" fmla="*/ 570839 h 4577285"/>
              <a:gd name="connsiteX28" fmla="*/ 1405956 w 3557175"/>
              <a:gd name="connsiteY28" fmla="*/ 866830 h 4577285"/>
              <a:gd name="connsiteX29" fmla="*/ 1427098 w 3557175"/>
              <a:gd name="connsiteY29" fmla="*/ 914400 h 4577285"/>
              <a:gd name="connsiteX30" fmla="*/ 1670234 w 3557175"/>
              <a:gd name="connsiteY30" fmla="*/ 1257960 h 4577285"/>
              <a:gd name="connsiteX31" fmla="*/ 1797087 w 3557175"/>
              <a:gd name="connsiteY31" fmla="*/ 1448240 h 4577285"/>
              <a:gd name="connsiteX32" fmla="*/ 1791801 w 3557175"/>
              <a:gd name="connsiteY32" fmla="*/ 1617378 h 4577285"/>
              <a:gd name="connsiteX33" fmla="*/ 1818229 w 3557175"/>
              <a:gd name="connsiteY33" fmla="*/ 1765373 h 4577285"/>
              <a:gd name="connsiteX34" fmla="*/ 1966224 w 3557175"/>
              <a:gd name="connsiteY34" fmla="*/ 1950367 h 4577285"/>
              <a:gd name="connsiteX35" fmla="*/ 2098363 w 3557175"/>
              <a:gd name="connsiteY35" fmla="*/ 2145933 h 4577285"/>
              <a:gd name="connsiteX36" fmla="*/ 2103649 w 3557175"/>
              <a:gd name="connsiteY36" fmla="*/ 2209359 h 4577285"/>
              <a:gd name="connsiteX37" fmla="*/ 2198788 w 3557175"/>
              <a:gd name="connsiteY37" fmla="*/ 2362640 h 4577285"/>
              <a:gd name="connsiteX38" fmla="*/ 2262215 w 3557175"/>
              <a:gd name="connsiteY38" fmla="*/ 2658631 h 4577285"/>
              <a:gd name="connsiteX39" fmla="*/ 2299214 w 3557175"/>
              <a:gd name="connsiteY39" fmla="*/ 2737914 h 4577285"/>
              <a:gd name="connsiteX40" fmla="*/ 2494779 w 3557175"/>
              <a:gd name="connsiteY40" fmla="*/ 2769627 h 4577285"/>
              <a:gd name="connsiteX41" fmla="*/ 2901766 w 3557175"/>
              <a:gd name="connsiteY41" fmla="*/ 2801341 h 4577285"/>
              <a:gd name="connsiteX42" fmla="*/ 3092046 w 3557175"/>
              <a:gd name="connsiteY42" fmla="*/ 2854196 h 4577285"/>
              <a:gd name="connsiteX43" fmla="*/ 3218899 w 3557175"/>
              <a:gd name="connsiteY43" fmla="*/ 2880624 h 4577285"/>
              <a:gd name="connsiteX44" fmla="*/ 3388037 w 3557175"/>
              <a:gd name="connsiteY44" fmla="*/ 2870053 h 4577285"/>
              <a:gd name="connsiteX45" fmla="*/ 3403894 w 3557175"/>
              <a:gd name="connsiteY45" fmla="*/ 2922908 h 4577285"/>
              <a:gd name="connsiteX46" fmla="*/ 3472606 w 3557175"/>
              <a:gd name="connsiteY46" fmla="*/ 3049762 h 4577285"/>
              <a:gd name="connsiteX47" fmla="*/ 3493748 w 3557175"/>
              <a:gd name="connsiteY47" fmla="*/ 3102617 h 4577285"/>
              <a:gd name="connsiteX48" fmla="*/ 3557175 w 3557175"/>
              <a:gd name="connsiteY48" fmla="*/ 3446178 h 4577285"/>
              <a:gd name="connsiteX49" fmla="*/ 3546603 w 3557175"/>
              <a:gd name="connsiteY49" fmla="*/ 3668171 h 4577285"/>
              <a:gd name="connsiteX50" fmla="*/ 3467320 w 3557175"/>
              <a:gd name="connsiteY50" fmla="*/ 3768596 h 4577285"/>
              <a:gd name="connsiteX51" fmla="*/ 3324610 w 3557175"/>
              <a:gd name="connsiteY51" fmla="*/ 3853165 h 4577285"/>
              <a:gd name="connsiteX52" fmla="*/ 3139616 w 3557175"/>
              <a:gd name="connsiteY52" fmla="*/ 3884878 h 4577285"/>
              <a:gd name="connsiteX53" fmla="*/ 2637489 w 3557175"/>
              <a:gd name="connsiteY53" fmla="*/ 3837308 h 4577285"/>
              <a:gd name="connsiteX54" fmla="*/ 2404925 w 3557175"/>
              <a:gd name="connsiteY54" fmla="*/ 3758025 h 4577285"/>
              <a:gd name="connsiteX55" fmla="*/ 2034936 w 3557175"/>
              <a:gd name="connsiteY55" fmla="*/ 3684027 h 4577285"/>
              <a:gd name="connsiteX56" fmla="*/ 1897512 w 3557175"/>
              <a:gd name="connsiteY56" fmla="*/ 3705170 h 4577285"/>
              <a:gd name="connsiteX57" fmla="*/ 1844657 w 3557175"/>
              <a:gd name="connsiteY57" fmla="*/ 3758025 h 4577285"/>
              <a:gd name="connsiteX58" fmla="*/ 2003223 w 3557175"/>
              <a:gd name="connsiteY58" fmla="*/ 3900735 h 4577285"/>
              <a:gd name="connsiteX59" fmla="*/ 2325642 w 3557175"/>
              <a:gd name="connsiteY59" fmla="*/ 4154441 h 4577285"/>
              <a:gd name="connsiteX60" fmla="*/ 2642775 w 3557175"/>
              <a:gd name="connsiteY60" fmla="*/ 4270723 h 4577285"/>
              <a:gd name="connsiteX61" fmla="*/ 2806627 w 3557175"/>
              <a:gd name="connsiteY61" fmla="*/ 4334150 h 4577285"/>
              <a:gd name="connsiteX62" fmla="*/ 2854197 w 3557175"/>
              <a:gd name="connsiteY62" fmla="*/ 4371149 h 4577285"/>
              <a:gd name="connsiteX63" fmla="*/ 2933480 w 3557175"/>
              <a:gd name="connsiteY63" fmla="*/ 4408148 h 4577285"/>
              <a:gd name="connsiteX64" fmla="*/ 3039191 w 3557175"/>
              <a:gd name="connsiteY64" fmla="*/ 4503288 h 4577285"/>
              <a:gd name="connsiteX65" fmla="*/ 3018049 w 3557175"/>
              <a:gd name="connsiteY65" fmla="*/ 4577285 h 4577285"/>
              <a:gd name="connsiteX66" fmla="*/ 2875339 w 3557175"/>
              <a:gd name="connsiteY66" fmla="*/ 4572000 h 4577285"/>
              <a:gd name="connsiteX67" fmla="*/ 2616347 w 3557175"/>
              <a:gd name="connsiteY67" fmla="*/ 4561429 h 4577285"/>
              <a:gd name="connsiteX68" fmla="*/ 2267501 w 3557175"/>
              <a:gd name="connsiteY68" fmla="*/ 4503288 h 4577285"/>
              <a:gd name="connsiteX69" fmla="*/ 2040222 w 3557175"/>
              <a:gd name="connsiteY69" fmla="*/ 4387005 h 4577285"/>
              <a:gd name="connsiteX70" fmla="*/ 1865799 w 3557175"/>
              <a:gd name="connsiteY70" fmla="*/ 4260152 h 4577285"/>
              <a:gd name="connsiteX71" fmla="*/ 1733660 w 3557175"/>
              <a:gd name="connsiteY71" fmla="*/ 4054016 h 4577285"/>
              <a:gd name="connsiteX72" fmla="*/ 1606807 w 3557175"/>
              <a:gd name="connsiteY72" fmla="*/ 3789738 h 4577285"/>
              <a:gd name="connsiteX73" fmla="*/ 1427098 w 3557175"/>
              <a:gd name="connsiteY73" fmla="*/ 3456749 h 4577285"/>
              <a:gd name="connsiteX74" fmla="*/ 1411242 w 3557175"/>
              <a:gd name="connsiteY74" fmla="*/ 3403893 h 4577285"/>
              <a:gd name="connsiteX75" fmla="*/ 1284388 w 3557175"/>
              <a:gd name="connsiteY75" fmla="*/ 3240041 h 4577285"/>
              <a:gd name="connsiteX76" fmla="*/ 1104680 w 3557175"/>
              <a:gd name="connsiteY76" fmla="*/ 3123759 h 4577285"/>
              <a:gd name="connsiteX77" fmla="*/ 993683 w 3557175"/>
              <a:gd name="connsiteY77" fmla="*/ 3033905 h 4577285"/>
              <a:gd name="connsiteX78" fmla="*/ 924971 w 3557175"/>
              <a:gd name="connsiteY78" fmla="*/ 2901766 h 4577285"/>
              <a:gd name="connsiteX79" fmla="*/ 924971 w 3557175"/>
              <a:gd name="connsiteY79" fmla="*/ 2700915 h 4577285"/>
              <a:gd name="connsiteX80" fmla="*/ 898543 w 3557175"/>
              <a:gd name="connsiteY80" fmla="*/ 2500064 h 4577285"/>
              <a:gd name="connsiteX81" fmla="*/ 829831 w 3557175"/>
              <a:gd name="connsiteY81" fmla="*/ 2341498 h 4577285"/>
              <a:gd name="connsiteX82" fmla="*/ 734691 w 3557175"/>
              <a:gd name="connsiteY82" fmla="*/ 2214645 h 4577285"/>
              <a:gd name="connsiteX83" fmla="*/ 618409 w 3557175"/>
              <a:gd name="connsiteY83" fmla="*/ 2066649 h 4577285"/>
              <a:gd name="connsiteX84" fmla="*/ 576125 w 3557175"/>
              <a:gd name="connsiteY84"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354132 w 3557175"/>
              <a:gd name="connsiteY5" fmla="*/ 914400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729406 w 3557175"/>
              <a:gd name="connsiteY18" fmla="*/ 179708 h 4577285"/>
              <a:gd name="connsiteX19" fmla="*/ 782261 w 3557175"/>
              <a:gd name="connsiteY19" fmla="*/ 317133 h 4577285"/>
              <a:gd name="connsiteX20" fmla="*/ 808689 w 3557175"/>
              <a:gd name="connsiteY20" fmla="*/ 380559 h 4577285"/>
              <a:gd name="connsiteX21" fmla="*/ 866830 w 3557175"/>
              <a:gd name="connsiteY21" fmla="*/ 73997 h 4577285"/>
              <a:gd name="connsiteX22" fmla="*/ 1067681 w 3557175"/>
              <a:gd name="connsiteY22" fmla="*/ 0 h 4577285"/>
              <a:gd name="connsiteX23" fmla="*/ 1183963 w 3557175"/>
              <a:gd name="connsiteY23" fmla="*/ 58141 h 4577285"/>
              <a:gd name="connsiteX24" fmla="*/ 1220962 w 3557175"/>
              <a:gd name="connsiteY24" fmla="*/ 285419 h 4577285"/>
              <a:gd name="connsiteX25" fmla="*/ 1231533 w 3557175"/>
              <a:gd name="connsiteY25" fmla="*/ 369988 h 4577285"/>
              <a:gd name="connsiteX26" fmla="*/ 1331958 w 3557175"/>
              <a:gd name="connsiteY26" fmla="*/ 570839 h 4577285"/>
              <a:gd name="connsiteX27" fmla="*/ 1405956 w 3557175"/>
              <a:gd name="connsiteY27" fmla="*/ 866830 h 4577285"/>
              <a:gd name="connsiteX28" fmla="*/ 1427098 w 3557175"/>
              <a:gd name="connsiteY28" fmla="*/ 914400 h 4577285"/>
              <a:gd name="connsiteX29" fmla="*/ 1670234 w 3557175"/>
              <a:gd name="connsiteY29" fmla="*/ 1257960 h 4577285"/>
              <a:gd name="connsiteX30" fmla="*/ 1797087 w 3557175"/>
              <a:gd name="connsiteY30" fmla="*/ 1448240 h 4577285"/>
              <a:gd name="connsiteX31" fmla="*/ 1791801 w 3557175"/>
              <a:gd name="connsiteY31" fmla="*/ 1617378 h 4577285"/>
              <a:gd name="connsiteX32" fmla="*/ 1818229 w 3557175"/>
              <a:gd name="connsiteY32" fmla="*/ 1765373 h 4577285"/>
              <a:gd name="connsiteX33" fmla="*/ 1966224 w 3557175"/>
              <a:gd name="connsiteY33" fmla="*/ 1950367 h 4577285"/>
              <a:gd name="connsiteX34" fmla="*/ 2098363 w 3557175"/>
              <a:gd name="connsiteY34" fmla="*/ 2145933 h 4577285"/>
              <a:gd name="connsiteX35" fmla="*/ 2103649 w 3557175"/>
              <a:gd name="connsiteY35" fmla="*/ 2209359 h 4577285"/>
              <a:gd name="connsiteX36" fmla="*/ 2198788 w 3557175"/>
              <a:gd name="connsiteY36" fmla="*/ 2362640 h 4577285"/>
              <a:gd name="connsiteX37" fmla="*/ 2262215 w 3557175"/>
              <a:gd name="connsiteY37" fmla="*/ 2658631 h 4577285"/>
              <a:gd name="connsiteX38" fmla="*/ 2299214 w 3557175"/>
              <a:gd name="connsiteY38" fmla="*/ 2737914 h 4577285"/>
              <a:gd name="connsiteX39" fmla="*/ 2494779 w 3557175"/>
              <a:gd name="connsiteY39" fmla="*/ 2769627 h 4577285"/>
              <a:gd name="connsiteX40" fmla="*/ 2901766 w 3557175"/>
              <a:gd name="connsiteY40" fmla="*/ 2801341 h 4577285"/>
              <a:gd name="connsiteX41" fmla="*/ 3092046 w 3557175"/>
              <a:gd name="connsiteY41" fmla="*/ 2854196 h 4577285"/>
              <a:gd name="connsiteX42" fmla="*/ 3218899 w 3557175"/>
              <a:gd name="connsiteY42" fmla="*/ 2880624 h 4577285"/>
              <a:gd name="connsiteX43" fmla="*/ 3388037 w 3557175"/>
              <a:gd name="connsiteY43" fmla="*/ 2870053 h 4577285"/>
              <a:gd name="connsiteX44" fmla="*/ 3403894 w 3557175"/>
              <a:gd name="connsiteY44" fmla="*/ 2922908 h 4577285"/>
              <a:gd name="connsiteX45" fmla="*/ 3472606 w 3557175"/>
              <a:gd name="connsiteY45" fmla="*/ 3049762 h 4577285"/>
              <a:gd name="connsiteX46" fmla="*/ 3493748 w 3557175"/>
              <a:gd name="connsiteY46" fmla="*/ 3102617 h 4577285"/>
              <a:gd name="connsiteX47" fmla="*/ 3557175 w 3557175"/>
              <a:gd name="connsiteY47" fmla="*/ 3446178 h 4577285"/>
              <a:gd name="connsiteX48" fmla="*/ 3546603 w 3557175"/>
              <a:gd name="connsiteY48" fmla="*/ 3668171 h 4577285"/>
              <a:gd name="connsiteX49" fmla="*/ 3467320 w 3557175"/>
              <a:gd name="connsiteY49" fmla="*/ 3768596 h 4577285"/>
              <a:gd name="connsiteX50" fmla="*/ 3324610 w 3557175"/>
              <a:gd name="connsiteY50" fmla="*/ 3853165 h 4577285"/>
              <a:gd name="connsiteX51" fmla="*/ 3139616 w 3557175"/>
              <a:gd name="connsiteY51" fmla="*/ 3884878 h 4577285"/>
              <a:gd name="connsiteX52" fmla="*/ 2637489 w 3557175"/>
              <a:gd name="connsiteY52" fmla="*/ 3837308 h 4577285"/>
              <a:gd name="connsiteX53" fmla="*/ 2404925 w 3557175"/>
              <a:gd name="connsiteY53" fmla="*/ 3758025 h 4577285"/>
              <a:gd name="connsiteX54" fmla="*/ 2034936 w 3557175"/>
              <a:gd name="connsiteY54" fmla="*/ 3684027 h 4577285"/>
              <a:gd name="connsiteX55" fmla="*/ 1897512 w 3557175"/>
              <a:gd name="connsiteY55" fmla="*/ 3705170 h 4577285"/>
              <a:gd name="connsiteX56" fmla="*/ 1844657 w 3557175"/>
              <a:gd name="connsiteY56" fmla="*/ 3758025 h 4577285"/>
              <a:gd name="connsiteX57" fmla="*/ 2003223 w 3557175"/>
              <a:gd name="connsiteY57" fmla="*/ 3900735 h 4577285"/>
              <a:gd name="connsiteX58" fmla="*/ 2325642 w 3557175"/>
              <a:gd name="connsiteY58" fmla="*/ 4154441 h 4577285"/>
              <a:gd name="connsiteX59" fmla="*/ 2642775 w 3557175"/>
              <a:gd name="connsiteY59" fmla="*/ 4270723 h 4577285"/>
              <a:gd name="connsiteX60" fmla="*/ 2806627 w 3557175"/>
              <a:gd name="connsiteY60" fmla="*/ 4334150 h 4577285"/>
              <a:gd name="connsiteX61" fmla="*/ 2854197 w 3557175"/>
              <a:gd name="connsiteY61" fmla="*/ 4371149 h 4577285"/>
              <a:gd name="connsiteX62" fmla="*/ 2933480 w 3557175"/>
              <a:gd name="connsiteY62" fmla="*/ 4408148 h 4577285"/>
              <a:gd name="connsiteX63" fmla="*/ 3039191 w 3557175"/>
              <a:gd name="connsiteY63" fmla="*/ 4503288 h 4577285"/>
              <a:gd name="connsiteX64" fmla="*/ 3018049 w 3557175"/>
              <a:gd name="connsiteY64" fmla="*/ 4577285 h 4577285"/>
              <a:gd name="connsiteX65" fmla="*/ 2875339 w 3557175"/>
              <a:gd name="connsiteY65" fmla="*/ 4572000 h 4577285"/>
              <a:gd name="connsiteX66" fmla="*/ 2616347 w 3557175"/>
              <a:gd name="connsiteY66" fmla="*/ 4561429 h 4577285"/>
              <a:gd name="connsiteX67" fmla="*/ 2267501 w 3557175"/>
              <a:gd name="connsiteY67" fmla="*/ 4503288 h 4577285"/>
              <a:gd name="connsiteX68" fmla="*/ 2040222 w 3557175"/>
              <a:gd name="connsiteY68" fmla="*/ 4387005 h 4577285"/>
              <a:gd name="connsiteX69" fmla="*/ 1865799 w 3557175"/>
              <a:gd name="connsiteY69" fmla="*/ 4260152 h 4577285"/>
              <a:gd name="connsiteX70" fmla="*/ 1733660 w 3557175"/>
              <a:gd name="connsiteY70" fmla="*/ 4054016 h 4577285"/>
              <a:gd name="connsiteX71" fmla="*/ 1606807 w 3557175"/>
              <a:gd name="connsiteY71" fmla="*/ 3789738 h 4577285"/>
              <a:gd name="connsiteX72" fmla="*/ 1427098 w 3557175"/>
              <a:gd name="connsiteY72" fmla="*/ 3456749 h 4577285"/>
              <a:gd name="connsiteX73" fmla="*/ 1411242 w 3557175"/>
              <a:gd name="connsiteY73" fmla="*/ 3403893 h 4577285"/>
              <a:gd name="connsiteX74" fmla="*/ 1284388 w 3557175"/>
              <a:gd name="connsiteY74" fmla="*/ 3240041 h 4577285"/>
              <a:gd name="connsiteX75" fmla="*/ 1104680 w 3557175"/>
              <a:gd name="connsiteY75" fmla="*/ 3123759 h 4577285"/>
              <a:gd name="connsiteX76" fmla="*/ 993683 w 3557175"/>
              <a:gd name="connsiteY76" fmla="*/ 3033905 h 4577285"/>
              <a:gd name="connsiteX77" fmla="*/ 924971 w 3557175"/>
              <a:gd name="connsiteY77" fmla="*/ 2901766 h 4577285"/>
              <a:gd name="connsiteX78" fmla="*/ 924971 w 3557175"/>
              <a:gd name="connsiteY78" fmla="*/ 2700915 h 4577285"/>
              <a:gd name="connsiteX79" fmla="*/ 898543 w 3557175"/>
              <a:gd name="connsiteY79" fmla="*/ 2500064 h 4577285"/>
              <a:gd name="connsiteX80" fmla="*/ 829831 w 3557175"/>
              <a:gd name="connsiteY80" fmla="*/ 2341498 h 4577285"/>
              <a:gd name="connsiteX81" fmla="*/ 734691 w 3557175"/>
              <a:gd name="connsiteY81" fmla="*/ 2214645 h 4577285"/>
              <a:gd name="connsiteX82" fmla="*/ 618409 w 3557175"/>
              <a:gd name="connsiteY82" fmla="*/ 2066649 h 4577285"/>
              <a:gd name="connsiteX83" fmla="*/ 576125 w 3557175"/>
              <a:gd name="connsiteY83"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354132 w 3557175"/>
              <a:gd name="connsiteY5" fmla="*/ 914400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729406 w 3557175"/>
              <a:gd name="connsiteY18" fmla="*/ 179708 h 4577285"/>
              <a:gd name="connsiteX19" fmla="*/ 782261 w 3557175"/>
              <a:gd name="connsiteY19" fmla="*/ 317133 h 4577285"/>
              <a:gd name="connsiteX20" fmla="*/ 866830 w 3557175"/>
              <a:gd name="connsiteY20" fmla="*/ 73997 h 4577285"/>
              <a:gd name="connsiteX21" fmla="*/ 1067681 w 3557175"/>
              <a:gd name="connsiteY21" fmla="*/ 0 h 4577285"/>
              <a:gd name="connsiteX22" fmla="*/ 1183963 w 3557175"/>
              <a:gd name="connsiteY22" fmla="*/ 58141 h 4577285"/>
              <a:gd name="connsiteX23" fmla="*/ 1220962 w 3557175"/>
              <a:gd name="connsiteY23" fmla="*/ 285419 h 4577285"/>
              <a:gd name="connsiteX24" fmla="*/ 1231533 w 3557175"/>
              <a:gd name="connsiteY24" fmla="*/ 369988 h 4577285"/>
              <a:gd name="connsiteX25" fmla="*/ 1331958 w 3557175"/>
              <a:gd name="connsiteY25" fmla="*/ 570839 h 4577285"/>
              <a:gd name="connsiteX26" fmla="*/ 1405956 w 3557175"/>
              <a:gd name="connsiteY26" fmla="*/ 866830 h 4577285"/>
              <a:gd name="connsiteX27" fmla="*/ 1427098 w 3557175"/>
              <a:gd name="connsiteY27" fmla="*/ 914400 h 4577285"/>
              <a:gd name="connsiteX28" fmla="*/ 1670234 w 3557175"/>
              <a:gd name="connsiteY28" fmla="*/ 1257960 h 4577285"/>
              <a:gd name="connsiteX29" fmla="*/ 1797087 w 3557175"/>
              <a:gd name="connsiteY29" fmla="*/ 1448240 h 4577285"/>
              <a:gd name="connsiteX30" fmla="*/ 1791801 w 3557175"/>
              <a:gd name="connsiteY30" fmla="*/ 1617378 h 4577285"/>
              <a:gd name="connsiteX31" fmla="*/ 1818229 w 3557175"/>
              <a:gd name="connsiteY31" fmla="*/ 1765373 h 4577285"/>
              <a:gd name="connsiteX32" fmla="*/ 1966224 w 3557175"/>
              <a:gd name="connsiteY32" fmla="*/ 1950367 h 4577285"/>
              <a:gd name="connsiteX33" fmla="*/ 2098363 w 3557175"/>
              <a:gd name="connsiteY33" fmla="*/ 2145933 h 4577285"/>
              <a:gd name="connsiteX34" fmla="*/ 2103649 w 3557175"/>
              <a:gd name="connsiteY34" fmla="*/ 2209359 h 4577285"/>
              <a:gd name="connsiteX35" fmla="*/ 2198788 w 3557175"/>
              <a:gd name="connsiteY35" fmla="*/ 2362640 h 4577285"/>
              <a:gd name="connsiteX36" fmla="*/ 2262215 w 3557175"/>
              <a:gd name="connsiteY36" fmla="*/ 2658631 h 4577285"/>
              <a:gd name="connsiteX37" fmla="*/ 2299214 w 3557175"/>
              <a:gd name="connsiteY37" fmla="*/ 2737914 h 4577285"/>
              <a:gd name="connsiteX38" fmla="*/ 2494779 w 3557175"/>
              <a:gd name="connsiteY38" fmla="*/ 2769627 h 4577285"/>
              <a:gd name="connsiteX39" fmla="*/ 2901766 w 3557175"/>
              <a:gd name="connsiteY39" fmla="*/ 2801341 h 4577285"/>
              <a:gd name="connsiteX40" fmla="*/ 3092046 w 3557175"/>
              <a:gd name="connsiteY40" fmla="*/ 2854196 h 4577285"/>
              <a:gd name="connsiteX41" fmla="*/ 3218899 w 3557175"/>
              <a:gd name="connsiteY41" fmla="*/ 2880624 h 4577285"/>
              <a:gd name="connsiteX42" fmla="*/ 3388037 w 3557175"/>
              <a:gd name="connsiteY42" fmla="*/ 2870053 h 4577285"/>
              <a:gd name="connsiteX43" fmla="*/ 3403894 w 3557175"/>
              <a:gd name="connsiteY43" fmla="*/ 2922908 h 4577285"/>
              <a:gd name="connsiteX44" fmla="*/ 3472606 w 3557175"/>
              <a:gd name="connsiteY44" fmla="*/ 3049762 h 4577285"/>
              <a:gd name="connsiteX45" fmla="*/ 3493748 w 3557175"/>
              <a:gd name="connsiteY45" fmla="*/ 3102617 h 4577285"/>
              <a:gd name="connsiteX46" fmla="*/ 3557175 w 3557175"/>
              <a:gd name="connsiteY46" fmla="*/ 3446178 h 4577285"/>
              <a:gd name="connsiteX47" fmla="*/ 3546603 w 3557175"/>
              <a:gd name="connsiteY47" fmla="*/ 3668171 h 4577285"/>
              <a:gd name="connsiteX48" fmla="*/ 3467320 w 3557175"/>
              <a:gd name="connsiteY48" fmla="*/ 3768596 h 4577285"/>
              <a:gd name="connsiteX49" fmla="*/ 3324610 w 3557175"/>
              <a:gd name="connsiteY49" fmla="*/ 3853165 h 4577285"/>
              <a:gd name="connsiteX50" fmla="*/ 3139616 w 3557175"/>
              <a:gd name="connsiteY50" fmla="*/ 3884878 h 4577285"/>
              <a:gd name="connsiteX51" fmla="*/ 2637489 w 3557175"/>
              <a:gd name="connsiteY51" fmla="*/ 3837308 h 4577285"/>
              <a:gd name="connsiteX52" fmla="*/ 2404925 w 3557175"/>
              <a:gd name="connsiteY52" fmla="*/ 3758025 h 4577285"/>
              <a:gd name="connsiteX53" fmla="*/ 2034936 w 3557175"/>
              <a:gd name="connsiteY53" fmla="*/ 3684027 h 4577285"/>
              <a:gd name="connsiteX54" fmla="*/ 1897512 w 3557175"/>
              <a:gd name="connsiteY54" fmla="*/ 3705170 h 4577285"/>
              <a:gd name="connsiteX55" fmla="*/ 1844657 w 3557175"/>
              <a:gd name="connsiteY55" fmla="*/ 3758025 h 4577285"/>
              <a:gd name="connsiteX56" fmla="*/ 2003223 w 3557175"/>
              <a:gd name="connsiteY56" fmla="*/ 3900735 h 4577285"/>
              <a:gd name="connsiteX57" fmla="*/ 2325642 w 3557175"/>
              <a:gd name="connsiteY57" fmla="*/ 4154441 h 4577285"/>
              <a:gd name="connsiteX58" fmla="*/ 2642775 w 3557175"/>
              <a:gd name="connsiteY58" fmla="*/ 4270723 h 4577285"/>
              <a:gd name="connsiteX59" fmla="*/ 2806627 w 3557175"/>
              <a:gd name="connsiteY59" fmla="*/ 4334150 h 4577285"/>
              <a:gd name="connsiteX60" fmla="*/ 2854197 w 3557175"/>
              <a:gd name="connsiteY60" fmla="*/ 4371149 h 4577285"/>
              <a:gd name="connsiteX61" fmla="*/ 2933480 w 3557175"/>
              <a:gd name="connsiteY61" fmla="*/ 4408148 h 4577285"/>
              <a:gd name="connsiteX62" fmla="*/ 3039191 w 3557175"/>
              <a:gd name="connsiteY62" fmla="*/ 4503288 h 4577285"/>
              <a:gd name="connsiteX63" fmla="*/ 3018049 w 3557175"/>
              <a:gd name="connsiteY63" fmla="*/ 4577285 h 4577285"/>
              <a:gd name="connsiteX64" fmla="*/ 2875339 w 3557175"/>
              <a:gd name="connsiteY64" fmla="*/ 4572000 h 4577285"/>
              <a:gd name="connsiteX65" fmla="*/ 2616347 w 3557175"/>
              <a:gd name="connsiteY65" fmla="*/ 4561429 h 4577285"/>
              <a:gd name="connsiteX66" fmla="*/ 2267501 w 3557175"/>
              <a:gd name="connsiteY66" fmla="*/ 4503288 h 4577285"/>
              <a:gd name="connsiteX67" fmla="*/ 2040222 w 3557175"/>
              <a:gd name="connsiteY67" fmla="*/ 4387005 h 4577285"/>
              <a:gd name="connsiteX68" fmla="*/ 1865799 w 3557175"/>
              <a:gd name="connsiteY68" fmla="*/ 4260152 h 4577285"/>
              <a:gd name="connsiteX69" fmla="*/ 1733660 w 3557175"/>
              <a:gd name="connsiteY69" fmla="*/ 4054016 h 4577285"/>
              <a:gd name="connsiteX70" fmla="*/ 1606807 w 3557175"/>
              <a:gd name="connsiteY70" fmla="*/ 3789738 h 4577285"/>
              <a:gd name="connsiteX71" fmla="*/ 1427098 w 3557175"/>
              <a:gd name="connsiteY71" fmla="*/ 3456749 h 4577285"/>
              <a:gd name="connsiteX72" fmla="*/ 1411242 w 3557175"/>
              <a:gd name="connsiteY72" fmla="*/ 3403893 h 4577285"/>
              <a:gd name="connsiteX73" fmla="*/ 1284388 w 3557175"/>
              <a:gd name="connsiteY73" fmla="*/ 3240041 h 4577285"/>
              <a:gd name="connsiteX74" fmla="*/ 1104680 w 3557175"/>
              <a:gd name="connsiteY74" fmla="*/ 3123759 h 4577285"/>
              <a:gd name="connsiteX75" fmla="*/ 993683 w 3557175"/>
              <a:gd name="connsiteY75" fmla="*/ 3033905 h 4577285"/>
              <a:gd name="connsiteX76" fmla="*/ 924971 w 3557175"/>
              <a:gd name="connsiteY76" fmla="*/ 2901766 h 4577285"/>
              <a:gd name="connsiteX77" fmla="*/ 924971 w 3557175"/>
              <a:gd name="connsiteY77" fmla="*/ 2700915 h 4577285"/>
              <a:gd name="connsiteX78" fmla="*/ 898543 w 3557175"/>
              <a:gd name="connsiteY78" fmla="*/ 2500064 h 4577285"/>
              <a:gd name="connsiteX79" fmla="*/ 829831 w 3557175"/>
              <a:gd name="connsiteY79" fmla="*/ 2341498 h 4577285"/>
              <a:gd name="connsiteX80" fmla="*/ 734691 w 3557175"/>
              <a:gd name="connsiteY80" fmla="*/ 2214645 h 4577285"/>
              <a:gd name="connsiteX81" fmla="*/ 618409 w 3557175"/>
              <a:gd name="connsiteY81" fmla="*/ 2066649 h 4577285"/>
              <a:gd name="connsiteX82" fmla="*/ 576125 w 3557175"/>
              <a:gd name="connsiteY82"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354132 w 3557175"/>
              <a:gd name="connsiteY5" fmla="*/ 914400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729406 w 3557175"/>
              <a:gd name="connsiteY18" fmla="*/ 179708 h 4577285"/>
              <a:gd name="connsiteX19" fmla="*/ 866830 w 3557175"/>
              <a:gd name="connsiteY19" fmla="*/ 73997 h 4577285"/>
              <a:gd name="connsiteX20" fmla="*/ 1067681 w 3557175"/>
              <a:gd name="connsiteY20" fmla="*/ 0 h 4577285"/>
              <a:gd name="connsiteX21" fmla="*/ 1183963 w 3557175"/>
              <a:gd name="connsiteY21" fmla="*/ 58141 h 4577285"/>
              <a:gd name="connsiteX22" fmla="*/ 1220962 w 3557175"/>
              <a:gd name="connsiteY22" fmla="*/ 285419 h 4577285"/>
              <a:gd name="connsiteX23" fmla="*/ 1231533 w 3557175"/>
              <a:gd name="connsiteY23" fmla="*/ 369988 h 4577285"/>
              <a:gd name="connsiteX24" fmla="*/ 1331958 w 3557175"/>
              <a:gd name="connsiteY24" fmla="*/ 570839 h 4577285"/>
              <a:gd name="connsiteX25" fmla="*/ 1405956 w 3557175"/>
              <a:gd name="connsiteY25" fmla="*/ 866830 h 4577285"/>
              <a:gd name="connsiteX26" fmla="*/ 1427098 w 3557175"/>
              <a:gd name="connsiteY26" fmla="*/ 914400 h 4577285"/>
              <a:gd name="connsiteX27" fmla="*/ 1670234 w 3557175"/>
              <a:gd name="connsiteY27" fmla="*/ 1257960 h 4577285"/>
              <a:gd name="connsiteX28" fmla="*/ 1797087 w 3557175"/>
              <a:gd name="connsiteY28" fmla="*/ 1448240 h 4577285"/>
              <a:gd name="connsiteX29" fmla="*/ 1791801 w 3557175"/>
              <a:gd name="connsiteY29" fmla="*/ 1617378 h 4577285"/>
              <a:gd name="connsiteX30" fmla="*/ 1818229 w 3557175"/>
              <a:gd name="connsiteY30" fmla="*/ 1765373 h 4577285"/>
              <a:gd name="connsiteX31" fmla="*/ 1966224 w 3557175"/>
              <a:gd name="connsiteY31" fmla="*/ 1950367 h 4577285"/>
              <a:gd name="connsiteX32" fmla="*/ 2098363 w 3557175"/>
              <a:gd name="connsiteY32" fmla="*/ 2145933 h 4577285"/>
              <a:gd name="connsiteX33" fmla="*/ 2103649 w 3557175"/>
              <a:gd name="connsiteY33" fmla="*/ 2209359 h 4577285"/>
              <a:gd name="connsiteX34" fmla="*/ 2198788 w 3557175"/>
              <a:gd name="connsiteY34" fmla="*/ 2362640 h 4577285"/>
              <a:gd name="connsiteX35" fmla="*/ 2262215 w 3557175"/>
              <a:gd name="connsiteY35" fmla="*/ 2658631 h 4577285"/>
              <a:gd name="connsiteX36" fmla="*/ 2299214 w 3557175"/>
              <a:gd name="connsiteY36" fmla="*/ 2737914 h 4577285"/>
              <a:gd name="connsiteX37" fmla="*/ 2494779 w 3557175"/>
              <a:gd name="connsiteY37" fmla="*/ 2769627 h 4577285"/>
              <a:gd name="connsiteX38" fmla="*/ 2901766 w 3557175"/>
              <a:gd name="connsiteY38" fmla="*/ 2801341 h 4577285"/>
              <a:gd name="connsiteX39" fmla="*/ 3092046 w 3557175"/>
              <a:gd name="connsiteY39" fmla="*/ 2854196 h 4577285"/>
              <a:gd name="connsiteX40" fmla="*/ 3218899 w 3557175"/>
              <a:gd name="connsiteY40" fmla="*/ 2880624 h 4577285"/>
              <a:gd name="connsiteX41" fmla="*/ 3388037 w 3557175"/>
              <a:gd name="connsiteY41" fmla="*/ 2870053 h 4577285"/>
              <a:gd name="connsiteX42" fmla="*/ 3403894 w 3557175"/>
              <a:gd name="connsiteY42" fmla="*/ 2922908 h 4577285"/>
              <a:gd name="connsiteX43" fmla="*/ 3472606 w 3557175"/>
              <a:gd name="connsiteY43" fmla="*/ 3049762 h 4577285"/>
              <a:gd name="connsiteX44" fmla="*/ 3493748 w 3557175"/>
              <a:gd name="connsiteY44" fmla="*/ 3102617 h 4577285"/>
              <a:gd name="connsiteX45" fmla="*/ 3557175 w 3557175"/>
              <a:gd name="connsiteY45" fmla="*/ 3446178 h 4577285"/>
              <a:gd name="connsiteX46" fmla="*/ 3546603 w 3557175"/>
              <a:gd name="connsiteY46" fmla="*/ 3668171 h 4577285"/>
              <a:gd name="connsiteX47" fmla="*/ 3467320 w 3557175"/>
              <a:gd name="connsiteY47" fmla="*/ 3768596 h 4577285"/>
              <a:gd name="connsiteX48" fmla="*/ 3324610 w 3557175"/>
              <a:gd name="connsiteY48" fmla="*/ 3853165 h 4577285"/>
              <a:gd name="connsiteX49" fmla="*/ 3139616 w 3557175"/>
              <a:gd name="connsiteY49" fmla="*/ 3884878 h 4577285"/>
              <a:gd name="connsiteX50" fmla="*/ 2637489 w 3557175"/>
              <a:gd name="connsiteY50" fmla="*/ 3837308 h 4577285"/>
              <a:gd name="connsiteX51" fmla="*/ 2404925 w 3557175"/>
              <a:gd name="connsiteY51" fmla="*/ 3758025 h 4577285"/>
              <a:gd name="connsiteX52" fmla="*/ 2034936 w 3557175"/>
              <a:gd name="connsiteY52" fmla="*/ 3684027 h 4577285"/>
              <a:gd name="connsiteX53" fmla="*/ 1897512 w 3557175"/>
              <a:gd name="connsiteY53" fmla="*/ 3705170 h 4577285"/>
              <a:gd name="connsiteX54" fmla="*/ 1844657 w 3557175"/>
              <a:gd name="connsiteY54" fmla="*/ 3758025 h 4577285"/>
              <a:gd name="connsiteX55" fmla="*/ 2003223 w 3557175"/>
              <a:gd name="connsiteY55" fmla="*/ 3900735 h 4577285"/>
              <a:gd name="connsiteX56" fmla="*/ 2325642 w 3557175"/>
              <a:gd name="connsiteY56" fmla="*/ 4154441 h 4577285"/>
              <a:gd name="connsiteX57" fmla="*/ 2642775 w 3557175"/>
              <a:gd name="connsiteY57" fmla="*/ 4270723 h 4577285"/>
              <a:gd name="connsiteX58" fmla="*/ 2806627 w 3557175"/>
              <a:gd name="connsiteY58" fmla="*/ 4334150 h 4577285"/>
              <a:gd name="connsiteX59" fmla="*/ 2854197 w 3557175"/>
              <a:gd name="connsiteY59" fmla="*/ 4371149 h 4577285"/>
              <a:gd name="connsiteX60" fmla="*/ 2933480 w 3557175"/>
              <a:gd name="connsiteY60" fmla="*/ 4408148 h 4577285"/>
              <a:gd name="connsiteX61" fmla="*/ 3039191 w 3557175"/>
              <a:gd name="connsiteY61" fmla="*/ 4503288 h 4577285"/>
              <a:gd name="connsiteX62" fmla="*/ 3018049 w 3557175"/>
              <a:gd name="connsiteY62" fmla="*/ 4577285 h 4577285"/>
              <a:gd name="connsiteX63" fmla="*/ 2875339 w 3557175"/>
              <a:gd name="connsiteY63" fmla="*/ 4572000 h 4577285"/>
              <a:gd name="connsiteX64" fmla="*/ 2616347 w 3557175"/>
              <a:gd name="connsiteY64" fmla="*/ 4561429 h 4577285"/>
              <a:gd name="connsiteX65" fmla="*/ 2267501 w 3557175"/>
              <a:gd name="connsiteY65" fmla="*/ 4503288 h 4577285"/>
              <a:gd name="connsiteX66" fmla="*/ 2040222 w 3557175"/>
              <a:gd name="connsiteY66" fmla="*/ 4387005 h 4577285"/>
              <a:gd name="connsiteX67" fmla="*/ 1865799 w 3557175"/>
              <a:gd name="connsiteY67" fmla="*/ 4260152 h 4577285"/>
              <a:gd name="connsiteX68" fmla="*/ 1733660 w 3557175"/>
              <a:gd name="connsiteY68" fmla="*/ 4054016 h 4577285"/>
              <a:gd name="connsiteX69" fmla="*/ 1606807 w 3557175"/>
              <a:gd name="connsiteY69" fmla="*/ 3789738 h 4577285"/>
              <a:gd name="connsiteX70" fmla="*/ 1427098 w 3557175"/>
              <a:gd name="connsiteY70" fmla="*/ 3456749 h 4577285"/>
              <a:gd name="connsiteX71" fmla="*/ 1411242 w 3557175"/>
              <a:gd name="connsiteY71" fmla="*/ 3403893 h 4577285"/>
              <a:gd name="connsiteX72" fmla="*/ 1284388 w 3557175"/>
              <a:gd name="connsiteY72" fmla="*/ 3240041 h 4577285"/>
              <a:gd name="connsiteX73" fmla="*/ 1104680 w 3557175"/>
              <a:gd name="connsiteY73" fmla="*/ 3123759 h 4577285"/>
              <a:gd name="connsiteX74" fmla="*/ 993683 w 3557175"/>
              <a:gd name="connsiteY74" fmla="*/ 3033905 h 4577285"/>
              <a:gd name="connsiteX75" fmla="*/ 924971 w 3557175"/>
              <a:gd name="connsiteY75" fmla="*/ 2901766 h 4577285"/>
              <a:gd name="connsiteX76" fmla="*/ 924971 w 3557175"/>
              <a:gd name="connsiteY76" fmla="*/ 2700915 h 4577285"/>
              <a:gd name="connsiteX77" fmla="*/ 898543 w 3557175"/>
              <a:gd name="connsiteY77" fmla="*/ 2500064 h 4577285"/>
              <a:gd name="connsiteX78" fmla="*/ 829831 w 3557175"/>
              <a:gd name="connsiteY78" fmla="*/ 2341498 h 4577285"/>
              <a:gd name="connsiteX79" fmla="*/ 734691 w 3557175"/>
              <a:gd name="connsiteY79" fmla="*/ 2214645 h 4577285"/>
              <a:gd name="connsiteX80" fmla="*/ 618409 w 3557175"/>
              <a:gd name="connsiteY80" fmla="*/ 2066649 h 4577285"/>
              <a:gd name="connsiteX81" fmla="*/ 576125 w 3557175"/>
              <a:gd name="connsiteY81"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354132 w 3557175"/>
              <a:gd name="connsiteY5" fmla="*/ 914400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299214 w 3557175"/>
              <a:gd name="connsiteY35" fmla="*/ 2737914 h 4577285"/>
              <a:gd name="connsiteX36" fmla="*/ 2494779 w 3557175"/>
              <a:gd name="connsiteY36" fmla="*/ 2769627 h 4577285"/>
              <a:gd name="connsiteX37" fmla="*/ 2901766 w 3557175"/>
              <a:gd name="connsiteY37" fmla="*/ 2801341 h 4577285"/>
              <a:gd name="connsiteX38" fmla="*/ 3092046 w 3557175"/>
              <a:gd name="connsiteY38" fmla="*/ 2854196 h 4577285"/>
              <a:gd name="connsiteX39" fmla="*/ 3218899 w 3557175"/>
              <a:gd name="connsiteY39" fmla="*/ 288062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897512 w 3557175"/>
              <a:gd name="connsiteY52" fmla="*/ 3705170 h 4577285"/>
              <a:gd name="connsiteX53" fmla="*/ 1844657 w 3557175"/>
              <a:gd name="connsiteY53" fmla="*/ 3758025 h 4577285"/>
              <a:gd name="connsiteX54" fmla="*/ 2003223 w 3557175"/>
              <a:gd name="connsiteY54" fmla="*/ 3900735 h 4577285"/>
              <a:gd name="connsiteX55" fmla="*/ 2325642 w 3557175"/>
              <a:gd name="connsiteY55" fmla="*/ 4154441 h 4577285"/>
              <a:gd name="connsiteX56" fmla="*/ 2642775 w 3557175"/>
              <a:gd name="connsiteY56" fmla="*/ 4270723 h 4577285"/>
              <a:gd name="connsiteX57" fmla="*/ 2806627 w 3557175"/>
              <a:gd name="connsiteY57" fmla="*/ 4334150 h 4577285"/>
              <a:gd name="connsiteX58" fmla="*/ 2854197 w 3557175"/>
              <a:gd name="connsiteY58" fmla="*/ 4371149 h 4577285"/>
              <a:gd name="connsiteX59" fmla="*/ 2933480 w 3557175"/>
              <a:gd name="connsiteY59" fmla="*/ 4408148 h 4577285"/>
              <a:gd name="connsiteX60" fmla="*/ 3039191 w 3557175"/>
              <a:gd name="connsiteY60" fmla="*/ 4503288 h 4577285"/>
              <a:gd name="connsiteX61" fmla="*/ 3018049 w 3557175"/>
              <a:gd name="connsiteY61" fmla="*/ 4577285 h 4577285"/>
              <a:gd name="connsiteX62" fmla="*/ 2875339 w 3557175"/>
              <a:gd name="connsiteY62" fmla="*/ 4572000 h 4577285"/>
              <a:gd name="connsiteX63" fmla="*/ 2616347 w 3557175"/>
              <a:gd name="connsiteY63" fmla="*/ 4561429 h 4577285"/>
              <a:gd name="connsiteX64" fmla="*/ 2267501 w 3557175"/>
              <a:gd name="connsiteY64" fmla="*/ 4503288 h 4577285"/>
              <a:gd name="connsiteX65" fmla="*/ 2040222 w 3557175"/>
              <a:gd name="connsiteY65" fmla="*/ 4387005 h 4577285"/>
              <a:gd name="connsiteX66" fmla="*/ 1865799 w 3557175"/>
              <a:gd name="connsiteY66" fmla="*/ 4260152 h 4577285"/>
              <a:gd name="connsiteX67" fmla="*/ 1733660 w 3557175"/>
              <a:gd name="connsiteY67" fmla="*/ 4054016 h 4577285"/>
              <a:gd name="connsiteX68" fmla="*/ 1606807 w 3557175"/>
              <a:gd name="connsiteY68" fmla="*/ 3789738 h 4577285"/>
              <a:gd name="connsiteX69" fmla="*/ 1427098 w 3557175"/>
              <a:gd name="connsiteY69" fmla="*/ 3456749 h 4577285"/>
              <a:gd name="connsiteX70" fmla="*/ 1411242 w 3557175"/>
              <a:gd name="connsiteY70" fmla="*/ 3403893 h 4577285"/>
              <a:gd name="connsiteX71" fmla="*/ 1284388 w 3557175"/>
              <a:gd name="connsiteY71" fmla="*/ 3240041 h 4577285"/>
              <a:gd name="connsiteX72" fmla="*/ 1104680 w 3557175"/>
              <a:gd name="connsiteY72" fmla="*/ 3123759 h 4577285"/>
              <a:gd name="connsiteX73" fmla="*/ 993683 w 3557175"/>
              <a:gd name="connsiteY73" fmla="*/ 3033905 h 4577285"/>
              <a:gd name="connsiteX74" fmla="*/ 924971 w 3557175"/>
              <a:gd name="connsiteY74" fmla="*/ 2901766 h 4577285"/>
              <a:gd name="connsiteX75" fmla="*/ 924971 w 3557175"/>
              <a:gd name="connsiteY75" fmla="*/ 2700915 h 4577285"/>
              <a:gd name="connsiteX76" fmla="*/ 898543 w 3557175"/>
              <a:gd name="connsiteY76" fmla="*/ 2500064 h 4577285"/>
              <a:gd name="connsiteX77" fmla="*/ 829831 w 3557175"/>
              <a:gd name="connsiteY77" fmla="*/ 2341498 h 4577285"/>
              <a:gd name="connsiteX78" fmla="*/ 734691 w 3557175"/>
              <a:gd name="connsiteY78" fmla="*/ 2214645 h 4577285"/>
              <a:gd name="connsiteX79" fmla="*/ 618409 w 3557175"/>
              <a:gd name="connsiteY79" fmla="*/ 2066649 h 4577285"/>
              <a:gd name="connsiteX80" fmla="*/ 576125 w 3557175"/>
              <a:gd name="connsiteY80"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354132 w 3557175"/>
              <a:gd name="connsiteY5" fmla="*/ 914400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299214 w 3557175"/>
              <a:gd name="connsiteY35" fmla="*/ 2737914 h 4577285"/>
              <a:gd name="connsiteX36" fmla="*/ 2484208 w 3557175"/>
              <a:gd name="connsiteY36" fmla="*/ 2748485 h 4577285"/>
              <a:gd name="connsiteX37" fmla="*/ 2901766 w 3557175"/>
              <a:gd name="connsiteY37" fmla="*/ 2801341 h 4577285"/>
              <a:gd name="connsiteX38" fmla="*/ 3092046 w 3557175"/>
              <a:gd name="connsiteY38" fmla="*/ 2854196 h 4577285"/>
              <a:gd name="connsiteX39" fmla="*/ 3218899 w 3557175"/>
              <a:gd name="connsiteY39" fmla="*/ 288062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897512 w 3557175"/>
              <a:gd name="connsiteY52" fmla="*/ 3705170 h 4577285"/>
              <a:gd name="connsiteX53" fmla="*/ 1844657 w 3557175"/>
              <a:gd name="connsiteY53" fmla="*/ 3758025 h 4577285"/>
              <a:gd name="connsiteX54" fmla="*/ 2003223 w 3557175"/>
              <a:gd name="connsiteY54" fmla="*/ 3900735 h 4577285"/>
              <a:gd name="connsiteX55" fmla="*/ 2325642 w 3557175"/>
              <a:gd name="connsiteY55" fmla="*/ 4154441 h 4577285"/>
              <a:gd name="connsiteX56" fmla="*/ 2642775 w 3557175"/>
              <a:gd name="connsiteY56" fmla="*/ 4270723 h 4577285"/>
              <a:gd name="connsiteX57" fmla="*/ 2806627 w 3557175"/>
              <a:gd name="connsiteY57" fmla="*/ 4334150 h 4577285"/>
              <a:gd name="connsiteX58" fmla="*/ 2854197 w 3557175"/>
              <a:gd name="connsiteY58" fmla="*/ 4371149 h 4577285"/>
              <a:gd name="connsiteX59" fmla="*/ 2933480 w 3557175"/>
              <a:gd name="connsiteY59" fmla="*/ 4408148 h 4577285"/>
              <a:gd name="connsiteX60" fmla="*/ 3039191 w 3557175"/>
              <a:gd name="connsiteY60" fmla="*/ 4503288 h 4577285"/>
              <a:gd name="connsiteX61" fmla="*/ 3018049 w 3557175"/>
              <a:gd name="connsiteY61" fmla="*/ 4577285 h 4577285"/>
              <a:gd name="connsiteX62" fmla="*/ 2875339 w 3557175"/>
              <a:gd name="connsiteY62" fmla="*/ 4572000 h 4577285"/>
              <a:gd name="connsiteX63" fmla="*/ 2616347 w 3557175"/>
              <a:gd name="connsiteY63" fmla="*/ 4561429 h 4577285"/>
              <a:gd name="connsiteX64" fmla="*/ 2267501 w 3557175"/>
              <a:gd name="connsiteY64" fmla="*/ 4503288 h 4577285"/>
              <a:gd name="connsiteX65" fmla="*/ 2040222 w 3557175"/>
              <a:gd name="connsiteY65" fmla="*/ 4387005 h 4577285"/>
              <a:gd name="connsiteX66" fmla="*/ 1865799 w 3557175"/>
              <a:gd name="connsiteY66" fmla="*/ 4260152 h 4577285"/>
              <a:gd name="connsiteX67" fmla="*/ 1733660 w 3557175"/>
              <a:gd name="connsiteY67" fmla="*/ 4054016 h 4577285"/>
              <a:gd name="connsiteX68" fmla="*/ 1606807 w 3557175"/>
              <a:gd name="connsiteY68" fmla="*/ 3789738 h 4577285"/>
              <a:gd name="connsiteX69" fmla="*/ 1427098 w 3557175"/>
              <a:gd name="connsiteY69" fmla="*/ 3456749 h 4577285"/>
              <a:gd name="connsiteX70" fmla="*/ 1411242 w 3557175"/>
              <a:gd name="connsiteY70" fmla="*/ 3403893 h 4577285"/>
              <a:gd name="connsiteX71" fmla="*/ 1284388 w 3557175"/>
              <a:gd name="connsiteY71" fmla="*/ 3240041 h 4577285"/>
              <a:gd name="connsiteX72" fmla="*/ 1104680 w 3557175"/>
              <a:gd name="connsiteY72" fmla="*/ 3123759 h 4577285"/>
              <a:gd name="connsiteX73" fmla="*/ 993683 w 3557175"/>
              <a:gd name="connsiteY73" fmla="*/ 3033905 h 4577285"/>
              <a:gd name="connsiteX74" fmla="*/ 924971 w 3557175"/>
              <a:gd name="connsiteY74" fmla="*/ 2901766 h 4577285"/>
              <a:gd name="connsiteX75" fmla="*/ 924971 w 3557175"/>
              <a:gd name="connsiteY75" fmla="*/ 2700915 h 4577285"/>
              <a:gd name="connsiteX76" fmla="*/ 898543 w 3557175"/>
              <a:gd name="connsiteY76" fmla="*/ 2500064 h 4577285"/>
              <a:gd name="connsiteX77" fmla="*/ 829831 w 3557175"/>
              <a:gd name="connsiteY77" fmla="*/ 2341498 h 4577285"/>
              <a:gd name="connsiteX78" fmla="*/ 734691 w 3557175"/>
              <a:gd name="connsiteY78" fmla="*/ 2214645 h 4577285"/>
              <a:gd name="connsiteX79" fmla="*/ 618409 w 3557175"/>
              <a:gd name="connsiteY79" fmla="*/ 2066649 h 4577285"/>
              <a:gd name="connsiteX80" fmla="*/ 576125 w 3557175"/>
              <a:gd name="connsiteY80"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354132 w 3557175"/>
              <a:gd name="connsiteY5" fmla="*/ 914400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901766 w 3557175"/>
              <a:gd name="connsiteY37" fmla="*/ 2801341 h 4577285"/>
              <a:gd name="connsiteX38" fmla="*/ 3092046 w 3557175"/>
              <a:gd name="connsiteY38" fmla="*/ 2854196 h 4577285"/>
              <a:gd name="connsiteX39" fmla="*/ 3218899 w 3557175"/>
              <a:gd name="connsiteY39" fmla="*/ 288062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897512 w 3557175"/>
              <a:gd name="connsiteY52" fmla="*/ 3705170 h 4577285"/>
              <a:gd name="connsiteX53" fmla="*/ 1844657 w 3557175"/>
              <a:gd name="connsiteY53" fmla="*/ 3758025 h 4577285"/>
              <a:gd name="connsiteX54" fmla="*/ 2003223 w 3557175"/>
              <a:gd name="connsiteY54" fmla="*/ 3900735 h 4577285"/>
              <a:gd name="connsiteX55" fmla="*/ 2325642 w 3557175"/>
              <a:gd name="connsiteY55" fmla="*/ 4154441 h 4577285"/>
              <a:gd name="connsiteX56" fmla="*/ 2642775 w 3557175"/>
              <a:gd name="connsiteY56" fmla="*/ 4270723 h 4577285"/>
              <a:gd name="connsiteX57" fmla="*/ 2806627 w 3557175"/>
              <a:gd name="connsiteY57" fmla="*/ 4334150 h 4577285"/>
              <a:gd name="connsiteX58" fmla="*/ 2854197 w 3557175"/>
              <a:gd name="connsiteY58" fmla="*/ 4371149 h 4577285"/>
              <a:gd name="connsiteX59" fmla="*/ 2933480 w 3557175"/>
              <a:gd name="connsiteY59" fmla="*/ 4408148 h 4577285"/>
              <a:gd name="connsiteX60" fmla="*/ 3039191 w 3557175"/>
              <a:gd name="connsiteY60" fmla="*/ 4503288 h 4577285"/>
              <a:gd name="connsiteX61" fmla="*/ 3018049 w 3557175"/>
              <a:gd name="connsiteY61" fmla="*/ 4577285 h 4577285"/>
              <a:gd name="connsiteX62" fmla="*/ 2875339 w 3557175"/>
              <a:gd name="connsiteY62" fmla="*/ 4572000 h 4577285"/>
              <a:gd name="connsiteX63" fmla="*/ 2616347 w 3557175"/>
              <a:gd name="connsiteY63" fmla="*/ 4561429 h 4577285"/>
              <a:gd name="connsiteX64" fmla="*/ 2267501 w 3557175"/>
              <a:gd name="connsiteY64" fmla="*/ 4503288 h 4577285"/>
              <a:gd name="connsiteX65" fmla="*/ 2040222 w 3557175"/>
              <a:gd name="connsiteY65" fmla="*/ 4387005 h 4577285"/>
              <a:gd name="connsiteX66" fmla="*/ 1865799 w 3557175"/>
              <a:gd name="connsiteY66" fmla="*/ 4260152 h 4577285"/>
              <a:gd name="connsiteX67" fmla="*/ 1733660 w 3557175"/>
              <a:gd name="connsiteY67" fmla="*/ 4054016 h 4577285"/>
              <a:gd name="connsiteX68" fmla="*/ 1606807 w 3557175"/>
              <a:gd name="connsiteY68" fmla="*/ 3789738 h 4577285"/>
              <a:gd name="connsiteX69" fmla="*/ 1427098 w 3557175"/>
              <a:gd name="connsiteY69" fmla="*/ 3456749 h 4577285"/>
              <a:gd name="connsiteX70" fmla="*/ 1411242 w 3557175"/>
              <a:gd name="connsiteY70" fmla="*/ 3403893 h 4577285"/>
              <a:gd name="connsiteX71" fmla="*/ 1284388 w 3557175"/>
              <a:gd name="connsiteY71" fmla="*/ 3240041 h 4577285"/>
              <a:gd name="connsiteX72" fmla="*/ 1104680 w 3557175"/>
              <a:gd name="connsiteY72" fmla="*/ 3123759 h 4577285"/>
              <a:gd name="connsiteX73" fmla="*/ 993683 w 3557175"/>
              <a:gd name="connsiteY73" fmla="*/ 3033905 h 4577285"/>
              <a:gd name="connsiteX74" fmla="*/ 924971 w 3557175"/>
              <a:gd name="connsiteY74" fmla="*/ 2901766 h 4577285"/>
              <a:gd name="connsiteX75" fmla="*/ 924971 w 3557175"/>
              <a:gd name="connsiteY75" fmla="*/ 2700915 h 4577285"/>
              <a:gd name="connsiteX76" fmla="*/ 898543 w 3557175"/>
              <a:gd name="connsiteY76" fmla="*/ 2500064 h 4577285"/>
              <a:gd name="connsiteX77" fmla="*/ 829831 w 3557175"/>
              <a:gd name="connsiteY77" fmla="*/ 2341498 h 4577285"/>
              <a:gd name="connsiteX78" fmla="*/ 734691 w 3557175"/>
              <a:gd name="connsiteY78" fmla="*/ 2214645 h 4577285"/>
              <a:gd name="connsiteX79" fmla="*/ 618409 w 3557175"/>
              <a:gd name="connsiteY79" fmla="*/ 2066649 h 4577285"/>
              <a:gd name="connsiteX80" fmla="*/ 576125 w 3557175"/>
              <a:gd name="connsiteY80"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354132 w 3557175"/>
              <a:gd name="connsiteY5" fmla="*/ 914400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901766 w 3557175"/>
              <a:gd name="connsiteY37" fmla="*/ 2801341 h 4577285"/>
              <a:gd name="connsiteX38" fmla="*/ 2944051 w 3557175"/>
              <a:gd name="connsiteY38" fmla="*/ 2785484 h 4577285"/>
              <a:gd name="connsiteX39" fmla="*/ 3092046 w 3557175"/>
              <a:gd name="connsiteY39" fmla="*/ 2854196 h 4577285"/>
              <a:gd name="connsiteX40" fmla="*/ 3218899 w 3557175"/>
              <a:gd name="connsiteY40" fmla="*/ 2880624 h 4577285"/>
              <a:gd name="connsiteX41" fmla="*/ 3388037 w 3557175"/>
              <a:gd name="connsiteY41" fmla="*/ 2870053 h 4577285"/>
              <a:gd name="connsiteX42" fmla="*/ 3403894 w 3557175"/>
              <a:gd name="connsiteY42" fmla="*/ 2922908 h 4577285"/>
              <a:gd name="connsiteX43" fmla="*/ 3472606 w 3557175"/>
              <a:gd name="connsiteY43" fmla="*/ 3049762 h 4577285"/>
              <a:gd name="connsiteX44" fmla="*/ 3493748 w 3557175"/>
              <a:gd name="connsiteY44" fmla="*/ 3102617 h 4577285"/>
              <a:gd name="connsiteX45" fmla="*/ 3557175 w 3557175"/>
              <a:gd name="connsiteY45" fmla="*/ 3446178 h 4577285"/>
              <a:gd name="connsiteX46" fmla="*/ 3546603 w 3557175"/>
              <a:gd name="connsiteY46" fmla="*/ 3668171 h 4577285"/>
              <a:gd name="connsiteX47" fmla="*/ 3467320 w 3557175"/>
              <a:gd name="connsiteY47" fmla="*/ 3768596 h 4577285"/>
              <a:gd name="connsiteX48" fmla="*/ 3324610 w 3557175"/>
              <a:gd name="connsiteY48" fmla="*/ 3853165 h 4577285"/>
              <a:gd name="connsiteX49" fmla="*/ 3139616 w 3557175"/>
              <a:gd name="connsiteY49" fmla="*/ 3884878 h 4577285"/>
              <a:gd name="connsiteX50" fmla="*/ 2637489 w 3557175"/>
              <a:gd name="connsiteY50" fmla="*/ 3837308 h 4577285"/>
              <a:gd name="connsiteX51" fmla="*/ 2404925 w 3557175"/>
              <a:gd name="connsiteY51" fmla="*/ 3758025 h 4577285"/>
              <a:gd name="connsiteX52" fmla="*/ 2034936 w 3557175"/>
              <a:gd name="connsiteY52" fmla="*/ 3684027 h 4577285"/>
              <a:gd name="connsiteX53" fmla="*/ 1897512 w 3557175"/>
              <a:gd name="connsiteY53" fmla="*/ 3705170 h 4577285"/>
              <a:gd name="connsiteX54" fmla="*/ 1844657 w 3557175"/>
              <a:gd name="connsiteY54" fmla="*/ 3758025 h 4577285"/>
              <a:gd name="connsiteX55" fmla="*/ 2003223 w 3557175"/>
              <a:gd name="connsiteY55" fmla="*/ 3900735 h 4577285"/>
              <a:gd name="connsiteX56" fmla="*/ 2325642 w 3557175"/>
              <a:gd name="connsiteY56" fmla="*/ 4154441 h 4577285"/>
              <a:gd name="connsiteX57" fmla="*/ 2642775 w 3557175"/>
              <a:gd name="connsiteY57" fmla="*/ 4270723 h 4577285"/>
              <a:gd name="connsiteX58" fmla="*/ 2806627 w 3557175"/>
              <a:gd name="connsiteY58" fmla="*/ 4334150 h 4577285"/>
              <a:gd name="connsiteX59" fmla="*/ 2854197 w 3557175"/>
              <a:gd name="connsiteY59" fmla="*/ 4371149 h 4577285"/>
              <a:gd name="connsiteX60" fmla="*/ 2933480 w 3557175"/>
              <a:gd name="connsiteY60" fmla="*/ 4408148 h 4577285"/>
              <a:gd name="connsiteX61" fmla="*/ 3039191 w 3557175"/>
              <a:gd name="connsiteY61" fmla="*/ 4503288 h 4577285"/>
              <a:gd name="connsiteX62" fmla="*/ 3018049 w 3557175"/>
              <a:gd name="connsiteY62" fmla="*/ 4577285 h 4577285"/>
              <a:gd name="connsiteX63" fmla="*/ 2875339 w 3557175"/>
              <a:gd name="connsiteY63" fmla="*/ 4572000 h 4577285"/>
              <a:gd name="connsiteX64" fmla="*/ 2616347 w 3557175"/>
              <a:gd name="connsiteY64" fmla="*/ 4561429 h 4577285"/>
              <a:gd name="connsiteX65" fmla="*/ 2267501 w 3557175"/>
              <a:gd name="connsiteY65" fmla="*/ 4503288 h 4577285"/>
              <a:gd name="connsiteX66" fmla="*/ 2040222 w 3557175"/>
              <a:gd name="connsiteY66" fmla="*/ 4387005 h 4577285"/>
              <a:gd name="connsiteX67" fmla="*/ 1865799 w 3557175"/>
              <a:gd name="connsiteY67" fmla="*/ 4260152 h 4577285"/>
              <a:gd name="connsiteX68" fmla="*/ 1733660 w 3557175"/>
              <a:gd name="connsiteY68" fmla="*/ 4054016 h 4577285"/>
              <a:gd name="connsiteX69" fmla="*/ 1606807 w 3557175"/>
              <a:gd name="connsiteY69" fmla="*/ 3789738 h 4577285"/>
              <a:gd name="connsiteX70" fmla="*/ 1427098 w 3557175"/>
              <a:gd name="connsiteY70" fmla="*/ 3456749 h 4577285"/>
              <a:gd name="connsiteX71" fmla="*/ 1411242 w 3557175"/>
              <a:gd name="connsiteY71" fmla="*/ 3403893 h 4577285"/>
              <a:gd name="connsiteX72" fmla="*/ 1284388 w 3557175"/>
              <a:gd name="connsiteY72" fmla="*/ 3240041 h 4577285"/>
              <a:gd name="connsiteX73" fmla="*/ 1104680 w 3557175"/>
              <a:gd name="connsiteY73" fmla="*/ 3123759 h 4577285"/>
              <a:gd name="connsiteX74" fmla="*/ 993683 w 3557175"/>
              <a:gd name="connsiteY74" fmla="*/ 3033905 h 4577285"/>
              <a:gd name="connsiteX75" fmla="*/ 924971 w 3557175"/>
              <a:gd name="connsiteY75" fmla="*/ 2901766 h 4577285"/>
              <a:gd name="connsiteX76" fmla="*/ 924971 w 3557175"/>
              <a:gd name="connsiteY76" fmla="*/ 2700915 h 4577285"/>
              <a:gd name="connsiteX77" fmla="*/ 898543 w 3557175"/>
              <a:gd name="connsiteY77" fmla="*/ 2500064 h 4577285"/>
              <a:gd name="connsiteX78" fmla="*/ 829831 w 3557175"/>
              <a:gd name="connsiteY78" fmla="*/ 2341498 h 4577285"/>
              <a:gd name="connsiteX79" fmla="*/ 734691 w 3557175"/>
              <a:gd name="connsiteY79" fmla="*/ 2214645 h 4577285"/>
              <a:gd name="connsiteX80" fmla="*/ 618409 w 3557175"/>
              <a:gd name="connsiteY80" fmla="*/ 2066649 h 4577285"/>
              <a:gd name="connsiteX81" fmla="*/ 576125 w 3557175"/>
              <a:gd name="connsiteY81"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354132 w 3557175"/>
              <a:gd name="connsiteY5" fmla="*/ 914400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901766 w 3557175"/>
              <a:gd name="connsiteY37" fmla="*/ 2801341 h 4577285"/>
              <a:gd name="connsiteX38" fmla="*/ 3092046 w 3557175"/>
              <a:gd name="connsiteY38" fmla="*/ 2854196 h 4577285"/>
              <a:gd name="connsiteX39" fmla="*/ 3218899 w 3557175"/>
              <a:gd name="connsiteY39" fmla="*/ 288062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897512 w 3557175"/>
              <a:gd name="connsiteY52" fmla="*/ 3705170 h 4577285"/>
              <a:gd name="connsiteX53" fmla="*/ 1844657 w 3557175"/>
              <a:gd name="connsiteY53" fmla="*/ 3758025 h 4577285"/>
              <a:gd name="connsiteX54" fmla="*/ 2003223 w 3557175"/>
              <a:gd name="connsiteY54" fmla="*/ 3900735 h 4577285"/>
              <a:gd name="connsiteX55" fmla="*/ 2325642 w 3557175"/>
              <a:gd name="connsiteY55" fmla="*/ 4154441 h 4577285"/>
              <a:gd name="connsiteX56" fmla="*/ 2642775 w 3557175"/>
              <a:gd name="connsiteY56" fmla="*/ 4270723 h 4577285"/>
              <a:gd name="connsiteX57" fmla="*/ 2806627 w 3557175"/>
              <a:gd name="connsiteY57" fmla="*/ 4334150 h 4577285"/>
              <a:gd name="connsiteX58" fmla="*/ 2854197 w 3557175"/>
              <a:gd name="connsiteY58" fmla="*/ 4371149 h 4577285"/>
              <a:gd name="connsiteX59" fmla="*/ 2933480 w 3557175"/>
              <a:gd name="connsiteY59" fmla="*/ 4408148 h 4577285"/>
              <a:gd name="connsiteX60" fmla="*/ 3039191 w 3557175"/>
              <a:gd name="connsiteY60" fmla="*/ 4503288 h 4577285"/>
              <a:gd name="connsiteX61" fmla="*/ 3018049 w 3557175"/>
              <a:gd name="connsiteY61" fmla="*/ 4577285 h 4577285"/>
              <a:gd name="connsiteX62" fmla="*/ 2875339 w 3557175"/>
              <a:gd name="connsiteY62" fmla="*/ 4572000 h 4577285"/>
              <a:gd name="connsiteX63" fmla="*/ 2616347 w 3557175"/>
              <a:gd name="connsiteY63" fmla="*/ 4561429 h 4577285"/>
              <a:gd name="connsiteX64" fmla="*/ 2267501 w 3557175"/>
              <a:gd name="connsiteY64" fmla="*/ 4503288 h 4577285"/>
              <a:gd name="connsiteX65" fmla="*/ 2040222 w 3557175"/>
              <a:gd name="connsiteY65" fmla="*/ 4387005 h 4577285"/>
              <a:gd name="connsiteX66" fmla="*/ 1865799 w 3557175"/>
              <a:gd name="connsiteY66" fmla="*/ 4260152 h 4577285"/>
              <a:gd name="connsiteX67" fmla="*/ 1733660 w 3557175"/>
              <a:gd name="connsiteY67" fmla="*/ 4054016 h 4577285"/>
              <a:gd name="connsiteX68" fmla="*/ 1606807 w 3557175"/>
              <a:gd name="connsiteY68" fmla="*/ 3789738 h 4577285"/>
              <a:gd name="connsiteX69" fmla="*/ 1427098 w 3557175"/>
              <a:gd name="connsiteY69" fmla="*/ 3456749 h 4577285"/>
              <a:gd name="connsiteX70" fmla="*/ 1411242 w 3557175"/>
              <a:gd name="connsiteY70" fmla="*/ 3403893 h 4577285"/>
              <a:gd name="connsiteX71" fmla="*/ 1284388 w 3557175"/>
              <a:gd name="connsiteY71" fmla="*/ 3240041 h 4577285"/>
              <a:gd name="connsiteX72" fmla="*/ 1104680 w 3557175"/>
              <a:gd name="connsiteY72" fmla="*/ 3123759 h 4577285"/>
              <a:gd name="connsiteX73" fmla="*/ 993683 w 3557175"/>
              <a:gd name="connsiteY73" fmla="*/ 3033905 h 4577285"/>
              <a:gd name="connsiteX74" fmla="*/ 924971 w 3557175"/>
              <a:gd name="connsiteY74" fmla="*/ 2901766 h 4577285"/>
              <a:gd name="connsiteX75" fmla="*/ 924971 w 3557175"/>
              <a:gd name="connsiteY75" fmla="*/ 2700915 h 4577285"/>
              <a:gd name="connsiteX76" fmla="*/ 898543 w 3557175"/>
              <a:gd name="connsiteY76" fmla="*/ 2500064 h 4577285"/>
              <a:gd name="connsiteX77" fmla="*/ 829831 w 3557175"/>
              <a:gd name="connsiteY77" fmla="*/ 2341498 h 4577285"/>
              <a:gd name="connsiteX78" fmla="*/ 734691 w 3557175"/>
              <a:gd name="connsiteY78" fmla="*/ 2214645 h 4577285"/>
              <a:gd name="connsiteX79" fmla="*/ 618409 w 3557175"/>
              <a:gd name="connsiteY79" fmla="*/ 2066649 h 4577285"/>
              <a:gd name="connsiteX80" fmla="*/ 576125 w 3557175"/>
              <a:gd name="connsiteY80"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354132 w 3557175"/>
              <a:gd name="connsiteY5" fmla="*/ 914400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092046 w 3557175"/>
              <a:gd name="connsiteY38" fmla="*/ 2854196 h 4577285"/>
              <a:gd name="connsiteX39" fmla="*/ 3218899 w 3557175"/>
              <a:gd name="connsiteY39" fmla="*/ 288062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897512 w 3557175"/>
              <a:gd name="connsiteY52" fmla="*/ 3705170 h 4577285"/>
              <a:gd name="connsiteX53" fmla="*/ 1844657 w 3557175"/>
              <a:gd name="connsiteY53" fmla="*/ 3758025 h 4577285"/>
              <a:gd name="connsiteX54" fmla="*/ 2003223 w 3557175"/>
              <a:gd name="connsiteY54" fmla="*/ 3900735 h 4577285"/>
              <a:gd name="connsiteX55" fmla="*/ 2325642 w 3557175"/>
              <a:gd name="connsiteY55" fmla="*/ 4154441 h 4577285"/>
              <a:gd name="connsiteX56" fmla="*/ 2642775 w 3557175"/>
              <a:gd name="connsiteY56" fmla="*/ 4270723 h 4577285"/>
              <a:gd name="connsiteX57" fmla="*/ 2806627 w 3557175"/>
              <a:gd name="connsiteY57" fmla="*/ 4334150 h 4577285"/>
              <a:gd name="connsiteX58" fmla="*/ 2854197 w 3557175"/>
              <a:gd name="connsiteY58" fmla="*/ 4371149 h 4577285"/>
              <a:gd name="connsiteX59" fmla="*/ 2933480 w 3557175"/>
              <a:gd name="connsiteY59" fmla="*/ 4408148 h 4577285"/>
              <a:gd name="connsiteX60" fmla="*/ 3039191 w 3557175"/>
              <a:gd name="connsiteY60" fmla="*/ 4503288 h 4577285"/>
              <a:gd name="connsiteX61" fmla="*/ 3018049 w 3557175"/>
              <a:gd name="connsiteY61" fmla="*/ 4577285 h 4577285"/>
              <a:gd name="connsiteX62" fmla="*/ 2875339 w 3557175"/>
              <a:gd name="connsiteY62" fmla="*/ 4572000 h 4577285"/>
              <a:gd name="connsiteX63" fmla="*/ 2616347 w 3557175"/>
              <a:gd name="connsiteY63" fmla="*/ 4561429 h 4577285"/>
              <a:gd name="connsiteX64" fmla="*/ 2267501 w 3557175"/>
              <a:gd name="connsiteY64" fmla="*/ 4503288 h 4577285"/>
              <a:gd name="connsiteX65" fmla="*/ 2040222 w 3557175"/>
              <a:gd name="connsiteY65" fmla="*/ 4387005 h 4577285"/>
              <a:gd name="connsiteX66" fmla="*/ 1865799 w 3557175"/>
              <a:gd name="connsiteY66" fmla="*/ 4260152 h 4577285"/>
              <a:gd name="connsiteX67" fmla="*/ 1733660 w 3557175"/>
              <a:gd name="connsiteY67" fmla="*/ 4054016 h 4577285"/>
              <a:gd name="connsiteX68" fmla="*/ 1606807 w 3557175"/>
              <a:gd name="connsiteY68" fmla="*/ 3789738 h 4577285"/>
              <a:gd name="connsiteX69" fmla="*/ 1427098 w 3557175"/>
              <a:gd name="connsiteY69" fmla="*/ 3456749 h 4577285"/>
              <a:gd name="connsiteX70" fmla="*/ 1411242 w 3557175"/>
              <a:gd name="connsiteY70" fmla="*/ 3403893 h 4577285"/>
              <a:gd name="connsiteX71" fmla="*/ 1284388 w 3557175"/>
              <a:gd name="connsiteY71" fmla="*/ 3240041 h 4577285"/>
              <a:gd name="connsiteX72" fmla="*/ 1104680 w 3557175"/>
              <a:gd name="connsiteY72" fmla="*/ 3123759 h 4577285"/>
              <a:gd name="connsiteX73" fmla="*/ 993683 w 3557175"/>
              <a:gd name="connsiteY73" fmla="*/ 3033905 h 4577285"/>
              <a:gd name="connsiteX74" fmla="*/ 924971 w 3557175"/>
              <a:gd name="connsiteY74" fmla="*/ 2901766 h 4577285"/>
              <a:gd name="connsiteX75" fmla="*/ 924971 w 3557175"/>
              <a:gd name="connsiteY75" fmla="*/ 2700915 h 4577285"/>
              <a:gd name="connsiteX76" fmla="*/ 898543 w 3557175"/>
              <a:gd name="connsiteY76" fmla="*/ 2500064 h 4577285"/>
              <a:gd name="connsiteX77" fmla="*/ 829831 w 3557175"/>
              <a:gd name="connsiteY77" fmla="*/ 2341498 h 4577285"/>
              <a:gd name="connsiteX78" fmla="*/ 734691 w 3557175"/>
              <a:gd name="connsiteY78" fmla="*/ 2214645 h 4577285"/>
              <a:gd name="connsiteX79" fmla="*/ 618409 w 3557175"/>
              <a:gd name="connsiteY79" fmla="*/ 2066649 h 4577285"/>
              <a:gd name="connsiteX80" fmla="*/ 576125 w 3557175"/>
              <a:gd name="connsiteY80"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354132 w 3557175"/>
              <a:gd name="connsiteY5" fmla="*/ 914400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18899 w 3557175"/>
              <a:gd name="connsiteY39" fmla="*/ 288062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897512 w 3557175"/>
              <a:gd name="connsiteY52" fmla="*/ 3705170 h 4577285"/>
              <a:gd name="connsiteX53" fmla="*/ 1844657 w 3557175"/>
              <a:gd name="connsiteY53" fmla="*/ 3758025 h 4577285"/>
              <a:gd name="connsiteX54" fmla="*/ 2003223 w 3557175"/>
              <a:gd name="connsiteY54" fmla="*/ 3900735 h 4577285"/>
              <a:gd name="connsiteX55" fmla="*/ 2325642 w 3557175"/>
              <a:gd name="connsiteY55" fmla="*/ 4154441 h 4577285"/>
              <a:gd name="connsiteX56" fmla="*/ 2642775 w 3557175"/>
              <a:gd name="connsiteY56" fmla="*/ 4270723 h 4577285"/>
              <a:gd name="connsiteX57" fmla="*/ 2806627 w 3557175"/>
              <a:gd name="connsiteY57" fmla="*/ 4334150 h 4577285"/>
              <a:gd name="connsiteX58" fmla="*/ 2854197 w 3557175"/>
              <a:gd name="connsiteY58" fmla="*/ 4371149 h 4577285"/>
              <a:gd name="connsiteX59" fmla="*/ 2933480 w 3557175"/>
              <a:gd name="connsiteY59" fmla="*/ 4408148 h 4577285"/>
              <a:gd name="connsiteX60" fmla="*/ 3039191 w 3557175"/>
              <a:gd name="connsiteY60" fmla="*/ 4503288 h 4577285"/>
              <a:gd name="connsiteX61" fmla="*/ 3018049 w 3557175"/>
              <a:gd name="connsiteY61" fmla="*/ 4577285 h 4577285"/>
              <a:gd name="connsiteX62" fmla="*/ 2875339 w 3557175"/>
              <a:gd name="connsiteY62" fmla="*/ 4572000 h 4577285"/>
              <a:gd name="connsiteX63" fmla="*/ 2616347 w 3557175"/>
              <a:gd name="connsiteY63" fmla="*/ 4561429 h 4577285"/>
              <a:gd name="connsiteX64" fmla="*/ 2267501 w 3557175"/>
              <a:gd name="connsiteY64" fmla="*/ 4503288 h 4577285"/>
              <a:gd name="connsiteX65" fmla="*/ 2040222 w 3557175"/>
              <a:gd name="connsiteY65" fmla="*/ 4387005 h 4577285"/>
              <a:gd name="connsiteX66" fmla="*/ 1865799 w 3557175"/>
              <a:gd name="connsiteY66" fmla="*/ 4260152 h 4577285"/>
              <a:gd name="connsiteX67" fmla="*/ 1733660 w 3557175"/>
              <a:gd name="connsiteY67" fmla="*/ 4054016 h 4577285"/>
              <a:gd name="connsiteX68" fmla="*/ 1606807 w 3557175"/>
              <a:gd name="connsiteY68" fmla="*/ 3789738 h 4577285"/>
              <a:gd name="connsiteX69" fmla="*/ 1427098 w 3557175"/>
              <a:gd name="connsiteY69" fmla="*/ 3456749 h 4577285"/>
              <a:gd name="connsiteX70" fmla="*/ 1411242 w 3557175"/>
              <a:gd name="connsiteY70" fmla="*/ 3403893 h 4577285"/>
              <a:gd name="connsiteX71" fmla="*/ 1284388 w 3557175"/>
              <a:gd name="connsiteY71" fmla="*/ 3240041 h 4577285"/>
              <a:gd name="connsiteX72" fmla="*/ 1104680 w 3557175"/>
              <a:gd name="connsiteY72" fmla="*/ 3123759 h 4577285"/>
              <a:gd name="connsiteX73" fmla="*/ 993683 w 3557175"/>
              <a:gd name="connsiteY73" fmla="*/ 3033905 h 4577285"/>
              <a:gd name="connsiteX74" fmla="*/ 924971 w 3557175"/>
              <a:gd name="connsiteY74" fmla="*/ 2901766 h 4577285"/>
              <a:gd name="connsiteX75" fmla="*/ 924971 w 3557175"/>
              <a:gd name="connsiteY75" fmla="*/ 2700915 h 4577285"/>
              <a:gd name="connsiteX76" fmla="*/ 898543 w 3557175"/>
              <a:gd name="connsiteY76" fmla="*/ 2500064 h 4577285"/>
              <a:gd name="connsiteX77" fmla="*/ 829831 w 3557175"/>
              <a:gd name="connsiteY77" fmla="*/ 2341498 h 4577285"/>
              <a:gd name="connsiteX78" fmla="*/ 734691 w 3557175"/>
              <a:gd name="connsiteY78" fmla="*/ 2214645 h 4577285"/>
              <a:gd name="connsiteX79" fmla="*/ 618409 w 3557175"/>
              <a:gd name="connsiteY79" fmla="*/ 2066649 h 4577285"/>
              <a:gd name="connsiteX80" fmla="*/ 576125 w 3557175"/>
              <a:gd name="connsiteY80"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354132 w 3557175"/>
              <a:gd name="connsiteY5" fmla="*/ 914400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897512 w 3557175"/>
              <a:gd name="connsiteY52" fmla="*/ 3705170 h 4577285"/>
              <a:gd name="connsiteX53" fmla="*/ 1844657 w 3557175"/>
              <a:gd name="connsiteY53" fmla="*/ 3758025 h 4577285"/>
              <a:gd name="connsiteX54" fmla="*/ 2003223 w 3557175"/>
              <a:gd name="connsiteY54" fmla="*/ 3900735 h 4577285"/>
              <a:gd name="connsiteX55" fmla="*/ 2325642 w 3557175"/>
              <a:gd name="connsiteY55" fmla="*/ 4154441 h 4577285"/>
              <a:gd name="connsiteX56" fmla="*/ 2642775 w 3557175"/>
              <a:gd name="connsiteY56" fmla="*/ 4270723 h 4577285"/>
              <a:gd name="connsiteX57" fmla="*/ 2806627 w 3557175"/>
              <a:gd name="connsiteY57" fmla="*/ 4334150 h 4577285"/>
              <a:gd name="connsiteX58" fmla="*/ 2854197 w 3557175"/>
              <a:gd name="connsiteY58" fmla="*/ 4371149 h 4577285"/>
              <a:gd name="connsiteX59" fmla="*/ 2933480 w 3557175"/>
              <a:gd name="connsiteY59" fmla="*/ 4408148 h 4577285"/>
              <a:gd name="connsiteX60" fmla="*/ 3039191 w 3557175"/>
              <a:gd name="connsiteY60" fmla="*/ 4503288 h 4577285"/>
              <a:gd name="connsiteX61" fmla="*/ 3018049 w 3557175"/>
              <a:gd name="connsiteY61" fmla="*/ 4577285 h 4577285"/>
              <a:gd name="connsiteX62" fmla="*/ 2875339 w 3557175"/>
              <a:gd name="connsiteY62" fmla="*/ 4572000 h 4577285"/>
              <a:gd name="connsiteX63" fmla="*/ 2616347 w 3557175"/>
              <a:gd name="connsiteY63" fmla="*/ 4561429 h 4577285"/>
              <a:gd name="connsiteX64" fmla="*/ 2267501 w 3557175"/>
              <a:gd name="connsiteY64" fmla="*/ 4503288 h 4577285"/>
              <a:gd name="connsiteX65" fmla="*/ 2040222 w 3557175"/>
              <a:gd name="connsiteY65" fmla="*/ 4387005 h 4577285"/>
              <a:gd name="connsiteX66" fmla="*/ 1865799 w 3557175"/>
              <a:gd name="connsiteY66" fmla="*/ 4260152 h 4577285"/>
              <a:gd name="connsiteX67" fmla="*/ 1733660 w 3557175"/>
              <a:gd name="connsiteY67" fmla="*/ 4054016 h 4577285"/>
              <a:gd name="connsiteX68" fmla="*/ 1606807 w 3557175"/>
              <a:gd name="connsiteY68" fmla="*/ 3789738 h 4577285"/>
              <a:gd name="connsiteX69" fmla="*/ 1427098 w 3557175"/>
              <a:gd name="connsiteY69" fmla="*/ 3456749 h 4577285"/>
              <a:gd name="connsiteX70" fmla="*/ 1411242 w 3557175"/>
              <a:gd name="connsiteY70" fmla="*/ 3403893 h 4577285"/>
              <a:gd name="connsiteX71" fmla="*/ 1284388 w 3557175"/>
              <a:gd name="connsiteY71" fmla="*/ 3240041 h 4577285"/>
              <a:gd name="connsiteX72" fmla="*/ 1104680 w 3557175"/>
              <a:gd name="connsiteY72" fmla="*/ 3123759 h 4577285"/>
              <a:gd name="connsiteX73" fmla="*/ 993683 w 3557175"/>
              <a:gd name="connsiteY73" fmla="*/ 3033905 h 4577285"/>
              <a:gd name="connsiteX74" fmla="*/ 924971 w 3557175"/>
              <a:gd name="connsiteY74" fmla="*/ 2901766 h 4577285"/>
              <a:gd name="connsiteX75" fmla="*/ 924971 w 3557175"/>
              <a:gd name="connsiteY75" fmla="*/ 2700915 h 4577285"/>
              <a:gd name="connsiteX76" fmla="*/ 898543 w 3557175"/>
              <a:gd name="connsiteY76" fmla="*/ 2500064 h 4577285"/>
              <a:gd name="connsiteX77" fmla="*/ 829831 w 3557175"/>
              <a:gd name="connsiteY77" fmla="*/ 2341498 h 4577285"/>
              <a:gd name="connsiteX78" fmla="*/ 734691 w 3557175"/>
              <a:gd name="connsiteY78" fmla="*/ 2214645 h 4577285"/>
              <a:gd name="connsiteX79" fmla="*/ 618409 w 3557175"/>
              <a:gd name="connsiteY79" fmla="*/ 2066649 h 4577285"/>
              <a:gd name="connsiteX80" fmla="*/ 576125 w 3557175"/>
              <a:gd name="connsiteY80"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5991 w 3557175"/>
              <a:gd name="connsiteY5" fmla="*/ 967255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897512 w 3557175"/>
              <a:gd name="connsiteY52" fmla="*/ 3705170 h 4577285"/>
              <a:gd name="connsiteX53" fmla="*/ 1844657 w 3557175"/>
              <a:gd name="connsiteY53" fmla="*/ 3758025 h 4577285"/>
              <a:gd name="connsiteX54" fmla="*/ 2003223 w 3557175"/>
              <a:gd name="connsiteY54" fmla="*/ 3900735 h 4577285"/>
              <a:gd name="connsiteX55" fmla="*/ 2325642 w 3557175"/>
              <a:gd name="connsiteY55" fmla="*/ 4154441 h 4577285"/>
              <a:gd name="connsiteX56" fmla="*/ 2642775 w 3557175"/>
              <a:gd name="connsiteY56" fmla="*/ 4270723 h 4577285"/>
              <a:gd name="connsiteX57" fmla="*/ 2806627 w 3557175"/>
              <a:gd name="connsiteY57" fmla="*/ 4334150 h 4577285"/>
              <a:gd name="connsiteX58" fmla="*/ 2854197 w 3557175"/>
              <a:gd name="connsiteY58" fmla="*/ 4371149 h 4577285"/>
              <a:gd name="connsiteX59" fmla="*/ 2933480 w 3557175"/>
              <a:gd name="connsiteY59" fmla="*/ 4408148 h 4577285"/>
              <a:gd name="connsiteX60" fmla="*/ 3039191 w 3557175"/>
              <a:gd name="connsiteY60" fmla="*/ 4503288 h 4577285"/>
              <a:gd name="connsiteX61" fmla="*/ 3018049 w 3557175"/>
              <a:gd name="connsiteY61" fmla="*/ 4577285 h 4577285"/>
              <a:gd name="connsiteX62" fmla="*/ 2875339 w 3557175"/>
              <a:gd name="connsiteY62" fmla="*/ 4572000 h 4577285"/>
              <a:gd name="connsiteX63" fmla="*/ 2616347 w 3557175"/>
              <a:gd name="connsiteY63" fmla="*/ 4561429 h 4577285"/>
              <a:gd name="connsiteX64" fmla="*/ 2267501 w 3557175"/>
              <a:gd name="connsiteY64" fmla="*/ 4503288 h 4577285"/>
              <a:gd name="connsiteX65" fmla="*/ 2040222 w 3557175"/>
              <a:gd name="connsiteY65" fmla="*/ 4387005 h 4577285"/>
              <a:gd name="connsiteX66" fmla="*/ 1865799 w 3557175"/>
              <a:gd name="connsiteY66" fmla="*/ 4260152 h 4577285"/>
              <a:gd name="connsiteX67" fmla="*/ 1733660 w 3557175"/>
              <a:gd name="connsiteY67" fmla="*/ 4054016 h 4577285"/>
              <a:gd name="connsiteX68" fmla="*/ 1606807 w 3557175"/>
              <a:gd name="connsiteY68" fmla="*/ 3789738 h 4577285"/>
              <a:gd name="connsiteX69" fmla="*/ 1427098 w 3557175"/>
              <a:gd name="connsiteY69" fmla="*/ 3456749 h 4577285"/>
              <a:gd name="connsiteX70" fmla="*/ 1411242 w 3557175"/>
              <a:gd name="connsiteY70" fmla="*/ 3403893 h 4577285"/>
              <a:gd name="connsiteX71" fmla="*/ 1284388 w 3557175"/>
              <a:gd name="connsiteY71" fmla="*/ 3240041 h 4577285"/>
              <a:gd name="connsiteX72" fmla="*/ 1104680 w 3557175"/>
              <a:gd name="connsiteY72" fmla="*/ 3123759 h 4577285"/>
              <a:gd name="connsiteX73" fmla="*/ 993683 w 3557175"/>
              <a:gd name="connsiteY73" fmla="*/ 3033905 h 4577285"/>
              <a:gd name="connsiteX74" fmla="*/ 924971 w 3557175"/>
              <a:gd name="connsiteY74" fmla="*/ 2901766 h 4577285"/>
              <a:gd name="connsiteX75" fmla="*/ 924971 w 3557175"/>
              <a:gd name="connsiteY75" fmla="*/ 2700915 h 4577285"/>
              <a:gd name="connsiteX76" fmla="*/ 898543 w 3557175"/>
              <a:gd name="connsiteY76" fmla="*/ 2500064 h 4577285"/>
              <a:gd name="connsiteX77" fmla="*/ 829831 w 3557175"/>
              <a:gd name="connsiteY77" fmla="*/ 2341498 h 4577285"/>
              <a:gd name="connsiteX78" fmla="*/ 734691 w 3557175"/>
              <a:gd name="connsiteY78" fmla="*/ 2214645 h 4577285"/>
              <a:gd name="connsiteX79" fmla="*/ 618409 w 3557175"/>
              <a:gd name="connsiteY79" fmla="*/ 2066649 h 4577285"/>
              <a:gd name="connsiteX80" fmla="*/ 576125 w 3557175"/>
              <a:gd name="connsiteY80"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897512 w 3557175"/>
              <a:gd name="connsiteY52" fmla="*/ 3705170 h 4577285"/>
              <a:gd name="connsiteX53" fmla="*/ 1844657 w 3557175"/>
              <a:gd name="connsiteY53" fmla="*/ 3758025 h 4577285"/>
              <a:gd name="connsiteX54" fmla="*/ 2003223 w 3557175"/>
              <a:gd name="connsiteY54" fmla="*/ 3900735 h 4577285"/>
              <a:gd name="connsiteX55" fmla="*/ 2325642 w 3557175"/>
              <a:gd name="connsiteY55" fmla="*/ 4154441 h 4577285"/>
              <a:gd name="connsiteX56" fmla="*/ 2642775 w 3557175"/>
              <a:gd name="connsiteY56" fmla="*/ 4270723 h 4577285"/>
              <a:gd name="connsiteX57" fmla="*/ 2806627 w 3557175"/>
              <a:gd name="connsiteY57" fmla="*/ 4334150 h 4577285"/>
              <a:gd name="connsiteX58" fmla="*/ 2854197 w 3557175"/>
              <a:gd name="connsiteY58" fmla="*/ 4371149 h 4577285"/>
              <a:gd name="connsiteX59" fmla="*/ 2933480 w 3557175"/>
              <a:gd name="connsiteY59" fmla="*/ 4408148 h 4577285"/>
              <a:gd name="connsiteX60" fmla="*/ 3039191 w 3557175"/>
              <a:gd name="connsiteY60" fmla="*/ 4503288 h 4577285"/>
              <a:gd name="connsiteX61" fmla="*/ 3018049 w 3557175"/>
              <a:gd name="connsiteY61" fmla="*/ 4577285 h 4577285"/>
              <a:gd name="connsiteX62" fmla="*/ 2875339 w 3557175"/>
              <a:gd name="connsiteY62" fmla="*/ 4572000 h 4577285"/>
              <a:gd name="connsiteX63" fmla="*/ 2616347 w 3557175"/>
              <a:gd name="connsiteY63" fmla="*/ 4561429 h 4577285"/>
              <a:gd name="connsiteX64" fmla="*/ 2267501 w 3557175"/>
              <a:gd name="connsiteY64" fmla="*/ 4503288 h 4577285"/>
              <a:gd name="connsiteX65" fmla="*/ 2040222 w 3557175"/>
              <a:gd name="connsiteY65" fmla="*/ 4387005 h 4577285"/>
              <a:gd name="connsiteX66" fmla="*/ 1865799 w 3557175"/>
              <a:gd name="connsiteY66" fmla="*/ 4260152 h 4577285"/>
              <a:gd name="connsiteX67" fmla="*/ 1733660 w 3557175"/>
              <a:gd name="connsiteY67" fmla="*/ 4054016 h 4577285"/>
              <a:gd name="connsiteX68" fmla="*/ 1606807 w 3557175"/>
              <a:gd name="connsiteY68" fmla="*/ 3789738 h 4577285"/>
              <a:gd name="connsiteX69" fmla="*/ 1427098 w 3557175"/>
              <a:gd name="connsiteY69" fmla="*/ 3456749 h 4577285"/>
              <a:gd name="connsiteX70" fmla="*/ 1411242 w 3557175"/>
              <a:gd name="connsiteY70" fmla="*/ 3403893 h 4577285"/>
              <a:gd name="connsiteX71" fmla="*/ 1284388 w 3557175"/>
              <a:gd name="connsiteY71" fmla="*/ 3240041 h 4577285"/>
              <a:gd name="connsiteX72" fmla="*/ 1104680 w 3557175"/>
              <a:gd name="connsiteY72" fmla="*/ 3123759 h 4577285"/>
              <a:gd name="connsiteX73" fmla="*/ 993683 w 3557175"/>
              <a:gd name="connsiteY73" fmla="*/ 3033905 h 4577285"/>
              <a:gd name="connsiteX74" fmla="*/ 924971 w 3557175"/>
              <a:gd name="connsiteY74" fmla="*/ 2901766 h 4577285"/>
              <a:gd name="connsiteX75" fmla="*/ 924971 w 3557175"/>
              <a:gd name="connsiteY75" fmla="*/ 2700915 h 4577285"/>
              <a:gd name="connsiteX76" fmla="*/ 898543 w 3557175"/>
              <a:gd name="connsiteY76" fmla="*/ 2500064 h 4577285"/>
              <a:gd name="connsiteX77" fmla="*/ 829831 w 3557175"/>
              <a:gd name="connsiteY77" fmla="*/ 2341498 h 4577285"/>
              <a:gd name="connsiteX78" fmla="*/ 734691 w 3557175"/>
              <a:gd name="connsiteY78" fmla="*/ 2214645 h 4577285"/>
              <a:gd name="connsiteX79" fmla="*/ 618409 w 3557175"/>
              <a:gd name="connsiteY79" fmla="*/ 2066649 h 4577285"/>
              <a:gd name="connsiteX80" fmla="*/ 576125 w 3557175"/>
              <a:gd name="connsiteY80"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897512 w 3557175"/>
              <a:gd name="connsiteY52" fmla="*/ 3705170 h 4577285"/>
              <a:gd name="connsiteX53" fmla="*/ 1929226 w 3557175"/>
              <a:gd name="connsiteY53" fmla="*/ 3805595 h 4577285"/>
              <a:gd name="connsiteX54" fmla="*/ 2003223 w 3557175"/>
              <a:gd name="connsiteY54" fmla="*/ 3900735 h 4577285"/>
              <a:gd name="connsiteX55" fmla="*/ 2325642 w 3557175"/>
              <a:gd name="connsiteY55" fmla="*/ 4154441 h 4577285"/>
              <a:gd name="connsiteX56" fmla="*/ 2642775 w 3557175"/>
              <a:gd name="connsiteY56" fmla="*/ 4270723 h 4577285"/>
              <a:gd name="connsiteX57" fmla="*/ 2806627 w 3557175"/>
              <a:gd name="connsiteY57" fmla="*/ 4334150 h 4577285"/>
              <a:gd name="connsiteX58" fmla="*/ 2854197 w 3557175"/>
              <a:gd name="connsiteY58" fmla="*/ 4371149 h 4577285"/>
              <a:gd name="connsiteX59" fmla="*/ 2933480 w 3557175"/>
              <a:gd name="connsiteY59" fmla="*/ 4408148 h 4577285"/>
              <a:gd name="connsiteX60" fmla="*/ 3039191 w 3557175"/>
              <a:gd name="connsiteY60" fmla="*/ 4503288 h 4577285"/>
              <a:gd name="connsiteX61" fmla="*/ 3018049 w 3557175"/>
              <a:gd name="connsiteY61" fmla="*/ 4577285 h 4577285"/>
              <a:gd name="connsiteX62" fmla="*/ 2875339 w 3557175"/>
              <a:gd name="connsiteY62" fmla="*/ 4572000 h 4577285"/>
              <a:gd name="connsiteX63" fmla="*/ 2616347 w 3557175"/>
              <a:gd name="connsiteY63" fmla="*/ 4561429 h 4577285"/>
              <a:gd name="connsiteX64" fmla="*/ 2267501 w 3557175"/>
              <a:gd name="connsiteY64" fmla="*/ 4503288 h 4577285"/>
              <a:gd name="connsiteX65" fmla="*/ 2040222 w 3557175"/>
              <a:gd name="connsiteY65" fmla="*/ 4387005 h 4577285"/>
              <a:gd name="connsiteX66" fmla="*/ 1865799 w 3557175"/>
              <a:gd name="connsiteY66" fmla="*/ 4260152 h 4577285"/>
              <a:gd name="connsiteX67" fmla="*/ 1733660 w 3557175"/>
              <a:gd name="connsiteY67" fmla="*/ 4054016 h 4577285"/>
              <a:gd name="connsiteX68" fmla="*/ 1606807 w 3557175"/>
              <a:gd name="connsiteY68" fmla="*/ 3789738 h 4577285"/>
              <a:gd name="connsiteX69" fmla="*/ 1427098 w 3557175"/>
              <a:gd name="connsiteY69" fmla="*/ 3456749 h 4577285"/>
              <a:gd name="connsiteX70" fmla="*/ 1411242 w 3557175"/>
              <a:gd name="connsiteY70" fmla="*/ 3403893 h 4577285"/>
              <a:gd name="connsiteX71" fmla="*/ 1284388 w 3557175"/>
              <a:gd name="connsiteY71" fmla="*/ 3240041 h 4577285"/>
              <a:gd name="connsiteX72" fmla="*/ 1104680 w 3557175"/>
              <a:gd name="connsiteY72" fmla="*/ 3123759 h 4577285"/>
              <a:gd name="connsiteX73" fmla="*/ 993683 w 3557175"/>
              <a:gd name="connsiteY73" fmla="*/ 3033905 h 4577285"/>
              <a:gd name="connsiteX74" fmla="*/ 924971 w 3557175"/>
              <a:gd name="connsiteY74" fmla="*/ 2901766 h 4577285"/>
              <a:gd name="connsiteX75" fmla="*/ 924971 w 3557175"/>
              <a:gd name="connsiteY75" fmla="*/ 2700915 h 4577285"/>
              <a:gd name="connsiteX76" fmla="*/ 898543 w 3557175"/>
              <a:gd name="connsiteY76" fmla="*/ 2500064 h 4577285"/>
              <a:gd name="connsiteX77" fmla="*/ 829831 w 3557175"/>
              <a:gd name="connsiteY77" fmla="*/ 2341498 h 4577285"/>
              <a:gd name="connsiteX78" fmla="*/ 734691 w 3557175"/>
              <a:gd name="connsiteY78" fmla="*/ 2214645 h 4577285"/>
              <a:gd name="connsiteX79" fmla="*/ 618409 w 3557175"/>
              <a:gd name="connsiteY79" fmla="*/ 2066649 h 4577285"/>
              <a:gd name="connsiteX80" fmla="*/ 576125 w 3557175"/>
              <a:gd name="connsiteY80"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897512 w 3557175"/>
              <a:gd name="connsiteY52" fmla="*/ 3705170 h 4577285"/>
              <a:gd name="connsiteX53" fmla="*/ 1929226 w 3557175"/>
              <a:gd name="connsiteY53" fmla="*/ 3805595 h 4577285"/>
              <a:gd name="connsiteX54" fmla="*/ 2056079 w 3557175"/>
              <a:gd name="connsiteY54" fmla="*/ 3916592 h 4577285"/>
              <a:gd name="connsiteX55" fmla="*/ 2325642 w 3557175"/>
              <a:gd name="connsiteY55" fmla="*/ 4154441 h 4577285"/>
              <a:gd name="connsiteX56" fmla="*/ 2642775 w 3557175"/>
              <a:gd name="connsiteY56" fmla="*/ 4270723 h 4577285"/>
              <a:gd name="connsiteX57" fmla="*/ 2806627 w 3557175"/>
              <a:gd name="connsiteY57" fmla="*/ 4334150 h 4577285"/>
              <a:gd name="connsiteX58" fmla="*/ 2854197 w 3557175"/>
              <a:gd name="connsiteY58" fmla="*/ 4371149 h 4577285"/>
              <a:gd name="connsiteX59" fmla="*/ 2933480 w 3557175"/>
              <a:gd name="connsiteY59" fmla="*/ 4408148 h 4577285"/>
              <a:gd name="connsiteX60" fmla="*/ 3039191 w 3557175"/>
              <a:gd name="connsiteY60" fmla="*/ 4503288 h 4577285"/>
              <a:gd name="connsiteX61" fmla="*/ 3018049 w 3557175"/>
              <a:gd name="connsiteY61" fmla="*/ 4577285 h 4577285"/>
              <a:gd name="connsiteX62" fmla="*/ 2875339 w 3557175"/>
              <a:gd name="connsiteY62" fmla="*/ 4572000 h 4577285"/>
              <a:gd name="connsiteX63" fmla="*/ 2616347 w 3557175"/>
              <a:gd name="connsiteY63" fmla="*/ 4561429 h 4577285"/>
              <a:gd name="connsiteX64" fmla="*/ 2267501 w 3557175"/>
              <a:gd name="connsiteY64" fmla="*/ 4503288 h 4577285"/>
              <a:gd name="connsiteX65" fmla="*/ 2040222 w 3557175"/>
              <a:gd name="connsiteY65" fmla="*/ 4387005 h 4577285"/>
              <a:gd name="connsiteX66" fmla="*/ 1865799 w 3557175"/>
              <a:gd name="connsiteY66" fmla="*/ 4260152 h 4577285"/>
              <a:gd name="connsiteX67" fmla="*/ 1733660 w 3557175"/>
              <a:gd name="connsiteY67" fmla="*/ 4054016 h 4577285"/>
              <a:gd name="connsiteX68" fmla="*/ 1606807 w 3557175"/>
              <a:gd name="connsiteY68" fmla="*/ 3789738 h 4577285"/>
              <a:gd name="connsiteX69" fmla="*/ 1427098 w 3557175"/>
              <a:gd name="connsiteY69" fmla="*/ 3456749 h 4577285"/>
              <a:gd name="connsiteX70" fmla="*/ 1411242 w 3557175"/>
              <a:gd name="connsiteY70" fmla="*/ 3403893 h 4577285"/>
              <a:gd name="connsiteX71" fmla="*/ 1284388 w 3557175"/>
              <a:gd name="connsiteY71" fmla="*/ 3240041 h 4577285"/>
              <a:gd name="connsiteX72" fmla="*/ 1104680 w 3557175"/>
              <a:gd name="connsiteY72" fmla="*/ 3123759 h 4577285"/>
              <a:gd name="connsiteX73" fmla="*/ 993683 w 3557175"/>
              <a:gd name="connsiteY73" fmla="*/ 3033905 h 4577285"/>
              <a:gd name="connsiteX74" fmla="*/ 924971 w 3557175"/>
              <a:gd name="connsiteY74" fmla="*/ 2901766 h 4577285"/>
              <a:gd name="connsiteX75" fmla="*/ 924971 w 3557175"/>
              <a:gd name="connsiteY75" fmla="*/ 2700915 h 4577285"/>
              <a:gd name="connsiteX76" fmla="*/ 898543 w 3557175"/>
              <a:gd name="connsiteY76" fmla="*/ 2500064 h 4577285"/>
              <a:gd name="connsiteX77" fmla="*/ 829831 w 3557175"/>
              <a:gd name="connsiteY77" fmla="*/ 2341498 h 4577285"/>
              <a:gd name="connsiteX78" fmla="*/ 734691 w 3557175"/>
              <a:gd name="connsiteY78" fmla="*/ 2214645 h 4577285"/>
              <a:gd name="connsiteX79" fmla="*/ 618409 w 3557175"/>
              <a:gd name="connsiteY79" fmla="*/ 2066649 h 4577285"/>
              <a:gd name="connsiteX80" fmla="*/ 576125 w 3557175"/>
              <a:gd name="connsiteY80"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56079 w 3557175"/>
              <a:gd name="connsiteY54" fmla="*/ 3916592 h 4577285"/>
              <a:gd name="connsiteX55" fmla="*/ 2325642 w 3557175"/>
              <a:gd name="connsiteY55" fmla="*/ 4154441 h 4577285"/>
              <a:gd name="connsiteX56" fmla="*/ 2642775 w 3557175"/>
              <a:gd name="connsiteY56" fmla="*/ 4270723 h 4577285"/>
              <a:gd name="connsiteX57" fmla="*/ 2806627 w 3557175"/>
              <a:gd name="connsiteY57" fmla="*/ 4334150 h 4577285"/>
              <a:gd name="connsiteX58" fmla="*/ 2854197 w 3557175"/>
              <a:gd name="connsiteY58" fmla="*/ 4371149 h 4577285"/>
              <a:gd name="connsiteX59" fmla="*/ 2933480 w 3557175"/>
              <a:gd name="connsiteY59" fmla="*/ 4408148 h 4577285"/>
              <a:gd name="connsiteX60" fmla="*/ 3039191 w 3557175"/>
              <a:gd name="connsiteY60" fmla="*/ 4503288 h 4577285"/>
              <a:gd name="connsiteX61" fmla="*/ 3018049 w 3557175"/>
              <a:gd name="connsiteY61" fmla="*/ 4577285 h 4577285"/>
              <a:gd name="connsiteX62" fmla="*/ 2875339 w 3557175"/>
              <a:gd name="connsiteY62" fmla="*/ 4572000 h 4577285"/>
              <a:gd name="connsiteX63" fmla="*/ 2616347 w 3557175"/>
              <a:gd name="connsiteY63" fmla="*/ 4561429 h 4577285"/>
              <a:gd name="connsiteX64" fmla="*/ 2267501 w 3557175"/>
              <a:gd name="connsiteY64" fmla="*/ 4503288 h 4577285"/>
              <a:gd name="connsiteX65" fmla="*/ 2040222 w 3557175"/>
              <a:gd name="connsiteY65" fmla="*/ 4387005 h 4577285"/>
              <a:gd name="connsiteX66" fmla="*/ 1865799 w 3557175"/>
              <a:gd name="connsiteY66" fmla="*/ 4260152 h 4577285"/>
              <a:gd name="connsiteX67" fmla="*/ 1733660 w 3557175"/>
              <a:gd name="connsiteY67" fmla="*/ 4054016 h 4577285"/>
              <a:gd name="connsiteX68" fmla="*/ 1606807 w 3557175"/>
              <a:gd name="connsiteY68" fmla="*/ 3789738 h 4577285"/>
              <a:gd name="connsiteX69" fmla="*/ 1427098 w 3557175"/>
              <a:gd name="connsiteY69" fmla="*/ 3456749 h 4577285"/>
              <a:gd name="connsiteX70" fmla="*/ 1411242 w 3557175"/>
              <a:gd name="connsiteY70" fmla="*/ 3403893 h 4577285"/>
              <a:gd name="connsiteX71" fmla="*/ 1284388 w 3557175"/>
              <a:gd name="connsiteY71" fmla="*/ 3240041 h 4577285"/>
              <a:gd name="connsiteX72" fmla="*/ 1104680 w 3557175"/>
              <a:gd name="connsiteY72" fmla="*/ 3123759 h 4577285"/>
              <a:gd name="connsiteX73" fmla="*/ 993683 w 3557175"/>
              <a:gd name="connsiteY73" fmla="*/ 3033905 h 4577285"/>
              <a:gd name="connsiteX74" fmla="*/ 924971 w 3557175"/>
              <a:gd name="connsiteY74" fmla="*/ 2901766 h 4577285"/>
              <a:gd name="connsiteX75" fmla="*/ 924971 w 3557175"/>
              <a:gd name="connsiteY75" fmla="*/ 2700915 h 4577285"/>
              <a:gd name="connsiteX76" fmla="*/ 898543 w 3557175"/>
              <a:gd name="connsiteY76" fmla="*/ 2500064 h 4577285"/>
              <a:gd name="connsiteX77" fmla="*/ 829831 w 3557175"/>
              <a:gd name="connsiteY77" fmla="*/ 2341498 h 4577285"/>
              <a:gd name="connsiteX78" fmla="*/ 734691 w 3557175"/>
              <a:gd name="connsiteY78" fmla="*/ 2214645 h 4577285"/>
              <a:gd name="connsiteX79" fmla="*/ 618409 w 3557175"/>
              <a:gd name="connsiteY79" fmla="*/ 2066649 h 4577285"/>
              <a:gd name="connsiteX80" fmla="*/ 576125 w 3557175"/>
              <a:gd name="connsiteY80"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45882 w 3557175"/>
              <a:gd name="connsiteY54" fmla="*/ 3909794 h 4577285"/>
              <a:gd name="connsiteX55" fmla="*/ 2325642 w 3557175"/>
              <a:gd name="connsiteY55" fmla="*/ 4154441 h 4577285"/>
              <a:gd name="connsiteX56" fmla="*/ 2642775 w 3557175"/>
              <a:gd name="connsiteY56" fmla="*/ 4270723 h 4577285"/>
              <a:gd name="connsiteX57" fmla="*/ 2806627 w 3557175"/>
              <a:gd name="connsiteY57" fmla="*/ 4334150 h 4577285"/>
              <a:gd name="connsiteX58" fmla="*/ 2854197 w 3557175"/>
              <a:gd name="connsiteY58" fmla="*/ 4371149 h 4577285"/>
              <a:gd name="connsiteX59" fmla="*/ 2933480 w 3557175"/>
              <a:gd name="connsiteY59" fmla="*/ 4408148 h 4577285"/>
              <a:gd name="connsiteX60" fmla="*/ 3039191 w 3557175"/>
              <a:gd name="connsiteY60" fmla="*/ 4503288 h 4577285"/>
              <a:gd name="connsiteX61" fmla="*/ 3018049 w 3557175"/>
              <a:gd name="connsiteY61" fmla="*/ 4577285 h 4577285"/>
              <a:gd name="connsiteX62" fmla="*/ 2875339 w 3557175"/>
              <a:gd name="connsiteY62" fmla="*/ 4572000 h 4577285"/>
              <a:gd name="connsiteX63" fmla="*/ 2616347 w 3557175"/>
              <a:gd name="connsiteY63" fmla="*/ 4561429 h 4577285"/>
              <a:gd name="connsiteX64" fmla="*/ 2267501 w 3557175"/>
              <a:gd name="connsiteY64" fmla="*/ 4503288 h 4577285"/>
              <a:gd name="connsiteX65" fmla="*/ 2040222 w 3557175"/>
              <a:gd name="connsiteY65" fmla="*/ 4387005 h 4577285"/>
              <a:gd name="connsiteX66" fmla="*/ 1865799 w 3557175"/>
              <a:gd name="connsiteY66" fmla="*/ 4260152 h 4577285"/>
              <a:gd name="connsiteX67" fmla="*/ 1733660 w 3557175"/>
              <a:gd name="connsiteY67" fmla="*/ 4054016 h 4577285"/>
              <a:gd name="connsiteX68" fmla="*/ 1606807 w 3557175"/>
              <a:gd name="connsiteY68" fmla="*/ 3789738 h 4577285"/>
              <a:gd name="connsiteX69" fmla="*/ 1427098 w 3557175"/>
              <a:gd name="connsiteY69" fmla="*/ 3456749 h 4577285"/>
              <a:gd name="connsiteX70" fmla="*/ 1411242 w 3557175"/>
              <a:gd name="connsiteY70" fmla="*/ 3403893 h 4577285"/>
              <a:gd name="connsiteX71" fmla="*/ 1284388 w 3557175"/>
              <a:gd name="connsiteY71" fmla="*/ 3240041 h 4577285"/>
              <a:gd name="connsiteX72" fmla="*/ 1104680 w 3557175"/>
              <a:gd name="connsiteY72" fmla="*/ 3123759 h 4577285"/>
              <a:gd name="connsiteX73" fmla="*/ 993683 w 3557175"/>
              <a:gd name="connsiteY73" fmla="*/ 3033905 h 4577285"/>
              <a:gd name="connsiteX74" fmla="*/ 924971 w 3557175"/>
              <a:gd name="connsiteY74" fmla="*/ 2901766 h 4577285"/>
              <a:gd name="connsiteX75" fmla="*/ 924971 w 3557175"/>
              <a:gd name="connsiteY75" fmla="*/ 2700915 h 4577285"/>
              <a:gd name="connsiteX76" fmla="*/ 898543 w 3557175"/>
              <a:gd name="connsiteY76" fmla="*/ 2500064 h 4577285"/>
              <a:gd name="connsiteX77" fmla="*/ 829831 w 3557175"/>
              <a:gd name="connsiteY77" fmla="*/ 2341498 h 4577285"/>
              <a:gd name="connsiteX78" fmla="*/ 734691 w 3557175"/>
              <a:gd name="connsiteY78" fmla="*/ 2214645 h 4577285"/>
              <a:gd name="connsiteX79" fmla="*/ 618409 w 3557175"/>
              <a:gd name="connsiteY79" fmla="*/ 2066649 h 4577285"/>
              <a:gd name="connsiteX80" fmla="*/ 576125 w 3557175"/>
              <a:gd name="connsiteY80"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01692 w 3557175"/>
              <a:gd name="connsiteY54" fmla="*/ 3923391 h 4577285"/>
              <a:gd name="connsiteX55" fmla="*/ 2325642 w 3557175"/>
              <a:gd name="connsiteY55" fmla="*/ 4154441 h 4577285"/>
              <a:gd name="connsiteX56" fmla="*/ 2642775 w 3557175"/>
              <a:gd name="connsiteY56" fmla="*/ 4270723 h 4577285"/>
              <a:gd name="connsiteX57" fmla="*/ 2806627 w 3557175"/>
              <a:gd name="connsiteY57" fmla="*/ 4334150 h 4577285"/>
              <a:gd name="connsiteX58" fmla="*/ 2854197 w 3557175"/>
              <a:gd name="connsiteY58" fmla="*/ 4371149 h 4577285"/>
              <a:gd name="connsiteX59" fmla="*/ 2933480 w 3557175"/>
              <a:gd name="connsiteY59" fmla="*/ 4408148 h 4577285"/>
              <a:gd name="connsiteX60" fmla="*/ 3039191 w 3557175"/>
              <a:gd name="connsiteY60" fmla="*/ 4503288 h 4577285"/>
              <a:gd name="connsiteX61" fmla="*/ 3018049 w 3557175"/>
              <a:gd name="connsiteY61" fmla="*/ 4577285 h 4577285"/>
              <a:gd name="connsiteX62" fmla="*/ 2875339 w 3557175"/>
              <a:gd name="connsiteY62" fmla="*/ 4572000 h 4577285"/>
              <a:gd name="connsiteX63" fmla="*/ 2616347 w 3557175"/>
              <a:gd name="connsiteY63" fmla="*/ 4561429 h 4577285"/>
              <a:gd name="connsiteX64" fmla="*/ 2267501 w 3557175"/>
              <a:gd name="connsiteY64" fmla="*/ 4503288 h 4577285"/>
              <a:gd name="connsiteX65" fmla="*/ 2040222 w 3557175"/>
              <a:gd name="connsiteY65" fmla="*/ 4387005 h 4577285"/>
              <a:gd name="connsiteX66" fmla="*/ 1865799 w 3557175"/>
              <a:gd name="connsiteY66" fmla="*/ 4260152 h 4577285"/>
              <a:gd name="connsiteX67" fmla="*/ 1733660 w 3557175"/>
              <a:gd name="connsiteY67" fmla="*/ 4054016 h 4577285"/>
              <a:gd name="connsiteX68" fmla="*/ 1606807 w 3557175"/>
              <a:gd name="connsiteY68" fmla="*/ 3789738 h 4577285"/>
              <a:gd name="connsiteX69" fmla="*/ 1427098 w 3557175"/>
              <a:gd name="connsiteY69" fmla="*/ 3456749 h 4577285"/>
              <a:gd name="connsiteX70" fmla="*/ 1411242 w 3557175"/>
              <a:gd name="connsiteY70" fmla="*/ 3403893 h 4577285"/>
              <a:gd name="connsiteX71" fmla="*/ 1284388 w 3557175"/>
              <a:gd name="connsiteY71" fmla="*/ 3240041 h 4577285"/>
              <a:gd name="connsiteX72" fmla="*/ 1104680 w 3557175"/>
              <a:gd name="connsiteY72" fmla="*/ 3123759 h 4577285"/>
              <a:gd name="connsiteX73" fmla="*/ 993683 w 3557175"/>
              <a:gd name="connsiteY73" fmla="*/ 3033905 h 4577285"/>
              <a:gd name="connsiteX74" fmla="*/ 924971 w 3557175"/>
              <a:gd name="connsiteY74" fmla="*/ 2901766 h 4577285"/>
              <a:gd name="connsiteX75" fmla="*/ 924971 w 3557175"/>
              <a:gd name="connsiteY75" fmla="*/ 2700915 h 4577285"/>
              <a:gd name="connsiteX76" fmla="*/ 898543 w 3557175"/>
              <a:gd name="connsiteY76" fmla="*/ 2500064 h 4577285"/>
              <a:gd name="connsiteX77" fmla="*/ 829831 w 3557175"/>
              <a:gd name="connsiteY77" fmla="*/ 2341498 h 4577285"/>
              <a:gd name="connsiteX78" fmla="*/ 734691 w 3557175"/>
              <a:gd name="connsiteY78" fmla="*/ 2214645 h 4577285"/>
              <a:gd name="connsiteX79" fmla="*/ 618409 w 3557175"/>
              <a:gd name="connsiteY79" fmla="*/ 2066649 h 4577285"/>
              <a:gd name="connsiteX80" fmla="*/ 576125 w 3557175"/>
              <a:gd name="connsiteY80"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01692 w 3557175"/>
              <a:gd name="connsiteY54" fmla="*/ 3923391 h 4577285"/>
              <a:gd name="connsiteX55" fmla="*/ 2174502 w 3557175"/>
              <a:gd name="connsiteY55" fmla="*/ 4093156 h 4577285"/>
              <a:gd name="connsiteX56" fmla="*/ 2325642 w 3557175"/>
              <a:gd name="connsiteY56" fmla="*/ 4154441 h 4577285"/>
              <a:gd name="connsiteX57" fmla="*/ 2642775 w 3557175"/>
              <a:gd name="connsiteY57" fmla="*/ 4270723 h 4577285"/>
              <a:gd name="connsiteX58" fmla="*/ 2806627 w 3557175"/>
              <a:gd name="connsiteY58" fmla="*/ 4334150 h 4577285"/>
              <a:gd name="connsiteX59" fmla="*/ 2854197 w 3557175"/>
              <a:gd name="connsiteY59" fmla="*/ 4371149 h 4577285"/>
              <a:gd name="connsiteX60" fmla="*/ 2933480 w 3557175"/>
              <a:gd name="connsiteY60" fmla="*/ 4408148 h 4577285"/>
              <a:gd name="connsiteX61" fmla="*/ 3039191 w 3557175"/>
              <a:gd name="connsiteY61" fmla="*/ 4503288 h 4577285"/>
              <a:gd name="connsiteX62" fmla="*/ 3018049 w 3557175"/>
              <a:gd name="connsiteY62" fmla="*/ 4577285 h 4577285"/>
              <a:gd name="connsiteX63" fmla="*/ 2875339 w 3557175"/>
              <a:gd name="connsiteY63" fmla="*/ 4572000 h 4577285"/>
              <a:gd name="connsiteX64" fmla="*/ 2616347 w 3557175"/>
              <a:gd name="connsiteY64" fmla="*/ 4561429 h 4577285"/>
              <a:gd name="connsiteX65" fmla="*/ 2267501 w 3557175"/>
              <a:gd name="connsiteY65" fmla="*/ 4503288 h 4577285"/>
              <a:gd name="connsiteX66" fmla="*/ 2040222 w 3557175"/>
              <a:gd name="connsiteY66" fmla="*/ 4387005 h 4577285"/>
              <a:gd name="connsiteX67" fmla="*/ 1865799 w 3557175"/>
              <a:gd name="connsiteY67" fmla="*/ 4260152 h 4577285"/>
              <a:gd name="connsiteX68" fmla="*/ 1733660 w 3557175"/>
              <a:gd name="connsiteY68" fmla="*/ 4054016 h 4577285"/>
              <a:gd name="connsiteX69" fmla="*/ 1606807 w 3557175"/>
              <a:gd name="connsiteY69" fmla="*/ 3789738 h 4577285"/>
              <a:gd name="connsiteX70" fmla="*/ 1427098 w 3557175"/>
              <a:gd name="connsiteY70" fmla="*/ 3456749 h 4577285"/>
              <a:gd name="connsiteX71" fmla="*/ 1411242 w 3557175"/>
              <a:gd name="connsiteY71" fmla="*/ 3403893 h 4577285"/>
              <a:gd name="connsiteX72" fmla="*/ 1284388 w 3557175"/>
              <a:gd name="connsiteY72" fmla="*/ 3240041 h 4577285"/>
              <a:gd name="connsiteX73" fmla="*/ 1104680 w 3557175"/>
              <a:gd name="connsiteY73" fmla="*/ 3123759 h 4577285"/>
              <a:gd name="connsiteX74" fmla="*/ 993683 w 3557175"/>
              <a:gd name="connsiteY74" fmla="*/ 3033905 h 4577285"/>
              <a:gd name="connsiteX75" fmla="*/ 924971 w 3557175"/>
              <a:gd name="connsiteY75" fmla="*/ 2901766 h 4577285"/>
              <a:gd name="connsiteX76" fmla="*/ 924971 w 3557175"/>
              <a:gd name="connsiteY76" fmla="*/ 2700915 h 4577285"/>
              <a:gd name="connsiteX77" fmla="*/ 898543 w 3557175"/>
              <a:gd name="connsiteY77" fmla="*/ 2500064 h 4577285"/>
              <a:gd name="connsiteX78" fmla="*/ 829831 w 3557175"/>
              <a:gd name="connsiteY78" fmla="*/ 2341498 h 4577285"/>
              <a:gd name="connsiteX79" fmla="*/ 734691 w 3557175"/>
              <a:gd name="connsiteY79" fmla="*/ 2214645 h 4577285"/>
              <a:gd name="connsiteX80" fmla="*/ 618409 w 3557175"/>
              <a:gd name="connsiteY80" fmla="*/ 2066649 h 4577285"/>
              <a:gd name="connsiteX81" fmla="*/ 576125 w 3557175"/>
              <a:gd name="connsiteY81"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01692 w 3557175"/>
              <a:gd name="connsiteY54" fmla="*/ 3923391 h 4577285"/>
              <a:gd name="connsiteX55" fmla="*/ 2174502 w 3557175"/>
              <a:gd name="connsiteY55" fmla="*/ 4093156 h 4577285"/>
              <a:gd name="connsiteX56" fmla="*/ 2308646 w 3557175"/>
              <a:gd name="connsiteY56" fmla="*/ 4174836 h 4577285"/>
              <a:gd name="connsiteX57" fmla="*/ 2642775 w 3557175"/>
              <a:gd name="connsiteY57" fmla="*/ 4270723 h 4577285"/>
              <a:gd name="connsiteX58" fmla="*/ 2806627 w 3557175"/>
              <a:gd name="connsiteY58" fmla="*/ 4334150 h 4577285"/>
              <a:gd name="connsiteX59" fmla="*/ 2854197 w 3557175"/>
              <a:gd name="connsiteY59" fmla="*/ 4371149 h 4577285"/>
              <a:gd name="connsiteX60" fmla="*/ 2933480 w 3557175"/>
              <a:gd name="connsiteY60" fmla="*/ 4408148 h 4577285"/>
              <a:gd name="connsiteX61" fmla="*/ 3039191 w 3557175"/>
              <a:gd name="connsiteY61" fmla="*/ 4503288 h 4577285"/>
              <a:gd name="connsiteX62" fmla="*/ 3018049 w 3557175"/>
              <a:gd name="connsiteY62" fmla="*/ 4577285 h 4577285"/>
              <a:gd name="connsiteX63" fmla="*/ 2875339 w 3557175"/>
              <a:gd name="connsiteY63" fmla="*/ 4572000 h 4577285"/>
              <a:gd name="connsiteX64" fmla="*/ 2616347 w 3557175"/>
              <a:gd name="connsiteY64" fmla="*/ 4561429 h 4577285"/>
              <a:gd name="connsiteX65" fmla="*/ 2267501 w 3557175"/>
              <a:gd name="connsiteY65" fmla="*/ 4503288 h 4577285"/>
              <a:gd name="connsiteX66" fmla="*/ 2040222 w 3557175"/>
              <a:gd name="connsiteY66" fmla="*/ 4387005 h 4577285"/>
              <a:gd name="connsiteX67" fmla="*/ 1865799 w 3557175"/>
              <a:gd name="connsiteY67" fmla="*/ 4260152 h 4577285"/>
              <a:gd name="connsiteX68" fmla="*/ 1733660 w 3557175"/>
              <a:gd name="connsiteY68" fmla="*/ 4054016 h 4577285"/>
              <a:gd name="connsiteX69" fmla="*/ 1606807 w 3557175"/>
              <a:gd name="connsiteY69" fmla="*/ 3789738 h 4577285"/>
              <a:gd name="connsiteX70" fmla="*/ 1427098 w 3557175"/>
              <a:gd name="connsiteY70" fmla="*/ 3456749 h 4577285"/>
              <a:gd name="connsiteX71" fmla="*/ 1411242 w 3557175"/>
              <a:gd name="connsiteY71" fmla="*/ 3403893 h 4577285"/>
              <a:gd name="connsiteX72" fmla="*/ 1284388 w 3557175"/>
              <a:gd name="connsiteY72" fmla="*/ 3240041 h 4577285"/>
              <a:gd name="connsiteX73" fmla="*/ 1104680 w 3557175"/>
              <a:gd name="connsiteY73" fmla="*/ 3123759 h 4577285"/>
              <a:gd name="connsiteX74" fmla="*/ 993683 w 3557175"/>
              <a:gd name="connsiteY74" fmla="*/ 3033905 h 4577285"/>
              <a:gd name="connsiteX75" fmla="*/ 924971 w 3557175"/>
              <a:gd name="connsiteY75" fmla="*/ 2901766 h 4577285"/>
              <a:gd name="connsiteX76" fmla="*/ 924971 w 3557175"/>
              <a:gd name="connsiteY76" fmla="*/ 2700915 h 4577285"/>
              <a:gd name="connsiteX77" fmla="*/ 898543 w 3557175"/>
              <a:gd name="connsiteY77" fmla="*/ 2500064 h 4577285"/>
              <a:gd name="connsiteX78" fmla="*/ 829831 w 3557175"/>
              <a:gd name="connsiteY78" fmla="*/ 2341498 h 4577285"/>
              <a:gd name="connsiteX79" fmla="*/ 734691 w 3557175"/>
              <a:gd name="connsiteY79" fmla="*/ 2214645 h 4577285"/>
              <a:gd name="connsiteX80" fmla="*/ 618409 w 3557175"/>
              <a:gd name="connsiteY80" fmla="*/ 2066649 h 4577285"/>
              <a:gd name="connsiteX81" fmla="*/ 576125 w 3557175"/>
              <a:gd name="connsiteY81"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01692 w 3557175"/>
              <a:gd name="connsiteY54" fmla="*/ 3923391 h 4577285"/>
              <a:gd name="connsiteX55" fmla="*/ 2174502 w 3557175"/>
              <a:gd name="connsiteY55" fmla="*/ 4093156 h 4577285"/>
              <a:gd name="connsiteX56" fmla="*/ 2308646 w 3557175"/>
              <a:gd name="connsiteY56" fmla="*/ 4174836 h 4577285"/>
              <a:gd name="connsiteX57" fmla="*/ 2635977 w 3557175"/>
              <a:gd name="connsiteY57" fmla="*/ 4304715 h 4577285"/>
              <a:gd name="connsiteX58" fmla="*/ 2806627 w 3557175"/>
              <a:gd name="connsiteY58" fmla="*/ 4334150 h 4577285"/>
              <a:gd name="connsiteX59" fmla="*/ 2854197 w 3557175"/>
              <a:gd name="connsiteY59" fmla="*/ 4371149 h 4577285"/>
              <a:gd name="connsiteX60" fmla="*/ 2933480 w 3557175"/>
              <a:gd name="connsiteY60" fmla="*/ 4408148 h 4577285"/>
              <a:gd name="connsiteX61" fmla="*/ 3039191 w 3557175"/>
              <a:gd name="connsiteY61" fmla="*/ 4503288 h 4577285"/>
              <a:gd name="connsiteX62" fmla="*/ 3018049 w 3557175"/>
              <a:gd name="connsiteY62" fmla="*/ 4577285 h 4577285"/>
              <a:gd name="connsiteX63" fmla="*/ 2875339 w 3557175"/>
              <a:gd name="connsiteY63" fmla="*/ 4572000 h 4577285"/>
              <a:gd name="connsiteX64" fmla="*/ 2616347 w 3557175"/>
              <a:gd name="connsiteY64" fmla="*/ 4561429 h 4577285"/>
              <a:gd name="connsiteX65" fmla="*/ 2267501 w 3557175"/>
              <a:gd name="connsiteY65" fmla="*/ 4503288 h 4577285"/>
              <a:gd name="connsiteX66" fmla="*/ 2040222 w 3557175"/>
              <a:gd name="connsiteY66" fmla="*/ 4387005 h 4577285"/>
              <a:gd name="connsiteX67" fmla="*/ 1865799 w 3557175"/>
              <a:gd name="connsiteY67" fmla="*/ 4260152 h 4577285"/>
              <a:gd name="connsiteX68" fmla="*/ 1733660 w 3557175"/>
              <a:gd name="connsiteY68" fmla="*/ 4054016 h 4577285"/>
              <a:gd name="connsiteX69" fmla="*/ 1606807 w 3557175"/>
              <a:gd name="connsiteY69" fmla="*/ 3789738 h 4577285"/>
              <a:gd name="connsiteX70" fmla="*/ 1427098 w 3557175"/>
              <a:gd name="connsiteY70" fmla="*/ 3456749 h 4577285"/>
              <a:gd name="connsiteX71" fmla="*/ 1411242 w 3557175"/>
              <a:gd name="connsiteY71" fmla="*/ 3403893 h 4577285"/>
              <a:gd name="connsiteX72" fmla="*/ 1284388 w 3557175"/>
              <a:gd name="connsiteY72" fmla="*/ 3240041 h 4577285"/>
              <a:gd name="connsiteX73" fmla="*/ 1104680 w 3557175"/>
              <a:gd name="connsiteY73" fmla="*/ 3123759 h 4577285"/>
              <a:gd name="connsiteX74" fmla="*/ 993683 w 3557175"/>
              <a:gd name="connsiteY74" fmla="*/ 3033905 h 4577285"/>
              <a:gd name="connsiteX75" fmla="*/ 924971 w 3557175"/>
              <a:gd name="connsiteY75" fmla="*/ 2901766 h 4577285"/>
              <a:gd name="connsiteX76" fmla="*/ 924971 w 3557175"/>
              <a:gd name="connsiteY76" fmla="*/ 2700915 h 4577285"/>
              <a:gd name="connsiteX77" fmla="*/ 898543 w 3557175"/>
              <a:gd name="connsiteY77" fmla="*/ 2500064 h 4577285"/>
              <a:gd name="connsiteX78" fmla="*/ 829831 w 3557175"/>
              <a:gd name="connsiteY78" fmla="*/ 2341498 h 4577285"/>
              <a:gd name="connsiteX79" fmla="*/ 734691 w 3557175"/>
              <a:gd name="connsiteY79" fmla="*/ 2214645 h 4577285"/>
              <a:gd name="connsiteX80" fmla="*/ 618409 w 3557175"/>
              <a:gd name="connsiteY80" fmla="*/ 2066649 h 4577285"/>
              <a:gd name="connsiteX81" fmla="*/ 576125 w 3557175"/>
              <a:gd name="connsiteY81"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01692 w 3557175"/>
              <a:gd name="connsiteY54" fmla="*/ 3923391 h 4577285"/>
              <a:gd name="connsiteX55" fmla="*/ 2174502 w 3557175"/>
              <a:gd name="connsiteY55" fmla="*/ 4093156 h 4577285"/>
              <a:gd name="connsiteX56" fmla="*/ 2308646 w 3557175"/>
              <a:gd name="connsiteY56" fmla="*/ 4174836 h 4577285"/>
              <a:gd name="connsiteX57" fmla="*/ 2635977 w 3557175"/>
              <a:gd name="connsiteY57" fmla="*/ 4304715 h 4577285"/>
              <a:gd name="connsiteX58" fmla="*/ 2806627 w 3557175"/>
              <a:gd name="connsiteY58" fmla="*/ 4334150 h 4577285"/>
              <a:gd name="connsiteX59" fmla="*/ 2803208 w 3557175"/>
              <a:gd name="connsiteY59" fmla="*/ 4408541 h 4577285"/>
              <a:gd name="connsiteX60" fmla="*/ 2933480 w 3557175"/>
              <a:gd name="connsiteY60" fmla="*/ 4408148 h 4577285"/>
              <a:gd name="connsiteX61" fmla="*/ 3039191 w 3557175"/>
              <a:gd name="connsiteY61" fmla="*/ 4503288 h 4577285"/>
              <a:gd name="connsiteX62" fmla="*/ 3018049 w 3557175"/>
              <a:gd name="connsiteY62" fmla="*/ 4577285 h 4577285"/>
              <a:gd name="connsiteX63" fmla="*/ 2875339 w 3557175"/>
              <a:gd name="connsiteY63" fmla="*/ 4572000 h 4577285"/>
              <a:gd name="connsiteX64" fmla="*/ 2616347 w 3557175"/>
              <a:gd name="connsiteY64" fmla="*/ 4561429 h 4577285"/>
              <a:gd name="connsiteX65" fmla="*/ 2267501 w 3557175"/>
              <a:gd name="connsiteY65" fmla="*/ 4503288 h 4577285"/>
              <a:gd name="connsiteX66" fmla="*/ 2040222 w 3557175"/>
              <a:gd name="connsiteY66" fmla="*/ 4387005 h 4577285"/>
              <a:gd name="connsiteX67" fmla="*/ 1865799 w 3557175"/>
              <a:gd name="connsiteY67" fmla="*/ 4260152 h 4577285"/>
              <a:gd name="connsiteX68" fmla="*/ 1733660 w 3557175"/>
              <a:gd name="connsiteY68" fmla="*/ 4054016 h 4577285"/>
              <a:gd name="connsiteX69" fmla="*/ 1606807 w 3557175"/>
              <a:gd name="connsiteY69" fmla="*/ 3789738 h 4577285"/>
              <a:gd name="connsiteX70" fmla="*/ 1427098 w 3557175"/>
              <a:gd name="connsiteY70" fmla="*/ 3456749 h 4577285"/>
              <a:gd name="connsiteX71" fmla="*/ 1411242 w 3557175"/>
              <a:gd name="connsiteY71" fmla="*/ 3403893 h 4577285"/>
              <a:gd name="connsiteX72" fmla="*/ 1284388 w 3557175"/>
              <a:gd name="connsiteY72" fmla="*/ 3240041 h 4577285"/>
              <a:gd name="connsiteX73" fmla="*/ 1104680 w 3557175"/>
              <a:gd name="connsiteY73" fmla="*/ 3123759 h 4577285"/>
              <a:gd name="connsiteX74" fmla="*/ 993683 w 3557175"/>
              <a:gd name="connsiteY74" fmla="*/ 3033905 h 4577285"/>
              <a:gd name="connsiteX75" fmla="*/ 924971 w 3557175"/>
              <a:gd name="connsiteY75" fmla="*/ 2901766 h 4577285"/>
              <a:gd name="connsiteX76" fmla="*/ 924971 w 3557175"/>
              <a:gd name="connsiteY76" fmla="*/ 2700915 h 4577285"/>
              <a:gd name="connsiteX77" fmla="*/ 898543 w 3557175"/>
              <a:gd name="connsiteY77" fmla="*/ 2500064 h 4577285"/>
              <a:gd name="connsiteX78" fmla="*/ 829831 w 3557175"/>
              <a:gd name="connsiteY78" fmla="*/ 2341498 h 4577285"/>
              <a:gd name="connsiteX79" fmla="*/ 734691 w 3557175"/>
              <a:gd name="connsiteY79" fmla="*/ 2214645 h 4577285"/>
              <a:gd name="connsiteX80" fmla="*/ 618409 w 3557175"/>
              <a:gd name="connsiteY80" fmla="*/ 2066649 h 4577285"/>
              <a:gd name="connsiteX81" fmla="*/ 576125 w 3557175"/>
              <a:gd name="connsiteY81"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01692 w 3557175"/>
              <a:gd name="connsiteY54" fmla="*/ 3923391 h 4577285"/>
              <a:gd name="connsiteX55" fmla="*/ 2174502 w 3557175"/>
              <a:gd name="connsiteY55" fmla="*/ 4093156 h 4577285"/>
              <a:gd name="connsiteX56" fmla="*/ 2308646 w 3557175"/>
              <a:gd name="connsiteY56" fmla="*/ 4174836 h 4577285"/>
              <a:gd name="connsiteX57" fmla="*/ 2635977 w 3557175"/>
              <a:gd name="connsiteY57" fmla="*/ 4304715 h 4577285"/>
              <a:gd name="connsiteX58" fmla="*/ 2708049 w 3557175"/>
              <a:gd name="connsiteY58" fmla="*/ 4357945 h 4577285"/>
              <a:gd name="connsiteX59" fmla="*/ 2803208 w 3557175"/>
              <a:gd name="connsiteY59" fmla="*/ 4408541 h 4577285"/>
              <a:gd name="connsiteX60" fmla="*/ 2933480 w 3557175"/>
              <a:gd name="connsiteY60" fmla="*/ 4408148 h 4577285"/>
              <a:gd name="connsiteX61" fmla="*/ 3039191 w 3557175"/>
              <a:gd name="connsiteY61" fmla="*/ 4503288 h 4577285"/>
              <a:gd name="connsiteX62" fmla="*/ 3018049 w 3557175"/>
              <a:gd name="connsiteY62" fmla="*/ 4577285 h 4577285"/>
              <a:gd name="connsiteX63" fmla="*/ 2875339 w 3557175"/>
              <a:gd name="connsiteY63" fmla="*/ 4572000 h 4577285"/>
              <a:gd name="connsiteX64" fmla="*/ 2616347 w 3557175"/>
              <a:gd name="connsiteY64" fmla="*/ 4561429 h 4577285"/>
              <a:gd name="connsiteX65" fmla="*/ 2267501 w 3557175"/>
              <a:gd name="connsiteY65" fmla="*/ 4503288 h 4577285"/>
              <a:gd name="connsiteX66" fmla="*/ 2040222 w 3557175"/>
              <a:gd name="connsiteY66" fmla="*/ 4387005 h 4577285"/>
              <a:gd name="connsiteX67" fmla="*/ 1865799 w 3557175"/>
              <a:gd name="connsiteY67" fmla="*/ 4260152 h 4577285"/>
              <a:gd name="connsiteX68" fmla="*/ 1733660 w 3557175"/>
              <a:gd name="connsiteY68" fmla="*/ 4054016 h 4577285"/>
              <a:gd name="connsiteX69" fmla="*/ 1606807 w 3557175"/>
              <a:gd name="connsiteY69" fmla="*/ 3789738 h 4577285"/>
              <a:gd name="connsiteX70" fmla="*/ 1427098 w 3557175"/>
              <a:gd name="connsiteY70" fmla="*/ 3456749 h 4577285"/>
              <a:gd name="connsiteX71" fmla="*/ 1411242 w 3557175"/>
              <a:gd name="connsiteY71" fmla="*/ 3403893 h 4577285"/>
              <a:gd name="connsiteX72" fmla="*/ 1284388 w 3557175"/>
              <a:gd name="connsiteY72" fmla="*/ 3240041 h 4577285"/>
              <a:gd name="connsiteX73" fmla="*/ 1104680 w 3557175"/>
              <a:gd name="connsiteY73" fmla="*/ 3123759 h 4577285"/>
              <a:gd name="connsiteX74" fmla="*/ 993683 w 3557175"/>
              <a:gd name="connsiteY74" fmla="*/ 3033905 h 4577285"/>
              <a:gd name="connsiteX75" fmla="*/ 924971 w 3557175"/>
              <a:gd name="connsiteY75" fmla="*/ 2901766 h 4577285"/>
              <a:gd name="connsiteX76" fmla="*/ 924971 w 3557175"/>
              <a:gd name="connsiteY76" fmla="*/ 2700915 h 4577285"/>
              <a:gd name="connsiteX77" fmla="*/ 898543 w 3557175"/>
              <a:gd name="connsiteY77" fmla="*/ 2500064 h 4577285"/>
              <a:gd name="connsiteX78" fmla="*/ 829831 w 3557175"/>
              <a:gd name="connsiteY78" fmla="*/ 2341498 h 4577285"/>
              <a:gd name="connsiteX79" fmla="*/ 734691 w 3557175"/>
              <a:gd name="connsiteY79" fmla="*/ 2214645 h 4577285"/>
              <a:gd name="connsiteX80" fmla="*/ 618409 w 3557175"/>
              <a:gd name="connsiteY80" fmla="*/ 2066649 h 4577285"/>
              <a:gd name="connsiteX81" fmla="*/ 576125 w 3557175"/>
              <a:gd name="connsiteY81"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01692 w 3557175"/>
              <a:gd name="connsiteY54" fmla="*/ 3923391 h 4577285"/>
              <a:gd name="connsiteX55" fmla="*/ 2174502 w 3557175"/>
              <a:gd name="connsiteY55" fmla="*/ 4093156 h 4577285"/>
              <a:gd name="connsiteX56" fmla="*/ 2308646 w 3557175"/>
              <a:gd name="connsiteY56" fmla="*/ 4174836 h 4577285"/>
              <a:gd name="connsiteX57" fmla="*/ 2635977 w 3557175"/>
              <a:gd name="connsiteY57" fmla="*/ 4304715 h 4577285"/>
              <a:gd name="connsiteX58" fmla="*/ 2708049 w 3557175"/>
              <a:gd name="connsiteY58" fmla="*/ 4357945 h 4577285"/>
              <a:gd name="connsiteX59" fmla="*/ 2803208 w 3557175"/>
              <a:gd name="connsiteY59" fmla="*/ 4408541 h 4577285"/>
              <a:gd name="connsiteX60" fmla="*/ 2865494 w 3557175"/>
              <a:gd name="connsiteY60" fmla="*/ 4462536 h 4577285"/>
              <a:gd name="connsiteX61" fmla="*/ 3039191 w 3557175"/>
              <a:gd name="connsiteY61" fmla="*/ 4503288 h 4577285"/>
              <a:gd name="connsiteX62" fmla="*/ 3018049 w 3557175"/>
              <a:gd name="connsiteY62" fmla="*/ 4577285 h 4577285"/>
              <a:gd name="connsiteX63" fmla="*/ 2875339 w 3557175"/>
              <a:gd name="connsiteY63" fmla="*/ 4572000 h 4577285"/>
              <a:gd name="connsiteX64" fmla="*/ 2616347 w 3557175"/>
              <a:gd name="connsiteY64" fmla="*/ 4561429 h 4577285"/>
              <a:gd name="connsiteX65" fmla="*/ 2267501 w 3557175"/>
              <a:gd name="connsiteY65" fmla="*/ 4503288 h 4577285"/>
              <a:gd name="connsiteX66" fmla="*/ 2040222 w 3557175"/>
              <a:gd name="connsiteY66" fmla="*/ 4387005 h 4577285"/>
              <a:gd name="connsiteX67" fmla="*/ 1865799 w 3557175"/>
              <a:gd name="connsiteY67" fmla="*/ 4260152 h 4577285"/>
              <a:gd name="connsiteX68" fmla="*/ 1733660 w 3557175"/>
              <a:gd name="connsiteY68" fmla="*/ 4054016 h 4577285"/>
              <a:gd name="connsiteX69" fmla="*/ 1606807 w 3557175"/>
              <a:gd name="connsiteY69" fmla="*/ 3789738 h 4577285"/>
              <a:gd name="connsiteX70" fmla="*/ 1427098 w 3557175"/>
              <a:gd name="connsiteY70" fmla="*/ 3456749 h 4577285"/>
              <a:gd name="connsiteX71" fmla="*/ 1411242 w 3557175"/>
              <a:gd name="connsiteY71" fmla="*/ 3403893 h 4577285"/>
              <a:gd name="connsiteX72" fmla="*/ 1284388 w 3557175"/>
              <a:gd name="connsiteY72" fmla="*/ 3240041 h 4577285"/>
              <a:gd name="connsiteX73" fmla="*/ 1104680 w 3557175"/>
              <a:gd name="connsiteY73" fmla="*/ 3123759 h 4577285"/>
              <a:gd name="connsiteX74" fmla="*/ 993683 w 3557175"/>
              <a:gd name="connsiteY74" fmla="*/ 3033905 h 4577285"/>
              <a:gd name="connsiteX75" fmla="*/ 924971 w 3557175"/>
              <a:gd name="connsiteY75" fmla="*/ 2901766 h 4577285"/>
              <a:gd name="connsiteX76" fmla="*/ 924971 w 3557175"/>
              <a:gd name="connsiteY76" fmla="*/ 2700915 h 4577285"/>
              <a:gd name="connsiteX77" fmla="*/ 898543 w 3557175"/>
              <a:gd name="connsiteY77" fmla="*/ 2500064 h 4577285"/>
              <a:gd name="connsiteX78" fmla="*/ 829831 w 3557175"/>
              <a:gd name="connsiteY78" fmla="*/ 2341498 h 4577285"/>
              <a:gd name="connsiteX79" fmla="*/ 734691 w 3557175"/>
              <a:gd name="connsiteY79" fmla="*/ 2214645 h 4577285"/>
              <a:gd name="connsiteX80" fmla="*/ 618409 w 3557175"/>
              <a:gd name="connsiteY80" fmla="*/ 2066649 h 4577285"/>
              <a:gd name="connsiteX81" fmla="*/ 576125 w 3557175"/>
              <a:gd name="connsiteY81"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01692 w 3557175"/>
              <a:gd name="connsiteY54" fmla="*/ 3923391 h 4577285"/>
              <a:gd name="connsiteX55" fmla="*/ 2174502 w 3557175"/>
              <a:gd name="connsiteY55" fmla="*/ 4093156 h 4577285"/>
              <a:gd name="connsiteX56" fmla="*/ 2308646 w 3557175"/>
              <a:gd name="connsiteY56" fmla="*/ 4174836 h 4577285"/>
              <a:gd name="connsiteX57" fmla="*/ 2635977 w 3557175"/>
              <a:gd name="connsiteY57" fmla="*/ 4304715 h 4577285"/>
              <a:gd name="connsiteX58" fmla="*/ 2708049 w 3557175"/>
              <a:gd name="connsiteY58" fmla="*/ 4357945 h 4577285"/>
              <a:gd name="connsiteX59" fmla="*/ 2803208 w 3557175"/>
              <a:gd name="connsiteY59" fmla="*/ 4408541 h 4577285"/>
              <a:gd name="connsiteX60" fmla="*/ 2865494 w 3557175"/>
              <a:gd name="connsiteY60" fmla="*/ 4462536 h 4577285"/>
              <a:gd name="connsiteX61" fmla="*/ 2964407 w 3557175"/>
              <a:gd name="connsiteY61" fmla="*/ 4513486 h 4577285"/>
              <a:gd name="connsiteX62" fmla="*/ 3018049 w 3557175"/>
              <a:gd name="connsiteY62" fmla="*/ 4577285 h 4577285"/>
              <a:gd name="connsiteX63" fmla="*/ 2875339 w 3557175"/>
              <a:gd name="connsiteY63" fmla="*/ 4572000 h 4577285"/>
              <a:gd name="connsiteX64" fmla="*/ 2616347 w 3557175"/>
              <a:gd name="connsiteY64" fmla="*/ 4561429 h 4577285"/>
              <a:gd name="connsiteX65" fmla="*/ 2267501 w 3557175"/>
              <a:gd name="connsiteY65" fmla="*/ 4503288 h 4577285"/>
              <a:gd name="connsiteX66" fmla="*/ 2040222 w 3557175"/>
              <a:gd name="connsiteY66" fmla="*/ 4387005 h 4577285"/>
              <a:gd name="connsiteX67" fmla="*/ 1865799 w 3557175"/>
              <a:gd name="connsiteY67" fmla="*/ 4260152 h 4577285"/>
              <a:gd name="connsiteX68" fmla="*/ 1733660 w 3557175"/>
              <a:gd name="connsiteY68" fmla="*/ 4054016 h 4577285"/>
              <a:gd name="connsiteX69" fmla="*/ 1606807 w 3557175"/>
              <a:gd name="connsiteY69" fmla="*/ 3789738 h 4577285"/>
              <a:gd name="connsiteX70" fmla="*/ 1427098 w 3557175"/>
              <a:gd name="connsiteY70" fmla="*/ 3456749 h 4577285"/>
              <a:gd name="connsiteX71" fmla="*/ 1411242 w 3557175"/>
              <a:gd name="connsiteY71" fmla="*/ 3403893 h 4577285"/>
              <a:gd name="connsiteX72" fmla="*/ 1284388 w 3557175"/>
              <a:gd name="connsiteY72" fmla="*/ 3240041 h 4577285"/>
              <a:gd name="connsiteX73" fmla="*/ 1104680 w 3557175"/>
              <a:gd name="connsiteY73" fmla="*/ 3123759 h 4577285"/>
              <a:gd name="connsiteX74" fmla="*/ 993683 w 3557175"/>
              <a:gd name="connsiteY74" fmla="*/ 3033905 h 4577285"/>
              <a:gd name="connsiteX75" fmla="*/ 924971 w 3557175"/>
              <a:gd name="connsiteY75" fmla="*/ 2901766 h 4577285"/>
              <a:gd name="connsiteX76" fmla="*/ 924971 w 3557175"/>
              <a:gd name="connsiteY76" fmla="*/ 2700915 h 4577285"/>
              <a:gd name="connsiteX77" fmla="*/ 898543 w 3557175"/>
              <a:gd name="connsiteY77" fmla="*/ 2500064 h 4577285"/>
              <a:gd name="connsiteX78" fmla="*/ 829831 w 3557175"/>
              <a:gd name="connsiteY78" fmla="*/ 2341498 h 4577285"/>
              <a:gd name="connsiteX79" fmla="*/ 734691 w 3557175"/>
              <a:gd name="connsiteY79" fmla="*/ 2214645 h 4577285"/>
              <a:gd name="connsiteX80" fmla="*/ 618409 w 3557175"/>
              <a:gd name="connsiteY80" fmla="*/ 2066649 h 4577285"/>
              <a:gd name="connsiteX81" fmla="*/ 576125 w 3557175"/>
              <a:gd name="connsiteY81"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01692 w 3557175"/>
              <a:gd name="connsiteY54" fmla="*/ 3923391 h 4577285"/>
              <a:gd name="connsiteX55" fmla="*/ 2174502 w 3557175"/>
              <a:gd name="connsiteY55" fmla="*/ 4093156 h 4577285"/>
              <a:gd name="connsiteX56" fmla="*/ 2308646 w 3557175"/>
              <a:gd name="connsiteY56" fmla="*/ 4174836 h 4577285"/>
              <a:gd name="connsiteX57" fmla="*/ 2635977 w 3557175"/>
              <a:gd name="connsiteY57" fmla="*/ 4304715 h 4577285"/>
              <a:gd name="connsiteX58" fmla="*/ 2708049 w 3557175"/>
              <a:gd name="connsiteY58" fmla="*/ 4357945 h 4577285"/>
              <a:gd name="connsiteX59" fmla="*/ 2803208 w 3557175"/>
              <a:gd name="connsiteY59" fmla="*/ 4408541 h 4577285"/>
              <a:gd name="connsiteX60" fmla="*/ 2865494 w 3557175"/>
              <a:gd name="connsiteY60" fmla="*/ 4462536 h 4577285"/>
              <a:gd name="connsiteX61" fmla="*/ 2964407 w 3557175"/>
              <a:gd name="connsiteY61" fmla="*/ 4513486 h 4577285"/>
              <a:gd name="connsiteX62" fmla="*/ 2987455 w 3557175"/>
              <a:gd name="connsiteY62" fmla="*/ 4577285 h 4577285"/>
              <a:gd name="connsiteX63" fmla="*/ 2875339 w 3557175"/>
              <a:gd name="connsiteY63" fmla="*/ 4572000 h 4577285"/>
              <a:gd name="connsiteX64" fmla="*/ 2616347 w 3557175"/>
              <a:gd name="connsiteY64" fmla="*/ 4561429 h 4577285"/>
              <a:gd name="connsiteX65" fmla="*/ 2267501 w 3557175"/>
              <a:gd name="connsiteY65" fmla="*/ 4503288 h 4577285"/>
              <a:gd name="connsiteX66" fmla="*/ 2040222 w 3557175"/>
              <a:gd name="connsiteY66" fmla="*/ 4387005 h 4577285"/>
              <a:gd name="connsiteX67" fmla="*/ 1865799 w 3557175"/>
              <a:gd name="connsiteY67" fmla="*/ 4260152 h 4577285"/>
              <a:gd name="connsiteX68" fmla="*/ 1733660 w 3557175"/>
              <a:gd name="connsiteY68" fmla="*/ 4054016 h 4577285"/>
              <a:gd name="connsiteX69" fmla="*/ 1606807 w 3557175"/>
              <a:gd name="connsiteY69" fmla="*/ 3789738 h 4577285"/>
              <a:gd name="connsiteX70" fmla="*/ 1427098 w 3557175"/>
              <a:gd name="connsiteY70" fmla="*/ 3456749 h 4577285"/>
              <a:gd name="connsiteX71" fmla="*/ 1411242 w 3557175"/>
              <a:gd name="connsiteY71" fmla="*/ 3403893 h 4577285"/>
              <a:gd name="connsiteX72" fmla="*/ 1284388 w 3557175"/>
              <a:gd name="connsiteY72" fmla="*/ 3240041 h 4577285"/>
              <a:gd name="connsiteX73" fmla="*/ 1104680 w 3557175"/>
              <a:gd name="connsiteY73" fmla="*/ 3123759 h 4577285"/>
              <a:gd name="connsiteX74" fmla="*/ 993683 w 3557175"/>
              <a:gd name="connsiteY74" fmla="*/ 3033905 h 4577285"/>
              <a:gd name="connsiteX75" fmla="*/ 924971 w 3557175"/>
              <a:gd name="connsiteY75" fmla="*/ 2901766 h 4577285"/>
              <a:gd name="connsiteX76" fmla="*/ 924971 w 3557175"/>
              <a:gd name="connsiteY76" fmla="*/ 2700915 h 4577285"/>
              <a:gd name="connsiteX77" fmla="*/ 898543 w 3557175"/>
              <a:gd name="connsiteY77" fmla="*/ 2500064 h 4577285"/>
              <a:gd name="connsiteX78" fmla="*/ 829831 w 3557175"/>
              <a:gd name="connsiteY78" fmla="*/ 2341498 h 4577285"/>
              <a:gd name="connsiteX79" fmla="*/ 734691 w 3557175"/>
              <a:gd name="connsiteY79" fmla="*/ 2214645 h 4577285"/>
              <a:gd name="connsiteX80" fmla="*/ 618409 w 3557175"/>
              <a:gd name="connsiteY80" fmla="*/ 2066649 h 4577285"/>
              <a:gd name="connsiteX81" fmla="*/ 576125 w 3557175"/>
              <a:gd name="connsiteY81"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01692 w 3557175"/>
              <a:gd name="connsiteY54" fmla="*/ 3923391 h 4577285"/>
              <a:gd name="connsiteX55" fmla="*/ 2174502 w 3557175"/>
              <a:gd name="connsiteY55" fmla="*/ 4093156 h 4577285"/>
              <a:gd name="connsiteX56" fmla="*/ 2308646 w 3557175"/>
              <a:gd name="connsiteY56" fmla="*/ 4174836 h 4577285"/>
              <a:gd name="connsiteX57" fmla="*/ 2605383 w 3557175"/>
              <a:gd name="connsiteY57" fmla="*/ 4359103 h 4577285"/>
              <a:gd name="connsiteX58" fmla="*/ 2708049 w 3557175"/>
              <a:gd name="connsiteY58" fmla="*/ 4357945 h 4577285"/>
              <a:gd name="connsiteX59" fmla="*/ 2803208 w 3557175"/>
              <a:gd name="connsiteY59" fmla="*/ 4408541 h 4577285"/>
              <a:gd name="connsiteX60" fmla="*/ 2865494 w 3557175"/>
              <a:gd name="connsiteY60" fmla="*/ 4462536 h 4577285"/>
              <a:gd name="connsiteX61" fmla="*/ 2964407 w 3557175"/>
              <a:gd name="connsiteY61" fmla="*/ 4513486 h 4577285"/>
              <a:gd name="connsiteX62" fmla="*/ 2987455 w 3557175"/>
              <a:gd name="connsiteY62" fmla="*/ 4577285 h 4577285"/>
              <a:gd name="connsiteX63" fmla="*/ 2875339 w 3557175"/>
              <a:gd name="connsiteY63" fmla="*/ 4572000 h 4577285"/>
              <a:gd name="connsiteX64" fmla="*/ 2616347 w 3557175"/>
              <a:gd name="connsiteY64" fmla="*/ 4561429 h 4577285"/>
              <a:gd name="connsiteX65" fmla="*/ 2267501 w 3557175"/>
              <a:gd name="connsiteY65" fmla="*/ 4503288 h 4577285"/>
              <a:gd name="connsiteX66" fmla="*/ 2040222 w 3557175"/>
              <a:gd name="connsiteY66" fmla="*/ 4387005 h 4577285"/>
              <a:gd name="connsiteX67" fmla="*/ 1865799 w 3557175"/>
              <a:gd name="connsiteY67" fmla="*/ 4260152 h 4577285"/>
              <a:gd name="connsiteX68" fmla="*/ 1733660 w 3557175"/>
              <a:gd name="connsiteY68" fmla="*/ 4054016 h 4577285"/>
              <a:gd name="connsiteX69" fmla="*/ 1606807 w 3557175"/>
              <a:gd name="connsiteY69" fmla="*/ 3789738 h 4577285"/>
              <a:gd name="connsiteX70" fmla="*/ 1427098 w 3557175"/>
              <a:gd name="connsiteY70" fmla="*/ 3456749 h 4577285"/>
              <a:gd name="connsiteX71" fmla="*/ 1411242 w 3557175"/>
              <a:gd name="connsiteY71" fmla="*/ 3403893 h 4577285"/>
              <a:gd name="connsiteX72" fmla="*/ 1284388 w 3557175"/>
              <a:gd name="connsiteY72" fmla="*/ 3240041 h 4577285"/>
              <a:gd name="connsiteX73" fmla="*/ 1104680 w 3557175"/>
              <a:gd name="connsiteY73" fmla="*/ 3123759 h 4577285"/>
              <a:gd name="connsiteX74" fmla="*/ 993683 w 3557175"/>
              <a:gd name="connsiteY74" fmla="*/ 3033905 h 4577285"/>
              <a:gd name="connsiteX75" fmla="*/ 924971 w 3557175"/>
              <a:gd name="connsiteY75" fmla="*/ 2901766 h 4577285"/>
              <a:gd name="connsiteX76" fmla="*/ 924971 w 3557175"/>
              <a:gd name="connsiteY76" fmla="*/ 2700915 h 4577285"/>
              <a:gd name="connsiteX77" fmla="*/ 898543 w 3557175"/>
              <a:gd name="connsiteY77" fmla="*/ 2500064 h 4577285"/>
              <a:gd name="connsiteX78" fmla="*/ 829831 w 3557175"/>
              <a:gd name="connsiteY78" fmla="*/ 2341498 h 4577285"/>
              <a:gd name="connsiteX79" fmla="*/ 734691 w 3557175"/>
              <a:gd name="connsiteY79" fmla="*/ 2214645 h 4577285"/>
              <a:gd name="connsiteX80" fmla="*/ 618409 w 3557175"/>
              <a:gd name="connsiteY80" fmla="*/ 2066649 h 4577285"/>
              <a:gd name="connsiteX81" fmla="*/ 576125 w 3557175"/>
              <a:gd name="connsiteY81"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01692 w 3557175"/>
              <a:gd name="connsiteY54" fmla="*/ 3923391 h 4577285"/>
              <a:gd name="connsiteX55" fmla="*/ 2174502 w 3557175"/>
              <a:gd name="connsiteY55" fmla="*/ 4093156 h 4577285"/>
              <a:gd name="connsiteX56" fmla="*/ 2308646 w 3557175"/>
              <a:gd name="connsiteY56" fmla="*/ 4174836 h 4577285"/>
              <a:gd name="connsiteX57" fmla="*/ 2605383 w 3557175"/>
              <a:gd name="connsiteY57" fmla="*/ 4359103 h 4577285"/>
              <a:gd name="connsiteX58" fmla="*/ 2701250 w 3557175"/>
              <a:gd name="connsiteY58" fmla="*/ 4385139 h 4577285"/>
              <a:gd name="connsiteX59" fmla="*/ 2803208 w 3557175"/>
              <a:gd name="connsiteY59" fmla="*/ 4408541 h 4577285"/>
              <a:gd name="connsiteX60" fmla="*/ 2865494 w 3557175"/>
              <a:gd name="connsiteY60" fmla="*/ 4462536 h 4577285"/>
              <a:gd name="connsiteX61" fmla="*/ 2964407 w 3557175"/>
              <a:gd name="connsiteY61" fmla="*/ 4513486 h 4577285"/>
              <a:gd name="connsiteX62" fmla="*/ 2987455 w 3557175"/>
              <a:gd name="connsiteY62" fmla="*/ 4577285 h 4577285"/>
              <a:gd name="connsiteX63" fmla="*/ 2875339 w 3557175"/>
              <a:gd name="connsiteY63" fmla="*/ 4572000 h 4577285"/>
              <a:gd name="connsiteX64" fmla="*/ 2616347 w 3557175"/>
              <a:gd name="connsiteY64" fmla="*/ 4561429 h 4577285"/>
              <a:gd name="connsiteX65" fmla="*/ 2267501 w 3557175"/>
              <a:gd name="connsiteY65" fmla="*/ 4503288 h 4577285"/>
              <a:gd name="connsiteX66" fmla="*/ 2040222 w 3557175"/>
              <a:gd name="connsiteY66" fmla="*/ 4387005 h 4577285"/>
              <a:gd name="connsiteX67" fmla="*/ 1865799 w 3557175"/>
              <a:gd name="connsiteY67" fmla="*/ 4260152 h 4577285"/>
              <a:gd name="connsiteX68" fmla="*/ 1733660 w 3557175"/>
              <a:gd name="connsiteY68" fmla="*/ 4054016 h 4577285"/>
              <a:gd name="connsiteX69" fmla="*/ 1606807 w 3557175"/>
              <a:gd name="connsiteY69" fmla="*/ 3789738 h 4577285"/>
              <a:gd name="connsiteX70" fmla="*/ 1427098 w 3557175"/>
              <a:gd name="connsiteY70" fmla="*/ 3456749 h 4577285"/>
              <a:gd name="connsiteX71" fmla="*/ 1411242 w 3557175"/>
              <a:gd name="connsiteY71" fmla="*/ 3403893 h 4577285"/>
              <a:gd name="connsiteX72" fmla="*/ 1284388 w 3557175"/>
              <a:gd name="connsiteY72" fmla="*/ 3240041 h 4577285"/>
              <a:gd name="connsiteX73" fmla="*/ 1104680 w 3557175"/>
              <a:gd name="connsiteY73" fmla="*/ 3123759 h 4577285"/>
              <a:gd name="connsiteX74" fmla="*/ 993683 w 3557175"/>
              <a:gd name="connsiteY74" fmla="*/ 3033905 h 4577285"/>
              <a:gd name="connsiteX75" fmla="*/ 924971 w 3557175"/>
              <a:gd name="connsiteY75" fmla="*/ 2901766 h 4577285"/>
              <a:gd name="connsiteX76" fmla="*/ 924971 w 3557175"/>
              <a:gd name="connsiteY76" fmla="*/ 2700915 h 4577285"/>
              <a:gd name="connsiteX77" fmla="*/ 898543 w 3557175"/>
              <a:gd name="connsiteY77" fmla="*/ 2500064 h 4577285"/>
              <a:gd name="connsiteX78" fmla="*/ 829831 w 3557175"/>
              <a:gd name="connsiteY78" fmla="*/ 2341498 h 4577285"/>
              <a:gd name="connsiteX79" fmla="*/ 734691 w 3557175"/>
              <a:gd name="connsiteY79" fmla="*/ 2214645 h 4577285"/>
              <a:gd name="connsiteX80" fmla="*/ 618409 w 3557175"/>
              <a:gd name="connsiteY80" fmla="*/ 2066649 h 4577285"/>
              <a:gd name="connsiteX81" fmla="*/ 576125 w 3557175"/>
              <a:gd name="connsiteY81"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01692 w 3557175"/>
              <a:gd name="connsiteY54" fmla="*/ 3923391 h 4577285"/>
              <a:gd name="connsiteX55" fmla="*/ 2174502 w 3557175"/>
              <a:gd name="connsiteY55" fmla="*/ 4093156 h 4577285"/>
              <a:gd name="connsiteX56" fmla="*/ 2308646 w 3557175"/>
              <a:gd name="connsiteY56" fmla="*/ 4174836 h 4577285"/>
              <a:gd name="connsiteX57" fmla="*/ 2605383 w 3557175"/>
              <a:gd name="connsiteY57" fmla="*/ 4359103 h 4577285"/>
              <a:gd name="connsiteX58" fmla="*/ 2701250 w 3557175"/>
              <a:gd name="connsiteY58" fmla="*/ 4385139 h 4577285"/>
              <a:gd name="connsiteX59" fmla="*/ 2793010 w 3557175"/>
              <a:gd name="connsiteY59" fmla="*/ 4428937 h 4577285"/>
              <a:gd name="connsiteX60" fmla="*/ 2865494 w 3557175"/>
              <a:gd name="connsiteY60" fmla="*/ 4462536 h 4577285"/>
              <a:gd name="connsiteX61" fmla="*/ 2964407 w 3557175"/>
              <a:gd name="connsiteY61" fmla="*/ 4513486 h 4577285"/>
              <a:gd name="connsiteX62" fmla="*/ 2987455 w 3557175"/>
              <a:gd name="connsiteY62" fmla="*/ 4577285 h 4577285"/>
              <a:gd name="connsiteX63" fmla="*/ 2875339 w 3557175"/>
              <a:gd name="connsiteY63" fmla="*/ 4572000 h 4577285"/>
              <a:gd name="connsiteX64" fmla="*/ 2616347 w 3557175"/>
              <a:gd name="connsiteY64" fmla="*/ 4561429 h 4577285"/>
              <a:gd name="connsiteX65" fmla="*/ 2267501 w 3557175"/>
              <a:gd name="connsiteY65" fmla="*/ 4503288 h 4577285"/>
              <a:gd name="connsiteX66" fmla="*/ 2040222 w 3557175"/>
              <a:gd name="connsiteY66" fmla="*/ 4387005 h 4577285"/>
              <a:gd name="connsiteX67" fmla="*/ 1865799 w 3557175"/>
              <a:gd name="connsiteY67" fmla="*/ 4260152 h 4577285"/>
              <a:gd name="connsiteX68" fmla="*/ 1733660 w 3557175"/>
              <a:gd name="connsiteY68" fmla="*/ 4054016 h 4577285"/>
              <a:gd name="connsiteX69" fmla="*/ 1606807 w 3557175"/>
              <a:gd name="connsiteY69" fmla="*/ 3789738 h 4577285"/>
              <a:gd name="connsiteX70" fmla="*/ 1427098 w 3557175"/>
              <a:gd name="connsiteY70" fmla="*/ 3456749 h 4577285"/>
              <a:gd name="connsiteX71" fmla="*/ 1411242 w 3557175"/>
              <a:gd name="connsiteY71" fmla="*/ 3403893 h 4577285"/>
              <a:gd name="connsiteX72" fmla="*/ 1284388 w 3557175"/>
              <a:gd name="connsiteY72" fmla="*/ 3240041 h 4577285"/>
              <a:gd name="connsiteX73" fmla="*/ 1104680 w 3557175"/>
              <a:gd name="connsiteY73" fmla="*/ 3123759 h 4577285"/>
              <a:gd name="connsiteX74" fmla="*/ 993683 w 3557175"/>
              <a:gd name="connsiteY74" fmla="*/ 3033905 h 4577285"/>
              <a:gd name="connsiteX75" fmla="*/ 924971 w 3557175"/>
              <a:gd name="connsiteY75" fmla="*/ 2901766 h 4577285"/>
              <a:gd name="connsiteX76" fmla="*/ 924971 w 3557175"/>
              <a:gd name="connsiteY76" fmla="*/ 2700915 h 4577285"/>
              <a:gd name="connsiteX77" fmla="*/ 898543 w 3557175"/>
              <a:gd name="connsiteY77" fmla="*/ 2500064 h 4577285"/>
              <a:gd name="connsiteX78" fmla="*/ 829831 w 3557175"/>
              <a:gd name="connsiteY78" fmla="*/ 2341498 h 4577285"/>
              <a:gd name="connsiteX79" fmla="*/ 734691 w 3557175"/>
              <a:gd name="connsiteY79" fmla="*/ 2214645 h 4577285"/>
              <a:gd name="connsiteX80" fmla="*/ 618409 w 3557175"/>
              <a:gd name="connsiteY80" fmla="*/ 2066649 h 4577285"/>
              <a:gd name="connsiteX81" fmla="*/ 576125 w 3557175"/>
              <a:gd name="connsiteY81"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01692 w 3557175"/>
              <a:gd name="connsiteY54" fmla="*/ 3923391 h 4577285"/>
              <a:gd name="connsiteX55" fmla="*/ 2174502 w 3557175"/>
              <a:gd name="connsiteY55" fmla="*/ 4093156 h 4577285"/>
              <a:gd name="connsiteX56" fmla="*/ 2308646 w 3557175"/>
              <a:gd name="connsiteY56" fmla="*/ 4174836 h 4577285"/>
              <a:gd name="connsiteX57" fmla="*/ 2503405 w 3557175"/>
              <a:gd name="connsiteY57" fmla="*/ 4291118 h 4577285"/>
              <a:gd name="connsiteX58" fmla="*/ 2701250 w 3557175"/>
              <a:gd name="connsiteY58" fmla="*/ 4385139 h 4577285"/>
              <a:gd name="connsiteX59" fmla="*/ 2793010 w 3557175"/>
              <a:gd name="connsiteY59" fmla="*/ 4428937 h 4577285"/>
              <a:gd name="connsiteX60" fmla="*/ 2865494 w 3557175"/>
              <a:gd name="connsiteY60" fmla="*/ 4462536 h 4577285"/>
              <a:gd name="connsiteX61" fmla="*/ 2964407 w 3557175"/>
              <a:gd name="connsiteY61" fmla="*/ 4513486 h 4577285"/>
              <a:gd name="connsiteX62" fmla="*/ 2987455 w 3557175"/>
              <a:gd name="connsiteY62" fmla="*/ 4577285 h 4577285"/>
              <a:gd name="connsiteX63" fmla="*/ 2875339 w 3557175"/>
              <a:gd name="connsiteY63" fmla="*/ 4572000 h 4577285"/>
              <a:gd name="connsiteX64" fmla="*/ 2616347 w 3557175"/>
              <a:gd name="connsiteY64" fmla="*/ 4561429 h 4577285"/>
              <a:gd name="connsiteX65" fmla="*/ 2267501 w 3557175"/>
              <a:gd name="connsiteY65" fmla="*/ 4503288 h 4577285"/>
              <a:gd name="connsiteX66" fmla="*/ 2040222 w 3557175"/>
              <a:gd name="connsiteY66" fmla="*/ 4387005 h 4577285"/>
              <a:gd name="connsiteX67" fmla="*/ 1865799 w 3557175"/>
              <a:gd name="connsiteY67" fmla="*/ 4260152 h 4577285"/>
              <a:gd name="connsiteX68" fmla="*/ 1733660 w 3557175"/>
              <a:gd name="connsiteY68" fmla="*/ 4054016 h 4577285"/>
              <a:gd name="connsiteX69" fmla="*/ 1606807 w 3557175"/>
              <a:gd name="connsiteY69" fmla="*/ 3789738 h 4577285"/>
              <a:gd name="connsiteX70" fmla="*/ 1427098 w 3557175"/>
              <a:gd name="connsiteY70" fmla="*/ 3456749 h 4577285"/>
              <a:gd name="connsiteX71" fmla="*/ 1411242 w 3557175"/>
              <a:gd name="connsiteY71" fmla="*/ 3403893 h 4577285"/>
              <a:gd name="connsiteX72" fmla="*/ 1284388 w 3557175"/>
              <a:gd name="connsiteY72" fmla="*/ 3240041 h 4577285"/>
              <a:gd name="connsiteX73" fmla="*/ 1104680 w 3557175"/>
              <a:gd name="connsiteY73" fmla="*/ 3123759 h 4577285"/>
              <a:gd name="connsiteX74" fmla="*/ 993683 w 3557175"/>
              <a:gd name="connsiteY74" fmla="*/ 3033905 h 4577285"/>
              <a:gd name="connsiteX75" fmla="*/ 924971 w 3557175"/>
              <a:gd name="connsiteY75" fmla="*/ 2901766 h 4577285"/>
              <a:gd name="connsiteX76" fmla="*/ 924971 w 3557175"/>
              <a:gd name="connsiteY76" fmla="*/ 2700915 h 4577285"/>
              <a:gd name="connsiteX77" fmla="*/ 898543 w 3557175"/>
              <a:gd name="connsiteY77" fmla="*/ 2500064 h 4577285"/>
              <a:gd name="connsiteX78" fmla="*/ 829831 w 3557175"/>
              <a:gd name="connsiteY78" fmla="*/ 2341498 h 4577285"/>
              <a:gd name="connsiteX79" fmla="*/ 734691 w 3557175"/>
              <a:gd name="connsiteY79" fmla="*/ 2214645 h 4577285"/>
              <a:gd name="connsiteX80" fmla="*/ 618409 w 3557175"/>
              <a:gd name="connsiteY80" fmla="*/ 2066649 h 4577285"/>
              <a:gd name="connsiteX81" fmla="*/ 576125 w 3557175"/>
              <a:gd name="connsiteY81"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01692 w 3557175"/>
              <a:gd name="connsiteY54" fmla="*/ 3923391 h 4577285"/>
              <a:gd name="connsiteX55" fmla="*/ 2174502 w 3557175"/>
              <a:gd name="connsiteY55" fmla="*/ 4093156 h 4577285"/>
              <a:gd name="connsiteX56" fmla="*/ 2308646 w 3557175"/>
              <a:gd name="connsiteY56" fmla="*/ 4174836 h 4577285"/>
              <a:gd name="connsiteX57" fmla="*/ 2503405 w 3557175"/>
              <a:gd name="connsiteY57" fmla="*/ 4291118 h 4577285"/>
              <a:gd name="connsiteX58" fmla="*/ 2657197 w 3557175"/>
              <a:gd name="connsiteY58" fmla="*/ 4375295 h 4577285"/>
              <a:gd name="connsiteX59" fmla="*/ 2701250 w 3557175"/>
              <a:gd name="connsiteY59" fmla="*/ 4385139 h 4577285"/>
              <a:gd name="connsiteX60" fmla="*/ 2793010 w 3557175"/>
              <a:gd name="connsiteY60" fmla="*/ 4428937 h 4577285"/>
              <a:gd name="connsiteX61" fmla="*/ 2865494 w 3557175"/>
              <a:gd name="connsiteY61" fmla="*/ 4462536 h 4577285"/>
              <a:gd name="connsiteX62" fmla="*/ 2964407 w 3557175"/>
              <a:gd name="connsiteY62" fmla="*/ 4513486 h 4577285"/>
              <a:gd name="connsiteX63" fmla="*/ 2987455 w 3557175"/>
              <a:gd name="connsiteY63" fmla="*/ 4577285 h 4577285"/>
              <a:gd name="connsiteX64" fmla="*/ 2875339 w 3557175"/>
              <a:gd name="connsiteY64" fmla="*/ 4572000 h 4577285"/>
              <a:gd name="connsiteX65" fmla="*/ 2616347 w 3557175"/>
              <a:gd name="connsiteY65" fmla="*/ 4561429 h 4577285"/>
              <a:gd name="connsiteX66" fmla="*/ 2267501 w 3557175"/>
              <a:gd name="connsiteY66" fmla="*/ 4503288 h 4577285"/>
              <a:gd name="connsiteX67" fmla="*/ 2040222 w 3557175"/>
              <a:gd name="connsiteY67" fmla="*/ 4387005 h 4577285"/>
              <a:gd name="connsiteX68" fmla="*/ 1865799 w 3557175"/>
              <a:gd name="connsiteY68" fmla="*/ 4260152 h 4577285"/>
              <a:gd name="connsiteX69" fmla="*/ 1733660 w 3557175"/>
              <a:gd name="connsiteY69" fmla="*/ 4054016 h 4577285"/>
              <a:gd name="connsiteX70" fmla="*/ 1606807 w 3557175"/>
              <a:gd name="connsiteY70" fmla="*/ 3789738 h 4577285"/>
              <a:gd name="connsiteX71" fmla="*/ 1427098 w 3557175"/>
              <a:gd name="connsiteY71" fmla="*/ 3456749 h 4577285"/>
              <a:gd name="connsiteX72" fmla="*/ 1411242 w 3557175"/>
              <a:gd name="connsiteY72" fmla="*/ 3403893 h 4577285"/>
              <a:gd name="connsiteX73" fmla="*/ 1284388 w 3557175"/>
              <a:gd name="connsiteY73" fmla="*/ 3240041 h 4577285"/>
              <a:gd name="connsiteX74" fmla="*/ 1104680 w 3557175"/>
              <a:gd name="connsiteY74" fmla="*/ 3123759 h 4577285"/>
              <a:gd name="connsiteX75" fmla="*/ 993683 w 3557175"/>
              <a:gd name="connsiteY75" fmla="*/ 3033905 h 4577285"/>
              <a:gd name="connsiteX76" fmla="*/ 924971 w 3557175"/>
              <a:gd name="connsiteY76" fmla="*/ 2901766 h 4577285"/>
              <a:gd name="connsiteX77" fmla="*/ 924971 w 3557175"/>
              <a:gd name="connsiteY77" fmla="*/ 2700915 h 4577285"/>
              <a:gd name="connsiteX78" fmla="*/ 898543 w 3557175"/>
              <a:gd name="connsiteY78" fmla="*/ 2500064 h 4577285"/>
              <a:gd name="connsiteX79" fmla="*/ 829831 w 3557175"/>
              <a:gd name="connsiteY79" fmla="*/ 2341498 h 4577285"/>
              <a:gd name="connsiteX80" fmla="*/ 734691 w 3557175"/>
              <a:gd name="connsiteY80" fmla="*/ 2214645 h 4577285"/>
              <a:gd name="connsiteX81" fmla="*/ 618409 w 3557175"/>
              <a:gd name="connsiteY81" fmla="*/ 2066649 h 4577285"/>
              <a:gd name="connsiteX82" fmla="*/ 576125 w 3557175"/>
              <a:gd name="connsiteY82"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01692 w 3557175"/>
              <a:gd name="connsiteY54" fmla="*/ 3923391 h 4577285"/>
              <a:gd name="connsiteX55" fmla="*/ 2174502 w 3557175"/>
              <a:gd name="connsiteY55" fmla="*/ 4093156 h 4577285"/>
              <a:gd name="connsiteX56" fmla="*/ 2308646 w 3557175"/>
              <a:gd name="connsiteY56" fmla="*/ 4174836 h 4577285"/>
              <a:gd name="connsiteX57" fmla="*/ 2503405 w 3557175"/>
              <a:gd name="connsiteY57" fmla="*/ 4291118 h 4577285"/>
              <a:gd name="connsiteX58" fmla="*/ 2701250 w 3557175"/>
              <a:gd name="connsiteY58" fmla="*/ 4385139 h 4577285"/>
              <a:gd name="connsiteX59" fmla="*/ 2793010 w 3557175"/>
              <a:gd name="connsiteY59" fmla="*/ 4428937 h 4577285"/>
              <a:gd name="connsiteX60" fmla="*/ 2865494 w 3557175"/>
              <a:gd name="connsiteY60" fmla="*/ 4462536 h 4577285"/>
              <a:gd name="connsiteX61" fmla="*/ 2964407 w 3557175"/>
              <a:gd name="connsiteY61" fmla="*/ 4513486 h 4577285"/>
              <a:gd name="connsiteX62" fmla="*/ 2987455 w 3557175"/>
              <a:gd name="connsiteY62" fmla="*/ 4577285 h 4577285"/>
              <a:gd name="connsiteX63" fmla="*/ 2875339 w 3557175"/>
              <a:gd name="connsiteY63" fmla="*/ 4572000 h 4577285"/>
              <a:gd name="connsiteX64" fmla="*/ 2616347 w 3557175"/>
              <a:gd name="connsiteY64" fmla="*/ 4561429 h 4577285"/>
              <a:gd name="connsiteX65" fmla="*/ 2267501 w 3557175"/>
              <a:gd name="connsiteY65" fmla="*/ 4503288 h 4577285"/>
              <a:gd name="connsiteX66" fmla="*/ 2040222 w 3557175"/>
              <a:gd name="connsiteY66" fmla="*/ 4387005 h 4577285"/>
              <a:gd name="connsiteX67" fmla="*/ 1865799 w 3557175"/>
              <a:gd name="connsiteY67" fmla="*/ 4260152 h 4577285"/>
              <a:gd name="connsiteX68" fmla="*/ 1733660 w 3557175"/>
              <a:gd name="connsiteY68" fmla="*/ 4054016 h 4577285"/>
              <a:gd name="connsiteX69" fmla="*/ 1606807 w 3557175"/>
              <a:gd name="connsiteY69" fmla="*/ 3789738 h 4577285"/>
              <a:gd name="connsiteX70" fmla="*/ 1427098 w 3557175"/>
              <a:gd name="connsiteY70" fmla="*/ 3456749 h 4577285"/>
              <a:gd name="connsiteX71" fmla="*/ 1411242 w 3557175"/>
              <a:gd name="connsiteY71" fmla="*/ 3403893 h 4577285"/>
              <a:gd name="connsiteX72" fmla="*/ 1284388 w 3557175"/>
              <a:gd name="connsiteY72" fmla="*/ 3240041 h 4577285"/>
              <a:gd name="connsiteX73" fmla="*/ 1104680 w 3557175"/>
              <a:gd name="connsiteY73" fmla="*/ 3123759 h 4577285"/>
              <a:gd name="connsiteX74" fmla="*/ 993683 w 3557175"/>
              <a:gd name="connsiteY74" fmla="*/ 3033905 h 4577285"/>
              <a:gd name="connsiteX75" fmla="*/ 924971 w 3557175"/>
              <a:gd name="connsiteY75" fmla="*/ 2901766 h 4577285"/>
              <a:gd name="connsiteX76" fmla="*/ 924971 w 3557175"/>
              <a:gd name="connsiteY76" fmla="*/ 2700915 h 4577285"/>
              <a:gd name="connsiteX77" fmla="*/ 898543 w 3557175"/>
              <a:gd name="connsiteY77" fmla="*/ 2500064 h 4577285"/>
              <a:gd name="connsiteX78" fmla="*/ 829831 w 3557175"/>
              <a:gd name="connsiteY78" fmla="*/ 2341498 h 4577285"/>
              <a:gd name="connsiteX79" fmla="*/ 734691 w 3557175"/>
              <a:gd name="connsiteY79" fmla="*/ 2214645 h 4577285"/>
              <a:gd name="connsiteX80" fmla="*/ 618409 w 3557175"/>
              <a:gd name="connsiteY80" fmla="*/ 2066649 h 4577285"/>
              <a:gd name="connsiteX81" fmla="*/ 576125 w 3557175"/>
              <a:gd name="connsiteY81"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01692 w 3557175"/>
              <a:gd name="connsiteY54" fmla="*/ 3923391 h 4577285"/>
              <a:gd name="connsiteX55" fmla="*/ 2174502 w 3557175"/>
              <a:gd name="connsiteY55" fmla="*/ 4093156 h 4577285"/>
              <a:gd name="connsiteX56" fmla="*/ 2308646 w 3557175"/>
              <a:gd name="connsiteY56" fmla="*/ 4174836 h 4577285"/>
              <a:gd name="connsiteX57" fmla="*/ 2503405 w 3557175"/>
              <a:gd name="connsiteY57" fmla="*/ 4291118 h 4577285"/>
              <a:gd name="connsiteX58" fmla="*/ 2660459 w 3557175"/>
              <a:gd name="connsiteY58" fmla="*/ 4378341 h 4577285"/>
              <a:gd name="connsiteX59" fmla="*/ 2793010 w 3557175"/>
              <a:gd name="connsiteY59" fmla="*/ 4428937 h 4577285"/>
              <a:gd name="connsiteX60" fmla="*/ 2865494 w 3557175"/>
              <a:gd name="connsiteY60" fmla="*/ 4462536 h 4577285"/>
              <a:gd name="connsiteX61" fmla="*/ 2964407 w 3557175"/>
              <a:gd name="connsiteY61" fmla="*/ 4513486 h 4577285"/>
              <a:gd name="connsiteX62" fmla="*/ 2987455 w 3557175"/>
              <a:gd name="connsiteY62" fmla="*/ 4577285 h 4577285"/>
              <a:gd name="connsiteX63" fmla="*/ 2875339 w 3557175"/>
              <a:gd name="connsiteY63" fmla="*/ 4572000 h 4577285"/>
              <a:gd name="connsiteX64" fmla="*/ 2616347 w 3557175"/>
              <a:gd name="connsiteY64" fmla="*/ 4561429 h 4577285"/>
              <a:gd name="connsiteX65" fmla="*/ 2267501 w 3557175"/>
              <a:gd name="connsiteY65" fmla="*/ 4503288 h 4577285"/>
              <a:gd name="connsiteX66" fmla="*/ 2040222 w 3557175"/>
              <a:gd name="connsiteY66" fmla="*/ 4387005 h 4577285"/>
              <a:gd name="connsiteX67" fmla="*/ 1865799 w 3557175"/>
              <a:gd name="connsiteY67" fmla="*/ 4260152 h 4577285"/>
              <a:gd name="connsiteX68" fmla="*/ 1733660 w 3557175"/>
              <a:gd name="connsiteY68" fmla="*/ 4054016 h 4577285"/>
              <a:gd name="connsiteX69" fmla="*/ 1606807 w 3557175"/>
              <a:gd name="connsiteY69" fmla="*/ 3789738 h 4577285"/>
              <a:gd name="connsiteX70" fmla="*/ 1427098 w 3557175"/>
              <a:gd name="connsiteY70" fmla="*/ 3456749 h 4577285"/>
              <a:gd name="connsiteX71" fmla="*/ 1411242 w 3557175"/>
              <a:gd name="connsiteY71" fmla="*/ 3403893 h 4577285"/>
              <a:gd name="connsiteX72" fmla="*/ 1284388 w 3557175"/>
              <a:gd name="connsiteY72" fmla="*/ 3240041 h 4577285"/>
              <a:gd name="connsiteX73" fmla="*/ 1104680 w 3557175"/>
              <a:gd name="connsiteY73" fmla="*/ 3123759 h 4577285"/>
              <a:gd name="connsiteX74" fmla="*/ 993683 w 3557175"/>
              <a:gd name="connsiteY74" fmla="*/ 3033905 h 4577285"/>
              <a:gd name="connsiteX75" fmla="*/ 924971 w 3557175"/>
              <a:gd name="connsiteY75" fmla="*/ 2901766 h 4577285"/>
              <a:gd name="connsiteX76" fmla="*/ 924971 w 3557175"/>
              <a:gd name="connsiteY76" fmla="*/ 2700915 h 4577285"/>
              <a:gd name="connsiteX77" fmla="*/ 898543 w 3557175"/>
              <a:gd name="connsiteY77" fmla="*/ 2500064 h 4577285"/>
              <a:gd name="connsiteX78" fmla="*/ 829831 w 3557175"/>
              <a:gd name="connsiteY78" fmla="*/ 2341498 h 4577285"/>
              <a:gd name="connsiteX79" fmla="*/ 734691 w 3557175"/>
              <a:gd name="connsiteY79" fmla="*/ 2214645 h 4577285"/>
              <a:gd name="connsiteX80" fmla="*/ 618409 w 3557175"/>
              <a:gd name="connsiteY80" fmla="*/ 2066649 h 4577285"/>
              <a:gd name="connsiteX81" fmla="*/ 576125 w 3557175"/>
              <a:gd name="connsiteY81"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01692 w 3557175"/>
              <a:gd name="connsiteY54" fmla="*/ 3923391 h 4577285"/>
              <a:gd name="connsiteX55" fmla="*/ 2174502 w 3557175"/>
              <a:gd name="connsiteY55" fmla="*/ 4093156 h 4577285"/>
              <a:gd name="connsiteX56" fmla="*/ 2318443 w 3557175"/>
              <a:gd name="connsiteY56" fmla="*/ 4214024 h 4577285"/>
              <a:gd name="connsiteX57" fmla="*/ 2503405 w 3557175"/>
              <a:gd name="connsiteY57" fmla="*/ 4291118 h 4577285"/>
              <a:gd name="connsiteX58" fmla="*/ 2660459 w 3557175"/>
              <a:gd name="connsiteY58" fmla="*/ 4378341 h 4577285"/>
              <a:gd name="connsiteX59" fmla="*/ 2793010 w 3557175"/>
              <a:gd name="connsiteY59" fmla="*/ 4428937 h 4577285"/>
              <a:gd name="connsiteX60" fmla="*/ 2865494 w 3557175"/>
              <a:gd name="connsiteY60" fmla="*/ 4462536 h 4577285"/>
              <a:gd name="connsiteX61" fmla="*/ 2964407 w 3557175"/>
              <a:gd name="connsiteY61" fmla="*/ 4513486 h 4577285"/>
              <a:gd name="connsiteX62" fmla="*/ 2987455 w 3557175"/>
              <a:gd name="connsiteY62" fmla="*/ 4577285 h 4577285"/>
              <a:gd name="connsiteX63" fmla="*/ 2875339 w 3557175"/>
              <a:gd name="connsiteY63" fmla="*/ 4572000 h 4577285"/>
              <a:gd name="connsiteX64" fmla="*/ 2616347 w 3557175"/>
              <a:gd name="connsiteY64" fmla="*/ 4561429 h 4577285"/>
              <a:gd name="connsiteX65" fmla="*/ 2267501 w 3557175"/>
              <a:gd name="connsiteY65" fmla="*/ 4503288 h 4577285"/>
              <a:gd name="connsiteX66" fmla="*/ 2040222 w 3557175"/>
              <a:gd name="connsiteY66" fmla="*/ 4387005 h 4577285"/>
              <a:gd name="connsiteX67" fmla="*/ 1865799 w 3557175"/>
              <a:gd name="connsiteY67" fmla="*/ 4260152 h 4577285"/>
              <a:gd name="connsiteX68" fmla="*/ 1733660 w 3557175"/>
              <a:gd name="connsiteY68" fmla="*/ 4054016 h 4577285"/>
              <a:gd name="connsiteX69" fmla="*/ 1606807 w 3557175"/>
              <a:gd name="connsiteY69" fmla="*/ 3789738 h 4577285"/>
              <a:gd name="connsiteX70" fmla="*/ 1427098 w 3557175"/>
              <a:gd name="connsiteY70" fmla="*/ 3456749 h 4577285"/>
              <a:gd name="connsiteX71" fmla="*/ 1411242 w 3557175"/>
              <a:gd name="connsiteY71" fmla="*/ 3403893 h 4577285"/>
              <a:gd name="connsiteX72" fmla="*/ 1284388 w 3557175"/>
              <a:gd name="connsiteY72" fmla="*/ 3240041 h 4577285"/>
              <a:gd name="connsiteX73" fmla="*/ 1104680 w 3557175"/>
              <a:gd name="connsiteY73" fmla="*/ 3123759 h 4577285"/>
              <a:gd name="connsiteX74" fmla="*/ 993683 w 3557175"/>
              <a:gd name="connsiteY74" fmla="*/ 3033905 h 4577285"/>
              <a:gd name="connsiteX75" fmla="*/ 924971 w 3557175"/>
              <a:gd name="connsiteY75" fmla="*/ 2901766 h 4577285"/>
              <a:gd name="connsiteX76" fmla="*/ 924971 w 3557175"/>
              <a:gd name="connsiteY76" fmla="*/ 2700915 h 4577285"/>
              <a:gd name="connsiteX77" fmla="*/ 898543 w 3557175"/>
              <a:gd name="connsiteY77" fmla="*/ 2500064 h 4577285"/>
              <a:gd name="connsiteX78" fmla="*/ 829831 w 3557175"/>
              <a:gd name="connsiteY78" fmla="*/ 2341498 h 4577285"/>
              <a:gd name="connsiteX79" fmla="*/ 734691 w 3557175"/>
              <a:gd name="connsiteY79" fmla="*/ 2214645 h 4577285"/>
              <a:gd name="connsiteX80" fmla="*/ 618409 w 3557175"/>
              <a:gd name="connsiteY80" fmla="*/ 2066649 h 4577285"/>
              <a:gd name="connsiteX81" fmla="*/ 576125 w 3557175"/>
              <a:gd name="connsiteY81"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01692 w 3557175"/>
              <a:gd name="connsiteY54" fmla="*/ 3923391 h 4577285"/>
              <a:gd name="connsiteX55" fmla="*/ 2174502 w 3557175"/>
              <a:gd name="connsiteY55" fmla="*/ 4093156 h 4577285"/>
              <a:gd name="connsiteX56" fmla="*/ 2318443 w 3557175"/>
              <a:gd name="connsiteY56" fmla="*/ 4214024 h 4577285"/>
              <a:gd name="connsiteX57" fmla="*/ 2496873 w 3557175"/>
              <a:gd name="connsiteY57" fmla="*/ 4310713 h 4577285"/>
              <a:gd name="connsiteX58" fmla="*/ 2660459 w 3557175"/>
              <a:gd name="connsiteY58" fmla="*/ 4378341 h 4577285"/>
              <a:gd name="connsiteX59" fmla="*/ 2793010 w 3557175"/>
              <a:gd name="connsiteY59" fmla="*/ 4428937 h 4577285"/>
              <a:gd name="connsiteX60" fmla="*/ 2865494 w 3557175"/>
              <a:gd name="connsiteY60" fmla="*/ 4462536 h 4577285"/>
              <a:gd name="connsiteX61" fmla="*/ 2964407 w 3557175"/>
              <a:gd name="connsiteY61" fmla="*/ 4513486 h 4577285"/>
              <a:gd name="connsiteX62" fmla="*/ 2987455 w 3557175"/>
              <a:gd name="connsiteY62" fmla="*/ 4577285 h 4577285"/>
              <a:gd name="connsiteX63" fmla="*/ 2875339 w 3557175"/>
              <a:gd name="connsiteY63" fmla="*/ 4572000 h 4577285"/>
              <a:gd name="connsiteX64" fmla="*/ 2616347 w 3557175"/>
              <a:gd name="connsiteY64" fmla="*/ 4561429 h 4577285"/>
              <a:gd name="connsiteX65" fmla="*/ 2267501 w 3557175"/>
              <a:gd name="connsiteY65" fmla="*/ 4503288 h 4577285"/>
              <a:gd name="connsiteX66" fmla="*/ 2040222 w 3557175"/>
              <a:gd name="connsiteY66" fmla="*/ 4387005 h 4577285"/>
              <a:gd name="connsiteX67" fmla="*/ 1865799 w 3557175"/>
              <a:gd name="connsiteY67" fmla="*/ 4260152 h 4577285"/>
              <a:gd name="connsiteX68" fmla="*/ 1733660 w 3557175"/>
              <a:gd name="connsiteY68" fmla="*/ 4054016 h 4577285"/>
              <a:gd name="connsiteX69" fmla="*/ 1606807 w 3557175"/>
              <a:gd name="connsiteY69" fmla="*/ 3789738 h 4577285"/>
              <a:gd name="connsiteX70" fmla="*/ 1427098 w 3557175"/>
              <a:gd name="connsiteY70" fmla="*/ 3456749 h 4577285"/>
              <a:gd name="connsiteX71" fmla="*/ 1411242 w 3557175"/>
              <a:gd name="connsiteY71" fmla="*/ 3403893 h 4577285"/>
              <a:gd name="connsiteX72" fmla="*/ 1284388 w 3557175"/>
              <a:gd name="connsiteY72" fmla="*/ 3240041 h 4577285"/>
              <a:gd name="connsiteX73" fmla="*/ 1104680 w 3557175"/>
              <a:gd name="connsiteY73" fmla="*/ 3123759 h 4577285"/>
              <a:gd name="connsiteX74" fmla="*/ 993683 w 3557175"/>
              <a:gd name="connsiteY74" fmla="*/ 3033905 h 4577285"/>
              <a:gd name="connsiteX75" fmla="*/ 924971 w 3557175"/>
              <a:gd name="connsiteY75" fmla="*/ 2901766 h 4577285"/>
              <a:gd name="connsiteX76" fmla="*/ 924971 w 3557175"/>
              <a:gd name="connsiteY76" fmla="*/ 2700915 h 4577285"/>
              <a:gd name="connsiteX77" fmla="*/ 898543 w 3557175"/>
              <a:gd name="connsiteY77" fmla="*/ 2500064 h 4577285"/>
              <a:gd name="connsiteX78" fmla="*/ 829831 w 3557175"/>
              <a:gd name="connsiteY78" fmla="*/ 2341498 h 4577285"/>
              <a:gd name="connsiteX79" fmla="*/ 734691 w 3557175"/>
              <a:gd name="connsiteY79" fmla="*/ 2214645 h 4577285"/>
              <a:gd name="connsiteX80" fmla="*/ 618409 w 3557175"/>
              <a:gd name="connsiteY80" fmla="*/ 2066649 h 4577285"/>
              <a:gd name="connsiteX81" fmla="*/ 576125 w 3557175"/>
              <a:gd name="connsiteY81"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33643 w 3557175"/>
              <a:gd name="connsiteY16" fmla="*/ 32383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01692 w 3557175"/>
              <a:gd name="connsiteY54" fmla="*/ 3923391 h 4577285"/>
              <a:gd name="connsiteX55" fmla="*/ 2174502 w 3557175"/>
              <a:gd name="connsiteY55" fmla="*/ 4093156 h 4577285"/>
              <a:gd name="connsiteX56" fmla="*/ 2318443 w 3557175"/>
              <a:gd name="connsiteY56" fmla="*/ 4214024 h 4577285"/>
              <a:gd name="connsiteX57" fmla="*/ 2496873 w 3557175"/>
              <a:gd name="connsiteY57" fmla="*/ 4310713 h 4577285"/>
              <a:gd name="connsiteX58" fmla="*/ 2660459 w 3557175"/>
              <a:gd name="connsiteY58" fmla="*/ 4378341 h 4577285"/>
              <a:gd name="connsiteX59" fmla="*/ 2793010 w 3557175"/>
              <a:gd name="connsiteY59" fmla="*/ 4428937 h 4577285"/>
              <a:gd name="connsiteX60" fmla="*/ 2865494 w 3557175"/>
              <a:gd name="connsiteY60" fmla="*/ 4462536 h 4577285"/>
              <a:gd name="connsiteX61" fmla="*/ 2964407 w 3557175"/>
              <a:gd name="connsiteY61" fmla="*/ 4513486 h 4577285"/>
              <a:gd name="connsiteX62" fmla="*/ 2987455 w 3557175"/>
              <a:gd name="connsiteY62" fmla="*/ 4577285 h 4577285"/>
              <a:gd name="connsiteX63" fmla="*/ 2875339 w 3557175"/>
              <a:gd name="connsiteY63" fmla="*/ 4572000 h 4577285"/>
              <a:gd name="connsiteX64" fmla="*/ 2616347 w 3557175"/>
              <a:gd name="connsiteY64" fmla="*/ 4561429 h 4577285"/>
              <a:gd name="connsiteX65" fmla="*/ 2267501 w 3557175"/>
              <a:gd name="connsiteY65" fmla="*/ 4503288 h 4577285"/>
              <a:gd name="connsiteX66" fmla="*/ 2040222 w 3557175"/>
              <a:gd name="connsiteY66" fmla="*/ 4387005 h 4577285"/>
              <a:gd name="connsiteX67" fmla="*/ 1865799 w 3557175"/>
              <a:gd name="connsiteY67" fmla="*/ 4260152 h 4577285"/>
              <a:gd name="connsiteX68" fmla="*/ 1733660 w 3557175"/>
              <a:gd name="connsiteY68" fmla="*/ 4054016 h 4577285"/>
              <a:gd name="connsiteX69" fmla="*/ 1606807 w 3557175"/>
              <a:gd name="connsiteY69" fmla="*/ 3789738 h 4577285"/>
              <a:gd name="connsiteX70" fmla="*/ 1427098 w 3557175"/>
              <a:gd name="connsiteY70" fmla="*/ 3456749 h 4577285"/>
              <a:gd name="connsiteX71" fmla="*/ 1411242 w 3557175"/>
              <a:gd name="connsiteY71" fmla="*/ 3403893 h 4577285"/>
              <a:gd name="connsiteX72" fmla="*/ 1284388 w 3557175"/>
              <a:gd name="connsiteY72" fmla="*/ 3240041 h 4577285"/>
              <a:gd name="connsiteX73" fmla="*/ 1104680 w 3557175"/>
              <a:gd name="connsiteY73" fmla="*/ 3123759 h 4577285"/>
              <a:gd name="connsiteX74" fmla="*/ 993683 w 3557175"/>
              <a:gd name="connsiteY74" fmla="*/ 3033905 h 4577285"/>
              <a:gd name="connsiteX75" fmla="*/ 924971 w 3557175"/>
              <a:gd name="connsiteY75" fmla="*/ 2901766 h 4577285"/>
              <a:gd name="connsiteX76" fmla="*/ 924971 w 3557175"/>
              <a:gd name="connsiteY76" fmla="*/ 2700915 h 4577285"/>
              <a:gd name="connsiteX77" fmla="*/ 898543 w 3557175"/>
              <a:gd name="connsiteY77" fmla="*/ 2500064 h 4577285"/>
              <a:gd name="connsiteX78" fmla="*/ 829831 w 3557175"/>
              <a:gd name="connsiteY78" fmla="*/ 2341498 h 4577285"/>
              <a:gd name="connsiteX79" fmla="*/ 734691 w 3557175"/>
              <a:gd name="connsiteY79" fmla="*/ 2214645 h 4577285"/>
              <a:gd name="connsiteX80" fmla="*/ 618409 w 3557175"/>
              <a:gd name="connsiteY80" fmla="*/ 2066649 h 4577285"/>
              <a:gd name="connsiteX81" fmla="*/ 576125 w 3557175"/>
              <a:gd name="connsiteY81" fmla="*/ 1934511 h 4577285"/>
              <a:gd name="connsiteX0" fmla="*/ 576125 w 3557175"/>
              <a:gd name="connsiteY0" fmla="*/ 2043219 h 4685993"/>
              <a:gd name="connsiteX1" fmla="*/ 602553 w 3557175"/>
              <a:gd name="connsiteY1" fmla="*/ 1842368 h 4685993"/>
              <a:gd name="connsiteX2" fmla="*/ 533840 w 3557175"/>
              <a:gd name="connsiteY2" fmla="*/ 1599233 h 4685993"/>
              <a:gd name="connsiteX3" fmla="*/ 486271 w 3557175"/>
              <a:gd name="connsiteY3" fmla="*/ 1377239 h 4685993"/>
              <a:gd name="connsiteX4" fmla="*/ 406987 w 3557175"/>
              <a:gd name="connsiteY4" fmla="*/ 1197531 h 4685993"/>
              <a:gd name="connsiteX5" fmla="*/ 290706 w 3557175"/>
              <a:gd name="connsiteY5" fmla="*/ 1102390 h 4685993"/>
              <a:gd name="connsiteX6" fmla="*/ 264277 w 3557175"/>
              <a:gd name="connsiteY6" fmla="*/ 938539 h 4685993"/>
              <a:gd name="connsiteX7" fmla="*/ 195565 w 3557175"/>
              <a:gd name="connsiteY7" fmla="*/ 843399 h 4685993"/>
              <a:gd name="connsiteX8" fmla="*/ 89854 w 3557175"/>
              <a:gd name="connsiteY8" fmla="*/ 711260 h 4685993"/>
              <a:gd name="connsiteX9" fmla="*/ 31713 w 3557175"/>
              <a:gd name="connsiteY9" fmla="*/ 573836 h 4685993"/>
              <a:gd name="connsiteX10" fmla="*/ 0 w 3557175"/>
              <a:gd name="connsiteY10" fmla="*/ 462839 h 4685993"/>
              <a:gd name="connsiteX11" fmla="*/ 121568 w 3557175"/>
              <a:gd name="connsiteY11" fmla="*/ 335986 h 4685993"/>
              <a:gd name="connsiteX12" fmla="*/ 169138 w 3557175"/>
              <a:gd name="connsiteY12" fmla="*/ 320130 h 4685993"/>
              <a:gd name="connsiteX13" fmla="*/ 290705 w 3557175"/>
              <a:gd name="connsiteY13" fmla="*/ 283131 h 4685993"/>
              <a:gd name="connsiteX14" fmla="*/ 412273 w 3557175"/>
              <a:gd name="connsiteY14" fmla="*/ 272560 h 4685993"/>
              <a:gd name="connsiteX15" fmla="*/ 486271 w 3557175"/>
              <a:gd name="connsiteY15" fmla="*/ 235561 h 4685993"/>
              <a:gd name="connsiteX16" fmla="*/ 533643 w 3557175"/>
              <a:gd name="connsiteY16" fmla="*/ 141091 h 4685993"/>
              <a:gd name="connsiteX17" fmla="*/ 539402 w 3557175"/>
              <a:gd name="connsiteY17" fmla="*/ 0 h 4685993"/>
              <a:gd name="connsiteX18" fmla="*/ 866830 w 3557175"/>
              <a:gd name="connsiteY18" fmla="*/ 182705 h 4685993"/>
              <a:gd name="connsiteX19" fmla="*/ 1067681 w 3557175"/>
              <a:gd name="connsiteY19" fmla="*/ 108708 h 4685993"/>
              <a:gd name="connsiteX20" fmla="*/ 1183963 w 3557175"/>
              <a:gd name="connsiteY20" fmla="*/ 166849 h 4685993"/>
              <a:gd name="connsiteX21" fmla="*/ 1220962 w 3557175"/>
              <a:gd name="connsiteY21" fmla="*/ 394127 h 4685993"/>
              <a:gd name="connsiteX22" fmla="*/ 1231533 w 3557175"/>
              <a:gd name="connsiteY22" fmla="*/ 478696 h 4685993"/>
              <a:gd name="connsiteX23" fmla="*/ 1331958 w 3557175"/>
              <a:gd name="connsiteY23" fmla="*/ 679547 h 4685993"/>
              <a:gd name="connsiteX24" fmla="*/ 1405956 w 3557175"/>
              <a:gd name="connsiteY24" fmla="*/ 975538 h 4685993"/>
              <a:gd name="connsiteX25" fmla="*/ 1427098 w 3557175"/>
              <a:gd name="connsiteY25" fmla="*/ 1023108 h 4685993"/>
              <a:gd name="connsiteX26" fmla="*/ 1670234 w 3557175"/>
              <a:gd name="connsiteY26" fmla="*/ 1366668 h 4685993"/>
              <a:gd name="connsiteX27" fmla="*/ 1797087 w 3557175"/>
              <a:gd name="connsiteY27" fmla="*/ 1556948 h 4685993"/>
              <a:gd name="connsiteX28" fmla="*/ 1791801 w 3557175"/>
              <a:gd name="connsiteY28" fmla="*/ 1726086 h 4685993"/>
              <a:gd name="connsiteX29" fmla="*/ 1818229 w 3557175"/>
              <a:gd name="connsiteY29" fmla="*/ 1874081 h 4685993"/>
              <a:gd name="connsiteX30" fmla="*/ 1966224 w 3557175"/>
              <a:gd name="connsiteY30" fmla="*/ 2059075 h 4685993"/>
              <a:gd name="connsiteX31" fmla="*/ 2098363 w 3557175"/>
              <a:gd name="connsiteY31" fmla="*/ 2254641 h 4685993"/>
              <a:gd name="connsiteX32" fmla="*/ 2103649 w 3557175"/>
              <a:gd name="connsiteY32" fmla="*/ 2318067 h 4685993"/>
              <a:gd name="connsiteX33" fmla="*/ 2198788 w 3557175"/>
              <a:gd name="connsiteY33" fmla="*/ 2471348 h 4685993"/>
              <a:gd name="connsiteX34" fmla="*/ 2262215 w 3557175"/>
              <a:gd name="connsiteY34" fmla="*/ 2767339 h 4685993"/>
              <a:gd name="connsiteX35" fmla="*/ 2336213 w 3557175"/>
              <a:gd name="connsiteY35" fmla="*/ 2825479 h 4685993"/>
              <a:gd name="connsiteX36" fmla="*/ 2484208 w 3557175"/>
              <a:gd name="connsiteY36" fmla="*/ 2857193 h 4685993"/>
              <a:gd name="connsiteX37" fmla="*/ 2785484 w 3557175"/>
              <a:gd name="connsiteY37" fmla="*/ 2846622 h 4685993"/>
              <a:gd name="connsiteX38" fmla="*/ 3102617 w 3557175"/>
              <a:gd name="connsiteY38" fmla="*/ 2925905 h 4685993"/>
              <a:gd name="connsiteX39" fmla="*/ 3250612 w 3557175"/>
              <a:gd name="connsiteY39" fmla="*/ 2941762 h 4685993"/>
              <a:gd name="connsiteX40" fmla="*/ 3388037 w 3557175"/>
              <a:gd name="connsiteY40" fmla="*/ 2978761 h 4685993"/>
              <a:gd name="connsiteX41" fmla="*/ 3403894 w 3557175"/>
              <a:gd name="connsiteY41" fmla="*/ 3031616 h 4685993"/>
              <a:gd name="connsiteX42" fmla="*/ 3472606 w 3557175"/>
              <a:gd name="connsiteY42" fmla="*/ 3158470 h 4685993"/>
              <a:gd name="connsiteX43" fmla="*/ 3493748 w 3557175"/>
              <a:gd name="connsiteY43" fmla="*/ 3211325 h 4685993"/>
              <a:gd name="connsiteX44" fmla="*/ 3557175 w 3557175"/>
              <a:gd name="connsiteY44" fmla="*/ 3554886 h 4685993"/>
              <a:gd name="connsiteX45" fmla="*/ 3546603 w 3557175"/>
              <a:gd name="connsiteY45" fmla="*/ 3776879 h 4685993"/>
              <a:gd name="connsiteX46" fmla="*/ 3467320 w 3557175"/>
              <a:gd name="connsiteY46" fmla="*/ 3877304 h 4685993"/>
              <a:gd name="connsiteX47" fmla="*/ 3324610 w 3557175"/>
              <a:gd name="connsiteY47" fmla="*/ 3961873 h 4685993"/>
              <a:gd name="connsiteX48" fmla="*/ 3139616 w 3557175"/>
              <a:gd name="connsiteY48" fmla="*/ 3993586 h 4685993"/>
              <a:gd name="connsiteX49" fmla="*/ 2637489 w 3557175"/>
              <a:gd name="connsiteY49" fmla="*/ 3946016 h 4685993"/>
              <a:gd name="connsiteX50" fmla="*/ 2404925 w 3557175"/>
              <a:gd name="connsiteY50" fmla="*/ 3866733 h 4685993"/>
              <a:gd name="connsiteX51" fmla="*/ 2034936 w 3557175"/>
              <a:gd name="connsiteY51" fmla="*/ 3792735 h 4685993"/>
              <a:gd name="connsiteX52" fmla="*/ 1911109 w 3557175"/>
              <a:gd name="connsiteY52" fmla="*/ 3827475 h 4685993"/>
              <a:gd name="connsiteX53" fmla="*/ 1929226 w 3557175"/>
              <a:gd name="connsiteY53" fmla="*/ 3914303 h 4685993"/>
              <a:gd name="connsiteX54" fmla="*/ 2001692 w 3557175"/>
              <a:gd name="connsiteY54" fmla="*/ 4032099 h 4685993"/>
              <a:gd name="connsiteX55" fmla="*/ 2174502 w 3557175"/>
              <a:gd name="connsiteY55" fmla="*/ 4201864 h 4685993"/>
              <a:gd name="connsiteX56" fmla="*/ 2318443 w 3557175"/>
              <a:gd name="connsiteY56" fmla="*/ 4322732 h 4685993"/>
              <a:gd name="connsiteX57" fmla="*/ 2496873 w 3557175"/>
              <a:gd name="connsiteY57" fmla="*/ 4419421 h 4685993"/>
              <a:gd name="connsiteX58" fmla="*/ 2660459 w 3557175"/>
              <a:gd name="connsiteY58" fmla="*/ 4487049 h 4685993"/>
              <a:gd name="connsiteX59" fmla="*/ 2793010 w 3557175"/>
              <a:gd name="connsiteY59" fmla="*/ 4537645 h 4685993"/>
              <a:gd name="connsiteX60" fmla="*/ 2865494 w 3557175"/>
              <a:gd name="connsiteY60" fmla="*/ 4571244 h 4685993"/>
              <a:gd name="connsiteX61" fmla="*/ 2964407 w 3557175"/>
              <a:gd name="connsiteY61" fmla="*/ 4622194 h 4685993"/>
              <a:gd name="connsiteX62" fmla="*/ 2987455 w 3557175"/>
              <a:gd name="connsiteY62" fmla="*/ 4685993 h 4685993"/>
              <a:gd name="connsiteX63" fmla="*/ 2875339 w 3557175"/>
              <a:gd name="connsiteY63" fmla="*/ 4680708 h 4685993"/>
              <a:gd name="connsiteX64" fmla="*/ 2616347 w 3557175"/>
              <a:gd name="connsiteY64" fmla="*/ 4670137 h 4685993"/>
              <a:gd name="connsiteX65" fmla="*/ 2267501 w 3557175"/>
              <a:gd name="connsiteY65" fmla="*/ 4611996 h 4685993"/>
              <a:gd name="connsiteX66" fmla="*/ 2040222 w 3557175"/>
              <a:gd name="connsiteY66" fmla="*/ 4495713 h 4685993"/>
              <a:gd name="connsiteX67" fmla="*/ 1865799 w 3557175"/>
              <a:gd name="connsiteY67" fmla="*/ 4368860 h 4685993"/>
              <a:gd name="connsiteX68" fmla="*/ 1733660 w 3557175"/>
              <a:gd name="connsiteY68" fmla="*/ 4162724 h 4685993"/>
              <a:gd name="connsiteX69" fmla="*/ 1606807 w 3557175"/>
              <a:gd name="connsiteY69" fmla="*/ 3898446 h 4685993"/>
              <a:gd name="connsiteX70" fmla="*/ 1427098 w 3557175"/>
              <a:gd name="connsiteY70" fmla="*/ 3565457 h 4685993"/>
              <a:gd name="connsiteX71" fmla="*/ 1411242 w 3557175"/>
              <a:gd name="connsiteY71" fmla="*/ 3512601 h 4685993"/>
              <a:gd name="connsiteX72" fmla="*/ 1284388 w 3557175"/>
              <a:gd name="connsiteY72" fmla="*/ 3348749 h 4685993"/>
              <a:gd name="connsiteX73" fmla="*/ 1104680 w 3557175"/>
              <a:gd name="connsiteY73" fmla="*/ 3232467 h 4685993"/>
              <a:gd name="connsiteX74" fmla="*/ 993683 w 3557175"/>
              <a:gd name="connsiteY74" fmla="*/ 3142613 h 4685993"/>
              <a:gd name="connsiteX75" fmla="*/ 924971 w 3557175"/>
              <a:gd name="connsiteY75" fmla="*/ 3010474 h 4685993"/>
              <a:gd name="connsiteX76" fmla="*/ 924971 w 3557175"/>
              <a:gd name="connsiteY76" fmla="*/ 2809623 h 4685993"/>
              <a:gd name="connsiteX77" fmla="*/ 898543 w 3557175"/>
              <a:gd name="connsiteY77" fmla="*/ 2608772 h 4685993"/>
              <a:gd name="connsiteX78" fmla="*/ 829831 w 3557175"/>
              <a:gd name="connsiteY78" fmla="*/ 2450206 h 4685993"/>
              <a:gd name="connsiteX79" fmla="*/ 734691 w 3557175"/>
              <a:gd name="connsiteY79" fmla="*/ 2323353 h 4685993"/>
              <a:gd name="connsiteX80" fmla="*/ 618409 w 3557175"/>
              <a:gd name="connsiteY80" fmla="*/ 2175357 h 4685993"/>
              <a:gd name="connsiteX81" fmla="*/ 576125 w 3557175"/>
              <a:gd name="connsiteY81" fmla="*/ 2043219 h 4685993"/>
              <a:gd name="connsiteX0" fmla="*/ 576125 w 3557175"/>
              <a:gd name="connsiteY0" fmla="*/ 2167589 h 4810363"/>
              <a:gd name="connsiteX1" fmla="*/ 602553 w 3557175"/>
              <a:gd name="connsiteY1" fmla="*/ 1966738 h 4810363"/>
              <a:gd name="connsiteX2" fmla="*/ 533840 w 3557175"/>
              <a:gd name="connsiteY2" fmla="*/ 1723603 h 4810363"/>
              <a:gd name="connsiteX3" fmla="*/ 486271 w 3557175"/>
              <a:gd name="connsiteY3" fmla="*/ 1501609 h 4810363"/>
              <a:gd name="connsiteX4" fmla="*/ 406987 w 3557175"/>
              <a:gd name="connsiteY4" fmla="*/ 1321901 h 4810363"/>
              <a:gd name="connsiteX5" fmla="*/ 290706 w 3557175"/>
              <a:gd name="connsiteY5" fmla="*/ 1226760 h 4810363"/>
              <a:gd name="connsiteX6" fmla="*/ 264277 w 3557175"/>
              <a:gd name="connsiteY6" fmla="*/ 1062909 h 4810363"/>
              <a:gd name="connsiteX7" fmla="*/ 195565 w 3557175"/>
              <a:gd name="connsiteY7" fmla="*/ 967769 h 4810363"/>
              <a:gd name="connsiteX8" fmla="*/ 89854 w 3557175"/>
              <a:gd name="connsiteY8" fmla="*/ 835630 h 4810363"/>
              <a:gd name="connsiteX9" fmla="*/ 31713 w 3557175"/>
              <a:gd name="connsiteY9" fmla="*/ 698206 h 4810363"/>
              <a:gd name="connsiteX10" fmla="*/ 0 w 3557175"/>
              <a:gd name="connsiteY10" fmla="*/ 587209 h 4810363"/>
              <a:gd name="connsiteX11" fmla="*/ 121568 w 3557175"/>
              <a:gd name="connsiteY11" fmla="*/ 460356 h 4810363"/>
              <a:gd name="connsiteX12" fmla="*/ 169138 w 3557175"/>
              <a:gd name="connsiteY12" fmla="*/ 444500 h 4810363"/>
              <a:gd name="connsiteX13" fmla="*/ 290705 w 3557175"/>
              <a:gd name="connsiteY13" fmla="*/ 407501 h 4810363"/>
              <a:gd name="connsiteX14" fmla="*/ 412273 w 3557175"/>
              <a:gd name="connsiteY14" fmla="*/ 396930 h 4810363"/>
              <a:gd name="connsiteX15" fmla="*/ 486271 w 3557175"/>
              <a:gd name="connsiteY15" fmla="*/ 359931 h 4810363"/>
              <a:gd name="connsiteX16" fmla="*/ 533643 w 3557175"/>
              <a:gd name="connsiteY16" fmla="*/ 265461 h 4810363"/>
              <a:gd name="connsiteX17" fmla="*/ 539402 w 3557175"/>
              <a:gd name="connsiteY17" fmla="*/ 124370 h 4810363"/>
              <a:gd name="connsiteX18" fmla="*/ 634818 w 3557175"/>
              <a:gd name="connsiteY18" fmla="*/ 0 h 4810363"/>
              <a:gd name="connsiteX19" fmla="*/ 1067681 w 3557175"/>
              <a:gd name="connsiteY19" fmla="*/ 233078 h 4810363"/>
              <a:gd name="connsiteX20" fmla="*/ 1183963 w 3557175"/>
              <a:gd name="connsiteY20" fmla="*/ 291219 h 4810363"/>
              <a:gd name="connsiteX21" fmla="*/ 1220962 w 3557175"/>
              <a:gd name="connsiteY21" fmla="*/ 518497 h 4810363"/>
              <a:gd name="connsiteX22" fmla="*/ 1231533 w 3557175"/>
              <a:gd name="connsiteY22" fmla="*/ 603066 h 4810363"/>
              <a:gd name="connsiteX23" fmla="*/ 1331958 w 3557175"/>
              <a:gd name="connsiteY23" fmla="*/ 803917 h 4810363"/>
              <a:gd name="connsiteX24" fmla="*/ 1405956 w 3557175"/>
              <a:gd name="connsiteY24" fmla="*/ 1099908 h 4810363"/>
              <a:gd name="connsiteX25" fmla="*/ 1427098 w 3557175"/>
              <a:gd name="connsiteY25" fmla="*/ 1147478 h 4810363"/>
              <a:gd name="connsiteX26" fmla="*/ 1670234 w 3557175"/>
              <a:gd name="connsiteY26" fmla="*/ 1491038 h 4810363"/>
              <a:gd name="connsiteX27" fmla="*/ 1797087 w 3557175"/>
              <a:gd name="connsiteY27" fmla="*/ 1681318 h 4810363"/>
              <a:gd name="connsiteX28" fmla="*/ 1791801 w 3557175"/>
              <a:gd name="connsiteY28" fmla="*/ 1850456 h 4810363"/>
              <a:gd name="connsiteX29" fmla="*/ 1818229 w 3557175"/>
              <a:gd name="connsiteY29" fmla="*/ 1998451 h 4810363"/>
              <a:gd name="connsiteX30" fmla="*/ 1966224 w 3557175"/>
              <a:gd name="connsiteY30" fmla="*/ 2183445 h 4810363"/>
              <a:gd name="connsiteX31" fmla="*/ 2098363 w 3557175"/>
              <a:gd name="connsiteY31" fmla="*/ 2379011 h 4810363"/>
              <a:gd name="connsiteX32" fmla="*/ 2103649 w 3557175"/>
              <a:gd name="connsiteY32" fmla="*/ 2442437 h 4810363"/>
              <a:gd name="connsiteX33" fmla="*/ 2198788 w 3557175"/>
              <a:gd name="connsiteY33" fmla="*/ 2595718 h 4810363"/>
              <a:gd name="connsiteX34" fmla="*/ 2262215 w 3557175"/>
              <a:gd name="connsiteY34" fmla="*/ 2891709 h 4810363"/>
              <a:gd name="connsiteX35" fmla="*/ 2336213 w 3557175"/>
              <a:gd name="connsiteY35" fmla="*/ 2949849 h 4810363"/>
              <a:gd name="connsiteX36" fmla="*/ 2484208 w 3557175"/>
              <a:gd name="connsiteY36" fmla="*/ 2981563 h 4810363"/>
              <a:gd name="connsiteX37" fmla="*/ 2785484 w 3557175"/>
              <a:gd name="connsiteY37" fmla="*/ 2970992 h 4810363"/>
              <a:gd name="connsiteX38" fmla="*/ 3102617 w 3557175"/>
              <a:gd name="connsiteY38" fmla="*/ 3050275 h 4810363"/>
              <a:gd name="connsiteX39" fmla="*/ 3250612 w 3557175"/>
              <a:gd name="connsiteY39" fmla="*/ 3066132 h 4810363"/>
              <a:gd name="connsiteX40" fmla="*/ 3388037 w 3557175"/>
              <a:gd name="connsiteY40" fmla="*/ 3103131 h 4810363"/>
              <a:gd name="connsiteX41" fmla="*/ 3403894 w 3557175"/>
              <a:gd name="connsiteY41" fmla="*/ 3155986 h 4810363"/>
              <a:gd name="connsiteX42" fmla="*/ 3472606 w 3557175"/>
              <a:gd name="connsiteY42" fmla="*/ 3282840 h 4810363"/>
              <a:gd name="connsiteX43" fmla="*/ 3493748 w 3557175"/>
              <a:gd name="connsiteY43" fmla="*/ 3335695 h 4810363"/>
              <a:gd name="connsiteX44" fmla="*/ 3557175 w 3557175"/>
              <a:gd name="connsiteY44" fmla="*/ 3679256 h 4810363"/>
              <a:gd name="connsiteX45" fmla="*/ 3546603 w 3557175"/>
              <a:gd name="connsiteY45" fmla="*/ 3901249 h 4810363"/>
              <a:gd name="connsiteX46" fmla="*/ 3467320 w 3557175"/>
              <a:gd name="connsiteY46" fmla="*/ 4001674 h 4810363"/>
              <a:gd name="connsiteX47" fmla="*/ 3324610 w 3557175"/>
              <a:gd name="connsiteY47" fmla="*/ 4086243 h 4810363"/>
              <a:gd name="connsiteX48" fmla="*/ 3139616 w 3557175"/>
              <a:gd name="connsiteY48" fmla="*/ 4117956 h 4810363"/>
              <a:gd name="connsiteX49" fmla="*/ 2637489 w 3557175"/>
              <a:gd name="connsiteY49" fmla="*/ 4070386 h 4810363"/>
              <a:gd name="connsiteX50" fmla="*/ 2404925 w 3557175"/>
              <a:gd name="connsiteY50" fmla="*/ 3991103 h 4810363"/>
              <a:gd name="connsiteX51" fmla="*/ 2034936 w 3557175"/>
              <a:gd name="connsiteY51" fmla="*/ 3917105 h 4810363"/>
              <a:gd name="connsiteX52" fmla="*/ 1911109 w 3557175"/>
              <a:gd name="connsiteY52" fmla="*/ 3951845 h 4810363"/>
              <a:gd name="connsiteX53" fmla="*/ 1929226 w 3557175"/>
              <a:gd name="connsiteY53" fmla="*/ 4038673 h 4810363"/>
              <a:gd name="connsiteX54" fmla="*/ 2001692 w 3557175"/>
              <a:gd name="connsiteY54" fmla="*/ 4156469 h 4810363"/>
              <a:gd name="connsiteX55" fmla="*/ 2174502 w 3557175"/>
              <a:gd name="connsiteY55" fmla="*/ 4326234 h 4810363"/>
              <a:gd name="connsiteX56" fmla="*/ 2318443 w 3557175"/>
              <a:gd name="connsiteY56" fmla="*/ 4447102 h 4810363"/>
              <a:gd name="connsiteX57" fmla="*/ 2496873 w 3557175"/>
              <a:gd name="connsiteY57" fmla="*/ 4543791 h 4810363"/>
              <a:gd name="connsiteX58" fmla="*/ 2660459 w 3557175"/>
              <a:gd name="connsiteY58" fmla="*/ 4611419 h 4810363"/>
              <a:gd name="connsiteX59" fmla="*/ 2793010 w 3557175"/>
              <a:gd name="connsiteY59" fmla="*/ 4662015 h 4810363"/>
              <a:gd name="connsiteX60" fmla="*/ 2865494 w 3557175"/>
              <a:gd name="connsiteY60" fmla="*/ 4695614 h 4810363"/>
              <a:gd name="connsiteX61" fmla="*/ 2964407 w 3557175"/>
              <a:gd name="connsiteY61" fmla="*/ 4746564 h 4810363"/>
              <a:gd name="connsiteX62" fmla="*/ 2987455 w 3557175"/>
              <a:gd name="connsiteY62" fmla="*/ 4810363 h 4810363"/>
              <a:gd name="connsiteX63" fmla="*/ 2875339 w 3557175"/>
              <a:gd name="connsiteY63" fmla="*/ 4805078 h 4810363"/>
              <a:gd name="connsiteX64" fmla="*/ 2616347 w 3557175"/>
              <a:gd name="connsiteY64" fmla="*/ 4794507 h 4810363"/>
              <a:gd name="connsiteX65" fmla="*/ 2267501 w 3557175"/>
              <a:gd name="connsiteY65" fmla="*/ 4736366 h 4810363"/>
              <a:gd name="connsiteX66" fmla="*/ 2040222 w 3557175"/>
              <a:gd name="connsiteY66" fmla="*/ 4620083 h 4810363"/>
              <a:gd name="connsiteX67" fmla="*/ 1865799 w 3557175"/>
              <a:gd name="connsiteY67" fmla="*/ 4493230 h 4810363"/>
              <a:gd name="connsiteX68" fmla="*/ 1733660 w 3557175"/>
              <a:gd name="connsiteY68" fmla="*/ 4287094 h 4810363"/>
              <a:gd name="connsiteX69" fmla="*/ 1606807 w 3557175"/>
              <a:gd name="connsiteY69" fmla="*/ 4022816 h 4810363"/>
              <a:gd name="connsiteX70" fmla="*/ 1427098 w 3557175"/>
              <a:gd name="connsiteY70" fmla="*/ 3689827 h 4810363"/>
              <a:gd name="connsiteX71" fmla="*/ 1411242 w 3557175"/>
              <a:gd name="connsiteY71" fmla="*/ 3636971 h 4810363"/>
              <a:gd name="connsiteX72" fmla="*/ 1284388 w 3557175"/>
              <a:gd name="connsiteY72" fmla="*/ 3473119 h 4810363"/>
              <a:gd name="connsiteX73" fmla="*/ 1104680 w 3557175"/>
              <a:gd name="connsiteY73" fmla="*/ 3356837 h 4810363"/>
              <a:gd name="connsiteX74" fmla="*/ 993683 w 3557175"/>
              <a:gd name="connsiteY74" fmla="*/ 3266983 h 4810363"/>
              <a:gd name="connsiteX75" fmla="*/ 924971 w 3557175"/>
              <a:gd name="connsiteY75" fmla="*/ 3134844 h 4810363"/>
              <a:gd name="connsiteX76" fmla="*/ 924971 w 3557175"/>
              <a:gd name="connsiteY76" fmla="*/ 2933993 h 4810363"/>
              <a:gd name="connsiteX77" fmla="*/ 898543 w 3557175"/>
              <a:gd name="connsiteY77" fmla="*/ 2733142 h 4810363"/>
              <a:gd name="connsiteX78" fmla="*/ 829831 w 3557175"/>
              <a:gd name="connsiteY78" fmla="*/ 2574576 h 4810363"/>
              <a:gd name="connsiteX79" fmla="*/ 734691 w 3557175"/>
              <a:gd name="connsiteY79" fmla="*/ 2447723 h 4810363"/>
              <a:gd name="connsiteX80" fmla="*/ 618409 w 3557175"/>
              <a:gd name="connsiteY80" fmla="*/ 2299727 h 4810363"/>
              <a:gd name="connsiteX81" fmla="*/ 576125 w 3557175"/>
              <a:gd name="connsiteY81" fmla="*/ 2167589 h 4810363"/>
              <a:gd name="connsiteX0" fmla="*/ 576125 w 3557175"/>
              <a:gd name="connsiteY0" fmla="*/ 2167589 h 4810363"/>
              <a:gd name="connsiteX1" fmla="*/ 602553 w 3557175"/>
              <a:gd name="connsiteY1" fmla="*/ 1966738 h 4810363"/>
              <a:gd name="connsiteX2" fmla="*/ 533840 w 3557175"/>
              <a:gd name="connsiteY2" fmla="*/ 1723603 h 4810363"/>
              <a:gd name="connsiteX3" fmla="*/ 486271 w 3557175"/>
              <a:gd name="connsiteY3" fmla="*/ 1501609 h 4810363"/>
              <a:gd name="connsiteX4" fmla="*/ 406987 w 3557175"/>
              <a:gd name="connsiteY4" fmla="*/ 1321901 h 4810363"/>
              <a:gd name="connsiteX5" fmla="*/ 290706 w 3557175"/>
              <a:gd name="connsiteY5" fmla="*/ 1226760 h 4810363"/>
              <a:gd name="connsiteX6" fmla="*/ 264277 w 3557175"/>
              <a:gd name="connsiteY6" fmla="*/ 1062909 h 4810363"/>
              <a:gd name="connsiteX7" fmla="*/ 195565 w 3557175"/>
              <a:gd name="connsiteY7" fmla="*/ 967769 h 4810363"/>
              <a:gd name="connsiteX8" fmla="*/ 89854 w 3557175"/>
              <a:gd name="connsiteY8" fmla="*/ 835630 h 4810363"/>
              <a:gd name="connsiteX9" fmla="*/ 31713 w 3557175"/>
              <a:gd name="connsiteY9" fmla="*/ 698206 h 4810363"/>
              <a:gd name="connsiteX10" fmla="*/ 0 w 3557175"/>
              <a:gd name="connsiteY10" fmla="*/ 587209 h 4810363"/>
              <a:gd name="connsiteX11" fmla="*/ 121568 w 3557175"/>
              <a:gd name="connsiteY11" fmla="*/ 460356 h 4810363"/>
              <a:gd name="connsiteX12" fmla="*/ 169138 w 3557175"/>
              <a:gd name="connsiteY12" fmla="*/ 444500 h 4810363"/>
              <a:gd name="connsiteX13" fmla="*/ 290705 w 3557175"/>
              <a:gd name="connsiteY13" fmla="*/ 407501 h 4810363"/>
              <a:gd name="connsiteX14" fmla="*/ 412273 w 3557175"/>
              <a:gd name="connsiteY14" fmla="*/ 396930 h 4810363"/>
              <a:gd name="connsiteX15" fmla="*/ 486271 w 3557175"/>
              <a:gd name="connsiteY15" fmla="*/ 359931 h 4810363"/>
              <a:gd name="connsiteX16" fmla="*/ 533643 w 3557175"/>
              <a:gd name="connsiteY16" fmla="*/ 265461 h 4810363"/>
              <a:gd name="connsiteX17" fmla="*/ 539402 w 3557175"/>
              <a:gd name="connsiteY17" fmla="*/ 124370 h 4810363"/>
              <a:gd name="connsiteX18" fmla="*/ 634818 w 3557175"/>
              <a:gd name="connsiteY18" fmla="*/ 0 h 4810363"/>
              <a:gd name="connsiteX19" fmla="*/ 897321 w 3557175"/>
              <a:gd name="connsiteY19" fmla="*/ 39721 h 4810363"/>
              <a:gd name="connsiteX20" fmla="*/ 1067681 w 3557175"/>
              <a:gd name="connsiteY20" fmla="*/ 233078 h 4810363"/>
              <a:gd name="connsiteX21" fmla="*/ 1183963 w 3557175"/>
              <a:gd name="connsiteY21" fmla="*/ 291219 h 4810363"/>
              <a:gd name="connsiteX22" fmla="*/ 1220962 w 3557175"/>
              <a:gd name="connsiteY22" fmla="*/ 518497 h 4810363"/>
              <a:gd name="connsiteX23" fmla="*/ 1231533 w 3557175"/>
              <a:gd name="connsiteY23" fmla="*/ 603066 h 4810363"/>
              <a:gd name="connsiteX24" fmla="*/ 1331958 w 3557175"/>
              <a:gd name="connsiteY24" fmla="*/ 803917 h 4810363"/>
              <a:gd name="connsiteX25" fmla="*/ 1405956 w 3557175"/>
              <a:gd name="connsiteY25" fmla="*/ 1099908 h 4810363"/>
              <a:gd name="connsiteX26" fmla="*/ 1427098 w 3557175"/>
              <a:gd name="connsiteY26" fmla="*/ 1147478 h 4810363"/>
              <a:gd name="connsiteX27" fmla="*/ 1670234 w 3557175"/>
              <a:gd name="connsiteY27" fmla="*/ 1491038 h 4810363"/>
              <a:gd name="connsiteX28" fmla="*/ 1797087 w 3557175"/>
              <a:gd name="connsiteY28" fmla="*/ 1681318 h 4810363"/>
              <a:gd name="connsiteX29" fmla="*/ 1791801 w 3557175"/>
              <a:gd name="connsiteY29" fmla="*/ 1850456 h 4810363"/>
              <a:gd name="connsiteX30" fmla="*/ 1818229 w 3557175"/>
              <a:gd name="connsiteY30" fmla="*/ 1998451 h 4810363"/>
              <a:gd name="connsiteX31" fmla="*/ 1966224 w 3557175"/>
              <a:gd name="connsiteY31" fmla="*/ 2183445 h 4810363"/>
              <a:gd name="connsiteX32" fmla="*/ 2098363 w 3557175"/>
              <a:gd name="connsiteY32" fmla="*/ 2379011 h 4810363"/>
              <a:gd name="connsiteX33" fmla="*/ 2103649 w 3557175"/>
              <a:gd name="connsiteY33" fmla="*/ 2442437 h 4810363"/>
              <a:gd name="connsiteX34" fmla="*/ 2198788 w 3557175"/>
              <a:gd name="connsiteY34" fmla="*/ 2595718 h 4810363"/>
              <a:gd name="connsiteX35" fmla="*/ 2262215 w 3557175"/>
              <a:gd name="connsiteY35" fmla="*/ 2891709 h 4810363"/>
              <a:gd name="connsiteX36" fmla="*/ 2336213 w 3557175"/>
              <a:gd name="connsiteY36" fmla="*/ 2949849 h 4810363"/>
              <a:gd name="connsiteX37" fmla="*/ 2484208 w 3557175"/>
              <a:gd name="connsiteY37" fmla="*/ 2981563 h 4810363"/>
              <a:gd name="connsiteX38" fmla="*/ 2785484 w 3557175"/>
              <a:gd name="connsiteY38" fmla="*/ 2970992 h 4810363"/>
              <a:gd name="connsiteX39" fmla="*/ 3102617 w 3557175"/>
              <a:gd name="connsiteY39" fmla="*/ 3050275 h 4810363"/>
              <a:gd name="connsiteX40" fmla="*/ 3250612 w 3557175"/>
              <a:gd name="connsiteY40" fmla="*/ 3066132 h 4810363"/>
              <a:gd name="connsiteX41" fmla="*/ 3388037 w 3557175"/>
              <a:gd name="connsiteY41" fmla="*/ 3103131 h 4810363"/>
              <a:gd name="connsiteX42" fmla="*/ 3403894 w 3557175"/>
              <a:gd name="connsiteY42" fmla="*/ 3155986 h 4810363"/>
              <a:gd name="connsiteX43" fmla="*/ 3472606 w 3557175"/>
              <a:gd name="connsiteY43" fmla="*/ 3282840 h 4810363"/>
              <a:gd name="connsiteX44" fmla="*/ 3493748 w 3557175"/>
              <a:gd name="connsiteY44" fmla="*/ 3335695 h 4810363"/>
              <a:gd name="connsiteX45" fmla="*/ 3557175 w 3557175"/>
              <a:gd name="connsiteY45" fmla="*/ 3679256 h 4810363"/>
              <a:gd name="connsiteX46" fmla="*/ 3546603 w 3557175"/>
              <a:gd name="connsiteY46" fmla="*/ 3901249 h 4810363"/>
              <a:gd name="connsiteX47" fmla="*/ 3467320 w 3557175"/>
              <a:gd name="connsiteY47" fmla="*/ 4001674 h 4810363"/>
              <a:gd name="connsiteX48" fmla="*/ 3324610 w 3557175"/>
              <a:gd name="connsiteY48" fmla="*/ 4086243 h 4810363"/>
              <a:gd name="connsiteX49" fmla="*/ 3139616 w 3557175"/>
              <a:gd name="connsiteY49" fmla="*/ 4117956 h 4810363"/>
              <a:gd name="connsiteX50" fmla="*/ 2637489 w 3557175"/>
              <a:gd name="connsiteY50" fmla="*/ 4070386 h 4810363"/>
              <a:gd name="connsiteX51" fmla="*/ 2404925 w 3557175"/>
              <a:gd name="connsiteY51" fmla="*/ 3991103 h 4810363"/>
              <a:gd name="connsiteX52" fmla="*/ 2034936 w 3557175"/>
              <a:gd name="connsiteY52" fmla="*/ 3917105 h 4810363"/>
              <a:gd name="connsiteX53" fmla="*/ 1911109 w 3557175"/>
              <a:gd name="connsiteY53" fmla="*/ 3951845 h 4810363"/>
              <a:gd name="connsiteX54" fmla="*/ 1929226 w 3557175"/>
              <a:gd name="connsiteY54" fmla="*/ 4038673 h 4810363"/>
              <a:gd name="connsiteX55" fmla="*/ 2001692 w 3557175"/>
              <a:gd name="connsiteY55" fmla="*/ 4156469 h 4810363"/>
              <a:gd name="connsiteX56" fmla="*/ 2174502 w 3557175"/>
              <a:gd name="connsiteY56" fmla="*/ 4326234 h 4810363"/>
              <a:gd name="connsiteX57" fmla="*/ 2318443 w 3557175"/>
              <a:gd name="connsiteY57" fmla="*/ 4447102 h 4810363"/>
              <a:gd name="connsiteX58" fmla="*/ 2496873 w 3557175"/>
              <a:gd name="connsiteY58" fmla="*/ 4543791 h 4810363"/>
              <a:gd name="connsiteX59" fmla="*/ 2660459 w 3557175"/>
              <a:gd name="connsiteY59" fmla="*/ 4611419 h 4810363"/>
              <a:gd name="connsiteX60" fmla="*/ 2793010 w 3557175"/>
              <a:gd name="connsiteY60" fmla="*/ 4662015 h 4810363"/>
              <a:gd name="connsiteX61" fmla="*/ 2865494 w 3557175"/>
              <a:gd name="connsiteY61" fmla="*/ 4695614 h 4810363"/>
              <a:gd name="connsiteX62" fmla="*/ 2964407 w 3557175"/>
              <a:gd name="connsiteY62" fmla="*/ 4746564 h 4810363"/>
              <a:gd name="connsiteX63" fmla="*/ 2987455 w 3557175"/>
              <a:gd name="connsiteY63" fmla="*/ 4810363 h 4810363"/>
              <a:gd name="connsiteX64" fmla="*/ 2875339 w 3557175"/>
              <a:gd name="connsiteY64" fmla="*/ 4805078 h 4810363"/>
              <a:gd name="connsiteX65" fmla="*/ 2616347 w 3557175"/>
              <a:gd name="connsiteY65" fmla="*/ 4794507 h 4810363"/>
              <a:gd name="connsiteX66" fmla="*/ 2267501 w 3557175"/>
              <a:gd name="connsiteY66" fmla="*/ 4736366 h 4810363"/>
              <a:gd name="connsiteX67" fmla="*/ 2040222 w 3557175"/>
              <a:gd name="connsiteY67" fmla="*/ 4620083 h 4810363"/>
              <a:gd name="connsiteX68" fmla="*/ 1865799 w 3557175"/>
              <a:gd name="connsiteY68" fmla="*/ 4493230 h 4810363"/>
              <a:gd name="connsiteX69" fmla="*/ 1733660 w 3557175"/>
              <a:gd name="connsiteY69" fmla="*/ 4287094 h 4810363"/>
              <a:gd name="connsiteX70" fmla="*/ 1606807 w 3557175"/>
              <a:gd name="connsiteY70" fmla="*/ 4022816 h 4810363"/>
              <a:gd name="connsiteX71" fmla="*/ 1427098 w 3557175"/>
              <a:gd name="connsiteY71" fmla="*/ 3689827 h 4810363"/>
              <a:gd name="connsiteX72" fmla="*/ 1411242 w 3557175"/>
              <a:gd name="connsiteY72" fmla="*/ 3636971 h 4810363"/>
              <a:gd name="connsiteX73" fmla="*/ 1284388 w 3557175"/>
              <a:gd name="connsiteY73" fmla="*/ 3473119 h 4810363"/>
              <a:gd name="connsiteX74" fmla="*/ 1104680 w 3557175"/>
              <a:gd name="connsiteY74" fmla="*/ 3356837 h 4810363"/>
              <a:gd name="connsiteX75" fmla="*/ 993683 w 3557175"/>
              <a:gd name="connsiteY75" fmla="*/ 3266983 h 4810363"/>
              <a:gd name="connsiteX76" fmla="*/ 924971 w 3557175"/>
              <a:gd name="connsiteY76" fmla="*/ 3134844 h 4810363"/>
              <a:gd name="connsiteX77" fmla="*/ 924971 w 3557175"/>
              <a:gd name="connsiteY77" fmla="*/ 2933993 h 4810363"/>
              <a:gd name="connsiteX78" fmla="*/ 898543 w 3557175"/>
              <a:gd name="connsiteY78" fmla="*/ 2733142 h 4810363"/>
              <a:gd name="connsiteX79" fmla="*/ 829831 w 3557175"/>
              <a:gd name="connsiteY79" fmla="*/ 2574576 h 4810363"/>
              <a:gd name="connsiteX80" fmla="*/ 734691 w 3557175"/>
              <a:gd name="connsiteY80" fmla="*/ 2447723 h 4810363"/>
              <a:gd name="connsiteX81" fmla="*/ 618409 w 3557175"/>
              <a:gd name="connsiteY81" fmla="*/ 2299727 h 4810363"/>
              <a:gd name="connsiteX82" fmla="*/ 576125 w 3557175"/>
              <a:gd name="connsiteY82" fmla="*/ 2167589 h 4810363"/>
              <a:gd name="connsiteX0" fmla="*/ 576125 w 3557175"/>
              <a:gd name="connsiteY0" fmla="*/ 2167589 h 4810363"/>
              <a:gd name="connsiteX1" fmla="*/ 602553 w 3557175"/>
              <a:gd name="connsiteY1" fmla="*/ 1966738 h 4810363"/>
              <a:gd name="connsiteX2" fmla="*/ 533840 w 3557175"/>
              <a:gd name="connsiteY2" fmla="*/ 1723603 h 4810363"/>
              <a:gd name="connsiteX3" fmla="*/ 486271 w 3557175"/>
              <a:gd name="connsiteY3" fmla="*/ 1501609 h 4810363"/>
              <a:gd name="connsiteX4" fmla="*/ 406987 w 3557175"/>
              <a:gd name="connsiteY4" fmla="*/ 1321901 h 4810363"/>
              <a:gd name="connsiteX5" fmla="*/ 290706 w 3557175"/>
              <a:gd name="connsiteY5" fmla="*/ 1226760 h 4810363"/>
              <a:gd name="connsiteX6" fmla="*/ 264277 w 3557175"/>
              <a:gd name="connsiteY6" fmla="*/ 1062909 h 4810363"/>
              <a:gd name="connsiteX7" fmla="*/ 195565 w 3557175"/>
              <a:gd name="connsiteY7" fmla="*/ 967769 h 4810363"/>
              <a:gd name="connsiteX8" fmla="*/ 89854 w 3557175"/>
              <a:gd name="connsiteY8" fmla="*/ 835630 h 4810363"/>
              <a:gd name="connsiteX9" fmla="*/ 31713 w 3557175"/>
              <a:gd name="connsiteY9" fmla="*/ 698206 h 4810363"/>
              <a:gd name="connsiteX10" fmla="*/ 0 w 3557175"/>
              <a:gd name="connsiteY10" fmla="*/ 587209 h 4810363"/>
              <a:gd name="connsiteX11" fmla="*/ 121568 w 3557175"/>
              <a:gd name="connsiteY11" fmla="*/ 460356 h 4810363"/>
              <a:gd name="connsiteX12" fmla="*/ 169138 w 3557175"/>
              <a:gd name="connsiteY12" fmla="*/ 444500 h 4810363"/>
              <a:gd name="connsiteX13" fmla="*/ 290705 w 3557175"/>
              <a:gd name="connsiteY13" fmla="*/ 407501 h 4810363"/>
              <a:gd name="connsiteX14" fmla="*/ 412273 w 3557175"/>
              <a:gd name="connsiteY14" fmla="*/ 396930 h 4810363"/>
              <a:gd name="connsiteX15" fmla="*/ 486271 w 3557175"/>
              <a:gd name="connsiteY15" fmla="*/ 359931 h 4810363"/>
              <a:gd name="connsiteX16" fmla="*/ 533643 w 3557175"/>
              <a:gd name="connsiteY16" fmla="*/ 265461 h 4810363"/>
              <a:gd name="connsiteX17" fmla="*/ 539402 w 3557175"/>
              <a:gd name="connsiteY17" fmla="*/ 124370 h 4810363"/>
              <a:gd name="connsiteX18" fmla="*/ 634818 w 3557175"/>
              <a:gd name="connsiteY18" fmla="*/ 0 h 4810363"/>
              <a:gd name="connsiteX19" fmla="*/ 897321 w 3557175"/>
              <a:gd name="connsiteY19" fmla="*/ 39721 h 4810363"/>
              <a:gd name="connsiteX20" fmla="*/ 1081328 w 3557175"/>
              <a:gd name="connsiteY20" fmla="*/ 178487 h 4810363"/>
              <a:gd name="connsiteX21" fmla="*/ 1183963 w 3557175"/>
              <a:gd name="connsiteY21" fmla="*/ 291219 h 4810363"/>
              <a:gd name="connsiteX22" fmla="*/ 1220962 w 3557175"/>
              <a:gd name="connsiteY22" fmla="*/ 518497 h 4810363"/>
              <a:gd name="connsiteX23" fmla="*/ 1231533 w 3557175"/>
              <a:gd name="connsiteY23" fmla="*/ 603066 h 4810363"/>
              <a:gd name="connsiteX24" fmla="*/ 1331958 w 3557175"/>
              <a:gd name="connsiteY24" fmla="*/ 803917 h 4810363"/>
              <a:gd name="connsiteX25" fmla="*/ 1405956 w 3557175"/>
              <a:gd name="connsiteY25" fmla="*/ 1099908 h 4810363"/>
              <a:gd name="connsiteX26" fmla="*/ 1427098 w 3557175"/>
              <a:gd name="connsiteY26" fmla="*/ 1147478 h 4810363"/>
              <a:gd name="connsiteX27" fmla="*/ 1670234 w 3557175"/>
              <a:gd name="connsiteY27" fmla="*/ 1491038 h 4810363"/>
              <a:gd name="connsiteX28" fmla="*/ 1797087 w 3557175"/>
              <a:gd name="connsiteY28" fmla="*/ 1681318 h 4810363"/>
              <a:gd name="connsiteX29" fmla="*/ 1791801 w 3557175"/>
              <a:gd name="connsiteY29" fmla="*/ 1850456 h 4810363"/>
              <a:gd name="connsiteX30" fmla="*/ 1818229 w 3557175"/>
              <a:gd name="connsiteY30" fmla="*/ 1998451 h 4810363"/>
              <a:gd name="connsiteX31" fmla="*/ 1966224 w 3557175"/>
              <a:gd name="connsiteY31" fmla="*/ 2183445 h 4810363"/>
              <a:gd name="connsiteX32" fmla="*/ 2098363 w 3557175"/>
              <a:gd name="connsiteY32" fmla="*/ 2379011 h 4810363"/>
              <a:gd name="connsiteX33" fmla="*/ 2103649 w 3557175"/>
              <a:gd name="connsiteY33" fmla="*/ 2442437 h 4810363"/>
              <a:gd name="connsiteX34" fmla="*/ 2198788 w 3557175"/>
              <a:gd name="connsiteY34" fmla="*/ 2595718 h 4810363"/>
              <a:gd name="connsiteX35" fmla="*/ 2262215 w 3557175"/>
              <a:gd name="connsiteY35" fmla="*/ 2891709 h 4810363"/>
              <a:gd name="connsiteX36" fmla="*/ 2336213 w 3557175"/>
              <a:gd name="connsiteY36" fmla="*/ 2949849 h 4810363"/>
              <a:gd name="connsiteX37" fmla="*/ 2484208 w 3557175"/>
              <a:gd name="connsiteY37" fmla="*/ 2981563 h 4810363"/>
              <a:gd name="connsiteX38" fmla="*/ 2785484 w 3557175"/>
              <a:gd name="connsiteY38" fmla="*/ 2970992 h 4810363"/>
              <a:gd name="connsiteX39" fmla="*/ 3102617 w 3557175"/>
              <a:gd name="connsiteY39" fmla="*/ 3050275 h 4810363"/>
              <a:gd name="connsiteX40" fmla="*/ 3250612 w 3557175"/>
              <a:gd name="connsiteY40" fmla="*/ 3066132 h 4810363"/>
              <a:gd name="connsiteX41" fmla="*/ 3388037 w 3557175"/>
              <a:gd name="connsiteY41" fmla="*/ 3103131 h 4810363"/>
              <a:gd name="connsiteX42" fmla="*/ 3403894 w 3557175"/>
              <a:gd name="connsiteY42" fmla="*/ 3155986 h 4810363"/>
              <a:gd name="connsiteX43" fmla="*/ 3472606 w 3557175"/>
              <a:gd name="connsiteY43" fmla="*/ 3282840 h 4810363"/>
              <a:gd name="connsiteX44" fmla="*/ 3493748 w 3557175"/>
              <a:gd name="connsiteY44" fmla="*/ 3335695 h 4810363"/>
              <a:gd name="connsiteX45" fmla="*/ 3557175 w 3557175"/>
              <a:gd name="connsiteY45" fmla="*/ 3679256 h 4810363"/>
              <a:gd name="connsiteX46" fmla="*/ 3546603 w 3557175"/>
              <a:gd name="connsiteY46" fmla="*/ 3901249 h 4810363"/>
              <a:gd name="connsiteX47" fmla="*/ 3467320 w 3557175"/>
              <a:gd name="connsiteY47" fmla="*/ 4001674 h 4810363"/>
              <a:gd name="connsiteX48" fmla="*/ 3324610 w 3557175"/>
              <a:gd name="connsiteY48" fmla="*/ 4086243 h 4810363"/>
              <a:gd name="connsiteX49" fmla="*/ 3139616 w 3557175"/>
              <a:gd name="connsiteY49" fmla="*/ 4117956 h 4810363"/>
              <a:gd name="connsiteX50" fmla="*/ 2637489 w 3557175"/>
              <a:gd name="connsiteY50" fmla="*/ 4070386 h 4810363"/>
              <a:gd name="connsiteX51" fmla="*/ 2404925 w 3557175"/>
              <a:gd name="connsiteY51" fmla="*/ 3991103 h 4810363"/>
              <a:gd name="connsiteX52" fmla="*/ 2034936 w 3557175"/>
              <a:gd name="connsiteY52" fmla="*/ 3917105 h 4810363"/>
              <a:gd name="connsiteX53" fmla="*/ 1911109 w 3557175"/>
              <a:gd name="connsiteY53" fmla="*/ 3951845 h 4810363"/>
              <a:gd name="connsiteX54" fmla="*/ 1929226 w 3557175"/>
              <a:gd name="connsiteY54" fmla="*/ 4038673 h 4810363"/>
              <a:gd name="connsiteX55" fmla="*/ 2001692 w 3557175"/>
              <a:gd name="connsiteY55" fmla="*/ 4156469 h 4810363"/>
              <a:gd name="connsiteX56" fmla="*/ 2174502 w 3557175"/>
              <a:gd name="connsiteY56" fmla="*/ 4326234 h 4810363"/>
              <a:gd name="connsiteX57" fmla="*/ 2318443 w 3557175"/>
              <a:gd name="connsiteY57" fmla="*/ 4447102 h 4810363"/>
              <a:gd name="connsiteX58" fmla="*/ 2496873 w 3557175"/>
              <a:gd name="connsiteY58" fmla="*/ 4543791 h 4810363"/>
              <a:gd name="connsiteX59" fmla="*/ 2660459 w 3557175"/>
              <a:gd name="connsiteY59" fmla="*/ 4611419 h 4810363"/>
              <a:gd name="connsiteX60" fmla="*/ 2793010 w 3557175"/>
              <a:gd name="connsiteY60" fmla="*/ 4662015 h 4810363"/>
              <a:gd name="connsiteX61" fmla="*/ 2865494 w 3557175"/>
              <a:gd name="connsiteY61" fmla="*/ 4695614 h 4810363"/>
              <a:gd name="connsiteX62" fmla="*/ 2964407 w 3557175"/>
              <a:gd name="connsiteY62" fmla="*/ 4746564 h 4810363"/>
              <a:gd name="connsiteX63" fmla="*/ 2987455 w 3557175"/>
              <a:gd name="connsiteY63" fmla="*/ 4810363 h 4810363"/>
              <a:gd name="connsiteX64" fmla="*/ 2875339 w 3557175"/>
              <a:gd name="connsiteY64" fmla="*/ 4805078 h 4810363"/>
              <a:gd name="connsiteX65" fmla="*/ 2616347 w 3557175"/>
              <a:gd name="connsiteY65" fmla="*/ 4794507 h 4810363"/>
              <a:gd name="connsiteX66" fmla="*/ 2267501 w 3557175"/>
              <a:gd name="connsiteY66" fmla="*/ 4736366 h 4810363"/>
              <a:gd name="connsiteX67" fmla="*/ 2040222 w 3557175"/>
              <a:gd name="connsiteY67" fmla="*/ 4620083 h 4810363"/>
              <a:gd name="connsiteX68" fmla="*/ 1865799 w 3557175"/>
              <a:gd name="connsiteY68" fmla="*/ 4493230 h 4810363"/>
              <a:gd name="connsiteX69" fmla="*/ 1733660 w 3557175"/>
              <a:gd name="connsiteY69" fmla="*/ 4287094 h 4810363"/>
              <a:gd name="connsiteX70" fmla="*/ 1606807 w 3557175"/>
              <a:gd name="connsiteY70" fmla="*/ 4022816 h 4810363"/>
              <a:gd name="connsiteX71" fmla="*/ 1427098 w 3557175"/>
              <a:gd name="connsiteY71" fmla="*/ 3689827 h 4810363"/>
              <a:gd name="connsiteX72" fmla="*/ 1411242 w 3557175"/>
              <a:gd name="connsiteY72" fmla="*/ 3636971 h 4810363"/>
              <a:gd name="connsiteX73" fmla="*/ 1284388 w 3557175"/>
              <a:gd name="connsiteY73" fmla="*/ 3473119 h 4810363"/>
              <a:gd name="connsiteX74" fmla="*/ 1104680 w 3557175"/>
              <a:gd name="connsiteY74" fmla="*/ 3356837 h 4810363"/>
              <a:gd name="connsiteX75" fmla="*/ 993683 w 3557175"/>
              <a:gd name="connsiteY75" fmla="*/ 3266983 h 4810363"/>
              <a:gd name="connsiteX76" fmla="*/ 924971 w 3557175"/>
              <a:gd name="connsiteY76" fmla="*/ 3134844 h 4810363"/>
              <a:gd name="connsiteX77" fmla="*/ 924971 w 3557175"/>
              <a:gd name="connsiteY77" fmla="*/ 2933993 h 4810363"/>
              <a:gd name="connsiteX78" fmla="*/ 898543 w 3557175"/>
              <a:gd name="connsiteY78" fmla="*/ 2733142 h 4810363"/>
              <a:gd name="connsiteX79" fmla="*/ 829831 w 3557175"/>
              <a:gd name="connsiteY79" fmla="*/ 2574576 h 4810363"/>
              <a:gd name="connsiteX80" fmla="*/ 734691 w 3557175"/>
              <a:gd name="connsiteY80" fmla="*/ 2447723 h 4810363"/>
              <a:gd name="connsiteX81" fmla="*/ 618409 w 3557175"/>
              <a:gd name="connsiteY81" fmla="*/ 2299727 h 4810363"/>
              <a:gd name="connsiteX82" fmla="*/ 576125 w 3557175"/>
              <a:gd name="connsiteY82" fmla="*/ 2167589 h 4810363"/>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539402 w 3557175"/>
              <a:gd name="connsiteY17" fmla="*/ 137552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1911109 w 3557175"/>
              <a:gd name="connsiteY54" fmla="*/ 3965027 h 4823545"/>
              <a:gd name="connsiteX55" fmla="*/ 1929226 w 3557175"/>
              <a:gd name="connsiteY55" fmla="*/ 4051855 h 4823545"/>
              <a:gd name="connsiteX56" fmla="*/ 2001692 w 3557175"/>
              <a:gd name="connsiteY56" fmla="*/ 4169651 h 4823545"/>
              <a:gd name="connsiteX57" fmla="*/ 2174502 w 3557175"/>
              <a:gd name="connsiteY57" fmla="*/ 4339416 h 4823545"/>
              <a:gd name="connsiteX58" fmla="*/ 2318443 w 3557175"/>
              <a:gd name="connsiteY58" fmla="*/ 4460284 h 4823545"/>
              <a:gd name="connsiteX59" fmla="*/ 2496873 w 3557175"/>
              <a:gd name="connsiteY59" fmla="*/ 4556973 h 4823545"/>
              <a:gd name="connsiteX60" fmla="*/ 2660459 w 3557175"/>
              <a:gd name="connsiteY60" fmla="*/ 4624601 h 4823545"/>
              <a:gd name="connsiteX61" fmla="*/ 2793010 w 3557175"/>
              <a:gd name="connsiteY61" fmla="*/ 4675197 h 4823545"/>
              <a:gd name="connsiteX62" fmla="*/ 2865494 w 3557175"/>
              <a:gd name="connsiteY62" fmla="*/ 4708796 h 4823545"/>
              <a:gd name="connsiteX63" fmla="*/ 2964407 w 3557175"/>
              <a:gd name="connsiteY63" fmla="*/ 4759746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40222 w 3557175"/>
              <a:gd name="connsiteY68" fmla="*/ 4633265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1911109 w 3557175"/>
              <a:gd name="connsiteY54" fmla="*/ 3965027 h 4823545"/>
              <a:gd name="connsiteX55" fmla="*/ 1929226 w 3557175"/>
              <a:gd name="connsiteY55" fmla="*/ 4051855 h 4823545"/>
              <a:gd name="connsiteX56" fmla="*/ 2001692 w 3557175"/>
              <a:gd name="connsiteY56" fmla="*/ 4169651 h 4823545"/>
              <a:gd name="connsiteX57" fmla="*/ 2174502 w 3557175"/>
              <a:gd name="connsiteY57" fmla="*/ 4339416 h 4823545"/>
              <a:gd name="connsiteX58" fmla="*/ 2318443 w 3557175"/>
              <a:gd name="connsiteY58" fmla="*/ 4460284 h 4823545"/>
              <a:gd name="connsiteX59" fmla="*/ 2496873 w 3557175"/>
              <a:gd name="connsiteY59" fmla="*/ 4556973 h 4823545"/>
              <a:gd name="connsiteX60" fmla="*/ 2660459 w 3557175"/>
              <a:gd name="connsiteY60" fmla="*/ 4624601 h 4823545"/>
              <a:gd name="connsiteX61" fmla="*/ 2793010 w 3557175"/>
              <a:gd name="connsiteY61" fmla="*/ 4675197 h 4823545"/>
              <a:gd name="connsiteX62" fmla="*/ 2865494 w 3557175"/>
              <a:gd name="connsiteY62" fmla="*/ 4708796 h 4823545"/>
              <a:gd name="connsiteX63" fmla="*/ 2964407 w 3557175"/>
              <a:gd name="connsiteY63" fmla="*/ 4759746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40222 w 3557175"/>
              <a:gd name="connsiteY68" fmla="*/ 4633265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1911109 w 3557175"/>
              <a:gd name="connsiteY54" fmla="*/ 3965027 h 4823545"/>
              <a:gd name="connsiteX55" fmla="*/ 1929226 w 3557175"/>
              <a:gd name="connsiteY55" fmla="*/ 4051855 h 4823545"/>
              <a:gd name="connsiteX56" fmla="*/ 2001692 w 3557175"/>
              <a:gd name="connsiteY56" fmla="*/ 4169651 h 4823545"/>
              <a:gd name="connsiteX57" fmla="*/ 2174502 w 3557175"/>
              <a:gd name="connsiteY57" fmla="*/ 4339416 h 4823545"/>
              <a:gd name="connsiteX58" fmla="*/ 2318443 w 3557175"/>
              <a:gd name="connsiteY58" fmla="*/ 4460284 h 4823545"/>
              <a:gd name="connsiteX59" fmla="*/ 2496873 w 3557175"/>
              <a:gd name="connsiteY59" fmla="*/ 4556973 h 4823545"/>
              <a:gd name="connsiteX60" fmla="*/ 2660459 w 3557175"/>
              <a:gd name="connsiteY60" fmla="*/ 4624601 h 4823545"/>
              <a:gd name="connsiteX61" fmla="*/ 2793010 w 3557175"/>
              <a:gd name="connsiteY61" fmla="*/ 4675197 h 4823545"/>
              <a:gd name="connsiteX62" fmla="*/ 2865494 w 3557175"/>
              <a:gd name="connsiteY62" fmla="*/ 4708796 h 4823545"/>
              <a:gd name="connsiteX63" fmla="*/ 2964407 w 3557175"/>
              <a:gd name="connsiteY63" fmla="*/ 4759746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40222 w 3557175"/>
              <a:gd name="connsiteY68" fmla="*/ 4633265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1911109 w 3557175"/>
              <a:gd name="connsiteY54" fmla="*/ 3965027 h 4823545"/>
              <a:gd name="connsiteX55" fmla="*/ 1929226 w 3557175"/>
              <a:gd name="connsiteY55" fmla="*/ 4051855 h 4823545"/>
              <a:gd name="connsiteX56" fmla="*/ 2001692 w 3557175"/>
              <a:gd name="connsiteY56" fmla="*/ 4169651 h 4823545"/>
              <a:gd name="connsiteX57" fmla="*/ 2174502 w 3557175"/>
              <a:gd name="connsiteY57" fmla="*/ 4339416 h 4823545"/>
              <a:gd name="connsiteX58" fmla="*/ 2318443 w 3557175"/>
              <a:gd name="connsiteY58" fmla="*/ 4460284 h 4823545"/>
              <a:gd name="connsiteX59" fmla="*/ 2496873 w 3557175"/>
              <a:gd name="connsiteY59" fmla="*/ 4556973 h 4823545"/>
              <a:gd name="connsiteX60" fmla="*/ 2660459 w 3557175"/>
              <a:gd name="connsiteY60" fmla="*/ 4624601 h 4823545"/>
              <a:gd name="connsiteX61" fmla="*/ 2793010 w 3557175"/>
              <a:gd name="connsiteY61" fmla="*/ 4675197 h 4823545"/>
              <a:gd name="connsiteX62" fmla="*/ 2865494 w 3557175"/>
              <a:gd name="connsiteY62" fmla="*/ 4708796 h 4823545"/>
              <a:gd name="connsiteX63" fmla="*/ 2964407 w 3557175"/>
              <a:gd name="connsiteY63" fmla="*/ 4759746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1911109 w 3557175"/>
              <a:gd name="connsiteY54" fmla="*/ 3965027 h 4823545"/>
              <a:gd name="connsiteX55" fmla="*/ 1929226 w 3557175"/>
              <a:gd name="connsiteY55" fmla="*/ 4051855 h 4823545"/>
              <a:gd name="connsiteX56" fmla="*/ 2057209 w 3557175"/>
              <a:gd name="connsiteY56" fmla="*/ 4154034 h 4823545"/>
              <a:gd name="connsiteX57" fmla="*/ 2174502 w 3557175"/>
              <a:gd name="connsiteY57" fmla="*/ 4339416 h 4823545"/>
              <a:gd name="connsiteX58" fmla="*/ 2318443 w 3557175"/>
              <a:gd name="connsiteY58" fmla="*/ 4460284 h 4823545"/>
              <a:gd name="connsiteX59" fmla="*/ 2496873 w 3557175"/>
              <a:gd name="connsiteY59" fmla="*/ 4556973 h 4823545"/>
              <a:gd name="connsiteX60" fmla="*/ 2660459 w 3557175"/>
              <a:gd name="connsiteY60" fmla="*/ 4624601 h 4823545"/>
              <a:gd name="connsiteX61" fmla="*/ 2793010 w 3557175"/>
              <a:gd name="connsiteY61" fmla="*/ 4675197 h 4823545"/>
              <a:gd name="connsiteX62" fmla="*/ 2865494 w 3557175"/>
              <a:gd name="connsiteY62" fmla="*/ 4708796 h 4823545"/>
              <a:gd name="connsiteX63" fmla="*/ 2964407 w 3557175"/>
              <a:gd name="connsiteY63" fmla="*/ 4759746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1911109 w 3557175"/>
              <a:gd name="connsiteY54" fmla="*/ 3965027 h 4823545"/>
              <a:gd name="connsiteX55" fmla="*/ 1929226 w 3557175"/>
              <a:gd name="connsiteY55" fmla="*/ 4051855 h 4823545"/>
              <a:gd name="connsiteX56" fmla="*/ 2057209 w 3557175"/>
              <a:gd name="connsiteY56" fmla="*/ 4154034 h 4823545"/>
              <a:gd name="connsiteX57" fmla="*/ 2304331 w 3557175"/>
              <a:gd name="connsiteY57" fmla="*/ 4230860 h 4823545"/>
              <a:gd name="connsiteX58" fmla="*/ 2318443 w 3557175"/>
              <a:gd name="connsiteY58" fmla="*/ 4460284 h 4823545"/>
              <a:gd name="connsiteX59" fmla="*/ 2496873 w 3557175"/>
              <a:gd name="connsiteY59" fmla="*/ 4556973 h 4823545"/>
              <a:gd name="connsiteX60" fmla="*/ 2660459 w 3557175"/>
              <a:gd name="connsiteY60" fmla="*/ 4624601 h 4823545"/>
              <a:gd name="connsiteX61" fmla="*/ 2793010 w 3557175"/>
              <a:gd name="connsiteY61" fmla="*/ 4675197 h 4823545"/>
              <a:gd name="connsiteX62" fmla="*/ 2865494 w 3557175"/>
              <a:gd name="connsiteY62" fmla="*/ 4708796 h 4823545"/>
              <a:gd name="connsiteX63" fmla="*/ 2964407 w 3557175"/>
              <a:gd name="connsiteY63" fmla="*/ 4759746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1911109 w 3557175"/>
              <a:gd name="connsiteY54" fmla="*/ 3965027 h 4823545"/>
              <a:gd name="connsiteX55" fmla="*/ 1929226 w 3557175"/>
              <a:gd name="connsiteY55" fmla="*/ 4051855 h 4823545"/>
              <a:gd name="connsiteX56" fmla="*/ 2057209 w 3557175"/>
              <a:gd name="connsiteY56" fmla="*/ 4154034 h 4823545"/>
              <a:gd name="connsiteX57" fmla="*/ 2304331 w 3557175"/>
              <a:gd name="connsiteY57" fmla="*/ 4230860 h 4823545"/>
              <a:gd name="connsiteX58" fmla="*/ 2704704 w 3557175"/>
              <a:gd name="connsiteY58" fmla="*/ 4374004 h 4823545"/>
              <a:gd name="connsiteX59" fmla="*/ 2496873 w 3557175"/>
              <a:gd name="connsiteY59" fmla="*/ 4556973 h 4823545"/>
              <a:gd name="connsiteX60" fmla="*/ 2660459 w 3557175"/>
              <a:gd name="connsiteY60" fmla="*/ 4624601 h 4823545"/>
              <a:gd name="connsiteX61" fmla="*/ 2793010 w 3557175"/>
              <a:gd name="connsiteY61" fmla="*/ 4675197 h 4823545"/>
              <a:gd name="connsiteX62" fmla="*/ 2865494 w 3557175"/>
              <a:gd name="connsiteY62" fmla="*/ 4708796 h 4823545"/>
              <a:gd name="connsiteX63" fmla="*/ 2964407 w 3557175"/>
              <a:gd name="connsiteY63" fmla="*/ 4759746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1911109 w 3557175"/>
              <a:gd name="connsiteY54" fmla="*/ 3965027 h 4823545"/>
              <a:gd name="connsiteX55" fmla="*/ 1929226 w 3557175"/>
              <a:gd name="connsiteY55" fmla="*/ 4051855 h 4823545"/>
              <a:gd name="connsiteX56" fmla="*/ 2057209 w 3557175"/>
              <a:gd name="connsiteY56" fmla="*/ 4154034 h 4823545"/>
              <a:gd name="connsiteX57" fmla="*/ 2304331 w 3557175"/>
              <a:gd name="connsiteY57" fmla="*/ 4230860 h 4823545"/>
              <a:gd name="connsiteX58" fmla="*/ 2704704 w 3557175"/>
              <a:gd name="connsiteY58" fmla="*/ 4374004 h 4823545"/>
              <a:gd name="connsiteX59" fmla="*/ 3002046 w 3557175"/>
              <a:gd name="connsiteY59" fmla="*/ 4418647 h 4823545"/>
              <a:gd name="connsiteX60" fmla="*/ 2660459 w 3557175"/>
              <a:gd name="connsiteY60" fmla="*/ 4624601 h 4823545"/>
              <a:gd name="connsiteX61" fmla="*/ 2793010 w 3557175"/>
              <a:gd name="connsiteY61" fmla="*/ 4675197 h 4823545"/>
              <a:gd name="connsiteX62" fmla="*/ 2865494 w 3557175"/>
              <a:gd name="connsiteY62" fmla="*/ 4708796 h 4823545"/>
              <a:gd name="connsiteX63" fmla="*/ 2964407 w 3557175"/>
              <a:gd name="connsiteY63" fmla="*/ 4759746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1911109 w 3557175"/>
              <a:gd name="connsiteY54" fmla="*/ 3965027 h 4823545"/>
              <a:gd name="connsiteX55" fmla="*/ 1929226 w 3557175"/>
              <a:gd name="connsiteY55" fmla="*/ 4051855 h 4823545"/>
              <a:gd name="connsiteX56" fmla="*/ 2057209 w 3557175"/>
              <a:gd name="connsiteY56" fmla="*/ 4154034 h 4823545"/>
              <a:gd name="connsiteX57" fmla="*/ 2304331 w 3557175"/>
              <a:gd name="connsiteY57" fmla="*/ 4230860 h 4823545"/>
              <a:gd name="connsiteX58" fmla="*/ 2708107 w 3557175"/>
              <a:gd name="connsiteY58" fmla="*/ 4339769 h 4823545"/>
              <a:gd name="connsiteX59" fmla="*/ 3002046 w 3557175"/>
              <a:gd name="connsiteY59" fmla="*/ 4418647 h 4823545"/>
              <a:gd name="connsiteX60" fmla="*/ 2660459 w 3557175"/>
              <a:gd name="connsiteY60" fmla="*/ 4624601 h 4823545"/>
              <a:gd name="connsiteX61" fmla="*/ 2793010 w 3557175"/>
              <a:gd name="connsiteY61" fmla="*/ 4675197 h 4823545"/>
              <a:gd name="connsiteX62" fmla="*/ 2865494 w 3557175"/>
              <a:gd name="connsiteY62" fmla="*/ 4708796 h 4823545"/>
              <a:gd name="connsiteX63" fmla="*/ 2964407 w 3557175"/>
              <a:gd name="connsiteY63" fmla="*/ 4759746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1911109 w 3557175"/>
              <a:gd name="connsiteY54" fmla="*/ 3965027 h 4823545"/>
              <a:gd name="connsiteX55" fmla="*/ 1929226 w 3557175"/>
              <a:gd name="connsiteY55" fmla="*/ 4051855 h 4823545"/>
              <a:gd name="connsiteX56" fmla="*/ 2057209 w 3557175"/>
              <a:gd name="connsiteY56" fmla="*/ 4154034 h 4823545"/>
              <a:gd name="connsiteX57" fmla="*/ 2304331 w 3557175"/>
              <a:gd name="connsiteY57" fmla="*/ 4230860 h 4823545"/>
              <a:gd name="connsiteX58" fmla="*/ 2708107 w 3557175"/>
              <a:gd name="connsiteY58" fmla="*/ 4339769 h 4823545"/>
              <a:gd name="connsiteX59" fmla="*/ 3001697 w 3557175"/>
              <a:gd name="connsiteY59" fmla="*/ 4402987 h 4823545"/>
              <a:gd name="connsiteX60" fmla="*/ 2660459 w 3557175"/>
              <a:gd name="connsiteY60" fmla="*/ 4624601 h 4823545"/>
              <a:gd name="connsiteX61" fmla="*/ 2793010 w 3557175"/>
              <a:gd name="connsiteY61" fmla="*/ 4675197 h 4823545"/>
              <a:gd name="connsiteX62" fmla="*/ 2865494 w 3557175"/>
              <a:gd name="connsiteY62" fmla="*/ 4708796 h 4823545"/>
              <a:gd name="connsiteX63" fmla="*/ 2964407 w 3557175"/>
              <a:gd name="connsiteY63" fmla="*/ 4759746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1911109 w 3557175"/>
              <a:gd name="connsiteY54" fmla="*/ 3965027 h 4823545"/>
              <a:gd name="connsiteX55" fmla="*/ 1929226 w 3557175"/>
              <a:gd name="connsiteY55" fmla="*/ 4051855 h 4823545"/>
              <a:gd name="connsiteX56" fmla="*/ 2057209 w 3557175"/>
              <a:gd name="connsiteY56" fmla="*/ 4154034 h 4823545"/>
              <a:gd name="connsiteX57" fmla="*/ 2304331 w 3557175"/>
              <a:gd name="connsiteY57" fmla="*/ 4230860 h 4823545"/>
              <a:gd name="connsiteX58" fmla="*/ 2708107 w 3557175"/>
              <a:gd name="connsiteY58" fmla="*/ 4339769 h 4823545"/>
              <a:gd name="connsiteX59" fmla="*/ 3001697 w 3557175"/>
              <a:gd name="connsiteY59" fmla="*/ 4402987 h 4823545"/>
              <a:gd name="connsiteX60" fmla="*/ 3225080 w 3557175"/>
              <a:gd name="connsiteY60" fmla="*/ 4582888 h 4823545"/>
              <a:gd name="connsiteX61" fmla="*/ 2793010 w 3557175"/>
              <a:gd name="connsiteY61" fmla="*/ 4675197 h 4823545"/>
              <a:gd name="connsiteX62" fmla="*/ 2865494 w 3557175"/>
              <a:gd name="connsiteY62" fmla="*/ 4708796 h 4823545"/>
              <a:gd name="connsiteX63" fmla="*/ 2964407 w 3557175"/>
              <a:gd name="connsiteY63" fmla="*/ 4759746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1911109 w 3557175"/>
              <a:gd name="connsiteY54" fmla="*/ 3965027 h 4823545"/>
              <a:gd name="connsiteX55" fmla="*/ 1929226 w 3557175"/>
              <a:gd name="connsiteY55" fmla="*/ 4051855 h 4823545"/>
              <a:gd name="connsiteX56" fmla="*/ 2057209 w 3557175"/>
              <a:gd name="connsiteY56" fmla="*/ 4154034 h 4823545"/>
              <a:gd name="connsiteX57" fmla="*/ 2304331 w 3557175"/>
              <a:gd name="connsiteY57" fmla="*/ 4230860 h 4823545"/>
              <a:gd name="connsiteX58" fmla="*/ 2708107 w 3557175"/>
              <a:gd name="connsiteY58" fmla="*/ 4339769 h 4823545"/>
              <a:gd name="connsiteX59" fmla="*/ 3001697 w 3557175"/>
              <a:gd name="connsiteY59" fmla="*/ 4402987 h 4823545"/>
              <a:gd name="connsiteX60" fmla="*/ 3225080 w 3557175"/>
              <a:gd name="connsiteY60" fmla="*/ 4582888 h 4823545"/>
              <a:gd name="connsiteX61" fmla="*/ 3171784 w 3557175"/>
              <a:gd name="connsiteY61" fmla="*/ 4685505 h 4823545"/>
              <a:gd name="connsiteX62" fmla="*/ 2865494 w 3557175"/>
              <a:gd name="connsiteY62" fmla="*/ 4708796 h 4823545"/>
              <a:gd name="connsiteX63" fmla="*/ 2964407 w 3557175"/>
              <a:gd name="connsiteY63" fmla="*/ 4759746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1911109 w 3557175"/>
              <a:gd name="connsiteY54" fmla="*/ 3965027 h 4823545"/>
              <a:gd name="connsiteX55" fmla="*/ 1929226 w 3557175"/>
              <a:gd name="connsiteY55" fmla="*/ 4051855 h 4823545"/>
              <a:gd name="connsiteX56" fmla="*/ 2057209 w 3557175"/>
              <a:gd name="connsiteY56" fmla="*/ 4154034 h 4823545"/>
              <a:gd name="connsiteX57" fmla="*/ 2304331 w 3557175"/>
              <a:gd name="connsiteY57" fmla="*/ 4230860 h 4823545"/>
              <a:gd name="connsiteX58" fmla="*/ 2708107 w 3557175"/>
              <a:gd name="connsiteY58" fmla="*/ 4339769 h 4823545"/>
              <a:gd name="connsiteX59" fmla="*/ 3001697 w 3557175"/>
              <a:gd name="connsiteY59" fmla="*/ 4402987 h 4823545"/>
              <a:gd name="connsiteX60" fmla="*/ 3225080 w 3557175"/>
              <a:gd name="connsiteY60" fmla="*/ 4582888 h 4823545"/>
              <a:gd name="connsiteX61" fmla="*/ 3171784 w 3557175"/>
              <a:gd name="connsiteY61" fmla="*/ 4685505 h 4823545"/>
              <a:gd name="connsiteX62" fmla="*/ 3121611 w 3557175"/>
              <a:gd name="connsiteY62" fmla="*/ 4741397 h 4823545"/>
              <a:gd name="connsiteX63" fmla="*/ 2964407 w 3557175"/>
              <a:gd name="connsiteY63" fmla="*/ 4759746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1911109 w 3557175"/>
              <a:gd name="connsiteY54" fmla="*/ 3965027 h 4823545"/>
              <a:gd name="connsiteX55" fmla="*/ 1929226 w 3557175"/>
              <a:gd name="connsiteY55" fmla="*/ 4051855 h 4823545"/>
              <a:gd name="connsiteX56" fmla="*/ 2057209 w 3557175"/>
              <a:gd name="connsiteY56" fmla="*/ 4154034 h 4823545"/>
              <a:gd name="connsiteX57" fmla="*/ 2304331 w 3557175"/>
              <a:gd name="connsiteY57" fmla="*/ 4230860 h 4823545"/>
              <a:gd name="connsiteX58" fmla="*/ 2708107 w 3557175"/>
              <a:gd name="connsiteY58" fmla="*/ 4339769 h 4823545"/>
              <a:gd name="connsiteX59" fmla="*/ 3001697 w 3557175"/>
              <a:gd name="connsiteY59" fmla="*/ 4402987 h 4823545"/>
              <a:gd name="connsiteX60" fmla="*/ 3225080 w 3557175"/>
              <a:gd name="connsiteY60" fmla="*/ 4582888 h 4823545"/>
              <a:gd name="connsiteX61" fmla="*/ 3171784 w 3557175"/>
              <a:gd name="connsiteY61" fmla="*/ 4685505 h 4823545"/>
              <a:gd name="connsiteX62" fmla="*/ 3121611 w 3557175"/>
              <a:gd name="connsiteY62" fmla="*/ 4741397 h 4823545"/>
              <a:gd name="connsiteX63" fmla="*/ 3086712 w 3557175"/>
              <a:gd name="connsiteY63" fmla="*/ 4796054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1911109 w 3557175"/>
              <a:gd name="connsiteY54" fmla="*/ 3965027 h 4823545"/>
              <a:gd name="connsiteX55" fmla="*/ 1929226 w 3557175"/>
              <a:gd name="connsiteY55" fmla="*/ 4051855 h 4823545"/>
              <a:gd name="connsiteX56" fmla="*/ 2057209 w 3557175"/>
              <a:gd name="connsiteY56" fmla="*/ 4154034 h 4823545"/>
              <a:gd name="connsiteX57" fmla="*/ 2304331 w 3557175"/>
              <a:gd name="connsiteY57" fmla="*/ 4230860 h 4823545"/>
              <a:gd name="connsiteX58" fmla="*/ 2708107 w 3557175"/>
              <a:gd name="connsiteY58" fmla="*/ 4339769 h 4823545"/>
              <a:gd name="connsiteX59" fmla="*/ 3001697 w 3557175"/>
              <a:gd name="connsiteY59" fmla="*/ 4402987 h 4823545"/>
              <a:gd name="connsiteX60" fmla="*/ 3225080 w 3557175"/>
              <a:gd name="connsiteY60" fmla="*/ 4582888 h 4823545"/>
              <a:gd name="connsiteX61" fmla="*/ 3171784 w 3557175"/>
              <a:gd name="connsiteY61" fmla="*/ 4685505 h 4823545"/>
              <a:gd name="connsiteX62" fmla="*/ 3173282 w 3557175"/>
              <a:gd name="connsiteY62" fmla="*/ 4759126 h 4823545"/>
              <a:gd name="connsiteX63" fmla="*/ 3086712 w 3557175"/>
              <a:gd name="connsiteY63" fmla="*/ 4796054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1911109 w 3557175"/>
              <a:gd name="connsiteY54" fmla="*/ 3965027 h 4823545"/>
              <a:gd name="connsiteX55" fmla="*/ 1929226 w 3557175"/>
              <a:gd name="connsiteY55" fmla="*/ 4051855 h 4823545"/>
              <a:gd name="connsiteX56" fmla="*/ 2057209 w 3557175"/>
              <a:gd name="connsiteY56" fmla="*/ 4154034 h 4823545"/>
              <a:gd name="connsiteX57" fmla="*/ 2304331 w 3557175"/>
              <a:gd name="connsiteY57" fmla="*/ 4230860 h 4823545"/>
              <a:gd name="connsiteX58" fmla="*/ 2708107 w 3557175"/>
              <a:gd name="connsiteY58" fmla="*/ 4339769 h 4823545"/>
              <a:gd name="connsiteX59" fmla="*/ 3001697 w 3557175"/>
              <a:gd name="connsiteY59" fmla="*/ 4402987 h 4823545"/>
              <a:gd name="connsiteX60" fmla="*/ 3225080 w 3557175"/>
              <a:gd name="connsiteY60" fmla="*/ 4582888 h 4823545"/>
              <a:gd name="connsiteX61" fmla="*/ 3223449 w 3557175"/>
              <a:gd name="connsiteY61" fmla="*/ 4692095 h 4823545"/>
              <a:gd name="connsiteX62" fmla="*/ 3173282 w 3557175"/>
              <a:gd name="connsiteY62" fmla="*/ 4759126 h 4823545"/>
              <a:gd name="connsiteX63" fmla="*/ 3086712 w 3557175"/>
              <a:gd name="connsiteY63" fmla="*/ 4796054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1911109 w 3557175"/>
              <a:gd name="connsiteY54" fmla="*/ 3965027 h 4823545"/>
              <a:gd name="connsiteX55" fmla="*/ 1929226 w 3557175"/>
              <a:gd name="connsiteY55" fmla="*/ 4051855 h 4823545"/>
              <a:gd name="connsiteX56" fmla="*/ 2057209 w 3557175"/>
              <a:gd name="connsiteY56" fmla="*/ 4154034 h 4823545"/>
              <a:gd name="connsiteX57" fmla="*/ 2304331 w 3557175"/>
              <a:gd name="connsiteY57" fmla="*/ 4230860 h 4823545"/>
              <a:gd name="connsiteX58" fmla="*/ 2708107 w 3557175"/>
              <a:gd name="connsiteY58" fmla="*/ 4339769 h 4823545"/>
              <a:gd name="connsiteX59" fmla="*/ 3001697 w 3557175"/>
              <a:gd name="connsiteY59" fmla="*/ 4402987 h 4823545"/>
              <a:gd name="connsiteX60" fmla="*/ 3198689 w 3557175"/>
              <a:gd name="connsiteY60" fmla="*/ 4552332 h 4823545"/>
              <a:gd name="connsiteX61" fmla="*/ 3223449 w 3557175"/>
              <a:gd name="connsiteY61" fmla="*/ 4692095 h 4823545"/>
              <a:gd name="connsiteX62" fmla="*/ 3173282 w 3557175"/>
              <a:gd name="connsiteY62" fmla="*/ 4759126 h 4823545"/>
              <a:gd name="connsiteX63" fmla="*/ 3086712 w 3557175"/>
              <a:gd name="connsiteY63" fmla="*/ 4796054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1911109 w 3557175"/>
              <a:gd name="connsiteY54" fmla="*/ 3965027 h 4823545"/>
              <a:gd name="connsiteX55" fmla="*/ 1929226 w 3557175"/>
              <a:gd name="connsiteY55" fmla="*/ 4051855 h 4823545"/>
              <a:gd name="connsiteX56" fmla="*/ 2057209 w 3557175"/>
              <a:gd name="connsiteY56" fmla="*/ 4154034 h 4823545"/>
              <a:gd name="connsiteX57" fmla="*/ 2304331 w 3557175"/>
              <a:gd name="connsiteY57" fmla="*/ 4230860 h 4823545"/>
              <a:gd name="connsiteX58" fmla="*/ 2708107 w 3557175"/>
              <a:gd name="connsiteY58" fmla="*/ 4339769 h 4823545"/>
              <a:gd name="connsiteX59" fmla="*/ 3001697 w 3557175"/>
              <a:gd name="connsiteY59" fmla="*/ 4402987 h 4823545"/>
              <a:gd name="connsiteX60" fmla="*/ 3198689 w 3557175"/>
              <a:gd name="connsiteY60" fmla="*/ 4552332 h 4823545"/>
              <a:gd name="connsiteX61" fmla="*/ 3252807 w 3557175"/>
              <a:gd name="connsiteY61" fmla="*/ 4635505 h 4823545"/>
              <a:gd name="connsiteX62" fmla="*/ 3173282 w 3557175"/>
              <a:gd name="connsiteY62" fmla="*/ 4759126 h 4823545"/>
              <a:gd name="connsiteX63" fmla="*/ 3086712 w 3557175"/>
              <a:gd name="connsiteY63" fmla="*/ 4796054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1911109 w 3557175"/>
              <a:gd name="connsiteY54" fmla="*/ 3965027 h 4823545"/>
              <a:gd name="connsiteX55" fmla="*/ 1929226 w 3557175"/>
              <a:gd name="connsiteY55" fmla="*/ 4051855 h 4823545"/>
              <a:gd name="connsiteX56" fmla="*/ 2057209 w 3557175"/>
              <a:gd name="connsiteY56" fmla="*/ 4154034 h 4823545"/>
              <a:gd name="connsiteX57" fmla="*/ 2304331 w 3557175"/>
              <a:gd name="connsiteY57" fmla="*/ 4230860 h 4823545"/>
              <a:gd name="connsiteX58" fmla="*/ 2708107 w 3557175"/>
              <a:gd name="connsiteY58" fmla="*/ 4339769 h 4823545"/>
              <a:gd name="connsiteX59" fmla="*/ 3001697 w 3557175"/>
              <a:gd name="connsiteY59" fmla="*/ 4402987 h 4823545"/>
              <a:gd name="connsiteX60" fmla="*/ 3198689 w 3557175"/>
              <a:gd name="connsiteY60" fmla="*/ 4552332 h 4823545"/>
              <a:gd name="connsiteX61" fmla="*/ 3241280 w 3557175"/>
              <a:gd name="connsiteY61" fmla="*/ 4649536 h 4823545"/>
              <a:gd name="connsiteX62" fmla="*/ 3173282 w 3557175"/>
              <a:gd name="connsiteY62" fmla="*/ 4759126 h 4823545"/>
              <a:gd name="connsiteX63" fmla="*/ 3086712 w 3557175"/>
              <a:gd name="connsiteY63" fmla="*/ 4796054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2003604 w 3557175"/>
              <a:gd name="connsiteY54" fmla="*/ 3972039 h 4823545"/>
              <a:gd name="connsiteX55" fmla="*/ 1929226 w 3557175"/>
              <a:gd name="connsiteY55" fmla="*/ 4051855 h 4823545"/>
              <a:gd name="connsiteX56" fmla="*/ 2057209 w 3557175"/>
              <a:gd name="connsiteY56" fmla="*/ 4154034 h 4823545"/>
              <a:gd name="connsiteX57" fmla="*/ 2304331 w 3557175"/>
              <a:gd name="connsiteY57" fmla="*/ 4230860 h 4823545"/>
              <a:gd name="connsiteX58" fmla="*/ 2708107 w 3557175"/>
              <a:gd name="connsiteY58" fmla="*/ 4339769 h 4823545"/>
              <a:gd name="connsiteX59" fmla="*/ 3001697 w 3557175"/>
              <a:gd name="connsiteY59" fmla="*/ 4402987 h 4823545"/>
              <a:gd name="connsiteX60" fmla="*/ 3198689 w 3557175"/>
              <a:gd name="connsiteY60" fmla="*/ 4552332 h 4823545"/>
              <a:gd name="connsiteX61" fmla="*/ 3241280 w 3557175"/>
              <a:gd name="connsiteY61" fmla="*/ 4649536 h 4823545"/>
              <a:gd name="connsiteX62" fmla="*/ 3173282 w 3557175"/>
              <a:gd name="connsiteY62" fmla="*/ 4759126 h 4823545"/>
              <a:gd name="connsiteX63" fmla="*/ 3086712 w 3557175"/>
              <a:gd name="connsiteY63" fmla="*/ 4796054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2003604 w 3557175"/>
              <a:gd name="connsiteY54" fmla="*/ 3972039 h 4823545"/>
              <a:gd name="connsiteX55" fmla="*/ 2001115 w 3557175"/>
              <a:gd name="connsiteY55" fmla="*/ 4035674 h 4823545"/>
              <a:gd name="connsiteX56" fmla="*/ 2057209 w 3557175"/>
              <a:gd name="connsiteY56" fmla="*/ 4154034 h 4823545"/>
              <a:gd name="connsiteX57" fmla="*/ 2304331 w 3557175"/>
              <a:gd name="connsiteY57" fmla="*/ 4230860 h 4823545"/>
              <a:gd name="connsiteX58" fmla="*/ 2708107 w 3557175"/>
              <a:gd name="connsiteY58" fmla="*/ 4339769 h 4823545"/>
              <a:gd name="connsiteX59" fmla="*/ 3001697 w 3557175"/>
              <a:gd name="connsiteY59" fmla="*/ 4402987 h 4823545"/>
              <a:gd name="connsiteX60" fmla="*/ 3198689 w 3557175"/>
              <a:gd name="connsiteY60" fmla="*/ 4552332 h 4823545"/>
              <a:gd name="connsiteX61" fmla="*/ 3241280 w 3557175"/>
              <a:gd name="connsiteY61" fmla="*/ 4649536 h 4823545"/>
              <a:gd name="connsiteX62" fmla="*/ 3173282 w 3557175"/>
              <a:gd name="connsiteY62" fmla="*/ 4759126 h 4823545"/>
              <a:gd name="connsiteX63" fmla="*/ 3086712 w 3557175"/>
              <a:gd name="connsiteY63" fmla="*/ 4796054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2003604 w 3557175"/>
              <a:gd name="connsiteY54" fmla="*/ 3972039 h 4823545"/>
              <a:gd name="connsiteX55" fmla="*/ 2001115 w 3557175"/>
              <a:gd name="connsiteY55" fmla="*/ 4035674 h 4823545"/>
              <a:gd name="connsiteX56" fmla="*/ 2077574 w 3557175"/>
              <a:gd name="connsiteY56" fmla="*/ 4119808 h 4823545"/>
              <a:gd name="connsiteX57" fmla="*/ 2304331 w 3557175"/>
              <a:gd name="connsiteY57" fmla="*/ 4230860 h 4823545"/>
              <a:gd name="connsiteX58" fmla="*/ 2708107 w 3557175"/>
              <a:gd name="connsiteY58" fmla="*/ 4339769 h 4823545"/>
              <a:gd name="connsiteX59" fmla="*/ 3001697 w 3557175"/>
              <a:gd name="connsiteY59" fmla="*/ 4402987 h 4823545"/>
              <a:gd name="connsiteX60" fmla="*/ 3198689 w 3557175"/>
              <a:gd name="connsiteY60" fmla="*/ 4552332 h 4823545"/>
              <a:gd name="connsiteX61" fmla="*/ 3241280 w 3557175"/>
              <a:gd name="connsiteY61" fmla="*/ 4649536 h 4823545"/>
              <a:gd name="connsiteX62" fmla="*/ 3173282 w 3557175"/>
              <a:gd name="connsiteY62" fmla="*/ 4759126 h 4823545"/>
              <a:gd name="connsiteX63" fmla="*/ 3086712 w 3557175"/>
              <a:gd name="connsiteY63" fmla="*/ 4796054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2003604 w 3557175"/>
              <a:gd name="connsiteY54" fmla="*/ 3972039 h 4823545"/>
              <a:gd name="connsiteX55" fmla="*/ 2001115 w 3557175"/>
              <a:gd name="connsiteY55" fmla="*/ 4035674 h 4823545"/>
              <a:gd name="connsiteX56" fmla="*/ 2090210 w 3557175"/>
              <a:gd name="connsiteY56" fmla="*/ 4106190 h 4823545"/>
              <a:gd name="connsiteX57" fmla="*/ 2304331 w 3557175"/>
              <a:gd name="connsiteY57" fmla="*/ 4230860 h 4823545"/>
              <a:gd name="connsiteX58" fmla="*/ 2708107 w 3557175"/>
              <a:gd name="connsiteY58" fmla="*/ 4339769 h 4823545"/>
              <a:gd name="connsiteX59" fmla="*/ 3001697 w 3557175"/>
              <a:gd name="connsiteY59" fmla="*/ 4402987 h 4823545"/>
              <a:gd name="connsiteX60" fmla="*/ 3198689 w 3557175"/>
              <a:gd name="connsiteY60" fmla="*/ 4552332 h 4823545"/>
              <a:gd name="connsiteX61" fmla="*/ 3241280 w 3557175"/>
              <a:gd name="connsiteY61" fmla="*/ 4649536 h 4823545"/>
              <a:gd name="connsiteX62" fmla="*/ 3173282 w 3557175"/>
              <a:gd name="connsiteY62" fmla="*/ 4759126 h 4823545"/>
              <a:gd name="connsiteX63" fmla="*/ 3086712 w 3557175"/>
              <a:gd name="connsiteY63" fmla="*/ 4796054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2003604 w 3557175"/>
              <a:gd name="connsiteY54" fmla="*/ 3972039 h 4823545"/>
              <a:gd name="connsiteX55" fmla="*/ 2016336 w 3557175"/>
              <a:gd name="connsiteY55" fmla="*/ 4034948 h 4823545"/>
              <a:gd name="connsiteX56" fmla="*/ 2090210 w 3557175"/>
              <a:gd name="connsiteY56" fmla="*/ 4106190 h 4823545"/>
              <a:gd name="connsiteX57" fmla="*/ 2304331 w 3557175"/>
              <a:gd name="connsiteY57" fmla="*/ 4230860 h 4823545"/>
              <a:gd name="connsiteX58" fmla="*/ 2708107 w 3557175"/>
              <a:gd name="connsiteY58" fmla="*/ 4339769 h 4823545"/>
              <a:gd name="connsiteX59" fmla="*/ 3001697 w 3557175"/>
              <a:gd name="connsiteY59" fmla="*/ 4402987 h 4823545"/>
              <a:gd name="connsiteX60" fmla="*/ 3198689 w 3557175"/>
              <a:gd name="connsiteY60" fmla="*/ 4552332 h 4823545"/>
              <a:gd name="connsiteX61" fmla="*/ 3241280 w 3557175"/>
              <a:gd name="connsiteY61" fmla="*/ 4649536 h 4823545"/>
              <a:gd name="connsiteX62" fmla="*/ 3173282 w 3557175"/>
              <a:gd name="connsiteY62" fmla="*/ 4759126 h 4823545"/>
              <a:gd name="connsiteX63" fmla="*/ 3086712 w 3557175"/>
              <a:gd name="connsiteY63" fmla="*/ 4796054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68181 w 3557175"/>
              <a:gd name="connsiteY53" fmla="*/ 3937305 h 4823545"/>
              <a:gd name="connsiteX54" fmla="*/ 2003604 w 3557175"/>
              <a:gd name="connsiteY54" fmla="*/ 3972039 h 4823545"/>
              <a:gd name="connsiteX55" fmla="*/ 2016336 w 3557175"/>
              <a:gd name="connsiteY55" fmla="*/ 4034948 h 4823545"/>
              <a:gd name="connsiteX56" fmla="*/ 2090210 w 3557175"/>
              <a:gd name="connsiteY56" fmla="*/ 4106190 h 4823545"/>
              <a:gd name="connsiteX57" fmla="*/ 2304331 w 3557175"/>
              <a:gd name="connsiteY57" fmla="*/ 4230860 h 4823545"/>
              <a:gd name="connsiteX58" fmla="*/ 2708107 w 3557175"/>
              <a:gd name="connsiteY58" fmla="*/ 4339769 h 4823545"/>
              <a:gd name="connsiteX59" fmla="*/ 3001697 w 3557175"/>
              <a:gd name="connsiteY59" fmla="*/ 4402987 h 4823545"/>
              <a:gd name="connsiteX60" fmla="*/ 3198689 w 3557175"/>
              <a:gd name="connsiteY60" fmla="*/ 4552332 h 4823545"/>
              <a:gd name="connsiteX61" fmla="*/ 3241280 w 3557175"/>
              <a:gd name="connsiteY61" fmla="*/ 4649536 h 4823545"/>
              <a:gd name="connsiteX62" fmla="*/ 3173282 w 3557175"/>
              <a:gd name="connsiteY62" fmla="*/ 4759126 h 4823545"/>
              <a:gd name="connsiteX63" fmla="*/ 3086712 w 3557175"/>
              <a:gd name="connsiteY63" fmla="*/ 4796054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557175" h="4823545">
                <a:moveTo>
                  <a:pt x="576125" y="2180771"/>
                </a:moveTo>
                <a:lnTo>
                  <a:pt x="602553" y="1979920"/>
                </a:lnTo>
                <a:lnTo>
                  <a:pt x="533840" y="1736785"/>
                </a:lnTo>
                <a:lnTo>
                  <a:pt x="486271" y="1514791"/>
                </a:lnTo>
                <a:lnTo>
                  <a:pt x="406987" y="1335083"/>
                </a:lnTo>
                <a:lnTo>
                  <a:pt x="290706" y="1239942"/>
                </a:lnTo>
                <a:lnTo>
                  <a:pt x="264277" y="1076091"/>
                </a:lnTo>
                <a:lnTo>
                  <a:pt x="195565" y="980951"/>
                </a:lnTo>
                <a:lnTo>
                  <a:pt x="89854" y="848812"/>
                </a:lnTo>
                <a:lnTo>
                  <a:pt x="31713" y="711388"/>
                </a:lnTo>
                <a:lnTo>
                  <a:pt x="0" y="600391"/>
                </a:lnTo>
                <a:lnTo>
                  <a:pt x="121568" y="473538"/>
                </a:lnTo>
                <a:lnTo>
                  <a:pt x="169138" y="457682"/>
                </a:lnTo>
                <a:lnTo>
                  <a:pt x="290705" y="420683"/>
                </a:lnTo>
                <a:lnTo>
                  <a:pt x="412273" y="410112"/>
                </a:lnTo>
                <a:lnTo>
                  <a:pt x="486271" y="373113"/>
                </a:lnTo>
                <a:lnTo>
                  <a:pt x="533643" y="278643"/>
                </a:lnTo>
                <a:lnTo>
                  <a:pt x="491635" y="130728"/>
                </a:lnTo>
                <a:cubicBezTo>
                  <a:pt x="539363" y="91546"/>
                  <a:pt x="546147" y="25068"/>
                  <a:pt x="634818" y="13182"/>
                </a:cubicBezTo>
                <a:cubicBezTo>
                  <a:pt x="671725" y="-4338"/>
                  <a:pt x="717093" y="-1484"/>
                  <a:pt x="760843" y="5136"/>
                </a:cubicBezTo>
                <a:cubicBezTo>
                  <a:pt x="804593" y="11756"/>
                  <a:pt x="843907" y="26364"/>
                  <a:pt x="897321" y="52903"/>
                </a:cubicBezTo>
                <a:lnTo>
                  <a:pt x="1081328" y="191669"/>
                </a:lnTo>
                <a:lnTo>
                  <a:pt x="1183963" y="304401"/>
                </a:lnTo>
                <a:lnTo>
                  <a:pt x="1220962" y="531679"/>
                </a:lnTo>
                <a:lnTo>
                  <a:pt x="1231533" y="616248"/>
                </a:lnTo>
                <a:lnTo>
                  <a:pt x="1331958" y="817099"/>
                </a:lnTo>
                <a:lnTo>
                  <a:pt x="1405956" y="1113090"/>
                </a:lnTo>
                <a:lnTo>
                  <a:pt x="1427098" y="1160660"/>
                </a:lnTo>
                <a:lnTo>
                  <a:pt x="1670234" y="1504220"/>
                </a:lnTo>
                <a:lnTo>
                  <a:pt x="1797087" y="1694500"/>
                </a:lnTo>
                <a:lnTo>
                  <a:pt x="1791801" y="1863638"/>
                </a:lnTo>
                <a:lnTo>
                  <a:pt x="1818229" y="2011633"/>
                </a:lnTo>
                <a:lnTo>
                  <a:pt x="1966224" y="2196627"/>
                </a:lnTo>
                <a:lnTo>
                  <a:pt x="2098363" y="2392193"/>
                </a:lnTo>
                <a:lnTo>
                  <a:pt x="2103649" y="2455619"/>
                </a:lnTo>
                <a:lnTo>
                  <a:pt x="2198788" y="2608900"/>
                </a:lnTo>
                <a:lnTo>
                  <a:pt x="2262215" y="2904891"/>
                </a:lnTo>
                <a:cubicBezTo>
                  <a:pt x="2274548" y="2931319"/>
                  <a:pt x="2299214" y="2948055"/>
                  <a:pt x="2336213" y="2963031"/>
                </a:cubicBezTo>
                <a:cubicBezTo>
                  <a:pt x="2373212" y="2978007"/>
                  <a:pt x="2422543" y="2991221"/>
                  <a:pt x="2484208" y="2994745"/>
                </a:cubicBezTo>
                <a:lnTo>
                  <a:pt x="2785484" y="2984174"/>
                </a:lnTo>
                <a:cubicBezTo>
                  <a:pt x="2886790" y="3001792"/>
                  <a:pt x="3049762" y="3050243"/>
                  <a:pt x="3102617" y="3063457"/>
                </a:cubicBezTo>
                <a:cubicBezTo>
                  <a:pt x="3141378" y="3084599"/>
                  <a:pt x="3203042" y="3070505"/>
                  <a:pt x="3250612" y="3079314"/>
                </a:cubicBezTo>
                <a:cubicBezTo>
                  <a:pt x="3298182" y="3088123"/>
                  <a:pt x="3331658" y="3119837"/>
                  <a:pt x="3388037" y="3116313"/>
                </a:cubicBezTo>
                <a:lnTo>
                  <a:pt x="3403894" y="3169168"/>
                </a:lnTo>
                <a:lnTo>
                  <a:pt x="3472606" y="3296022"/>
                </a:lnTo>
                <a:lnTo>
                  <a:pt x="3493748" y="3348877"/>
                </a:lnTo>
                <a:lnTo>
                  <a:pt x="3557175" y="3692438"/>
                </a:lnTo>
                <a:lnTo>
                  <a:pt x="3546603" y="3914431"/>
                </a:lnTo>
                <a:lnTo>
                  <a:pt x="3467320" y="4014856"/>
                </a:lnTo>
                <a:lnTo>
                  <a:pt x="3324610" y="4099425"/>
                </a:lnTo>
                <a:lnTo>
                  <a:pt x="3139616" y="4131138"/>
                </a:lnTo>
                <a:lnTo>
                  <a:pt x="2637489" y="4083568"/>
                </a:lnTo>
                <a:lnTo>
                  <a:pt x="2404925" y="4004285"/>
                </a:lnTo>
                <a:lnTo>
                  <a:pt x="2068181" y="3937305"/>
                </a:lnTo>
                <a:lnTo>
                  <a:pt x="2003604" y="3972039"/>
                </a:lnTo>
                <a:lnTo>
                  <a:pt x="2016336" y="4034948"/>
                </a:lnTo>
                <a:cubicBezTo>
                  <a:pt x="2040491" y="4074213"/>
                  <a:pt x="2066055" y="4066925"/>
                  <a:pt x="2090210" y="4106190"/>
                </a:cubicBezTo>
                <a:cubicBezTo>
                  <a:pt x="2153479" y="4150315"/>
                  <a:pt x="2241062" y="4186735"/>
                  <a:pt x="2304331" y="4230860"/>
                </a:cubicBezTo>
                <a:lnTo>
                  <a:pt x="2708107" y="4339769"/>
                </a:lnTo>
                <a:lnTo>
                  <a:pt x="3001697" y="4402987"/>
                </a:lnTo>
                <a:cubicBezTo>
                  <a:pt x="3067131" y="4438037"/>
                  <a:pt x="3150422" y="4529362"/>
                  <a:pt x="3198689" y="4552332"/>
                </a:cubicBezTo>
                <a:cubicBezTo>
                  <a:pt x="3238678" y="4586609"/>
                  <a:pt x="3216180" y="4636986"/>
                  <a:pt x="3241280" y="4649536"/>
                </a:cubicBezTo>
                <a:cubicBezTo>
                  <a:pt x="3241779" y="4674076"/>
                  <a:pt x="3172783" y="4734586"/>
                  <a:pt x="3173282" y="4759126"/>
                </a:cubicBezTo>
                <a:lnTo>
                  <a:pt x="3086712" y="4796054"/>
                </a:lnTo>
                <a:lnTo>
                  <a:pt x="2987455" y="4823545"/>
                </a:lnTo>
                <a:lnTo>
                  <a:pt x="2875339" y="4818260"/>
                </a:lnTo>
                <a:lnTo>
                  <a:pt x="2616347" y="4807689"/>
                </a:lnTo>
                <a:lnTo>
                  <a:pt x="2267501" y="4749548"/>
                </a:lnTo>
                <a:lnTo>
                  <a:pt x="2012926" y="4653737"/>
                </a:lnTo>
                <a:lnTo>
                  <a:pt x="1865799" y="4506412"/>
                </a:lnTo>
                <a:lnTo>
                  <a:pt x="1733660" y="4300276"/>
                </a:lnTo>
                <a:lnTo>
                  <a:pt x="1606807" y="4035998"/>
                </a:lnTo>
                <a:lnTo>
                  <a:pt x="1427098" y="3703009"/>
                </a:lnTo>
                <a:lnTo>
                  <a:pt x="1411242" y="3650153"/>
                </a:lnTo>
                <a:lnTo>
                  <a:pt x="1284388" y="3486301"/>
                </a:lnTo>
                <a:lnTo>
                  <a:pt x="1104680" y="3370019"/>
                </a:lnTo>
                <a:lnTo>
                  <a:pt x="993683" y="3280165"/>
                </a:lnTo>
                <a:lnTo>
                  <a:pt x="924971" y="3148026"/>
                </a:lnTo>
                <a:lnTo>
                  <a:pt x="924971" y="2947175"/>
                </a:lnTo>
                <a:lnTo>
                  <a:pt x="898543" y="2746324"/>
                </a:lnTo>
                <a:lnTo>
                  <a:pt x="829831" y="2587758"/>
                </a:lnTo>
                <a:lnTo>
                  <a:pt x="734691" y="2460905"/>
                </a:lnTo>
                <a:lnTo>
                  <a:pt x="618409" y="2312909"/>
                </a:lnTo>
                <a:lnTo>
                  <a:pt x="576125" y="2180771"/>
                </a:lnTo>
                <a:close/>
              </a:path>
            </a:pathLst>
          </a:custGeom>
          <a:noFill/>
          <a:ln w="19050">
            <a:solidFill>
              <a:srgbClr val="8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23" name="TextBox 99"/>
          <p:cNvSpPr txBox="1">
            <a:spLocks noChangeArrowheads="1"/>
          </p:cNvSpPr>
          <p:nvPr/>
        </p:nvSpPr>
        <p:spPr bwMode="auto">
          <a:xfrm>
            <a:off x="4729163" y="304801"/>
            <a:ext cx="1612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800000"/>
                </a:solidFill>
                <a:effectLst/>
                <a:uLnTx/>
                <a:uFillTx/>
                <a:latin typeface="Arial" charset="0"/>
                <a:ea typeface="ＭＳ Ｐゴシック" charset="0"/>
                <a:cs typeface="+mn-cs"/>
              </a:rPr>
              <a:t>Outline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800000"/>
                </a:solidFill>
                <a:effectLst/>
                <a:uLnTx/>
                <a:uFillTx/>
                <a:latin typeface="Arial" charset="0"/>
                <a:ea typeface="ＭＳ Ｐゴシック" charset="0"/>
                <a:cs typeface="+mn-cs"/>
              </a:rPr>
              <a:t>Central Basin Uplift</a:t>
            </a:r>
          </a:p>
        </p:txBody>
      </p:sp>
      <p:cxnSp>
        <p:nvCxnSpPr>
          <p:cNvPr id="13" name="Straight Arrow Connector 12"/>
          <p:cNvCxnSpPr>
            <a:endCxn id="14" idx="18"/>
          </p:cNvCxnSpPr>
          <p:nvPr/>
        </p:nvCxnSpPr>
        <p:spPr bwMode="auto">
          <a:xfrm flipH="1">
            <a:off x="4738688" y="1152525"/>
            <a:ext cx="379412" cy="495300"/>
          </a:xfrm>
          <a:prstGeom prst="straightConnector1">
            <a:avLst/>
          </a:prstGeom>
          <a:ln w="28575">
            <a:solidFill>
              <a:srgbClr val="0099FF"/>
            </a:solidFill>
            <a:tailEnd type="arrow"/>
          </a:ln>
        </p:spPr>
        <p:style>
          <a:lnRef idx="1">
            <a:schemeClr val="accent1"/>
          </a:lnRef>
          <a:fillRef idx="0">
            <a:schemeClr val="accent1"/>
          </a:fillRef>
          <a:effectRef idx="0">
            <a:schemeClr val="accent1"/>
          </a:effectRef>
          <a:fontRef idx="minor">
            <a:schemeClr val="tx1"/>
          </a:fontRef>
        </p:style>
      </p:cxnSp>
      <p:sp>
        <p:nvSpPr>
          <p:cNvPr id="8225" name="TextBox 99"/>
          <p:cNvSpPr txBox="1">
            <a:spLocks noChangeArrowheads="1"/>
          </p:cNvSpPr>
          <p:nvPr/>
        </p:nvSpPr>
        <p:spPr bwMode="auto">
          <a:xfrm>
            <a:off x="4910139" y="731838"/>
            <a:ext cx="1843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099FF"/>
                </a:solidFill>
                <a:effectLst/>
                <a:uLnTx/>
                <a:uFillTx/>
                <a:latin typeface="Arial" charset="0"/>
                <a:ea typeface="ＭＳ Ｐゴシック" charset="0"/>
                <a:cs typeface="+mn-cs"/>
              </a:rPr>
              <a:t>Outline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099FF"/>
                </a:solidFill>
                <a:effectLst/>
                <a:uLnTx/>
                <a:uFillTx/>
                <a:latin typeface="Arial" charset="0"/>
                <a:ea typeface="ＭＳ Ｐゴシック" charset="0"/>
                <a:cs typeface="+mn-cs"/>
              </a:rPr>
              <a:t>Central Basin Platform</a:t>
            </a:r>
          </a:p>
        </p:txBody>
      </p:sp>
      <p:sp>
        <p:nvSpPr>
          <p:cNvPr id="14" name="Freeform 13"/>
          <p:cNvSpPr/>
          <p:nvPr/>
        </p:nvSpPr>
        <p:spPr bwMode="auto">
          <a:xfrm>
            <a:off x="3957639" y="1576389"/>
            <a:ext cx="2001837" cy="3030537"/>
          </a:xfrm>
          <a:custGeom>
            <a:avLst/>
            <a:gdLst>
              <a:gd name="connsiteX0" fmla="*/ 295275 w 1866900"/>
              <a:gd name="connsiteY0" fmla="*/ 1257300 h 3033713"/>
              <a:gd name="connsiteX1" fmla="*/ 261937 w 1866900"/>
              <a:gd name="connsiteY1" fmla="*/ 1133475 h 3033713"/>
              <a:gd name="connsiteX2" fmla="*/ 223837 w 1866900"/>
              <a:gd name="connsiteY2" fmla="*/ 1004888 h 3033713"/>
              <a:gd name="connsiteX3" fmla="*/ 204787 w 1866900"/>
              <a:gd name="connsiteY3" fmla="*/ 890588 h 3033713"/>
              <a:gd name="connsiteX4" fmla="*/ 190500 w 1866900"/>
              <a:gd name="connsiteY4" fmla="*/ 814388 h 3033713"/>
              <a:gd name="connsiteX5" fmla="*/ 171450 w 1866900"/>
              <a:gd name="connsiteY5" fmla="*/ 738188 h 3033713"/>
              <a:gd name="connsiteX6" fmla="*/ 114300 w 1866900"/>
              <a:gd name="connsiteY6" fmla="*/ 628650 h 3033713"/>
              <a:gd name="connsiteX7" fmla="*/ 28575 w 1866900"/>
              <a:gd name="connsiteY7" fmla="*/ 504825 h 3033713"/>
              <a:gd name="connsiteX8" fmla="*/ 0 w 1866900"/>
              <a:gd name="connsiteY8" fmla="*/ 338138 h 3033713"/>
              <a:gd name="connsiteX9" fmla="*/ 14287 w 1866900"/>
              <a:gd name="connsiteY9" fmla="*/ 190500 h 3033713"/>
              <a:gd name="connsiteX10" fmla="*/ 47625 w 1866900"/>
              <a:gd name="connsiteY10" fmla="*/ 128588 h 3033713"/>
              <a:gd name="connsiteX11" fmla="*/ 171450 w 1866900"/>
              <a:gd name="connsiteY11" fmla="*/ 57150 h 3033713"/>
              <a:gd name="connsiteX12" fmla="*/ 352425 w 1866900"/>
              <a:gd name="connsiteY12" fmla="*/ 0 h 3033713"/>
              <a:gd name="connsiteX13" fmla="*/ 471487 w 1866900"/>
              <a:gd name="connsiteY13" fmla="*/ 0 h 3033713"/>
              <a:gd name="connsiteX14" fmla="*/ 490537 w 1866900"/>
              <a:gd name="connsiteY14" fmla="*/ 0 h 3033713"/>
              <a:gd name="connsiteX15" fmla="*/ 595312 w 1866900"/>
              <a:gd name="connsiteY15" fmla="*/ 9525 h 3033713"/>
              <a:gd name="connsiteX16" fmla="*/ 781050 w 1866900"/>
              <a:gd name="connsiteY16" fmla="*/ 76200 h 3033713"/>
              <a:gd name="connsiteX17" fmla="*/ 890587 w 1866900"/>
              <a:gd name="connsiteY17" fmla="*/ 195263 h 3033713"/>
              <a:gd name="connsiteX18" fmla="*/ 1085850 w 1866900"/>
              <a:gd name="connsiteY18" fmla="*/ 566738 h 3033713"/>
              <a:gd name="connsiteX19" fmla="*/ 1285875 w 1866900"/>
              <a:gd name="connsiteY19" fmla="*/ 795338 h 3033713"/>
              <a:gd name="connsiteX20" fmla="*/ 1309687 w 1866900"/>
              <a:gd name="connsiteY20" fmla="*/ 914400 h 3033713"/>
              <a:gd name="connsiteX21" fmla="*/ 1304925 w 1866900"/>
              <a:gd name="connsiteY21" fmla="*/ 1062038 h 3033713"/>
              <a:gd name="connsiteX22" fmla="*/ 1219200 w 1866900"/>
              <a:gd name="connsiteY22" fmla="*/ 1138238 h 3033713"/>
              <a:gd name="connsiteX23" fmla="*/ 1190625 w 1866900"/>
              <a:gd name="connsiteY23" fmla="*/ 1228725 h 3033713"/>
              <a:gd name="connsiteX24" fmla="*/ 1233487 w 1866900"/>
              <a:gd name="connsiteY24" fmla="*/ 1419225 h 3033713"/>
              <a:gd name="connsiteX25" fmla="*/ 1314450 w 1866900"/>
              <a:gd name="connsiteY25" fmla="*/ 1590675 h 3033713"/>
              <a:gd name="connsiteX26" fmla="*/ 1428750 w 1866900"/>
              <a:gd name="connsiteY26" fmla="*/ 1752600 h 3033713"/>
              <a:gd name="connsiteX27" fmla="*/ 1514475 w 1866900"/>
              <a:gd name="connsiteY27" fmla="*/ 1843088 h 3033713"/>
              <a:gd name="connsiteX28" fmla="*/ 1538287 w 1866900"/>
              <a:gd name="connsiteY28" fmla="*/ 1914525 h 3033713"/>
              <a:gd name="connsiteX29" fmla="*/ 1585912 w 1866900"/>
              <a:gd name="connsiteY29" fmla="*/ 2081213 h 3033713"/>
              <a:gd name="connsiteX30" fmla="*/ 1614487 w 1866900"/>
              <a:gd name="connsiteY30" fmla="*/ 2109788 h 3033713"/>
              <a:gd name="connsiteX31" fmla="*/ 1671637 w 1866900"/>
              <a:gd name="connsiteY31" fmla="*/ 2243138 h 3033713"/>
              <a:gd name="connsiteX32" fmla="*/ 1809750 w 1866900"/>
              <a:gd name="connsiteY32" fmla="*/ 2366963 h 3033713"/>
              <a:gd name="connsiteX33" fmla="*/ 1866900 w 1866900"/>
              <a:gd name="connsiteY33" fmla="*/ 2514600 h 3033713"/>
              <a:gd name="connsiteX34" fmla="*/ 1862137 w 1866900"/>
              <a:gd name="connsiteY34" fmla="*/ 2662238 h 3033713"/>
              <a:gd name="connsiteX35" fmla="*/ 1866900 w 1866900"/>
              <a:gd name="connsiteY35" fmla="*/ 2781300 h 3033713"/>
              <a:gd name="connsiteX36" fmla="*/ 1814512 w 1866900"/>
              <a:gd name="connsiteY36" fmla="*/ 2900363 h 3033713"/>
              <a:gd name="connsiteX37" fmla="*/ 1752600 w 1866900"/>
              <a:gd name="connsiteY37" fmla="*/ 2976563 h 3033713"/>
              <a:gd name="connsiteX38" fmla="*/ 1676400 w 1866900"/>
              <a:gd name="connsiteY38" fmla="*/ 3000375 h 3033713"/>
              <a:gd name="connsiteX39" fmla="*/ 1628775 w 1866900"/>
              <a:gd name="connsiteY39" fmla="*/ 3000375 h 3033713"/>
              <a:gd name="connsiteX40" fmla="*/ 1490662 w 1866900"/>
              <a:gd name="connsiteY40" fmla="*/ 3033713 h 3033713"/>
              <a:gd name="connsiteX41" fmla="*/ 1381125 w 1866900"/>
              <a:gd name="connsiteY41" fmla="*/ 3033713 h 3033713"/>
              <a:gd name="connsiteX42" fmla="*/ 1276350 w 1866900"/>
              <a:gd name="connsiteY42" fmla="*/ 3033713 h 3033713"/>
              <a:gd name="connsiteX43" fmla="*/ 1176337 w 1866900"/>
              <a:gd name="connsiteY43" fmla="*/ 2995613 h 3033713"/>
              <a:gd name="connsiteX44" fmla="*/ 1128712 w 1866900"/>
              <a:gd name="connsiteY44" fmla="*/ 2947988 h 3033713"/>
              <a:gd name="connsiteX45" fmla="*/ 1085850 w 1866900"/>
              <a:gd name="connsiteY45" fmla="*/ 2843213 h 3033713"/>
              <a:gd name="connsiteX46" fmla="*/ 1062037 w 1866900"/>
              <a:gd name="connsiteY46" fmla="*/ 2786063 h 3033713"/>
              <a:gd name="connsiteX47" fmla="*/ 1038225 w 1866900"/>
              <a:gd name="connsiteY47" fmla="*/ 2752725 h 3033713"/>
              <a:gd name="connsiteX48" fmla="*/ 928687 w 1866900"/>
              <a:gd name="connsiteY48" fmla="*/ 2686050 h 3033713"/>
              <a:gd name="connsiteX49" fmla="*/ 871537 w 1866900"/>
              <a:gd name="connsiteY49" fmla="*/ 2662238 h 3033713"/>
              <a:gd name="connsiteX50" fmla="*/ 752475 w 1866900"/>
              <a:gd name="connsiteY50" fmla="*/ 2605088 h 3033713"/>
              <a:gd name="connsiteX51" fmla="*/ 690562 w 1866900"/>
              <a:gd name="connsiteY51" fmla="*/ 2519363 h 3033713"/>
              <a:gd name="connsiteX52" fmla="*/ 661987 w 1866900"/>
              <a:gd name="connsiteY52" fmla="*/ 2400300 h 3033713"/>
              <a:gd name="connsiteX53" fmla="*/ 661987 w 1866900"/>
              <a:gd name="connsiteY53" fmla="*/ 2343150 h 3033713"/>
              <a:gd name="connsiteX54" fmla="*/ 652462 w 1866900"/>
              <a:gd name="connsiteY54" fmla="*/ 2224088 h 3033713"/>
              <a:gd name="connsiteX55" fmla="*/ 661987 w 1866900"/>
              <a:gd name="connsiteY55" fmla="*/ 2047875 h 3033713"/>
              <a:gd name="connsiteX56" fmla="*/ 638175 w 1866900"/>
              <a:gd name="connsiteY56" fmla="*/ 1885950 h 3033713"/>
              <a:gd name="connsiteX57" fmla="*/ 557212 w 1866900"/>
              <a:gd name="connsiteY57" fmla="*/ 1709738 h 3033713"/>
              <a:gd name="connsiteX58" fmla="*/ 533400 w 1866900"/>
              <a:gd name="connsiteY58" fmla="*/ 1633538 h 3033713"/>
              <a:gd name="connsiteX59" fmla="*/ 428625 w 1866900"/>
              <a:gd name="connsiteY59" fmla="*/ 1571625 h 3033713"/>
              <a:gd name="connsiteX60" fmla="*/ 366712 w 1866900"/>
              <a:gd name="connsiteY60" fmla="*/ 1543050 h 3033713"/>
              <a:gd name="connsiteX61" fmla="*/ 319087 w 1866900"/>
              <a:gd name="connsiteY61" fmla="*/ 1519238 h 3033713"/>
              <a:gd name="connsiteX62" fmla="*/ 290512 w 1866900"/>
              <a:gd name="connsiteY62" fmla="*/ 1443038 h 3033713"/>
              <a:gd name="connsiteX63" fmla="*/ 309562 w 1866900"/>
              <a:gd name="connsiteY63" fmla="*/ 1376363 h 3033713"/>
              <a:gd name="connsiteX64" fmla="*/ 314325 w 1866900"/>
              <a:gd name="connsiteY64" fmla="*/ 1319213 h 3033713"/>
              <a:gd name="connsiteX65" fmla="*/ 295275 w 1866900"/>
              <a:gd name="connsiteY65" fmla="*/ 1257300 h 3033713"/>
              <a:gd name="connsiteX0" fmla="*/ 295275 w 1866900"/>
              <a:gd name="connsiteY0" fmla="*/ 1257300 h 3033713"/>
              <a:gd name="connsiteX1" fmla="*/ 261937 w 1866900"/>
              <a:gd name="connsiteY1" fmla="*/ 1133475 h 3033713"/>
              <a:gd name="connsiteX2" fmla="*/ 223837 w 1866900"/>
              <a:gd name="connsiteY2" fmla="*/ 1004888 h 3033713"/>
              <a:gd name="connsiteX3" fmla="*/ 204787 w 1866900"/>
              <a:gd name="connsiteY3" fmla="*/ 890588 h 3033713"/>
              <a:gd name="connsiteX4" fmla="*/ 190500 w 1866900"/>
              <a:gd name="connsiteY4" fmla="*/ 814388 h 3033713"/>
              <a:gd name="connsiteX5" fmla="*/ 171450 w 1866900"/>
              <a:gd name="connsiteY5" fmla="*/ 738188 h 3033713"/>
              <a:gd name="connsiteX6" fmla="*/ 114300 w 1866900"/>
              <a:gd name="connsiteY6" fmla="*/ 628650 h 3033713"/>
              <a:gd name="connsiteX7" fmla="*/ 28575 w 1866900"/>
              <a:gd name="connsiteY7" fmla="*/ 504825 h 3033713"/>
              <a:gd name="connsiteX8" fmla="*/ 0 w 1866900"/>
              <a:gd name="connsiteY8" fmla="*/ 338138 h 3033713"/>
              <a:gd name="connsiteX9" fmla="*/ 14287 w 1866900"/>
              <a:gd name="connsiteY9" fmla="*/ 190500 h 3033713"/>
              <a:gd name="connsiteX10" fmla="*/ 47625 w 1866900"/>
              <a:gd name="connsiteY10" fmla="*/ 128588 h 3033713"/>
              <a:gd name="connsiteX11" fmla="*/ 171450 w 1866900"/>
              <a:gd name="connsiteY11" fmla="*/ 57150 h 3033713"/>
              <a:gd name="connsiteX12" fmla="*/ 352425 w 1866900"/>
              <a:gd name="connsiteY12" fmla="*/ 0 h 3033713"/>
              <a:gd name="connsiteX13" fmla="*/ 471487 w 1866900"/>
              <a:gd name="connsiteY13" fmla="*/ 0 h 3033713"/>
              <a:gd name="connsiteX14" fmla="*/ 490537 w 1866900"/>
              <a:gd name="connsiteY14" fmla="*/ 0 h 3033713"/>
              <a:gd name="connsiteX15" fmla="*/ 595312 w 1866900"/>
              <a:gd name="connsiteY15" fmla="*/ 9525 h 3033713"/>
              <a:gd name="connsiteX16" fmla="*/ 781050 w 1866900"/>
              <a:gd name="connsiteY16" fmla="*/ 76200 h 3033713"/>
              <a:gd name="connsiteX17" fmla="*/ 890587 w 1866900"/>
              <a:gd name="connsiteY17" fmla="*/ 195263 h 3033713"/>
              <a:gd name="connsiteX18" fmla="*/ 1085850 w 1866900"/>
              <a:gd name="connsiteY18" fmla="*/ 566738 h 3033713"/>
              <a:gd name="connsiteX19" fmla="*/ 1285875 w 1866900"/>
              <a:gd name="connsiteY19" fmla="*/ 795338 h 3033713"/>
              <a:gd name="connsiteX20" fmla="*/ 1309687 w 1866900"/>
              <a:gd name="connsiteY20" fmla="*/ 914400 h 3033713"/>
              <a:gd name="connsiteX21" fmla="*/ 1304925 w 1866900"/>
              <a:gd name="connsiteY21" fmla="*/ 1062038 h 3033713"/>
              <a:gd name="connsiteX22" fmla="*/ 1219200 w 1866900"/>
              <a:gd name="connsiteY22" fmla="*/ 1138238 h 3033713"/>
              <a:gd name="connsiteX23" fmla="*/ 1190625 w 1866900"/>
              <a:gd name="connsiteY23" fmla="*/ 1228725 h 3033713"/>
              <a:gd name="connsiteX24" fmla="*/ 1233487 w 1866900"/>
              <a:gd name="connsiteY24" fmla="*/ 1419225 h 3033713"/>
              <a:gd name="connsiteX25" fmla="*/ 1314450 w 1866900"/>
              <a:gd name="connsiteY25" fmla="*/ 1590675 h 3033713"/>
              <a:gd name="connsiteX26" fmla="*/ 1428750 w 1866900"/>
              <a:gd name="connsiteY26" fmla="*/ 1752600 h 3033713"/>
              <a:gd name="connsiteX27" fmla="*/ 1514475 w 1866900"/>
              <a:gd name="connsiteY27" fmla="*/ 1843088 h 3033713"/>
              <a:gd name="connsiteX28" fmla="*/ 1538287 w 1866900"/>
              <a:gd name="connsiteY28" fmla="*/ 1914525 h 3033713"/>
              <a:gd name="connsiteX29" fmla="*/ 1585912 w 1866900"/>
              <a:gd name="connsiteY29" fmla="*/ 2081213 h 3033713"/>
              <a:gd name="connsiteX30" fmla="*/ 1614487 w 1866900"/>
              <a:gd name="connsiteY30" fmla="*/ 2109788 h 3033713"/>
              <a:gd name="connsiteX31" fmla="*/ 1671637 w 1866900"/>
              <a:gd name="connsiteY31" fmla="*/ 2243138 h 3033713"/>
              <a:gd name="connsiteX32" fmla="*/ 1809750 w 1866900"/>
              <a:gd name="connsiteY32" fmla="*/ 2366963 h 3033713"/>
              <a:gd name="connsiteX33" fmla="*/ 1866900 w 1866900"/>
              <a:gd name="connsiteY33" fmla="*/ 2514600 h 3033713"/>
              <a:gd name="connsiteX34" fmla="*/ 1862137 w 1866900"/>
              <a:gd name="connsiteY34" fmla="*/ 2662238 h 3033713"/>
              <a:gd name="connsiteX35" fmla="*/ 1866900 w 1866900"/>
              <a:gd name="connsiteY35" fmla="*/ 2781300 h 3033713"/>
              <a:gd name="connsiteX36" fmla="*/ 1814512 w 1866900"/>
              <a:gd name="connsiteY36" fmla="*/ 2900363 h 3033713"/>
              <a:gd name="connsiteX37" fmla="*/ 1752600 w 1866900"/>
              <a:gd name="connsiteY37" fmla="*/ 2976563 h 3033713"/>
              <a:gd name="connsiteX38" fmla="*/ 1676400 w 1866900"/>
              <a:gd name="connsiteY38" fmla="*/ 3000375 h 3033713"/>
              <a:gd name="connsiteX39" fmla="*/ 1628775 w 1866900"/>
              <a:gd name="connsiteY39" fmla="*/ 3000375 h 3033713"/>
              <a:gd name="connsiteX40" fmla="*/ 1490662 w 1866900"/>
              <a:gd name="connsiteY40" fmla="*/ 3033713 h 3033713"/>
              <a:gd name="connsiteX41" fmla="*/ 1381125 w 1866900"/>
              <a:gd name="connsiteY41" fmla="*/ 3033713 h 3033713"/>
              <a:gd name="connsiteX42" fmla="*/ 1276350 w 1866900"/>
              <a:gd name="connsiteY42" fmla="*/ 3033713 h 3033713"/>
              <a:gd name="connsiteX43" fmla="*/ 1176337 w 1866900"/>
              <a:gd name="connsiteY43" fmla="*/ 2995613 h 3033713"/>
              <a:gd name="connsiteX44" fmla="*/ 1128712 w 1866900"/>
              <a:gd name="connsiteY44" fmla="*/ 2947988 h 3033713"/>
              <a:gd name="connsiteX45" fmla="*/ 1085850 w 1866900"/>
              <a:gd name="connsiteY45" fmla="*/ 2843213 h 3033713"/>
              <a:gd name="connsiteX46" fmla="*/ 1062037 w 1866900"/>
              <a:gd name="connsiteY46" fmla="*/ 2786063 h 3033713"/>
              <a:gd name="connsiteX47" fmla="*/ 1038225 w 1866900"/>
              <a:gd name="connsiteY47" fmla="*/ 2752725 h 3033713"/>
              <a:gd name="connsiteX48" fmla="*/ 928687 w 1866900"/>
              <a:gd name="connsiteY48" fmla="*/ 2686050 h 3033713"/>
              <a:gd name="connsiteX49" fmla="*/ 871537 w 1866900"/>
              <a:gd name="connsiteY49" fmla="*/ 2662238 h 3033713"/>
              <a:gd name="connsiteX50" fmla="*/ 752475 w 1866900"/>
              <a:gd name="connsiteY50" fmla="*/ 2605088 h 3033713"/>
              <a:gd name="connsiteX51" fmla="*/ 690562 w 1866900"/>
              <a:gd name="connsiteY51" fmla="*/ 2519363 h 3033713"/>
              <a:gd name="connsiteX52" fmla="*/ 661987 w 1866900"/>
              <a:gd name="connsiteY52" fmla="*/ 2400300 h 3033713"/>
              <a:gd name="connsiteX53" fmla="*/ 661987 w 1866900"/>
              <a:gd name="connsiteY53" fmla="*/ 2343150 h 3033713"/>
              <a:gd name="connsiteX54" fmla="*/ 619124 w 1866900"/>
              <a:gd name="connsiteY54" fmla="*/ 2228851 h 3033713"/>
              <a:gd name="connsiteX55" fmla="*/ 661987 w 1866900"/>
              <a:gd name="connsiteY55" fmla="*/ 2047875 h 3033713"/>
              <a:gd name="connsiteX56" fmla="*/ 638175 w 1866900"/>
              <a:gd name="connsiteY56" fmla="*/ 1885950 h 3033713"/>
              <a:gd name="connsiteX57" fmla="*/ 557212 w 1866900"/>
              <a:gd name="connsiteY57" fmla="*/ 1709738 h 3033713"/>
              <a:gd name="connsiteX58" fmla="*/ 533400 w 1866900"/>
              <a:gd name="connsiteY58" fmla="*/ 1633538 h 3033713"/>
              <a:gd name="connsiteX59" fmla="*/ 428625 w 1866900"/>
              <a:gd name="connsiteY59" fmla="*/ 1571625 h 3033713"/>
              <a:gd name="connsiteX60" fmla="*/ 366712 w 1866900"/>
              <a:gd name="connsiteY60" fmla="*/ 1543050 h 3033713"/>
              <a:gd name="connsiteX61" fmla="*/ 319087 w 1866900"/>
              <a:gd name="connsiteY61" fmla="*/ 1519238 h 3033713"/>
              <a:gd name="connsiteX62" fmla="*/ 290512 w 1866900"/>
              <a:gd name="connsiteY62" fmla="*/ 1443038 h 3033713"/>
              <a:gd name="connsiteX63" fmla="*/ 309562 w 1866900"/>
              <a:gd name="connsiteY63" fmla="*/ 1376363 h 3033713"/>
              <a:gd name="connsiteX64" fmla="*/ 314325 w 1866900"/>
              <a:gd name="connsiteY64" fmla="*/ 1319213 h 3033713"/>
              <a:gd name="connsiteX65" fmla="*/ 295275 w 1866900"/>
              <a:gd name="connsiteY65" fmla="*/ 1257300 h 3033713"/>
              <a:gd name="connsiteX0" fmla="*/ 295275 w 1866900"/>
              <a:gd name="connsiteY0" fmla="*/ 1257300 h 3033713"/>
              <a:gd name="connsiteX1" fmla="*/ 261937 w 1866900"/>
              <a:gd name="connsiteY1" fmla="*/ 1133475 h 3033713"/>
              <a:gd name="connsiteX2" fmla="*/ 223837 w 1866900"/>
              <a:gd name="connsiteY2" fmla="*/ 1004888 h 3033713"/>
              <a:gd name="connsiteX3" fmla="*/ 204787 w 1866900"/>
              <a:gd name="connsiteY3" fmla="*/ 890588 h 3033713"/>
              <a:gd name="connsiteX4" fmla="*/ 190500 w 1866900"/>
              <a:gd name="connsiteY4" fmla="*/ 814388 h 3033713"/>
              <a:gd name="connsiteX5" fmla="*/ 171450 w 1866900"/>
              <a:gd name="connsiteY5" fmla="*/ 738188 h 3033713"/>
              <a:gd name="connsiteX6" fmla="*/ 114300 w 1866900"/>
              <a:gd name="connsiteY6" fmla="*/ 628650 h 3033713"/>
              <a:gd name="connsiteX7" fmla="*/ 28575 w 1866900"/>
              <a:gd name="connsiteY7" fmla="*/ 504825 h 3033713"/>
              <a:gd name="connsiteX8" fmla="*/ 0 w 1866900"/>
              <a:gd name="connsiteY8" fmla="*/ 338138 h 3033713"/>
              <a:gd name="connsiteX9" fmla="*/ 14287 w 1866900"/>
              <a:gd name="connsiteY9" fmla="*/ 190500 h 3033713"/>
              <a:gd name="connsiteX10" fmla="*/ 47625 w 1866900"/>
              <a:gd name="connsiteY10" fmla="*/ 128588 h 3033713"/>
              <a:gd name="connsiteX11" fmla="*/ 171450 w 1866900"/>
              <a:gd name="connsiteY11" fmla="*/ 57150 h 3033713"/>
              <a:gd name="connsiteX12" fmla="*/ 352425 w 1866900"/>
              <a:gd name="connsiteY12" fmla="*/ 0 h 3033713"/>
              <a:gd name="connsiteX13" fmla="*/ 471487 w 1866900"/>
              <a:gd name="connsiteY13" fmla="*/ 0 h 3033713"/>
              <a:gd name="connsiteX14" fmla="*/ 490537 w 1866900"/>
              <a:gd name="connsiteY14" fmla="*/ 0 h 3033713"/>
              <a:gd name="connsiteX15" fmla="*/ 595312 w 1866900"/>
              <a:gd name="connsiteY15" fmla="*/ 9525 h 3033713"/>
              <a:gd name="connsiteX16" fmla="*/ 781050 w 1866900"/>
              <a:gd name="connsiteY16" fmla="*/ 76200 h 3033713"/>
              <a:gd name="connsiteX17" fmla="*/ 890587 w 1866900"/>
              <a:gd name="connsiteY17" fmla="*/ 195263 h 3033713"/>
              <a:gd name="connsiteX18" fmla="*/ 1085850 w 1866900"/>
              <a:gd name="connsiteY18" fmla="*/ 566738 h 3033713"/>
              <a:gd name="connsiteX19" fmla="*/ 1285875 w 1866900"/>
              <a:gd name="connsiteY19" fmla="*/ 795338 h 3033713"/>
              <a:gd name="connsiteX20" fmla="*/ 1309687 w 1866900"/>
              <a:gd name="connsiteY20" fmla="*/ 914400 h 3033713"/>
              <a:gd name="connsiteX21" fmla="*/ 1304925 w 1866900"/>
              <a:gd name="connsiteY21" fmla="*/ 1062038 h 3033713"/>
              <a:gd name="connsiteX22" fmla="*/ 1219200 w 1866900"/>
              <a:gd name="connsiteY22" fmla="*/ 1138238 h 3033713"/>
              <a:gd name="connsiteX23" fmla="*/ 1190625 w 1866900"/>
              <a:gd name="connsiteY23" fmla="*/ 1228725 h 3033713"/>
              <a:gd name="connsiteX24" fmla="*/ 1233487 w 1866900"/>
              <a:gd name="connsiteY24" fmla="*/ 1419225 h 3033713"/>
              <a:gd name="connsiteX25" fmla="*/ 1314450 w 1866900"/>
              <a:gd name="connsiteY25" fmla="*/ 1590675 h 3033713"/>
              <a:gd name="connsiteX26" fmla="*/ 1428750 w 1866900"/>
              <a:gd name="connsiteY26" fmla="*/ 1752600 h 3033713"/>
              <a:gd name="connsiteX27" fmla="*/ 1514475 w 1866900"/>
              <a:gd name="connsiteY27" fmla="*/ 1843088 h 3033713"/>
              <a:gd name="connsiteX28" fmla="*/ 1538287 w 1866900"/>
              <a:gd name="connsiteY28" fmla="*/ 1914525 h 3033713"/>
              <a:gd name="connsiteX29" fmla="*/ 1585912 w 1866900"/>
              <a:gd name="connsiteY29" fmla="*/ 2081213 h 3033713"/>
              <a:gd name="connsiteX30" fmla="*/ 1614487 w 1866900"/>
              <a:gd name="connsiteY30" fmla="*/ 2109788 h 3033713"/>
              <a:gd name="connsiteX31" fmla="*/ 1671637 w 1866900"/>
              <a:gd name="connsiteY31" fmla="*/ 2243138 h 3033713"/>
              <a:gd name="connsiteX32" fmla="*/ 1809750 w 1866900"/>
              <a:gd name="connsiteY32" fmla="*/ 2366963 h 3033713"/>
              <a:gd name="connsiteX33" fmla="*/ 1866900 w 1866900"/>
              <a:gd name="connsiteY33" fmla="*/ 2514600 h 3033713"/>
              <a:gd name="connsiteX34" fmla="*/ 1862137 w 1866900"/>
              <a:gd name="connsiteY34" fmla="*/ 2662238 h 3033713"/>
              <a:gd name="connsiteX35" fmla="*/ 1866900 w 1866900"/>
              <a:gd name="connsiteY35" fmla="*/ 2781300 h 3033713"/>
              <a:gd name="connsiteX36" fmla="*/ 1814512 w 1866900"/>
              <a:gd name="connsiteY36" fmla="*/ 2900363 h 3033713"/>
              <a:gd name="connsiteX37" fmla="*/ 1752600 w 1866900"/>
              <a:gd name="connsiteY37" fmla="*/ 2976563 h 3033713"/>
              <a:gd name="connsiteX38" fmla="*/ 1676400 w 1866900"/>
              <a:gd name="connsiteY38" fmla="*/ 3000375 h 3033713"/>
              <a:gd name="connsiteX39" fmla="*/ 1628775 w 1866900"/>
              <a:gd name="connsiteY39" fmla="*/ 3000375 h 3033713"/>
              <a:gd name="connsiteX40" fmla="*/ 1490662 w 1866900"/>
              <a:gd name="connsiteY40" fmla="*/ 3033713 h 3033713"/>
              <a:gd name="connsiteX41" fmla="*/ 1381125 w 1866900"/>
              <a:gd name="connsiteY41" fmla="*/ 3033713 h 3033713"/>
              <a:gd name="connsiteX42" fmla="*/ 1276350 w 1866900"/>
              <a:gd name="connsiteY42" fmla="*/ 3033713 h 3033713"/>
              <a:gd name="connsiteX43" fmla="*/ 1176337 w 1866900"/>
              <a:gd name="connsiteY43" fmla="*/ 2995613 h 3033713"/>
              <a:gd name="connsiteX44" fmla="*/ 1128712 w 1866900"/>
              <a:gd name="connsiteY44" fmla="*/ 2947988 h 3033713"/>
              <a:gd name="connsiteX45" fmla="*/ 1085850 w 1866900"/>
              <a:gd name="connsiteY45" fmla="*/ 2843213 h 3033713"/>
              <a:gd name="connsiteX46" fmla="*/ 1062037 w 1866900"/>
              <a:gd name="connsiteY46" fmla="*/ 2786063 h 3033713"/>
              <a:gd name="connsiteX47" fmla="*/ 1038225 w 1866900"/>
              <a:gd name="connsiteY47" fmla="*/ 2752725 h 3033713"/>
              <a:gd name="connsiteX48" fmla="*/ 928687 w 1866900"/>
              <a:gd name="connsiteY48" fmla="*/ 2686050 h 3033713"/>
              <a:gd name="connsiteX49" fmla="*/ 871537 w 1866900"/>
              <a:gd name="connsiteY49" fmla="*/ 2662238 h 3033713"/>
              <a:gd name="connsiteX50" fmla="*/ 752475 w 1866900"/>
              <a:gd name="connsiteY50" fmla="*/ 2605088 h 3033713"/>
              <a:gd name="connsiteX51" fmla="*/ 690562 w 1866900"/>
              <a:gd name="connsiteY51" fmla="*/ 2519363 h 3033713"/>
              <a:gd name="connsiteX52" fmla="*/ 661987 w 1866900"/>
              <a:gd name="connsiteY52" fmla="*/ 2400300 h 3033713"/>
              <a:gd name="connsiteX53" fmla="*/ 661987 w 1866900"/>
              <a:gd name="connsiteY53" fmla="*/ 2343150 h 3033713"/>
              <a:gd name="connsiteX54" fmla="*/ 619124 w 1866900"/>
              <a:gd name="connsiteY54" fmla="*/ 2228851 h 3033713"/>
              <a:gd name="connsiteX55" fmla="*/ 600075 w 1866900"/>
              <a:gd name="connsiteY55" fmla="*/ 2052638 h 3033713"/>
              <a:gd name="connsiteX56" fmla="*/ 638175 w 1866900"/>
              <a:gd name="connsiteY56" fmla="*/ 1885950 h 3033713"/>
              <a:gd name="connsiteX57" fmla="*/ 557212 w 1866900"/>
              <a:gd name="connsiteY57" fmla="*/ 1709738 h 3033713"/>
              <a:gd name="connsiteX58" fmla="*/ 533400 w 1866900"/>
              <a:gd name="connsiteY58" fmla="*/ 1633538 h 3033713"/>
              <a:gd name="connsiteX59" fmla="*/ 428625 w 1866900"/>
              <a:gd name="connsiteY59" fmla="*/ 1571625 h 3033713"/>
              <a:gd name="connsiteX60" fmla="*/ 366712 w 1866900"/>
              <a:gd name="connsiteY60" fmla="*/ 1543050 h 3033713"/>
              <a:gd name="connsiteX61" fmla="*/ 319087 w 1866900"/>
              <a:gd name="connsiteY61" fmla="*/ 1519238 h 3033713"/>
              <a:gd name="connsiteX62" fmla="*/ 290512 w 1866900"/>
              <a:gd name="connsiteY62" fmla="*/ 1443038 h 3033713"/>
              <a:gd name="connsiteX63" fmla="*/ 309562 w 1866900"/>
              <a:gd name="connsiteY63" fmla="*/ 1376363 h 3033713"/>
              <a:gd name="connsiteX64" fmla="*/ 314325 w 1866900"/>
              <a:gd name="connsiteY64" fmla="*/ 1319213 h 3033713"/>
              <a:gd name="connsiteX65" fmla="*/ 295275 w 1866900"/>
              <a:gd name="connsiteY65" fmla="*/ 1257300 h 3033713"/>
              <a:gd name="connsiteX0" fmla="*/ 295275 w 1866900"/>
              <a:gd name="connsiteY0" fmla="*/ 1257300 h 3033713"/>
              <a:gd name="connsiteX1" fmla="*/ 261937 w 1866900"/>
              <a:gd name="connsiteY1" fmla="*/ 1133475 h 3033713"/>
              <a:gd name="connsiteX2" fmla="*/ 223837 w 1866900"/>
              <a:gd name="connsiteY2" fmla="*/ 1004888 h 3033713"/>
              <a:gd name="connsiteX3" fmla="*/ 204787 w 1866900"/>
              <a:gd name="connsiteY3" fmla="*/ 890588 h 3033713"/>
              <a:gd name="connsiteX4" fmla="*/ 190500 w 1866900"/>
              <a:gd name="connsiteY4" fmla="*/ 814388 h 3033713"/>
              <a:gd name="connsiteX5" fmla="*/ 171450 w 1866900"/>
              <a:gd name="connsiteY5" fmla="*/ 738188 h 3033713"/>
              <a:gd name="connsiteX6" fmla="*/ 114300 w 1866900"/>
              <a:gd name="connsiteY6" fmla="*/ 628650 h 3033713"/>
              <a:gd name="connsiteX7" fmla="*/ 28575 w 1866900"/>
              <a:gd name="connsiteY7" fmla="*/ 504825 h 3033713"/>
              <a:gd name="connsiteX8" fmla="*/ 0 w 1866900"/>
              <a:gd name="connsiteY8" fmla="*/ 338138 h 3033713"/>
              <a:gd name="connsiteX9" fmla="*/ 14287 w 1866900"/>
              <a:gd name="connsiteY9" fmla="*/ 190500 h 3033713"/>
              <a:gd name="connsiteX10" fmla="*/ 47625 w 1866900"/>
              <a:gd name="connsiteY10" fmla="*/ 128588 h 3033713"/>
              <a:gd name="connsiteX11" fmla="*/ 171450 w 1866900"/>
              <a:gd name="connsiteY11" fmla="*/ 57150 h 3033713"/>
              <a:gd name="connsiteX12" fmla="*/ 352425 w 1866900"/>
              <a:gd name="connsiteY12" fmla="*/ 0 h 3033713"/>
              <a:gd name="connsiteX13" fmla="*/ 471487 w 1866900"/>
              <a:gd name="connsiteY13" fmla="*/ 0 h 3033713"/>
              <a:gd name="connsiteX14" fmla="*/ 490537 w 1866900"/>
              <a:gd name="connsiteY14" fmla="*/ 0 h 3033713"/>
              <a:gd name="connsiteX15" fmla="*/ 595312 w 1866900"/>
              <a:gd name="connsiteY15" fmla="*/ 9525 h 3033713"/>
              <a:gd name="connsiteX16" fmla="*/ 781050 w 1866900"/>
              <a:gd name="connsiteY16" fmla="*/ 76200 h 3033713"/>
              <a:gd name="connsiteX17" fmla="*/ 890587 w 1866900"/>
              <a:gd name="connsiteY17" fmla="*/ 195263 h 3033713"/>
              <a:gd name="connsiteX18" fmla="*/ 1085850 w 1866900"/>
              <a:gd name="connsiteY18" fmla="*/ 566738 h 3033713"/>
              <a:gd name="connsiteX19" fmla="*/ 1285875 w 1866900"/>
              <a:gd name="connsiteY19" fmla="*/ 795338 h 3033713"/>
              <a:gd name="connsiteX20" fmla="*/ 1309687 w 1866900"/>
              <a:gd name="connsiteY20" fmla="*/ 914400 h 3033713"/>
              <a:gd name="connsiteX21" fmla="*/ 1304925 w 1866900"/>
              <a:gd name="connsiteY21" fmla="*/ 1062038 h 3033713"/>
              <a:gd name="connsiteX22" fmla="*/ 1219200 w 1866900"/>
              <a:gd name="connsiteY22" fmla="*/ 1138238 h 3033713"/>
              <a:gd name="connsiteX23" fmla="*/ 1190625 w 1866900"/>
              <a:gd name="connsiteY23" fmla="*/ 1228725 h 3033713"/>
              <a:gd name="connsiteX24" fmla="*/ 1233487 w 1866900"/>
              <a:gd name="connsiteY24" fmla="*/ 1419225 h 3033713"/>
              <a:gd name="connsiteX25" fmla="*/ 1314450 w 1866900"/>
              <a:gd name="connsiteY25" fmla="*/ 1590675 h 3033713"/>
              <a:gd name="connsiteX26" fmla="*/ 1428750 w 1866900"/>
              <a:gd name="connsiteY26" fmla="*/ 1752600 h 3033713"/>
              <a:gd name="connsiteX27" fmla="*/ 1514475 w 1866900"/>
              <a:gd name="connsiteY27" fmla="*/ 1843088 h 3033713"/>
              <a:gd name="connsiteX28" fmla="*/ 1538287 w 1866900"/>
              <a:gd name="connsiteY28" fmla="*/ 1914525 h 3033713"/>
              <a:gd name="connsiteX29" fmla="*/ 1585912 w 1866900"/>
              <a:gd name="connsiteY29" fmla="*/ 2081213 h 3033713"/>
              <a:gd name="connsiteX30" fmla="*/ 1614487 w 1866900"/>
              <a:gd name="connsiteY30" fmla="*/ 2109788 h 3033713"/>
              <a:gd name="connsiteX31" fmla="*/ 1671637 w 1866900"/>
              <a:gd name="connsiteY31" fmla="*/ 2243138 h 3033713"/>
              <a:gd name="connsiteX32" fmla="*/ 1809750 w 1866900"/>
              <a:gd name="connsiteY32" fmla="*/ 2366963 h 3033713"/>
              <a:gd name="connsiteX33" fmla="*/ 1866900 w 1866900"/>
              <a:gd name="connsiteY33" fmla="*/ 2514600 h 3033713"/>
              <a:gd name="connsiteX34" fmla="*/ 1862137 w 1866900"/>
              <a:gd name="connsiteY34" fmla="*/ 2662238 h 3033713"/>
              <a:gd name="connsiteX35" fmla="*/ 1866900 w 1866900"/>
              <a:gd name="connsiteY35" fmla="*/ 2781300 h 3033713"/>
              <a:gd name="connsiteX36" fmla="*/ 1814512 w 1866900"/>
              <a:gd name="connsiteY36" fmla="*/ 2900363 h 3033713"/>
              <a:gd name="connsiteX37" fmla="*/ 1752600 w 1866900"/>
              <a:gd name="connsiteY37" fmla="*/ 2976563 h 3033713"/>
              <a:gd name="connsiteX38" fmla="*/ 1676400 w 1866900"/>
              <a:gd name="connsiteY38" fmla="*/ 3000375 h 3033713"/>
              <a:gd name="connsiteX39" fmla="*/ 1628775 w 1866900"/>
              <a:gd name="connsiteY39" fmla="*/ 3000375 h 3033713"/>
              <a:gd name="connsiteX40" fmla="*/ 1490662 w 1866900"/>
              <a:gd name="connsiteY40" fmla="*/ 3033713 h 3033713"/>
              <a:gd name="connsiteX41" fmla="*/ 1381125 w 1866900"/>
              <a:gd name="connsiteY41" fmla="*/ 3033713 h 3033713"/>
              <a:gd name="connsiteX42" fmla="*/ 1276350 w 1866900"/>
              <a:gd name="connsiteY42" fmla="*/ 3033713 h 3033713"/>
              <a:gd name="connsiteX43" fmla="*/ 1176337 w 1866900"/>
              <a:gd name="connsiteY43" fmla="*/ 2995613 h 3033713"/>
              <a:gd name="connsiteX44" fmla="*/ 1128712 w 1866900"/>
              <a:gd name="connsiteY44" fmla="*/ 2947988 h 3033713"/>
              <a:gd name="connsiteX45" fmla="*/ 1085850 w 1866900"/>
              <a:gd name="connsiteY45" fmla="*/ 2843213 h 3033713"/>
              <a:gd name="connsiteX46" fmla="*/ 1062037 w 1866900"/>
              <a:gd name="connsiteY46" fmla="*/ 2786063 h 3033713"/>
              <a:gd name="connsiteX47" fmla="*/ 1038225 w 1866900"/>
              <a:gd name="connsiteY47" fmla="*/ 2752725 h 3033713"/>
              <a:gd name="connsiteX48" fmla="*/ 928687 w 1866900"/>
              <a:gd name="connsiteY48" fmla="*/ 2686050 h 3033713"/>
              <a:gd name="connsiteX49" fmla="*/ 871537 w 1866900"/>
              <a:gd name="connsiteY49" fmla="*/ 2662238 h 3033713"/>
              <a:gd name="connsiteX50" fmla="*/ 752475 w 1866900"/>
              <a:gd name="connsiteY50" fmla="*/ 2605088 h 3033713"/>
              <a:gd name="connsiteX51" fmla="*/ 690562 w 1866900"/>
              <a:gd name="connsiteY51" fmla="*/ 2519363 h 3033713"/>
              <a:gd name="connsiteX52" fmla="*/ 661987 w 1866900"/>
              <a:gd name="connsiteY52" fmla="*/ 2400300 h 3033713"/>
              <a:gd name="connsiteX53" fmla="*/ 661987 w 1866900"/>
              <a:gd name="connsiteY53" fmla="*/ 2343150 h 3033713"/>
              <a:gd name="connsiteX54" fmla="*/ 619124 w 1866900"/>
              <a:gd name="connsiteY54" fmla="*/ 2228851 h 3033713"/>
              <a:gd name="connsiteX55" fmla="*/ 600075 w 1866900"/>
              <a:gd name="connsiteY55" fmla="*/ 2052638 h 3033713"/>
              <a:gd name="connsiteX56" fmla="*/ 590550 w 1866900"/>
              <a:gd name="connsiteY56" fmla="*/ 1900237 h 3033713"/>
              <a:gd name="connsiteX57" fmla="*/ 557212 w 1866900"/>
              <a:gd name="connsiteY57" fmla="*/ 1709738 h 3033713"/>
              <a:gd name="connsiteX58" fmla="*/ 533400 w 1866900"/>
              <a:gd name="connsiteY58" fmla="*/ 1633538 h 3033713"/>
              <a:gd name="connsiteX59" fmla="*/ 428625 w 1866900"/>
              <a:gd name="connsiteY59" fmla="*/ 1571625 h 3033713"/>
              <a:gd name="connsiteX60" fmla="*/ 366712 w 1866900"/>
              <a:gd name="connsiteY60" fmla="*/ 1543050 h 3033713"/>
              <a:gd name="connsiteX61" fmla="*/ 319087 w 1866900"/>
              <a:gd name="connsiteY61" fmla="*/ 1519238 h 3033713"/>
              <a:gd name="connsiteX62" fmla="*/ 290512 w 1866900"/>
              <a:gd name="connsiteY62" fmla="*/ 1443038 h 3033713"/>
              <a:gd name="connsiteX63" fmla="*/ 309562 w 1866900"/>
              <a:gd name="connsiteY63" fmla="*/ 1376363 h 3033713"/>
              <a:gd name="connsiteX64" fmla="*/ 314325 w 1866900"/>
              <a:gd name="connsiteY64" fmla="*/ 1319213 h 3033713"/>
              <a:gd name="connsiteX65" fmla="*/ 295275 w 1866900"/>
              <a:gd name="connsiteY65" fmla="*/ 1257300 h 3033713"/>
              <a:gd name="connsiteX0" fmla="*/ 295275 w 1866900"/>
              <a:gd name="connsiteY0" fmla="*/ 1257300 h 3033713"/>
              <a:gd name="connsiteX1" fmla="*/ 261937 w 1866900"/>
              <a:gd name="connsiteY1" fmla="*/ 1133475 h 3033713"/>
              <a:gd name="connsiteX2" fmla="*/ 223837 w 1866900"/>
              <a:gd name="connsiteY2" fmla="*/ 1004888 h 3033713"/>
              <a:gd name="connsiteX3" fmla="*/ 204787 w 1866900"/>
              <a:gd name="connsiteY3" fmla="*/ 890588 h 3033713"/>
              <a:gd name="connsiteX4" fmla="*/ 190500 w 1866900"/>
              <a:gd name="connsiteY4" fmla="*/ 814388 h 3033713"/>
              <a:gd name="connsiteX5" fmla="*/ 171450 w 1866900"/>
              <a:gd name="connsiteY5" fmla="*/ 738188 h 3033713"/>
              <a:gd name="connsiteX6" fmla="*/ 114300 w 1866900"/>
              <a:gd name="connsiteY6" fmla="*/ 628650 h 3033713"/>
              <a:gd name="connsiteX7" fmla="*/ 28575 w 1866900"/>
              <a:gd name="connsiteY7" fmla="*/ 504825 h 3033713"/>
              <a:gd name="connsiteX8" fmla="*/ 0 w 1866900"/>
              <a:gd name="connsiteY8" fmla="*/ 338138 h 3033713"/>
              <a:gd name="connsiteX9" fmla="*/ 14287 w 1866900"/>
              <a:gd name="connsiteY9" fmla="*/ 190500 h 3033713"/>
              <a:gd name="connsiteX10" fmla="*/ 47625 w 1866900"/>
              <a:gd name="connsiteY10" fmla="*/ 128588 h 3033713"/>
              <a:gd name="connsiteX11" fmla="*/ 171450 w 1866900"/>
              <a:gd name="connsiteY11" fmla="*/ 57150 h 3033713"/>
              <a:gd name="connsiteX12" fmla="*/ 352425 w 1866900"/>
              <a:gd name="connsiteY12" fmla="*/ 0 h 3033713"/>
              <a:gd name="connsiteX13" fmla="*/ 471487 w 1866900"/>
              <a:gd name="connsiteY13" fmla="*/ 0 h 3033713"/>
              <a:gd name="connsiteX14" fmla="*/ 490537 w 1866900"/>
              <a:gd name="connsiteY14" fmla="*/ 0 h 3033713"/>
              <a:gd name="connsiteX15" fmla="*/ 595312 w 1866900"/>
              <a:gd name="connsiteY15" fmla="*/ 9525 h 3033713"/>
              <a:gd name="connsiteX16" fmla="*/ 781050 w 1866900"/>
              <a:gd name="connsiteY16" fmla="*/ 76200 h 3033713"/>
              <a:gd name="connsiteX17" fmla="*/ 890587 w 1866900"/>
              <a:gd name="connsiteY17" fmla="*/ 195263 h 3033713"/>
              <a:gd name="connsiteX18" fmla="*/ 1085850 w 1866900"/>
              <a:gd name="connsiteY18" fmla="*/ 566738 h 3033713"/>
              <a:gd name="connsiteX19" fmla="*/ 1285875 w 1866900"/>
              <a:gd name="connsiteY19" fmla="*/ 795338 h 3033713"/>
              <a:gd name="connsiteX20" fmla="*/ 1309687 w 1866900"/>
              <a:gd name="connsiteY20" fmla="*/ 914400 h 3033713"/>
              <a:gd name="connsiteX21" fmla="*/ 1304925 w 1866900"/>
              <a:gd name="connsiteY21" fmla="*/ 1062038 h 3033713"/>
              <a:gd name="connsiteX22" fmla="*/ 1219200 w 1866900"/>
              <a:gd name="connsiteY22" fmla="*/ 1138238 h 3033713"/>
              <a:gd name="connsiteX23" fmla="*/ 1190625 w 1866900"/>
              <a:gd name="connsiteY23" fmla="*/ 1228725 h 3033713"/>
              <a:gd name="connsiteX24" fmla="*/ 1233487 w 1866900"/>
              <a:gd name="connsiteY24" fmla="*/ 1419225 h 3033713"/>
              <a:gd name="connsiteX25" fmla="*/ 1314450 w 1866900"/>
              <a:gd name="connsiteY25" fmla="*/ 1590675 h 3033713"/>
              <a:gd name="connsiteX26" fmla="*/ 1428750 w 1866900"/>
              <a:gd name="connsiteY26" fmla="*/ 1752600 h 3033713"/>
              <a:gd name="connsiteX27" fmla="*/ 1514475 w 1866900"/>
              <a:gd name="connsiteY27" fmla="*/ 1843088 h 3033713"/>
              <a:gd name="connsiteX28" fmla="*/ 1538287 w 1866900"/>
              <a:gd name="connsiteY28" fmla="*/ 1914525 h 3033713"/>
              <a:gd name="connsiteX29" fmla="*/ 1585912 w 1866900"/>
              <a:gd name="connsiteY29" fmla="*/ 2081213 h 3033713"/>
              <a:gd name="connsiteX30" fmla="*/ 1614487 w 1866900"/>
              <a:gd name="connsiteY30" fmla="*/ 2109788 h 3033713"/>
              <a:gd name="connsiteX31" fmla="*/ 1671637 w 1866900"/>
              <a:gd name="connsiteY31" fmla="*/ 2243138 h 3033713"/>
              <a:gd name="connsiteX32" fmla="*/ 1809750 w 1866900"/>
              <a:gd name="connsiteY32" fmla="*/ 2366963 h 3033713"/>
              <a:gd name="connsiteX33" fmla="*/ 1866900 w 1866900"/>
              <a:gd name="connsiteY33" fmla="*/ 2514600 h 3033713"/>
              <a:gd name="connsiteX34" fmla="*/ 1862137 w 1866900"/>
              <a:gd name="connsiteY34" fmla="*/ 2662238 h 3033713"/>
              <a:gd name="connsiteX35" fmla="*/ 1866900 w 1866900"/>
              <a:gd name="connsiteY35" fmla="*/ 2781300 h 3033713"/>
              <a:gd name="connsiteX36" fmla="*/ 1814512 w 1866900"/>
              <a:gd name="connsiteY36" fmla="*/ 2900363 h 3033713"/>
              <a:gd name="connsiteX37" fmla="*/ 1752600 w 1866900"/>
              <a:gd name="connsiteY37" fmla="*/ 2976563 h 3033713"/>
              <a:gd name="connsiteX38" fmla="*/ 1676400 w 1866900"/>
              <a:gd name="connsiteY38" fmla="*/ 3000375 h 3033713"/>
              <a:gd name="connsiteX39" fmla="*/ 1628775 w 1866900"/>
              <a:gd name="connsiteY39" fmla="*/ 3000375 h 3033713"/>
              <a:gd name="connsiteX40" fmla="*/ 1490662 w 1866900"/>
              <a:gd name="connsiteY40" fmla="*/ 3033713 h 3033713"/>
              <a:gd name="connsiteX41" fmla="*/ 1381125 w 1866900"/>
              <a:gd name="connsiteY41" fmla="*/ 3033713 h 3033713"/>
              <a:gd name="connsiteX42" fmla="*/ 1276350 w 1866900"/>
              <a:gd name="connsiteY42" fmla="*/ 3033713 h 3033713"/>
              <a:gd name="connsiteX43" fmla="*/ 1176337 w 1866900"/>
              <a:gd name="connsiteY43" fmla="*/ 2995613 h 3033713"/>
              <a:gd name="connsiteX44" fmla="*/ 1128712 w 1866900"/>
              <a:gd name="connsiteY44" fmla="*/ 2947988 h 3033713"/>
              <a:gd name="connsiteX45" fmla="*/ 1085850 w 1866900"/>
              <a:gd name="connsiteY45" fmla="*/ 2843213 h 3033713"/>
              <a:gd name="connsiteX46" fmla="*/ 1062037 w 1866900"/>
              <a:gd name="connsiteY46" fmla="*/ 2786063 h 3033713"/>
              <a:gd name="connsiteX47" fmla="*/ 1038225 w 1866900"/>
              <a:gd name="connsiteY47" fmla="*/ 2752725 h 3033713"/>
              <a:gd name="connsiteX48" fmla="*/ 928687 w 1866900"/>
              <a:gd name="connsiteY48" fmla="*/ 2686050 h 3033713"/>
              <a:gd name="connsiteX49" fmla="*/ 871537 w 1866900"/>
              <a:gd name="connsiteY49" fmla="*/ 2662238 h 3033713"/>
              <a:gd name="connsiteX50" fmla="*/ 752475 w 1866900"/>
              <a:gd name="connsiteY50" fmla="*/ 2605088 h 3033713"/>
              <a:gd name="connsiteX51" fmla="*/ 690562 w 1866900"/>
              <a:gd name="connsiteY51" fmla="*/ 2519363 h 3033713"/>
              <a:gd name="connsiteX52" fmla="*/ 661987 w 1866900"/>
              <a:gd name="connsiteY52" fmla="*/ 2400300 h 3033713"/>
              <a:gd name="connsiteX53" fmla="*/ 661987 w 1866900"/>
              <a:gd name="connsiteY53" fmla="*/ 2343150 h 3033713"/>
              <a:gd name="connsiteX54" fmla="*/ 619124 w 1866900"/>
              <a:gd name="connsiteY54" fmla="*/ 2228851 h 3033713"/>
              <a:gd name="connsiteX55" fmla="*/ 600075 w 1866900"/>
              <a:gd name="connsiteY55" fmla="*/ 2052638 h 3033713"/>
              <a:gd name="connsiteX56" fmla="*/ 590550 w 1866900"/>
              <a:gd name="connsiteY56" fmla="*/ 1900237 h 3033713"/>
              <a:gd name="connsiteX57" fmla="*/ 547687 w 1866900"/>
              <a:gd name="connsiteY57" fmla="*/ 1733550 h 3033713"/>
              <a:gd name="connsiteX58" fmla="*/ 533400 w 1866900"/>
              <a:gd name="connsiteY58" fmla="*/ 1633538 h 3033713"/>
              <a:gd name="connsiteX59" fmla="*/ 428625 w 1866900"/>
              <a:gd name="connsiteY59" fmla="*/ 1571625 h 3033713"/>
              <a:gd name="connsiteX60" fmla="*/ 366712 w 1866900"/>
              <a:gd name="connsiteY60" fmla="*/ 1543050 h 3033713"/>
              <a:gd name="connsiteX61" fmla="*/ 319087 w 1866900"/>
              <a:gd name="connsiteY61" fmla="*/ 1519238 h 3033713"/>
              <a:gd name="connsiteX62" fmla="*/ 290512 w 1866900"/>
              <a:gd name="connsiteY62" fmla="*/ 1443038 h 3033713"/>
              <a:gd name="connsiteX63" fmla="*/ 309562 w 1866900"/>
              <a:gd name="connsiteY63" fmla="*/ 1376363 h 3033713"/>
              <a:gd name="connsiteX64" fmla="*/ 314325 w 1866900"/>
              <a:gd name="connsiteY64" fmla="*/ 1319213 h 3033713"/>
              <a:gd name="connsiteX65" fmla="*/ 295275 w 1866900"/>
              <a:gd name="connsiteY65" fmla="*/ 1257300 h 3033713"/>
              <a:gd name="connsiteX0" fmla="*/ 295275 w 1866900"/>
              <a:gd name="connsiteY0" fmla="*/ 1257300 h 3033713"/>
              <a:gd name="connsiteX1" fmla="*/ 261937 w 1866900"/>
              <a:gd name="connsiteY1" fmla="*/ 1133475 h 3033713"/>
              <a:gd name="connsiteX2" fmla="*/ 223837 w 1866900"/>
              <a:gd name="connsiteY2" fmla="*/ 1004888 h 3033713"/>
              <a:gd name="connsiteX3" fmla="*/ 204787 w 1866900"/>
              <a:gd name="connsiteY3" fmla="*/ 890588 h 3033713"/>
              <a:gd name="connsiteX4" fmla="*/ 190500 w 1866900"/>
              <a:gd name="connsiteY4" fmla="*/ 814388 h 3033713"/>
              <a:gd name="connsiteX5" fmla="*/ 171450 w 1866900"/>
              <a:gd name="connsiteY5" fmla="*/ 738188 h 3033713"/>
              <a:gd name="connsiteX6" fmla="*/ 114300 w 1866900"/>
              <a:gd name="connsiteY6" fmla="*/ 628650 h 3033713"/>
              <a:gd name="connsiteX7" fmla="*/ 28575 w 1866900"/>
              <a:gd name="connsiteY7" fmla="*/ 504825 h 3033713"/>
              <a:gd name="connsiteX8" fmla="*/ 0 w 1866900"/>
              <a:gd name="connsiteY8" fmla="*/ 338138 h 3033713"/>
              <a:gd name="connsiteX9" fmla="*/ 14287 w 1866900"/>
              <a:gd name="connsiteY9" fmla="*/ 190500 h 3033713"/>
              <a:gd name="connsiteX10" fmla="*/ 47625 w 1866900"/>
              <a:gd name="connsiteY10" fmla="*/ 128588 h 3033713"/>
              <a:gd name="connsiteX11" fmla="*/ 171450 w 1866900"/>
              <a:gd name="connsiteY11" fmla="*/ 57150 h 3033713"/>
              <a:gd name="connsiteX12" fmla="*/ 352425 w 1866900"/>
              <a:gd name="connsiteY12" fmla="*/ 0 h 3033713"/>
              <a:gd name="connsiteX13" fmla="*/ 471487 w 1866900"/>
              <a:gd name="connsiteY13" fmla="*/ 0 h 3033713"/>
              <a:gd name="connsiteX14" fmla="*/ 490537 w 1866900"/>
              <a:gd name="connsiteY14" fmla="*/ 0 h 3033713"/>
              <a:gd name="connsiteX15" fmla="*/ 595312 w 1866900"/>
              <a:gd name="connsiteY15" fmla="*/ 9525 h 3033713"/>
              <a:gd name="connsiteX16" fmla="*/ 781050 w 1866900"/>
              <a:gd name="connsiteY16" fmla="*/ 76200 h 3033713"/>
              <a:gd name="connsiteX17" fmla="*/ 890587 w 1866900"/>
              <a:gd name="connsiteY17" fmla="*/ 195263 h 3033713"/>
              <a:gd name="connsiteX18" fmla="*/ 1085850 w 1866900"/>
              <a:gd name="connsiteY18" fmla="*/ 566738 h 3033713"/>
              <a:gd name="connsiteX19" fmla="*/ 1285875 w 1866900"/>
              <a:gd name="connsiteY19" fmla="*/ 795338 h 3033713"/>
              <a:gd name="connsiteX20" fmla="*/ 1309687 w 1866900"/>
              <a:gd name="connsiteY20" fmla="*/ 914400 h 3033713"/>
              <a:gd name="connsiteX21" fmla="*/ 1304925 w 1866900"/>
              <a:gd name="connsiteY21" fmla="*/ 1062038 h 3033713"/>
              <a:gd name="connsiteX22" fmla="*/ 1219200 w 1866900"/>
              <a:gd name="connsiteY22" fmla="*/ 1138238 h 3033713"/>
              <a:gd name="connsiteX23" fmla="*/ 1190625 w 1866900"/>
              <a:gd name="connsiteY23" fmla="*/ 1228725 h 3033713"/>
              <a:gd name="connsiteX24" fmla="*/ 1233487 w 1866900"/>
              <a:gd name="connsiteY24" fmla="*/ 1419225 h 3033713"/>
              <a:gd name="connsiteX25" fmla="*/ 1314450 w 1866900"/>
              <a:gd name="connsiteY25" fmla="*/ 1590675 h 3033713"/>
              <a:gd name="connsiteX26" fmla="*/ 1428750 w 1866900"/>
              <a:gd name="connsiteY26" fmla="*/ 1752600 h 3033713"/>
              <a:gd name="connsiteX27" fmla="*/ 1514475 w 1866900"/>
              <a:gd name="connsiteY27" fmla="*/ 1843088 h 3033713"/>
              <a:gd name="connsiteX28" fmla="*/ 1538287 w 1866900"/>
              <a:gd name="connsiteY28" fmla="*/ 1914525 h 3033713"/>
              <a:gd name="connsiteX29" fmla="*/ 1585912 w 1866900"/>
              <a:gd name="connsiteY29" fmla="*/ 2081213 h 3033713"/>
              <a:gd name="connsiteX30" fmla="*/ 1614487 w 1866900"/>
              <a:gd name="connsiteY30" fmla="*/ 2109788 h 3033713"/>
              <a:gd name="connsiteX31" fmla="*/ 1671637 w 1866900"/>
              <a:gd name="connsiteY31" fmla="*/ 2243138 h 3033713"/>
              <a:gd name="connsiteX32" fmla="*/ 1809750 w 1866900"/>
              <a:gd name="connsiteY32" fmla="*/ 2366963 h 3033713"/>
              <a:gd name="connsiteX33" fmla="*/ 1866900 w 1866900"/>
              <a:gd name="connsiteY33" fmla="*/ 2514600 h 3033713"/>
              <a:gd name="connsiteX34" fmla="*/ 1862137 w 1866900"/>
              <a:gd name="connsiteY34" fmla="*/ 2662238 h 3033713"/>
              <a:gd name="connsiteX35" fmla="*/ 1866900 w 1866900"/>
              <a:gd name="connsiteY35" fmla="*/ 2781300 h 3033713"/>
              <a:gd name="connsiteX36" fmla="*/ 1814512 w 1866900"/>
              <a:gd name="connsiteY36" fmla="*/ 2900363 h 3033713"/>
              <a:gd name="connsiteX37" fmla="*/ 1752600 w 1866900"/>
              <a:gd name="connsiteY37" fmla="*/ 2976563 h 3033713"/>
              <a:gd name="connsiteX38" fmla="*/ 1676400 w 1866900"/>
              <a:gd name="connsiteY38" fmla="*/ 3000375 h 3033713"/>
              <a:gd name="connsiteX39" fmla="*/ 1628775 w 1866900"/>
              <a:gd name="connsiteY39" fmla="*/ 3000375 h 3033713"/>
              <a:gd name="connsiteX40" fmla="*/ 1490662 w 1866900"/>
              <a:gd name="connsiteY40" fmla="*/ 3033713 h 3033713"/>
              <a:gd name="connsiteX41" fmla="*/ 1381125 w 1866900"/>
              <a:gd name="connsiteY41" fmla="*/ 3033713 h 3033713"/>
              <a:gd name="connsiteX42" fmla="*/ 1276350 w 1866900"/>
              <a:gd name="connsiteY42" fmla="*/ 3033713 h 3033713"/>
              <a:gd name="connsiteX43" fmla="*/ 1176337 w 1866900"/>
              <a:gd name="connsiteY43" fmla="*/ 2995613 h 3033713"/>
              <a:gd name="connsiteX44" fmla="*/ 1128712 w 1866900"/>
              <a:gd name="connsiteY44" fmla="*/ 2947988 h 3033713"/>
              <a:gd name="connsiteX45" fmla="*/ 1085850 w 1866900"/>
              <a:gd name="connsiteY45" fmla="*/ 2843213 h 3033713"/>
              <a:gd name="connsiteX46" fmla="*/ 1062037 w 1866900"/>
              <a:gd name="connsiteY46" fmla="*/ 2786063 h 3033713"/>
              <a:gd name="connsiteX47" fmla="*/ 1038225 w 1866900"/>
              <a:gd name="connsiteY47" fmla="*/ 2752725 h 3033713"/>
              <a:gd name="connsiteX48" fmla="*/ 928687 w 1866900"/>
              <a:gd name="connsiteY48" fmla="*/ 2686050 h 3033713"/>
              <a:gd name="connsiteX49" fmla="*/ 871537 w 1866900"/>
              <a:gd name="connsiteY49" fmla="*/ 2662238 h 3033713"/>
              <a:gd name="connsiteX50" fmla="*/ 752475 w 1866900"/>
              <a:gd name="connsiteY50" fmla="*/ 2605088 h 3033713"/>
              <a:gd name="connsiteX51" fmla="*/ 690562 w 1866900"/>
              <a:gd name="connsiteY51" fmla="*/ 2519363 h 3033713"/>
              <a:gd name="connsiteX52" fmla="*/ 661987 w 1866900"/>
              <a:gd name="connsiteY52" fmla="*/ 2400300 h 3033713"/>
              <a:gd name="connsiteX53" fmla="*/ 661987 w 1866900"/>
              <a:gd name="connsiteY53" fmla="*/ 2343150 h 3033713"/>
              <a:gd name="connsiteX54" fmla="*/ 619124 w 1866900"/>
              <a:gd name="connsiteY54" fmla="*/ 2228851 h 3033713"/>
              <a:gd name="connsiteX55" fmla="*/ 600075 w 1866900"/>
              <a:gd name="connsiteY55" fmla="*/ 2052638 h 3033713"/>
              <a:gd name="connsiteX56" fmla="*/ 590550 w 1866900"/>
              <a:gd name="connsiteY56" fmla="*/ 1900237 h 3033713"/>
              <a:gd name="connsiteX57" fmla="*/ 547687 w 1866900"/>
              <a:gd name="connsiteY57" fmla="*/ 1733550 h 3033713"/>
              <a:gd name="connsiteX58" fmla="*/ 533400 w 1866900"/>
              <a:gd name="connsiteY58" fmla="*/ 1633538 h 3033713"/>
              <a:gd name="connsiteX59" fmla="*/ 428625 w 1866900"/>
              <a:gd name="connsiteY59" fmla="*/ 1595438 h 3033713"/>
              <a:gd name="connsiteX60" fmla="*/ 366712 w 1866900"/>
              <a:gd name="connsiteY60" fmla="*/ 1543050 h 3033713"/>
              <a:gd name="connsiteX61" fmla="*/ 319087 w 1866900"/>
              <a:gd name="connsiteY61" fmla="*/ 1519238 h 3033713"/>
              <a:gd name="connsiteX62" fmla="*/ 290512 w 1866900"/>
              <a:gd name="connsiteY62" fmla="*/ 1443038 h 3033713"/>
              <a:gd name="connsiteX63" fmla="*/ 309562 w 1866900"/>
              <a:gd name="connsiteY63" fmla="*/ 1376363 h 3033713"/>
              <a:gd name="connsiteX64" fmla="*/ 314325 w 1866900"/>
              <a:gd name="connsiteY64" fmla="*/ 1319213 h 3033713"/>
              <a:gd name="connsiteX65" fmla="*/ 295275 w 1866900"/>
              <a:gd name="connsiteY65" fmla="*/ 1257300 h 3033713"/>
              <a:gd name="connsiteX0" fmla="*/ 295275 w 1866900"/>
              <a:gd name="connsiteY0" fmla="*/ 1257300 h 3033713"/>
              <a:gd name="connsiteX1" fmla="*/ 261937 w 1866900"/>
              <a:gd name="connsiteY1" fmla="*/ 1133475 h 3033713"/>
              <a:gd name="connsiteX2" fmla="*/ 223837 w 1866900"/>
              <a:gd name="connsiteY2" fmla="*/ 1004888 h 3033713"/>
              <a:gd name="connsiteX3" fmla="*/ 204787 w 1866900"/>
              <a:gd name="connsiteY3" fmla="*/ 890588 h 3033713"/>
              <a:gd name="connsiteX4" fmla="*/ 190500 w 1866900"/>
              <a:gd name="connsiteY4" fmla="*/ 814388 h 3033713"/>
              <a:gd name="connsiteX5" fmla="*/ 171450 w 1866900"/>
              <a:gd name="connsiteY5" fmla="*/ 738188 h 3033713"/>
              <a:gd name="connsiteX6" fmla="*/ 114300 w 1866900"/>
              <a:gd name="connsiteY6" fmla="*/ 628650 h 3033713"/>
              <a:gd name="connsiteX7" fmla="*/ 28575 w 1866900"/>
              <a:gd name="connsiteY7" fmla="*/ 504825 h 3033713"/>
              <a:gd name="connsiteX8" fmla="*/ 0 w 1866900"/>
              <a:gd name="connsiteY8" fmla="*/ 338138 h 3033713"/>
              <a:gd name="connsiteX9" fmla="*/ 14287 w 1866900"/>
              <a:gd name="connsiteY9" fmla="*/ 190500 h 3033713"/>
              <a:gd name="connsiteX10" fmla="*/ 47625 w 1866900"/>
              <a:gd name="connsiteY10" fmla="*/ 128588 h 3033713"/>
              <a:gd name="connsiteX11" fmla="*/ 171450 w 1866900"/>
              <a:gd name="connsiteY11" fmla="*/ 57150 h 3033713"/>
              <a:gd name="connsiteX12" fmla="*/ 352425 w 1866900"/>
              <a:gd name="connsiteY12" fmla="*/ 0 h 3033713"/>
              <a:gd name="connsiteX13" fmla="*/ 471487 w 1866900"/>
              <a:gd name="connsiteY13" fmla="*/ 0 h 3033713"/>
              <a:gd name="connsiteX14" fmla="*/ 490537 w 1866900"/>
              <a:gd name="connsiteY14" fmla="*/ 0 h 3033713"/>
              <a:gd name="connsiteX15" fmla="*/ 595312 w 1866900"/>
              <a:gd name="connsiteY15" fmla="*/ 9525 h 3033713"/>
              <a:gd name="connsiteX16" fmla="*/ 781050 w 1866900"/>
              <a:gd name="connsiteY16" fmla="*/ 76200 h 3033713"/>
              <a:gd name="connsiteX17" fmla="*/ 890587 w 1866900"/>
              <a:gd name="connsiteY17" fmla="*/ 195263 h 3033713"/>
              <a:gd name="connsiteX18" fmla="*/ 1085850 w 1866900"/>
              <a:gd name="connsiteY18" fmla="*/ 566738 h 3033713"/>
              <a:gd name="connsiteX19" fmla="*/ 1285875 w 1866900"/>
              <a:gd name="connsiteY19" fmla="*/ 795338 h 3033713"/>
              <a:gd name="connsiteX20" fmla="*/ 1309687 w 1866900"/>
              <a:gd name="connsiteY20" fmla="*/ 914400 h 3033713"/>
              <a:gd name="connsiteX21" fmla="*/ 1304925 w 1866900"/>
              <a:gd name="connsiteY21" fmla="*/ 1062038 h 3033713"/>
              <a:gd name="connsiteX22" fmla="*/ 1219200 w 1866900"/>
              <a:gd name="connsiteY22" fmla="*/ 1138238 h 3033713"/>
              <a:gd name="connsiteX23" fmla="*/ 1190625 w 1866900"/>
              <a:gd name="connsiteY23" fmla="*/ 1228725 h 3033713"/>
              <a:gd name="connsiteX24" fmla="*/ 1233487 w 1866900"/>
              <a:gd name="connsiteY24" fmla="*/ 1419225 h 3033713"/>
              <a:gd name="connsiteX25" fmla="*/ 1314450 w 1866900"/>
              <a:gd name="connsiteY25" fmla="*/ 1590675 h 3033713"/>
              <a:gd name="connsiteX26" fmla="*/ 1428750 w 1866900"/>
              <a:gd name="connsiteY26" fmla="*/ 1752600 h 3033713"/>
              <a:gd name="connsiteX27" fmla="*/ 1514475 w 1866900"/>
              <a:gd name="connsiteY27" fmla="*/ 1843088 h 3033713"/>
              <a:gd name="connsiteX28" fmla="*/ 1538287 w 1866900"/>
              <a:gd name="connsiteY28" fmla="*/ 1914525 h 3033713"/>
              <a:gd name="connsiteX29" fmla="*/ 1585912 w 1866900"/>
              <a:gd name="connsiteY29" fmla="*/ 2081213 h 3033713"/>
              <a:gd name="connsiteX30" fmla="*/ 1614487 w 1866900"/>
              <a:gd name="connsiteY30" fmla="*/ 2109788 h 3033713"/>
              <a:gd name="connsiteX31" fmla="*/ 1671637 w 1866900"/>
              <a:gd name="connsiteY31" fmla="*/ 2243138 h 3033713"/>
              <a:gd name="connsiteX32" fmla="*/ 1809750 w 1866900"/>
              <a:gd name="connsiteY32" fmla="*/ 2366963 h 3033713"/>
              <a:gd name="connsiteX33" fmla="*/ 1866900 w 1866900"/>
              <a:gd name="connsiteY33" fmla="*/ 2514600 h 3033713"/>
              <a:gd name="connsiteX34" fmla="*/ 1862137 w 1866900"/>
              <a:gd name="connsiteY34" fmla="*/ 2662238 h 3033713"/>
              <a:gd name="connsiteX35" fmla="*/ 1866900 w 1866900"/>
              <a:gd name="connsiteY35" fmla="*/ 2781300 h 3033713"/>
              <a:gd name="connsiteX36" fmla="*/ 1814512 w 1866900"/>
              <a:gd name="connsiteY36" fmla="*/ 2900363 h 3033713"/>
              <a:gd name="connsiteX37" fmla="*/ 1752600 w 1866900"/>
              <a:gd name="connsiteY37" fmla="*/ 2976563 h 3033713"/>
              <a:gd name="connsiteX38" fmla="*/ 1676400 w 1866900"/>
              <a:gd name="connsiteY38" fmla="*/ 3000375 h 3033713"/>
              <a:gd name="connsiteX39" fmla="*/ 1628775 w 1866900"/>
              <a:gd name="connsiteY39" fmla="*/ 3000375 h 3033713"/>
              <a:gd name="connsiteX40" fmla="*/ 1490662 w 1866900"/>
              <a:gd name="connsiteY40" fmla="*/ 3033713 h 3033713"/>
              <a:gd name="connsiteX41" fmla="*/ 1381125 w 1866900"/>
              <a:gd name="connsiteY41" fmla="*/ 3033713 h 3033713"/>
              <a:gd name="connsiteX42" fmla="*/ 1276350 w 1866900"/>
              <a:gd name="connsiteY42" fmla="*/ 3033713 h 3033713"/>
              <a:gd name="connsiteX43" fmla="*/ 1176337 w 1866900"/>
              <a:gd name="connsiteY43" fmla="*/ 2995613 h 3033713"/>
              <a:gd name="connsiteX44" fmla="*/ 1128712 w 1866900"/>
              <a:gd name="connsiteY44" fmla="*/ 2947988 h 3033713"/>
              <a:gd name="connsiteX45" fmla="*/ 1085850 w 1866900"/>
              <a:gd name="connsiteY45" fmla="*/ 2843213 h 3033713"/>
              <a:gd name="connsiteX46" fmla="*/ 1062037 w 1866900"/>
              <a:gd name="connsiteY46" fmla="*/ 2786063 h 3033713"/>
              <a:gd name="connsiteX47" fmla="*/ 1038225 w 1866900"/>
              <a:gd name="connsiteY47" fmla="*/ 2752725 h 3033713"/>
              <a:gd name="connsiteX48" fmla="*/ 928687 w 1866900"/>
              <a:gd name="connsiteY48" fmla="*/ 2686050 h 3033713"/>
              <a:gd name="connsiteX49" fmla="*/ 871537 w 1866900"/>
              <a:gd name="connsiteY49" fmla="*/ 2662238 h 3033713"/>
              <a:gd name="connsiteX50" fmla="*/ 752475 w 1866900"/>
              <a:gd name="connsiteY50" fmla="*/ 2605088 h 3033713"/>
              <a:gd name="connsiteX51" fmla="*/ 690562 w 1866900"/>
              <a:gd name="connsiteY51" fmla="*/ 2519363 h 3033713"/>
              <a:gd name="connsiteX52" fmla="*/ 661987 w 1866900"/>
              <a:gd name="connsiteY52" fmla="*/ 2400300 h 3033713"/>
              <a:gd name="connsiteX53" fmla="*/ 661987 w 1866900"/>
              <a:gd name="connsiteY53" fmla="*/ 2343150 h 3033713"/>
              <a:gd name="connsiteX54" fmla="*/ 619124 w 1866900"/>
              <a:gd name="connsiteY54" fmla="*/ 2228851 h 3033713"/>
              <a:gd name="connsiteX55" fmla="*/ 600075 w 1866900"/>
              <a:gd name="connsiteY55" fmla="*/ 2052638 h 3033713"/>
              <a:gd name="connsiteX56" fmla="*/ 590550 w 1866900"/>
              <a:gd name="connsiteY56" fmla="*/ 1900237 h 3033713"/>
              <a:gd name="connsiteX57" fmla="*/ 547687 w 1866900"/>
              <a:gd name="connsiteY57" fmla="*/ 1733550 h 3033713"/>
              <a:gd name="connsiteX58" fmla="*/ 533400 w 1866900"/>
              <a:gd name="connsiteY58" fmla="*/ 1633538 h 3033713"/>
              <a:gd name="connsiteX59" fmla="*/ 428625 w 1866900"/>
              <a:gd name="connsiteY59" fmla="*/ 1595438 h 3033713"/>
              <a:gd name="connsiteX60" fmla="*/ 352424 w 1866900"/>
              <a:gd name="connsiteY60" fmla="*/ 1562100 h 3033713"/>
              <a:gd name="connsiteX61" fmla="*/ 319087 w 1866900"/>
              <a:gd name="connsiteY61" fmla="*/ 1519238 h 3033713"/>
              <a:gd name="connsiteX62" fmla="*/ 290512 w 1866900"/>
              <a:gd name="connsiteY62" fmla="*/ 1443038 h 3033713"/>
              <a:gd name="connsiteX63" fmla="*/ 309562 w 1866900"/>
              <a:gd name="connsiteY63" fmla="*/ 1376363 h 3033713"/>
              <a:gd name="connsiteX64" fmla="*/ 314325 w 1866900"/>
              <a:gd name="connsiteY64" fmla="*/ 1319213 h 3033713"/>
              <a:gd name="connsiteX65" fmla="*/ 295275 w 1866900"/>
              <a:gd name="connsiteY65" fmla="*/ 1257300 h 3033713"/>
              <a:gd name="connsiteX0" fmla="*/ 295275 w 1866900"/>
              <a:gd name="connsiteY0" fmla="*/ 1257300 h 3033713"/>
              <a:gd name="connsiteX1" fmla="*/ 261937 w 1866900"/>
              <a:gd name="connsiteY1" fmla="*/ 1133475 h 3033713"/>
              <a:gd name="connsiteX2" fmla="*/ 223837 w 1866900"/>
              <a:gd name="connsiteY2" fmla="*/ 1004888 h 3033713"/>
              <a:gd name="connsiteX3" fmla="*/ 204787 w 1866900"/>
              <a:gd name="connsiteY3" fmla="*/ 890588 h 3033713"/>
              <a:gd name="connsiteX4" fmla="*/ 190500 w 1866900"/>
              <a:gd name="connsiteY4" fmla="*/ 814388 h 3033713"/>
              <a:gd name="connsiteX5" fmla="*/ 171450 w 1866900"/>
              <a:gd name="connsiteY5" fmla="*/ 738188 h 3033713"/>
              <a:gd name="connsiteX6" fmla="*/ 114300 w 1866900"/>
              <a:gd name="connsiteY6" fmla="*/ 628650 h 3033713"/>
              <a:gd name="connsiteX7" fmla="*/ 28575 w 1866900"/>
              <a:gd name="connsiteY7" fmla="*/ 504825 h 3033713"/>
              <a:gd name="connsiteX8" fmla="*/ 0 w 1866900"/>
              <a:gd name="connsiteY8" fmla="*/ 338138 h 3033713"/>
              <a:gd name="connsiteX9" fmla="*/ 14287 w 1866900"/>
              <a:gd name="connsiteY9" fmla="*/ 190500 h 3033713"/>
              <a:gd name="connsiteX10" fmla="*/ 47625 w 1866900"/>
              <a:gd name="connsiteY10" fmla="*/ 128588 h 3033713"/>
              <a:gd name="connsiteX11" fmla="*/ 171450 w 1866900"/>
              <a:gd name="connsiteY11" fmla="*/ 57150 h 3033713"/>
              <a:gd name="connsiteX12" fmla="*/ 352425 w 1866900"/>
              <a:gd name="connsiteY12" fmla="*/ 0 h 3033713"/>
              <a:gd name="connsiteX13" fmla="*/ 471487 w 1866900"/>
              <a:gd name="connsiteY13" fmla="*/ 0 h 3033713"/>
              <a:gd name="connsiteX14" fmla="*/ 490537 w 1866900"/>
              <a:gd name="connsiteY14" fmla="*/ 0 h 3033713"/>
              <a:gd name="connsiteX15" fmla="*/ 595312 w 1866900"/>
              <a:gd name="connsiteY15" fmla="*/ 9525 h 3033713"/>
              <a:gd name="connsiteX16" fmla="*/ 781050 w 1866900"/>
              <a:gd name="connsiteY16" fmla="*/ 76200 h 3033713"/>
              <a:gd name="connsiteX17" fmla="*/ 890587 w 1866900"/>
              <a:gd name="connsiteY17" fmla="*/ 195263 h 3033713"/>
              <a:gd name="connsiteX18" fmla="*/ 1085850 w 1866900"/>
              <a:gd name="connsiteY18" fmla="*/ 566738 h 3033713"/>
              <a:gd name="connsiteX19" fmla="*/ 1285875 w 1866900"/>
              <a:gd name="connsiteY19" fmla="*/ 795338 h 3033713"/>
              <a:gd name="connsiteX20" fmla="*/ 1309687 w 1866900"/>
              <a:gd name="connsiteY20" fmla="*/ 914400 h 3033713"/>
              <a:gd name="connsiteX21" fmla="*/ 1304925 w 1866900"/>
              <a:gd name="connsiteY21" fmla="*/ 1062038 h 3033713"/>
              <a:gd name="connsiteX22" fmla="*/ 1219200 w 1866900"/>
              <a:gd name="connsiteY22" fmla="*/ 1138238 h 3033713"/>
              <a:gd name="connsiteX23" fmla="*/ 1190625 w 1866900"/>
              <a:gd name="connsiteY23" fmla="*/ 1228725 h 3033713"/>
              <a:gd name="connsiteX24" fmla="*/ 1233487 w 1866900"/>
              <a:gd name="connsiteY24" fmla="*/ 1419225 h 3033713"/>
              <a:gd name="connsiteX25" fmla="*/ 1314450 w 1866900"/>
              <a:gd name="connsiteY25" fmla="*/ 1590675 h 3033713"/>
              <a:gd name="connsiteX26" fmla="*/ 1428750 w 1866900"/>
              <a:gd name="connsiteY26" fmla="*/ 1752600 h 3033713"/>
              <a:gd name="connsiteX27" fmla="*/ 1514475 w 1866900"/>
              <a:gd name="connsiteY27" fmla="*/ 1843088 h 3033713"/>
              <a:gd name="connsiteX28" fmla="*/ 1538287 w 1866900"/>
              <a:gd name="connsiteY28" fmla="*/ 1914525 h 3033713"/>
              <a:gd name="connsiteX29" fmla="*/ 1585912 w 1866900"/>
              <a:gd name="connsiteY29" fmla="*/ 2081213 h 3033713"/>
              <a:gd name="connsiteX30" fmla="*/ 1614487 w 1866900"/>
              <a:gd name="connsiteY30" fmla="*/ 2109788 h 3033713"/>
              <a:gd name="connsiteX31" fmla="*/ 1671637 w 1866900"/>
              <a:gd name="connsiteY31" fmla="*/ 2243138 h 3033713"/>
              <a:gd name="connsiteX32" fmla="*/ 1809750 w 1866900"/>
              <a:gd name="connsiteY32" fmla="*/ 2366963 h 3033713"/>
              <a:gd name="connsiteX33" fmla="*/ 1866900 w 1866900"/>
              <a:gd name="connsiteY33" fmla="*/ 2514600 h 3033713"/>
              <a:gd name="connsiteX34" fmla="*/ 1862137 w 1866900"/>
              <a:gd name="connsiteY34" fmla="*/ 2662238 h 3033713"/>
              <a:gd name="connsiteX35" fmla="*/ 1866900 w 1866900"/>
              <a:gd name="connsiteY35" fmla="*/ 2781300 h 3033713"/>
              <a:gd name="connsiteX36" fmla="*/ 1814512 w 1866900"/>
              <a:gd name="connsiteY36" fmla="*/ 2900363 h 3033713"/>
              <a:gd name="connsiteX37" fmla="*/ 1752600 w 1866900"/>
              <a:gd name="connsiteY37" fmla="*/ 2976563 h 3033713"/>
              <a:gd name="connsiteX38" fmla="*/ 1676400 w 1866900"/>
              <a:gd name="connsiteY38" fmla="*/ 3000375 h 3033713"/>
              <a:gd name="connsiteX39" fmla="*/ 1628775 w 1866900"/>
              <a:gd name="connsiteY39" fmla="*/ 3000375 h 3033713"/>
              <a:gd name="connsiteX40" fmla="*/ 1490662 w 1866900"/>
              <a:gd name="connsiteY40" fmla="*/ 3033713 h 3033713"/>
              <a:gd name="connsiteX41" fmla="*/ 1381125 w 1866900"/>
              <a:gd name="connsiteY41" fmla="*/ 3033713 h 3033713"/>
              <a:gd name="connsiteX42" fmla="*/ 1276350 w 1866900"/>
              <a:gd name="connsiteY42" fmla="*/ 3033713 h 3033713"/>
              <a:gd name="connsiteX43" fmla="*/ 1176337 w 1866900"/>
              <a:gd name="connsiteY43" fmla="*/ 2995613 h 3033713"/>
              <a:gd name="connsiteX44" fmla="*/ 1128712 w 1866900"/>
              <a:gd name="connsiteY44" fmla="*/ 2947988 h 3033713"/>
              <a:gd name="connsiteX45" fmla="*/ 1085850 w 1866900"/>
              <a:gd name="connsiteY45" fmla="*/ 2843213 h 3033713"/>
              <a:gd name="connsiteX46" fmla="*/ 1062037 w 1866900"/>
              <a:gd name="connsiteY46" fmla="*/ 2786063 h 3033713"/>
              <a:gd name="connsiteX47" fmla="*/ 1038225 w 1866900"/>
              <a:gd name="connsiteY47" fmla="*/ 2752725 h 3033713"/>
              <a:gd name="connsiteX48" fmla="*/ 928687 w 1866900"/>
              <a:gd name="connsiteY48" fmla="*/ 2686050 h 3033713"/>
              <a:gd name="connsiteX49" fmla="*/ 871537 w 1866900"/>
              <a:gd name="connsiteY49" fmla="*/ 2662238 h 3033713"/>
              <a:gd name="connsiteX50" fmla="*/ 752475 w 1866900"/>
              <a:gd name="connsiteY50" fmla="*/ 2605088 h 3033713"/>
              <a:gd name="connsiteX51" fmla="*/ 690562 w 1866900"/>
              <a:gd name="connsiteY51" fmla="*/ 2519363 h 3033713"/>
              <a:gd name="connsiteX52" fmla="*/ 661987 w 1866900"/>
              <a:gd name="connsiteY52" fmla="*/ 2400300 h 3033713"/>
              <a:gd name="connsiteX53" fmla="*/ 661987 w 1866900"/>
              <a:gd name="connsiteY53" fmla="*/ 2343150 h 3033713"/>
              <a:gd name="connsiteX54" fmla="*/ 619124 w 1866900"/>
              <a:gd name="connsiteY54" fmla="*/ 2228851 h 3033713"/>
              <a:gd name="connsiteX55" fmla="*/ 600075 w 1866900"/>
              <a:gd name="connsiteY55" fmla="*/ 2052638 h 3033713"/>
              <a:gd name="connsiteX56" fmla="*/ 590550 w 1866900"/>
              <a:gd name="connsiteY56" fmla="*/ 1900237 h 3033713"/>
              <a:gd name="connsiteX57" fmla="*/ 547687 w 1866900"/>
              <a:gd name="connsiteY57" fmla="*/ 1733550 h 3033713"/>
              <a:gd name="connsiteX58" fmla="*/ 504825 w 1866900"/>
              <a:gd name="connsiteY58" fmla="*/ 1662113 h 3033713"/>
              <a:gd name="connsiteX59" fmla="*/ 428625 w 1866900"/>
              <a:gd name="connsiteY59" fmla="*/ 1595438 h 3033713"/>
              <a:gd name="connsiteX60" fmla="*/ 352424 w 1866900"/>
              <a:gd name="connsiteY60" fmla="*/ 1562100 h 3033713"/>
              <a:gd name="connsiteX61" fmla="*/ 319087 w 1866900"/>
              <a:gd name="connsiteY61" fmla="*/ 1519238 h 3033713"/>
              <a:gd name="connsiteX62" fmla="*/ 290512 w 1866900"/>
              <a:gd name="connsiteY62" fmla="*/ 1443038 h 3033713"/>
              <a:gd name="connsiteX63" fmla="*/ 309562 w 1866900"/>
              <a:gd name="connsiteY63" fmla="*/ 1376363 h 3033713"/>
              <a:gd name="connsiteX64" fmla="*/ 314325 w 1866900"/>
              <a:gd name="connsiteY64" fmla="*/ 1319213 h 3033713"/>
              <a:gd name="connsiteX65" fmla="*/ 295275 w 1866900"/>
              <a:gd name="connsiteY65" fmla="*/ 1257300 h 3033713"/>
              <a:gd name="connsiteX0" fmla="*/ 295275 w 1866900"/>
              <a:gd name="connsiteY0" fmla="*/ 1257300 h 3033713"/>
              <a:gd name="connsiteX1" fmla="*/ 261937 w 1866900"/>
              <a:gd name="connsiteY1" fmla="*/ 1133475 h 3033713"/>
              <a:gd name="connsiteX2" fmla="*/ 223837 w 1866900"/>
              <a:gd name="connsiteY2" fmla="*/ 1004888 h 3033713"/>
              <a:gd name="connsiteX3" fmla="*/ 204787 w 1866900"/>
              <a:gd name="connsiteY3" fmla="*/ 890588 h 3033713"/>
              <a:gd name="connsiteX4" fmla="*/ 190500 w 1866900"/>
              <a:gd name="connsiteY4" fmla="*/ 814388 h 3033713"/>
              <a:gd name="connsiteX5" fmla="*/ 171450 w 1866900"/>
              <a:gd name="connsiteY5" fmla="*/ 738188 h 3033713"/>
              <a:gd name="connsiteX6" fmla="*/ 114300 w 1866900"/>
              <a:gd name="connsiteY6" fmla="*/ 628650 h 3033713"/>
              <a:gd name="connsiteX7" fmla="*/ 28575 w 1866900"/>
              <a:gd name="connsiteY7" fmla="*/ 504825 h 3033713"/>
              <a:gd name="connsiteX8" fmla="*/ 0 w 1866900"/>
              <a:gd name="connsiteY8" fmla="*/ 338138 h 3033713"/>
              <a:gd name="connsiteX9" fmla="*/ 14287 w 1866900"/>
              <a:gd name="connsiteY9" fmla="*/ 190500 h 3033713"/>
              <a:gd name="connsiteX10" fmla="*/ 47625 w 1866900"/>
              <a:gd name="connsiteY10" fmla="*/ 128588 h 3033713"/>
              <a:gd name="connsiteX11" fmla="*/ 171450 w 1866900"/>
              <a:gd name="connsiteY11" fmla="*/ 57150 h 3033713"/>
              <a:gd name="connsiteX12" fmla="*/ 352425 w 1866900"/>
              <a:gd name="connsiteY12" fmla="*/ 0 h 3033713"/>
              <a:gd name="connsiteX13" fmla="*/ 471487 w 1866900"/>
              <a:gd name="connsiteY13" fmla="*/ 0 h 3033713"/>
              <a:gd name="connsiteX14" fmla="*/ 490537 w 1866900"/>
              <a:gd name="connsiteY14" fmla="*/ 0 h 3033713"/>
              <a:gd name="connsiteX15" fmla="*/ 595312 w 1866900"/>
              <a:gd name="connsiteY15" fmla="*/ 9525 h 3033713"/>
              <a:gd name="connsiteX16" fmla="*/ 781050 w 1866900"/>
              <a:gd name="connsiteY16" fmla="*/ 76200 h 3033713"/>
              <a:gd name="connsiteX17" fmla="*/ 890587 w 1866900"/>
              <a:gd name="connsiteY17" fmla="*/ 195263 h 3033713"/>
              <a:gd name="connsiteX18" fmla="*/ 1085850 w 1866900"/>
              <a:gd name="connsiteY18" fmla="*/ 566738 h 3033713"/>
              <a:gd name="connsiteX19" fmla="*/ 1285875 w 1866900"/>
              <a:gd name="connsiteY19" fmla="*/ 795338 h 3033713"/>
              <a:gd name="connsiteX20" fmla="*/ 1309687 w 1866900"/>
              <a:gd name="connsiteY20" fmla="*/ 914400 h 3033713"/>
              <a:gd name="connsiteX21" fmla="*/ 1304925 w 1866900"/>
              <a:gd name="connsiteY21" fmla="*/ 1062038 h 3033713"/>
              <a:gd name="connsiteX22" fmla="*/ 1219200 w 1866900"/>
              <a:gd name="connsiteY22" fmla="*/ 1138238 h 3033713"/>
              <a:gd name="connsiteX23" fmla="*/ 1190625 w 1866900"/>
              <a:gd name="connsiteY23" fmla="*/ 1228725 h 3033713"/>
              <a:gd name="connsiteX24" fmla="*/ 1233487 w 1866900"/>
              <a:gd name="connsiteY24" fmla="*/ 1419225 h 3033713"/>
              <a:gd name="connsiteX25" fmla="*/ 1314450 w 1866900"/>
              <a:gd name="connsiteY25" fmla="*/ 1590675 h 3033713"/>
              <a:gd name="connsiteX26" fmla="*/ 1428750 w 1866900"/>
              <a:gd name="connsiteY26" fmla="*/ 1752600 h 3033713"/>
              <a:gd name="connsiteX27" fmla="*/ 1514475 w 1866900"/>
              <a:gd name="connsiteY27" fmla="*/ 1843088 h 3033713"/>
              <a:gd name="connsiteX28" fmla="*/ 1538287 w 1866900"/>
              <a:gd name="connsiteY28" fmla="*/ 1914525 h 3033713"/>
              <a:gd name="connsiteX29" fmla="*/ 1585912 w 1866900"/>
              <a:gd name="connsiteY29" fmla="*/ 2081213 h 3033713"/>
              <a:gd name="connsiteX30" fmla="*/ 1614487 w 1866900"/>
              <a:gd name="connsiteY30" fmla="*/ 2109788 h 3033713"/>
              <a:gd name="connsiteX31" fmla="*/ 1671637 w 1866900"/>
              <a:gd name="connsiteY31" fmla="*/ 2243138 h 3033713"/>
              <a:gd name="connsiteX32" fmla="*/ 1809750 w 1866900"/>
              <a:gd name="connsiteY32" fmla="*/ 2366963 h 3033713"/>
              <a:gd name="connsiteX33" fmla="*/ 1866900 w 1866900"/>
              <a:gd name="connsiteY33" fmla="*/ 2514600 h 3033713"/>
              <a:gd name="connsiteX34" fmla="*/ 1862137 w 1866900"/>
              <a:gd name="connsiteY34" fmla="*/ 2662238 h 3033713"/>
              <a:gd name="connsiteX35" fmla="*/ 1866900 w 1866900"/>
              <a:gd name="connsiteY35" fmla="*/ 2781300 h 3033713"/>
              <a:gd name="connsiteX36" fmla="*/ 1814512 w 1866900"/>
              <a:gd name="connsiteY36" fmla="*/ 2900363 h 3033713"/>
              <a:gd name="connsiteX37" fmla="*/ 1752600 w 1866900"/>
              <a:gd name="connsiteY37" fmla="*/ 2976563 h 3033713"/>
              <a:gd name="connsiteX38" fmla="*/ 1676400 w 1866900"/>
              <a:gd name="connsiteY38" fmla="*/ 3000375 h 3033713"/>
              <a:gd name="connsiteX39" fmla="*/ 1628775 w 1866900"/>
              <a:gd name="connsiteY39" fmla="*/ 3000375 h 3033713"/>
              <a:gd name="connsiteX40" fmla="*/ 1490662 w 1866900"/>
              <a:gd name="connsiteY40" fmla="*/ 3033713 h 3033713"/>
              <a:gd name="connsiteX41" fmla="*/ 1381125 w 1866900"/>
              <a:gd name="connsiteY41" fmla="*/ 3033713 h 3033713"/>
              <a:gd name="connsiteX42" fmla="*/ 1276350 w 1866900"/>
              <a:gd name="connsiteY42" fmla="*/ 3033713 h 3033713"/>
              <a:gd name="connsiteX43" fmla="*/ 1176337 w 1866900"/>
              <a:gd name="connsiteY43" fmla="*/ 2995613 h 3033713"/>
              <a:gd name="connsiteX44" fmla="*/ 1128712 w 1866900"/>
              <a:gd name="connsiteY44" fmla="*/ 2947988 h 3033713"/>
              <a:gd name="connsiteX45" fmla="*/ 1085850 w 1866900"/>
              <a:gd name="connsiteY45" fmla="*/ 2843213 h 3033713"/>
              <a:gd name="connsiteX46" fmla="*/ 1062037 w 1866900"/>
              <a:gd name="connsiteY46" fmla="*/ 2786063 h 3033713"/>
              <a:gd name="connsiteX47" fmla="*/ 1038225 w 1866900"/>
              <a:gd name="connsiteY47" fmla="*/ 2752725 h 3033713"/>
              <a:gd name="connsiteX48" fmla="*/ 928687 w 1866900"/>
              <a:gd name="connsiteY48" fmla="*/ 2686050 h 3033713"/>
              <a:gd name="connsiteX49" fmla="*/ 871537 w 1866900"/>
              <a:gd name="connsiteY49" fmla="*/ 2662238 h 3033713"/>
              <a:gd name="connsiteX50" fmla="*/ 752475 w 1866900"/>
              <a:gd name="connsiteY50" fmla="*/ 2605088 h 3033713"/>
              <a:gd name="connsiteX51" fmla="*/ 690562 w 1866900"/>
              <a:gd name="connsiteY51" fmla="*/ 2519363 h 3033713"/>
              <a:gd name="connsiteX52" fmla="*/ 661987 w 1866900"/>
              <a:gd name="connsiteY52" fmla="*/ 2400300 h 3033713"/>
              <a:gd name="connsiteX53" fmla="*/ 642937 w 1866900"/>
              <a:gd name="connsiteY53" fmla="*/ 2362200 h 3033713"/>
              <a:gd name="connsiteX54" fmla="*/ 619124 w 1866900"/>
              <a:gd name="connsiteY54" fmla="*/ 2228851 h 3033713"/>
              <a:gd name="connsiteX55" fmla="*/ 600075 w 1866900"/>
              <a:gd name="connsiteY55" fmla="*/ 2052638 h 3033713"/>
              <a:gd name="connsiteX56" fmla="*/ 590550 w 1866900"/>
              <a:gd name="connsiteY56" fmla="*/ 1900237 h 3033713"/>
              <a:gd name="connsiteX57" fmla="*/ 547687 w 1866900"/>
              <a:gd name="connsiteY57" fmla="*/ 1733550 h 3033713"/>
              <a:gd name="connsiteX58" fmla="*/ 504825 w 1866900"/>
              <a:gd name="connsiteY58" fmla="*/ 1662113 h 3033713"/>
              <a:gd name="connsiteX59" fmla="*/ 428625 w 1866900"/>
              <a:gd name="connsiteY59" fmla="*/ 1595438 h 3033713"/>
              <a:gd name="connsiteX60" fmla="*/ 352424 w 1866900"/>
              <a:gd name="connsiteY60" fmla="*/ 1562100 h 3033713"/>
              <a:gd name="connsiteX61" fmla="*/ 319087 w 1866900"/>
              <a:gd name="connsiteY61" fmla="*/ 1519238 h 3033713"/>
              <a:gd name="connsiteX62" fmla="*/ 290512 w 1866900"/>
              <a:gd name="connsiteY62" fmla="*/ 1443038 h 3033713"/>
              <a:gd name="connsiteX63" fmla="*/ 309562 w 1866900"/>
              <a:gd name="connsiteY63" fmla="*/ 1376363 h 3033713"/>
              <a:gd name="connsiteX64" fmla="*/ 314325 w 1866900"/>
              <a:gd name="connsiteY64" fmla="*/ 1319213 h 3033713"/>
              <a:gd name="connsiteX65" fmla="*/ 295275 w 1866900"/>
              <a:gd name="connsiteY65" fmla="*/ 1257300 h 3033713"/>
              <a:gd name="connsiteX0" fmla="*/ 295275 w 1866900"/>
              <a:gd name="connsiteY0" fmla="*/ 1257300 h 3033713"/>
              <a:gd name="connsiteX1" fmla="*/ 261937 w 1866900"/>
              <a:gd name="connsiteY1" fmla="*/ 1133475 h 3033713"/>
              <a:gd name="connsiteX2" fmla="*/ 223837 w 1866900"/>
              <a:gd name="connsiteY2" fmla="*/ 1004888 h 3033713"/>
              <a:gd name="connsiteX3" fmla="*/ 204787 w 1866900"/>
              <a:gd name="connsiteY3" fmla="*/ 890588 h 3033713"/>
              <a:gd name="connsiteX4" fmla="*/ 190500 w 1866900"/>
              <a:gd name="connsiteY4" fmla="*/ 814388 h 3033713"/>
              <a:gd name="connsiteX5" fmla="*/ 171450 w 1866900"/>
              <a:gd name="connsiteY5" fmla="*/ 738188 h 3033713"/>
              <a:gd name="connsiteX6" fmla="*/ 114300 w 1866900"/>
              <a:gd name="connsiteY6" fmla="*/ 628650 h 3033713"/>
              <a:gd name="connsiteX7" fmla="*/ 28575 w 1866900"/>
              <a:gd name="connsiteY7" fmla="*/ 504825 h 3033713"/>
              <a:gd name="connsiteX8" fmla="*/ 0 w 1866900"/>
              <a:gd name="connsiteY8" fmla="*/ 338138 h 3033713"/>
              <a:gd name="connsiteX9" fmla="*/ 14287 w 1866900"/>
              <a:gd name="connsiteY9" fmla="*/ 190500 h 3033713"/>
              <a:gd name="connsiteX10" fmla="*/ 47625 w 1866900"/>
              <a:gd name="connsiteY10" fmla="*/ 128588 h 3033713"/>
              <a:gd name="connsiteX11" fmla="*/ 171450 w 1866900"/>
              <a:gd name="connsiteY11" fmla="*/ 57150 h 3033713"/>
              <a:gd name="connsiteX12" fmla="*/ 352425 w 1866900"/>
              <a:gd name="connsiteY12" fmla="*/ 0 h 3033713"/>
              <a:gd name="connsiteX13" fmla="*/ 471487 w 1866900"/>
              <a:gd name="connsiteY13" fmla="*/ 0 h 3033713"/>
              <a:gd name="connsiteX14" fmla="*/ 490537 w 1866900"/>
              <a:gd name="connsiteY14" fmla="*/ 0 h 3033713"/>
              <a:gd name="connsiteX15" fmla="*/ 595312 w 1866900"/>
              <a:gd name="connsiteY15" fmla="*/ 9525 h 3033713"/>
              <a:gd name="connsiteX16" fmla="*/ 781050 w 1866900"/>
              <a:gd name="connsiteY16" fmla="*/ 76200 h 3033713"/>
              <a:gd name="connsiteX17" fmla="*/ 890587 w 1866900"/>
              <a:gd name="connsiteY17" fmla="*/ 195263 h 3033713"/>
              <a:gd name="connsiteX18" fmla="*/ 1085850 w 1866900"/>
              <a:gd name="connsiteY18" fmla="*/ 566738 h 3033713"/>
              <a:gd name="connsiteX19" fmla="*/ 1285875 w 1866900"/>
              <a:gd name="connsiteY19" fmla="*/ 795338 h 3033713"/>
              <a:gd name="connsiteX20" fmla="*/ 1309687 w 1866900"/>
              <a:gd name="connsiteY20" fmla="*/ 914400 h 3033713"/>
              <a:gd name="connsiteX21" fmla="*/ 1304925 w 1866900"/>
              <a:gd name="connsiteY21" fmla="*/ 1062038 h 3033713"/>
              <a:gd name="connsiteX22" fmla="*/ 1219200 w 1866900"/>
              <a:gd name="connsiteY22" fmla="*/ 1138238 h 3033713"/>
              <a:gd name="connsiteX23" fmla="*/ 1190625 w 1866900"/>
              <a:gd name="connsiteY23" fmla="*/ 1228725 h 3033713"/>
              <a:gd name="connsiteX24" fmla="*/ 1233487 w 1866900"/>
              <a:gd name="connsiteY24" fmla="*/ 1419225 h 3033713"/>
              <a:gd name="connsiteX25" fmla="*/ 1314450 w 1866900"/>
              <a:gd name="connsiteY25" fmla="*/ 1590675 h 3033713"/>
              <a:gd name="connsiteX26" fmla="*/ 1428750 w 1866900"/>
              <a:gd name="connsiteY26" fmla="*/ 1752600 h 3033713"/>
              <a:gd name="connsiteX27" fmla="*/ 1514475 w 1866900"/>
              <a:gd name="connsiteY27" fmla="*/ 1843088 h 3033713"/>
              <a:gd name="connsiteX28" fmla="*/ 1538287 w 1866900"/>
              <a:gd name="connsiteY28" fmla="*/ 1914525 h 3033713"/>
              <a:gd name="connsiteX29" fmla="*/ 1585912 w 1866900"/>
              <a:gd name="connsiteY29" fmla="*/ 2081213 h 3033713"/>
              <a:gd name="connsiteX30" fmla="*/ 1614487 w 1866900"/>
              <a:gd name="connsiteY30" fmla="*/ 2109788 h 3033713"/>
              <a:gd name="connsiteX31" fmla="*/ 1671637 w 1866900"/>
              <a:gd name="connsiteY31" fmla="*/ 2243138 h 3033713"/>
              <a:gd name="connsiteX32" fmla="*/ 1809750 w 1866900"/>
              <a:gd name="connsiteY32" fmla="*/ 2366963 h 3033713"/>
              <a:gd name="connsiteX33" fmla="*/ 1866900 w 1866900"/>
              <a:gd name="connsiteY33" fmla="*/ 2514600 h 3033713"/>
              <a:gd name="connsiteX34" fmla="*/ 1862137 w 1866900"/>
              <a:gd name="connsiteY34" fmla="*/ 2662238 h 3033713"/>
              <a:gd name="connsiteX35" fmla="*/ 1866900 w 1866900"/>
              <a:gd name="connsiteY35" fmla="*/ 2781300 h 3033713"/>
              <a:gd name="connsiteX36" fmla="*/ 1814512 w 1866900"/>
              <a:gd name="connsiteY36" fmla="*/ 2900363 h 3033713"/>
              <a:gd name="connsiteX37" fmla="*/ 1752600 w 1866900"/>
              <a:gd name="connsiteY37" fmla="*/ 2976563 h 3033713"/>
              <a:gd name="connsiteX38" fmla="*/ 1676400 w 1866900"/>
              <a:gd name="connsiteY38" fmla="*/ 3000375 h 3033713"/>
              <a:gd name="connsiteX39" fmla="*/ 1628775 w 1866900"/>
              <a:gd name="connsiteY39" fmla="*/ 3000375 h 3033713"/>
              <a:gd name="connsiteX40" fmla="*/ 1490662 w 1866900"/>
              <a:gd name="connsiteY40" fmla="*/ 3033713 h 3033713"/>
              <a:gd name="connsiteX41" fmla="*/ 1381125 w 1866900"/>
              <a:gd name="connsiteY41" fmla="*/ 3033713 h 3033713"/>
              <a:gd name="connsiteX42" fmla="*/ 1276350 w 1866900"/>
              <a:gd name="connsiteY42" fmla="*/ 3033713 h 3033713"/>
              <a:gd name="connsiteX43" fmla="*/ 1176337 w 1866900"/>
              <a:gd name="connsiteY43" fmla="*/ 2995613 h 3033713"/>
              <a:gd name="connsiteX44" fmla="*/ 1128712 w 1866900"/>
              <a:gd name="connsiteY44" fmla="*/ 2947988 h 3033713"/>
              <a:gd name="connsiteX45" fmla="*/ 1085850 w 1866900"/>
              <a:gd name="connsiteY45" fmla="*/ 2843213 h 3033713"/>
              <a:gd name="connsiteX46" fmla="*/ 1062037 w 1866900"/>
              <a:gd name="connsiteY46" fmla="*/ 2786063 h 3033713"/>
              <a:gd name="connsiteX47" fmla="*/ 1038225 w 1866900"/>
              <a:gd name="connsiteY47" fmla="*/ 2752725 h 3033713"/>
              <a:gd name="connsiteX48" fmla="*/ 928687 w 1866900"/>
              <a:gd name="connsiteY48" fmla="*/ 2686050 h 3033713"/>
              <a:gd name="connsiteX49" fmla="*/ 871537 w 1866900"/>
              <a:gd name="connsiteY49" fmla="*/ 2662238 h 3033713"/>
              <a:gd name="connsiteX50" fmla="*/ 752475 w 1866900"/>
              <a:gd name="connsiteY50" fmla="*/ 2605088 h 3033713"/>
              <a:gd name="connsiteX51" fmla="*/ 690562 w 1866900"/>
              <a:gd name="connsiteY51" fmla="*/ 2519363 h 3033713"/>
              <a:gd name="connsiteX52" fmla="*/ 638174 w 1866900"/>
              <a:gd name="connsiteY52" fmla="*/ 2433637 h 3033713"/>
              <a:gd name="connsiteX53" fmla="*/ 642937 w 1866900"/>
              <a:gd name="connsiteY53" fmla="*/ 2362200 h 3033713"/>
              <a:gd name="connsiteX54" fmla="*/ 619124 w 1866900"/>
              <a:gd name="connsiteY54" fmla="*/ 2228851 h 3033713"/>
              <a:gd name="connsiteX55" fmla="*/ 600075 w 1866900"/>
              <a:gd name="connsiteY55" fmla="*/ 2052638 h 3033713"/>
              <a:gd name="connsiteX56" fmla="*/ 590550 w 1866900"/>
              <a:gd name="connsiteY56" fmla="*/ 1900237 h 3033713"/>
              <a:gd name="connsiteX57" fmla="*/ 547687 w 1866900"/>
              <a:gd name="connsiteY57" fmla="*/ 1733550 h 3033713"/>
              <a:gd name="connsiteX58" fmla="*/ 504825 w 1866900"/>
              <a:gd name="connsiteY58" fmla="*/ 1662113 h 3033713"/>
              <a:gd name="connsiteX59" fmla="*/ 428625 w 1866900"/>
              <a:gd name="connsiteY59" fmla="*/ 1595438 h 3033713"/>
              <a:gd name="connsiteX60" fmla="*/ 352424 w 1866900"/>
              <a:gd name="connsiteY60" fmla="*/ 1562100 h 3033713"/>
              <a:gd name="connsiteX61" fmla="*/ 319087 w 1866900"/>
              <a:gd name="connsiteY61" fmla="*/ 1519238 h 3033713"/>
              <a:gd name="connsiteX62" fmla="*/ 290512 w 1866900"/>
              <a:gd name="connsiteY62" fmla="*/ 1443038 h 3033713"/>
              <a:gd name="connsiteX63" fmla="*/ 309562 w 1866900"/>
              <a:gd name="connsiteY63" fmla="*/ 1376363 h 3033713"/>
              <a:gd name="connsiteX64" fmla="*/ 314325 w 1866900"/>
              <a:gd name="connsiteY64" fmla="*/ 1319213 h 3033713"/>
              <a:gd name="connsiteX65" fmla="*/ 295275 w 1866900"/>
              <a:gd name="connsiteY65" fmla="*/ 1257300 h 3033713"/>
              <a:gd name="connsiteX0" fmla="*/ 295275 w 1866900"/>
              <a:gd name="connsiteY0" fmla="*/ 1257300 h 3033713"/>
              <a:gd name="connsiteX1" fmla="*/ 261937 w 1866900"/>
              <a:gd name="connsiteY1" fmla="*/ 1133475 h 3033713"/>
              <a:gd name="connsiteX2" fmla="*/ 223837 w 1866900"/>
              <a:gd name="connsiteY2" fmla="*/ 1004888 h 3033713"/>
              <a:gd name="connsiteX3" fmla="*/ 204787 w 1866900"/>
              <a:gd name="connsiteY3" fmla="*/ 890588 h 3033713"/>
              <a:gd name="connsiteX4" fmla="*/ 190500 w 1866900"/>
              <a:gd name="connsiteY4" fmla="*/ 814388 h 3033713"/>
              <a:gd name="connsiteX5" fmla="*/ 171450 w 1866900"/>
              <a:gd name="connsiteY5" fmla="*/ 738188 h 3033713"/>
              <a:gd name="connsiteX6" fmla="*/ 114300 w 1866900"/>
              <a:gd name="connsiteY6" fmla="*/ 628650 h 3033713"/>
              <a:gd name="connsiteX7" fmla="*/ 28575 w 1866900"/>
              <a:gd name="connsiteY7" fmla="*/ 504825 h 3033713"/>
              <a:gd name="connsiteX8" fmla="*/ 0 w 1866900"/>
              <a:gd name="connsiteY8" fmla="*/ 338138 h 3033713"/>
              <a:gd name="connsiteX9" fmla="*/ 14287 w 1866900"/>
              <a:gd name="connsiteY9" fmla="*/ 190500 h 3033713"/>
              <a:gd name="connsiteX10" fmla="*/ 47625 w 1866900"/>
              <a:gd name="connsiteY10" fmla="*/ 128588 h 3033713"/>
              <a:gd name="connsiteX11" fmla="*/ 171450 w 1866900"/>
              <a:gd name="connsiteY11" fmla="*/ 57150 h 3033713"/>
              <a:gd name="connsiteX12" fmla="*/ 352425 w 1866900"/>
              <a:gd name="connsiteY12" fmla="*/ 0 h 3033713"/>
              <a:gd name="connsiteX13" fmla="*/ 471487 w 1866900"/>
              <a:gd name="connsiteY13" fmla="*/ 0 h 3033713"/>
              <a:gd name="connsiteX14" fmla="*/ 490537 w 1866900"/>
              <a:gd name="connsiteY14" fmla="*/ 0 h 3033713"/>
              <a:gd name="connsiteX15" fmla="*/ 595312 w 1866900"/>
              <a:gd name="connsiteY15" fmla="*/ 9525 h 3033713"/>
              <a:gd name="connsiteX16" fmla="*/ 781050 w 1866900"/>
              <a:gd name="connsiteY16" fmla="*/ 76200 h 3033713"/>
              <a:gd name="connsiteX17" fmla="*/ 890587 w 1866900"/>
              <a:gd name="connsiteY17" fmla="*/ 195263 h 3033713"/>
              <a:gd name="connsiteX18" fmla="*/ 1085850 w 1866900"/>
              <a:gd name="connsiteY18" fmla="*/ 566738 h 3033713"/>
              <a:gd name="connsiteX19" fmla="*/ 1285875 w 1866900"/>
              <a:gd name="connsiteY19" fmla="*/ 795338 h 3033713"/>
              <a:gd name="connsiteX20" fmla="*/ 1309687 w 1866900"/>
              <a:gd name="connsiteY20" fmla="*/ 914400 h 3033713"/>
              <a:gd name="connsiteX21" fmla="*/ 1304925 w 1866900"/>
              <a:gd name="connsiteY21" fmla="*/ 1062038 h 3033713"/>
              <a:gd name="connsiteX22" fmla="*/ 1219200 w 1866900"/>
              <a:gd name="connsiteY22" fmla="*/ 1138238 h 3033713"/>
              <a:gd name="connsiteX23" fmla="*/ 1190625 w 1866900"/>
              <a:gd name="connsiteY23" fmla="*/ 1228725 h 3033713"/>
              <a:gd name="connsiteX24" fmla="*/ 1233487 w 1866900"/>
              <a:gd name="connsiteY24" fmla="*/ 1419225 h 3033713"/>
              <a:gd name="connsiteX25" fmla="*/ 1314450 w 1866900"/>
              <a:gd name="connsiteY25" fmla="*/ 1590675 h 3033713"/>
              <a:gd name="connsiteX26" fmla="*/ 1428750 w 1866900"/>
              <a:gd name="connsiteY26" fmla="*/ 1752600 h 3033713"/>
              <a:gd name="connsiteX27" fmla="*/ 1514475 w 1866900"/>
              <a:gd name="connsiteY27" fmla="*/ 1843088 h 3033713"/>
              <a:gd name="connsiteX28" fmla="*/ 1538287 w 1866900"/>
              <a:gd name="connsiteY28" fmla="*/ 1914525 h 3033713"/>
              <a:gd name="connsiteX29" fmla="*/ 1585912 w 1866900"/>
              <a:gd name="connsiteY29" fmla="*/ 2081213 h 3033713"/>
              <a:gd name="connsiteX30" fmla="*/ 1614487 w 1866900"/>
              <a:gd name="connsiteY30" fmla="*/ 2109788 h 3033713"/>
              <a:gd name="connsiteX31" fmla="*/ 1671637 w 1866900"/>
              <a:gd name="connsiteY31" fmla="*/ 2243138 h 3033713"/>
              <a:gd name="connsiteX32" fmla="*/ 1809750 w 1866900"/>
              <a:gd name="connsiteY32" fmla="*/ 2366963 h 3033713"/>
              <a:gd name="connsiteX33" fmla="*/ 1866900 w 1866900"/>
              <a:gd name="connsiteY33" fmla="*/ 2514600 h 3033713"/>
              <a:gd name="connsiteX34" fmla="*/ 1862137 w 1866900"/>
              <a:gd name="connsiteY34" fmla="*/ 2662238 h 3033713"/>
              <a:gd name="connsiteX35" fmla="*/ 1866900 w 1866900"/>
              <a:gd name="connsiteY35" fmla="*/ 2781300 h 3033713"/>
              <a:gd name="connsiteX36" fmla="*/ 1814512 w 1866900"/>
              <a:gd name="connsiteY36" fmla="*/ 2900363 h 3033713"/>
              <a:gd name="connsiteX37" fmla="*/ 1752600 w 1866900"/>
              <a:gd name="connsiteY37" fmla="*/ 2976563 h 3033713"/>
              <a:gd name="connsiteX38" fmla="*/ 1676400 w 1866900"/>
              <a:gd name="connsiteY38" fmla="*/ 3000375 h 3033713"/>
              <a:gd name="connsiteX39" fmla="*/ 1628775 w 1866900"/>
              <a:gd name="connsiteY39" fmla="*/ 3000375 h 3033713"/>
              <a:gd name="connsiteX40" fmla="*/ 1490662 w 1866900"/>
              <a:gd name="connsiteY40" fmla="*/ 3033713 h 3033713"/>
              <a:gd name="connsiteX41" fmla="*/ 1381125 w 1866900"/>
              <a:gd name="connsiteY41" fmla="*/ 3033713 h 3033713"/>
              <a:gd name="connsiteX42" fmla="*/ 1276350 w 1866900"/>
              <a:gd name="connsiteY42" fmla="*/ 3033713 h 3033713"/>
              <a:gd name="connsiteX43" fmla="*/ 1176337 w 1866900"/>
              <a:gd name="connsiteY43" fmla="*/ 2995613 h 3033713"/>
              <a:gd name="connsiteX44" fmla="*/ 1128712 w 1866900"/>
              <a:gd name="connsiteY44" fmla="*/ 2947988 h 3033713"/>
              <a:gd name="connsiteX45" fmla="*/ 1085850 w 1866900"/>
              <a:gd name="connsiteY45" fmla="*/ 2843213 h 3033713"/>
              <a:gd name="connsiteX46" fmla="*/ 1062037 w 1866900"/>
              <a:gd name="connsiteY46" fmla="*/ 2786063 h 3033713"/>
              <a:gd name="connsiteX47" fmla="*/ 1038225 w 1866900"/>
              <a:gd name="connsiteY47" fmla="*/ 2752725 h 3033713"/>
              <a:gd name="connsiteX48" fmla="*/ 928687 w 1866900"/>
              <a:gd name="connsiteY48" fmla="*/ 2686050 h 3033713"/>
              <a:gd name="connsiteX49" fmla="*/ 871537 w 1866900"/>
              <a:gd name="connsiteY49" fmla="*/ 2662238 h 3033713"/>
              <a:gd name="connsiteX50" fmla="*/ 752475 w 1866900"/>
              <a:gd name="connsiteY50" fmla="*/ 2605088 h 3033713"/>
              <a:gd name="connsiteX51" fmla="*/ 690562 w 1866900"/>
              <a:gd name="connsiteY51" fmla="*/ 2519363 h 3033713"/>
              <a:gd name="connsiteX52" fmla="*/ 652462 w 1866900"/>
              <a:gd name="connsiteY52" fmla="*/ 2433637 h 3033713"/>
              <a:gd name="connsiteX53" fmla="*/ 642937 w 1866900"/>
              <a:gd name="connsiteY53" fmla="*/ 2362200 h 3033713"/>
              <a:gd name="connsiteX54" fmla="*/ 619124 w 1866900"/>
              <a:gd name="connsiteY54" fmla="*/ 2228851 h 3033713"/>
              <a:gd name="connsiteX55" fmla="*/ 600075 w 1866900"/>
              <a:gd name="connsiteY55" fmla="*/ 2052638 h 3033713"/>
              <a:gd name="connsiteX56" fmla="*/ 590550 w 1866900"/>
              <a:gd name="connsiteY56" fmla="*/ 1900237 h 3033713"/>
              <a:gd name="connsiteX57" fmla="*/ 547687 w 1866900"/>
              <a:gd name="connsiteY57" fmla="*/ 1733550 h 3033713"/>
              <a:gd name="connsiteX58" fmla="*/ 504825 w 1866900"/>
              <a:gd name="connsiteY58" fmla="*/ 1662113 h 3033713"/>
              <a:gd name="connsiteX59" fmla="*/ 428625 w 1866900"/>
              <a:gd name="connsiteY59" fmla="*/ 1595438 h 3033713"/>
              <a:gd name="connsiteX60" fmla="*/ 352424 w 1866900"/>
              <a:gd name="connsiteY60" fmla="*/ 1562100 h 3033713"/>
              <a:gd name="connsiteX61" fmla="*/ 319087 w 1866900"/>
              <a:gd name="connsiteY61" fmla="*/ 1519238 h 3033713"/>
              <a:gd name="connsiteX62" fmla="*/ 290512 w 1866900"/>
              <a:gd name="connsiteY62" fmla="*/ 1443038 h 3033713"/>
              <a:gd name="connsiteX63" fmla="*/ 309562 w 1866900"/>
              <a:gd name="connsiteY63" fmla="*/ 1376363 h 3033713"/>
              <a:gd name="connsiteX64" fmla="*/ 314325 w 1866900"/>
              <a:gd name="connsiteY64" fmla="*/ 1319213 h 3033713"/>
              <a:gd name="connsiteX65" fmla="*/ 295275 w 1866900"/>
              <a:gd name="connsiteY65" fmla="*/ 1257300 h 3033713"/>
              <a:gd name="connsiteX0" fmla="*/ 295275 w 1866900"/>
              <a:gd name="connsiteY0" fmla="*/ 1257300 h 3033713"/>
              <a:gd name="connsiteX1" fmla="*/ 261937 w 1866900"/>
              <a:gd name="connsiteY1" fmla="*/ 1133475 h 3033713"/>
              <a:gd name="connsiteX2" fmla="*/ 223837 w 1866900"/>
              <a:gd name="connsiteY2" fmla="*/ 1004888 h 3033713"/>
              <a:gd name="connsiteX3" fmla="*/ 204787 w 1866900"/>
              <a:gd name="connsiteY3" fmla="*/ 890588 h 3033713"/>
              <a:gd name="connsiteX4" fmla="*/ 190500 w 1866900"/>
              <a:gd name="connsiteY4" fmla="*/ 814388 h 3033713"/>
              <a:gd name="connsiteX5" fmla="*/ 171450 w 1866900"/>
              <a:gd name="connsiteY5" fmla="*/ 738188 h 3033713"/>
              <a:gd name="connsiteX6" fmla="*/ 114300 w 1866900"/>
              <a:gd name="connsiteY6" fmla="*/ 628650 h 3033713"/>
              <a:gd name="connsiteX7" fmla="*/ 28575 w 1866900"/>
              <a:gd name="connsiteY7" fmla="*/ 504825 h 3033713"/>
              <a:gd name="connsiteX8" fmla="*/ 0 w 1866900"/>
              <a:gd name="connsiteY8" fmla="*/ 338138 h 3033713"/>
              <a:gd name="connsiteX9" fmla="*/ 14287 w 1866900"/>
              <a:gd name="connsiteY9" fmla="*/ 190500 h 3033713"/>
              <a:gd name="connsiteX10" fmla="*/ 47625 w 1866900"/>
              <a:gd name="connsiteY10" fmla="*/ 128588 h 3033713"/>
              <a:gd name="connsiteX11" fmla="*/ 171450 w 1866900"/>
              <a:gd name="connsiteY11" fmla="*/ 57150 h 3033713"/>
              <a:gd name="connsiteX12" fmla="*/ 352425 w 1866900"/>
              <a:gd name="connsiteY12" fmla="*/ 0 h 3033713"/>
              <a:gd name="connsiteX13" fmla="*/ 471487 w 1866900"/>
              <a:gd name="connsiteY13" fmla="*/ 0 h 3033713"/>
              <a:gd name="connsiteX14" fmla="*/ 490537 w 1866900"/>
              <a:gd name="connsiteY14" fmla="*/ 0 h 3033713"/>
              <a:gd name="connsiteX15" fmla="*/ 595312 w 1866900"/>
              <a:gd name="connsiteY15" fmla="*/ 9525 h 3033713"/>
              <a:gd name="connsiteX16" fmla="*/ 781050 w 1866900"/>
              <a:gd name="connsiteY16" fmla="*/ 76200 h 3033713"/>
              <a:gd name="connsiteX17" fmla="*/ 890587 w 1866900"/>
              <a:gd name="connsiteY17" fmla="*/ 195263 h 3033713"/>
              <a:gd name="connsiteX18" fmla="*/ 1085850 w 1866900"/>
              <a:gd name="connsiteY18" fmla="*/ 566738 h 3033713"/>
              <a:gd name="connsiteX19" fmla="*/ 1285875 w 1866900"/>
              <a:gd name="connsiteY19" fmla="*/ 795338 h 3033713"/>
              <a:gd name="connsiteX20" fmla="*/ 1309687 w 1866900"/>
              <a:gd name="connsiteY20" fmla="*/ 914400 h 3033713"/>
              <a:gd name="connsiteX21" fmla="*/ 1304925 w 1866900"/>
              <a:gd name="connsiteY21" fmla="*/ 1062038 h 3033713"/>
              <a:gd name="connsiteX22" fmla="*/ 1219200 w 1866900"/>
              <a:gd name="connsiteY22" fmla="*/ 1138238 h 3033713"/>
              <a:gd name="connsiteX23" fmla="*/ 1190625 w 1866900"/>
              <a:gd name="connsiteY23" fmla="*/ 1228725 h 3033713"/>
              <a:gd name="connsiteX24" fmla="*/ 1233487 w 1866900"/>
              <a:gd name="connsiteY24" fmla="*/ 1419225 h 3033713"/>
              <a:gd name="connsiteX25" fmla="*/ 1314450 w 1866900"/>
              <a:gd name="connsiteY25" fmla="*/ 1590675 h 3033713"/>
              <a:gd name="connsiteX26" fmla="*/ 1428750 w 1866900"/>
              <a:gd name="connsiteY26" fmla="*/ 1752600 h 3033713"/>
              <a:gd name="connsiteX27" fmla="*/ 1514475 w 1866900"/>
              <a:gd name="connsiteY27" fmla="*/ 1843088 h 3033713"/>
              <a:gd name="connsiteX28" fmla="*/ 1538287 w 1866900"/>
              <a:gd name="connsiteY28" fmla="*/ 1914525 h 3033713"/>
              <a:gd name="connsiteX29" fmla="*/ 1585912 w 1866900"/>
              <a:gd name="connsiteY29" fmla="*/ 2081213 h 3033713"/>
              <a:gd name="connsiteX30" fmla="*/ 1614487 w 1866900"/>
              <a:gd name="connsiteY30" fmla="*/ 2109788 h 3033713"/>
              <a:gd name="connsiteX31" fmla="*/ 1671637 w 1866900"/>
              <a:gd name="connsiteY31" fmla="*/ 2243138 h 3033713"/>
              <a:gd name="connsiteX32" fmla="*/ 1790700 w 1866900"/>
              <a:gd name="connsiteY32" fmla="*/ 2371725 h 3033713"/>
              <a:gd name="connsiteX33" fmla="*/ 1866900 w 1866900"/>
              <a:gd name="connsiteY33" fmla="*/ 2514600 h 3033713"/>
              <a:gd name="connsiteX34" fmla="*/ 1862137 w 1866900"/>
              <a:gd name="connsiteY34" fmla="*/ 2662238 h 3033713"/>
              <a:gd name="connsiteX35" fmla="*/ 1866900 w 1866900"/>
              <a:gd name="connsiteY35" fmla="*/ 2781300 h 3033713"/>
              <a:gd name="connsiteX36" fmla="*/ 1814512 w 1866900"/>
              <a:gd name="connsiteY36" fmla="*/ 2900363 h 3033713"/>
              <a:gd name="connsiteX37" fmla="*/ 1752600 w 1866900"/>
              <a:gd name="connsiteY37" fmla="*/ 2976563 h 3033713"/>
              <a:gd name="connsiteX38" fmla="*/ 1676400 w 1866900"/>
              <a:gd name="connsiteY38" fmla="*/ 3000375 h 3033713"/>
              <a:gd name="connsiteX39" fmla="*/ 1628775 w 1866900"/>
              <a:gd name="connsiteY39" fmla="*/ 3000375 h 3033713"/>
              <a:gd name="connsiteX40" fmla="*/ 1490662 w 1866900"/>
              <a:gd name="connsiteY40" fmla="*/ 3033713 h 3033713"/>
              <a:gd name="connsiteX41" fmla="*/ 1381125 w 1866900"/>
              <a:gd name="connsiteY41" fmla="*/ 3033713 h 3033713"/>
              <a:gd name="connsiteX42" fmla="*/ 1276350 w 1866900"/>
              <a:gd name="connsiteY42" fmla="*/ 3033713 h 3033713"/>
              <a:gd name="connsiteX43" fmla="*/ 1176337 w 1866900"/>
              <a:gd name="connsiteY43" fmla="*/ 2995613 h 3033713"/>
              <a:gd name="connsiteX44" fmla="*/ 1128712 w 1866900"/>
              <a:gd name="connsiteY44" fmla="*/ 2947988 h 3033713"/>
              <a:gd name="connsiteX45" fmla="*/ 1085850 w 1866900"/>
              <a:gd name="connsiteY45" fmla="*/ 2843213 h 3033713"/>
              <a:gd name="connsiteX46" fmla="*/ 1062037 w 1866900"/>
              <a:gd name="connsiteY46" fmla="*/ 2786063 h 3033713"/>
              <a:gd name="connsiteX47" fmla="*/ 1038225 w 1866900"/>
              <a:gd name="connsiteY47" fmla="*/ 2752725 h 3033713"/>
              <a:gd name="connsiteX48" fmla="*/ 928687 w 1866900"/>
              <a:gd name="connsiteY48" fmla="*/ 2686050 h 3033713"/>
              <a:gd name="connsiteX49" fmla="*/ 871537 w 1866900"/>
              <a:gd name="connsiteY49" fmla="*/ 2662238 h 3033713"/>
              <a:gd name="connsiteX50" fmla="*/ 752475 w 1866900"/>
              <a:gd name="connsiteY50" fmla="*/ 2605088 h 3033713"/>
              <a:gd name="connsiteX51" fmla="*/ 690562 w 1866900"/>
              <a:gd name="connsiteY51" fmla="*/ 2519363 h 3033713"/>
              <a:gd name="connsiteX52" fmla="*/ 652462 w 1866900"/>
              <a:gd name="connsiteY52" fmla="*/ 2433637 h 3033713"/>
              <a:gd name="connsiteX53" fmla="*/ 642937 w 1866900"/>
              <a:gd name="connsiteY53" fmla="*/ 2362200 h 3033713"/>
              <a:gd name="connsiteX54" fmla="*/ 619124 w 1866900"/>
              <a:gd name="connsiteY54" fmla="*/ 2228851 h 3033713"/>
              <a:gd name="connsiteX55" fmla="*/ 600075 w 1866900"/>
              <a:gd name="connsiteY55" fmla="*/ 2052638 h 3033713"/>
              <a:gd name="connsiteX56" fmla="*/ 590550 w 1866900"/>
              <a:gd name="connsiteY56" fmla="*/ 1900237 h 3033713"/>
              <a:gd name="connsiteX57" fmla="*/ 547687 w 1866900"/>
              <a:gd name="connsiteY57" fmla="*/ 1733550 h 3033713"/>
              <a:gd name="connsiteX58" fmla="*/ 504825 w 1866900"/>
              <a:gd name="connsiteY58" fmla="*/ 1662113 h 3033713"/>
              <a:gd name="connsiteX59" fmla="*/ 428625 w 1866900"/>
              <a:gd name="connsiteY59" fmla="*/ 1595438 h 3033713"/>
              <a:gd name="connsiteX60" fmla="*/ 352424 w 1866900"/>
              <a:gd name="connsiteY60" fmla="*/ 1562100 h 3033713"/>
              <a:gd name="connsiteX61" fmla="*/ 319087 w 1866900"/>
              <a:gd name="connsiteY61" fmla="*/ 1519238 h 3033713"/>
              <a:gd name="connsiteX62" fmla="*/ 290512 w 1866900"/>
              <a:gd name="connsiteY62" fmla="*/ 1443038 h 3033713"/>
              <a:gd name="connsiteX63" fmla="*/ 309562 w 1866900"/>
              <a:gd name="connsiteY63" fmla="*/ 1376363 h 3033713"/>
              <a:gd name="connsiteX64" fmla="*/ 314325 w 1866900"/>
              <a:gd name="connsiteY64" fmla="*/ 1319213 h 3033713"/>
              <a:gd name="connsiteX65" fmla="*/ 295275 w 1866900"/>
              <a:gd name="connsiteY65" fmla="*/ 1257300 h 3033713"/>
              <a:gd name="connsiteX0" fmla="*/ 295275 w 2057399"/>
              <a:gd name="connsiteY0" fmla="*/ 1257300 h 3033713"/>
              <a:gd name="connsiteX1" fmla="*/ 261937 w 2057399"/>
              <a:gd name="connsiteY1" fmla="*/ 1133475 h 3033713"/>
              <a:gd name="connsiteX2" fmla="*/ 223837 w 2057399"/>
              <a:gd name="connsiteY2" fmla="*/ 1004888 h 3033713"/>
              <a:gd name="connsiteX3" fmla="*/ 204787 w 2057399"/>
              <a:gd name="connsiteY3" fmla="*/ 890588 h 3033713"/>
              <a:gd name="connsiteX4" fmla="*/ 190500 w 2057399"/>
              <a:gd name="connsiteY4" fmla="*/ 814388 h 3033713"/>
              <a:gd name="connsiteX5" fmla="*/ 171450 w 2057399"/>
              <a:gd name="connsiteY5" fmla="*/ 738188 h 3033713"/>
              <a:gd name="connsiteX6" fmla="*/ 114300 w 2057399"/>
              <a:gd name="connsiteY6" fmla="*/ 628650 h 3033713"/>
              <a:gd name="connsiteX7" fmla="*/ 28575 w 2057399"/>
              <a:gd name="connsiteY7" fmla="*/ 504825 h 3033713"/>
              <a:gd name="connsiteX8" fmla="*/ 0 w 2057399"/>
              <a:gd name="connsiteY8" fmla="*/ 338138 h 3033713"/>
              <a:gd name="connsiteX9" fmla="*/ 14287 w 2057399"/>
              <a:gd name="connsiteY9" fmla="*/ 190500 h 3033713"/>
              <a:gd name="connsiteX10" fmla="*/ 47625 w 2057399"/>
              <a:gd name="connsiteY10" fmla="*/ 128588 h 3033713"/>
              <a:gd name="connsiteX11" fmla="*/ 171450 w 2057399"/>
              <a:gd name="connsiteY11" fmla="*/ 57150 h 3033713"/>
              <a:gd name="connsiteX12" fmla="*/ 352425 w 2057399"/>
              <a:gd name="connsiteY12" fmla="*/ 0 h 3033713"/>
              <a:gd name="connsiteX13" fmla="*/ 471487 w 2057399"/>
              <a:gd name="connsiteY13" fmla="*/ 0 h 3033713"/>
              <a:gd name="connsiteX14" fmla="*/ 490537 w 2057399"/>
              <a:gd name="connsiteY14" fmla="*/ 0 h 3033713"/>
              <a:gd name="connsiteX15" fmla="*/ 595312 w 2057399"/>
              <a:gd name="connsiteY15" fmla="*/ 9525 h 3033713"/>
              <a:gd name="connsiteX16" fmla="*/ 781050 w 2057399"/>
              <a:gd name="connsiteY16" fmla="*/ 76200 h 3033713"/>
              <a:gd name="connsiteX17" fmla="*/ 890587 w 2057399"/>
              <a:gd name="connsiteY17" fmla="*/ 195263 h 3033713"/>
              <a:gd name="connsiteX18" fmla="*/ 1085850 w 2057399"/>
              <a:gd name="connsiteY18" fmla="*/ 566738 h 3033713"/>
              <a:gd name="connsiteX19" fmla="*/ 1285875 w 2057399"/>
              <a:gd name="connsiteY19" fmla="*/ 795338 h 3033713"/>
              <a:gd name="connsiteX20" fmla="*/ 1309687 w 2057399"/>
              <a:gd name="connsiteY20" fmla="*/ 914400 h 3033713"/>
              <a:gd name="connsiteX21" fmla="*/ 1304925 w 2057399"/>
              <a:gd name="connsiteY21" fmla="*/ 1062038 h 3033713"/>
              <a:gd name="connsiteX22" fmla="*/ 1219200 w 2057399"/>
              <a:gd name="connsiteY22" fmla="*/ 1138238 h 3033713"/>
              <a:gd name="connsiteX23" fmla="*/ 1190625 w 2057399"/>
              <a:gd name="connsiteY23" fmla="*/ 1228725 h 3033713"/>
              <a:gd name="connsiteX24" fmla="*/ 1233487 w 2057399"/>
              <a:gd name="connsiteY24" fmla="*/ 1419225 h 3033713"/>
              <a:gd name="connsiteX25" fmla="*/ 1314450 w 2057399"/>
              <a:gd name="connsiteY25" fmla="*/ 1590675 h 3033713"/>
              <a:gd name="connsiteX26" fmla="*/ 1428750 w 2057399"/>
              <a:gd name="connsiteY26" fmla="*/ 1752600 h 3033713"/>
              <a:gd name="connsiteX27" fmla="*/ 1514475 w 2057399"/>
              <a:gd name="connsiteY27" fmla="*/ 1843088 h 3033713"/>
              <a:gd name="connsiteX28" fmla="*/ 1538287 w 2057399"/>
              <a:gd name="connsiteY28" fmla="*/ 1914525 h 3033713"/>
              <a:gd name="connsiteX29" fmla="*/ 1585912 w 2057399"/>
              <a:gd name="connsiteY29" fmla="*/ 2081213 h 3033713"/>
              <a:gd name="connsiteX30" fmla="*/ 1614487 w 2057399"/>
              <a:gd name="connsiteY30" fmla="*/ 2109788 h 3033713"/>
              <a:gd name="connsiteX31" fmla="*/ 1671637 w 2057399"/>
              <a:gd name="connsiteY31" fmla="*/ 2243138 h 3033713"/>
              <a:gd name="connsiteX32" fmla="*/ 1790700 w 2057399"/>
              <a:gd name="connsiteY32" fmla="*/ 2371725 h 3033713"/>
              <a:gd name="connsiteX33" fmla="*/ 1866900 w 2057399"/>
              <a:gd name="connsiteY33" fmla="*/ 2514600 h 3033713"/>
              <a:gd name="connsiteX34" fmla="*/ 2057399 w 2057399"/>
              <a:gd name="connsiteY34" fmla="*/ 2576513 h 3033713"/>
              <a:gd name="connsiteX35" fmla="*/ 1866900 w 2057399"/>
              <a:gd name="connsiteY35" fmla="*/ 2781300 h 3033713"/>
              <a:gd name="connsiteX36" fmla="*/ 1814512 w 2057399"/>
              <a:gd name="connsiteY36" fmla="*/ 2900363 h 3033713"/>
              <a:gd name="connsiteX37" fmla="*/ 1752600 w 2057399"/>
              <a:gd name="connsiteY37" fmla="*/ 2976563 h 3033713"/>
              <a:gd name="connsiteX38" fmla="*/ 1676400 w 2057399"/>
              <a:gd name="connsiteY38" fmla="*/ 3000375 h 3033713"/>
              <a:gd name="connsiteX39" fmla="*/ 1628775 w 2057399"/>
              <a:gd name="connsiteY39" fmla="*/ 3000375 h 3033713"/>
              <a:gd name="connsiteX40" fmla="*/ 1490662 w 2057399"/>
              <a:gd name="connsiteY40" fmla="*/ 3033713 h 3033713"/>
              <a:gd name="connsiteX41" fmla="*/ 1381125 w 2057399"/>
              <a:gd name="connsiteY41" fmla="*/ 3033713 h 3033713"/>
              <a:gd name="connsiteX42" fmla="*/ 1276350 w 2057399"/>
              <a:gd name="connsiteY42" fmla="*/ 3033713 h 3033713"/>
              <a:gd name="connsiteX43" fmla="*/ 1176337 w 2057399"/>
              <a:gd name="connsiteY43" fmla="*/ 2995613 h 3033713"/>
              <a:gd name="connsiteX44" fmla="*/ 1128712 w 2057399"/>
              <a:gd name="connsiteY44" fmla="*/ 2947988 h 3033713"/>
              <a:gd name="connsiteX45" fmla="*/ 1085850 w 2057399"/>
              <a:gd name="connsiteY45" fmla="*/ 2843213 h 3033713"/>
              <a:gd name="connsiteX46" fmla="*/ 1062037 w 2057399"/>
              <a:gd name="connsiteY46" fmla="*/ 2786063 h 3033713"/>
              <a:gd name="connsiteX47" fmla="*/ 1038225 w 2057399"/>
              <a:gd name="connsiteY47" fmla="*/ 2752725 h 3033713"/>
              <a:gd name="connsiteX48" fmla="*/ 928687 w 2057399"/>
              <a:gd name="connsiteY48" fmla="*/ 2686050 h 3033713"/>
              <a:gd name="connsiteX49" fmla="*/ 871537 w 2057399"/>
              <a:gd name="connsiteY49" fmla="*/ 2662238 h 3033713"/>
              <a:gd name="connsiteX50" fmla="*/ 752475 w 2057399"/>
              <a:gd name="connsiteY50" fmla="*/ 2605088 h 3033713"/>
              <a:gd name="connsiteX51" fmla="*/ 690562 w 2057399"/>
              <a:gd name="connsiteY51" fmla="*/ 2519363 h 3033713"/>
              <a:gd name="connsiteX52" fmla="*/ 652462 w 2057399"/>
              <a:gd name="connsiteY52" fmla="*/ 2433637 h 3033713"/>
              <a:gd name="connsiteX53" fmla="*/ 642937 w 2057399"/>
              <a:gd name="connsiteY53" fmla="*/ 2362200 h 3033713"/>
              <a:gd name="connsiteX54" fmla="*/ 619124 w 2057399"/>
              <a:gd name="connsiteY54" fmla="*/ 2228851 h 3033713"/>
              <a:gd name="connsiteX55" fmla="*/ 600075 w 2057399"/>
              <a:gd name="connsiteY55" fmla="*/ 2052638 h 3033713"/>
              <a:gd name="connsiteX56" fmla="*/ 590550 w 2057399"/>
              <a:gd name="connsiteY56" fmla="*/ 1900237 h 3033713"/>
              <a:gd name="connsiteX57" fmla="*/ 547687 w 2057399"/>
              <a:gd name="connsiteY57" fmla="*/ 1733550 h 3033713"/>
              <a:gd name="connsiteX58" fmla="*/ 504825 w 2057399"/>
              <a:gd name="connsiteY58" fmla="*/ 1662113 h 3033713"/>
              <a:gd name="connsiteX59" fmla="*/ 428625 w 2057399"/>
              <a:gd name="connsiteY59" fmla="*/ 1595438 h 3033713"/>
              <a:gd name="connsiteX60" fmla="*/ 352424 w 2057399"/>
              <a:gd name="connsiteY60" fmla="*/ 1562100 h 3033713"/>
              <a:gd name="connsiteX61" fmla="*/ 319087 w 2057399"/>
              <a:gd name="connsiteY61" fmla="*/ 1519238 h 3033713"/>
              <a:gd name="connsiteX62" fmla="*/ 290512 w 2057399"/>
              <a:gd name="connsiteY62" fmla="*/ 1443038 h 3033713"/>
              <a:gd name="connsiteX63" fmla="*/ 309562 w 2057399"/>
              <a:gd name="connsiteY63" fmla="*/ 1376363 h 3033713"/>
              <a:gd name="connsiteX64" fmla="*/ 314325 w 2057399"/>
              <a:gd name="connsiteY64" fmla="*/ 1319213 h 3033713"/>
              <a:gd name="connsiteX65" fmla="*/ 295275 w 2057399"/>
              <a:gd name="connsiteY65" fmla="*/ 1257300 h 3033713"/>
              <a:gd name="connsiteX0" fmla="*/ 295275 w 2057399"/>
              <a:gd name="connsiteY0" fmla="*/ 1257300 h 3033713"/>
              <a:gd name="connsiteX1" fmla="*/ 261937 w 2057399"/>
              <a:gd name="connsiteY1" fmla="*/ 1133475 h 3033713"/>
              <a:gd name="connsiteX2" fmla="*/ 223837 w 2057399"/>
              <a:gd name="connsiteY2" fmla="*/ 1004888 h 3033713"/>
              <a:gd name="connsiteX3" fmla="*/ 204787 w 2057399"/>
              <a:gd name="connsiteY3" fmla="*/ 890588 h 3033713"/>
              <a:gd name="connsiteX4" fmla="*/ 190500 w 2057399"/>
              <a:gd name="connsiteY4" fmla="*/ 814388 h 3033713"/>
              <a:gd name="connsiteX5" fmla="*/ 171450 w 2057399"/>
              <a:gd name="connsiteY5" fmla="*/ 738188 h 3033713"/>
              <a:gd name="connsiteX6" fmla="*/ 114300 w 2057399"/>
              <a:gd name="connsiteY6" fmla="*/ 628650 h 3033713"/>
              <a:gd name="connsiteX7" fmla="*/ 28575 w 2057399"/>
              <a:gd name="connsiteY7" fmla="*/ 504825 h 3033713"/>
              <a:gd name="connsiteX8" fmla="*/ 0 w 2057399"/>
              <a:gd name="connsiteY8" fmla="*/ 338138 h 3033713"/>
              <a:gd name="connsiteX9" fmla="*/ 14287 w 2057399"/>
              <a:gd name="connsiteY9" fmla="*/ 190500 h 3033713"/>
              <a:gd name="connsiteX10" fmla="*/ 47625 w 2057399"/>
              <a:gd name="connsiteY10" fmla="*/ 128588 h 3033713"/>
              <a:gd name="connsiteX11" fmla="*/ 171450 w 2057399"/>
              <a:gd name="connsiteY11" fmla="*/ 57150 h 3033713"/>
              <a:gd name="connsiteX12" fmla="*/ 352425 w 2057399"/>
              <a:gd name="connsiteY12" fmla="*/ 0 h 3033713"/>
              <a:gd name="connsiteX13" fmla="*/ 471487 w 2057399"/>
              <a:gd name="connsiteY13" fmla="*/ 0 h 3033713"/>
              <a:gd name="connsiteX14" fmla="*/ 490537 w 2057399"/>
              <a:gd name="connsiteY14" fmla="*/ 0 h 3033713"/>
              <a:gd name="connsiteX15" fmla="*/ 595312 w 2057399"/>
              <a:gd name="connsiteY15" fmla="*/ 9525 h 3033713"/>
              <a:gd name="connsiteX16" fmla="*/ 781050 w 2057399"/>
              <a:gd name="connsiteY16" fmla="*/ 76200 h 3033713"/>
              <a:gd name="connsiteX17" fmla="*/ 890587 w 2057399"/>
              <a:gd name="connsiteY17" fmla="*/ 195263 h 3033713"/>
              <a:gd name="connsiteX18" fmla="*/ 1085850 w 2057399"/>
              <a:gd name="connsiteY18" fmla="*/ 566738 h 3033713"/>
              <a:gd name="connsiteX19" fmla="*/ 1285875 w 2057399"/>
              <a:gd name="connsiteY19" fmla="*/ 795338 h 3033713"/>
              <a:gd name="connsiteX20" fmla="*/ 1309687 w 2057399"/>
              <a:gd name="connsiteY20" fmla="*/ 914400 h 3033713"/>
              <a:gd name="connsiteX21" fmla="*/ 1304925 w 2057399"/>
              <a:gd name="connsiteY21" fmla="*/ 1062038 h 3033713"/>
              <a:gd name="connsiteX22" fmla="*/ 1219200 w 2057399"/>
              <a:gd name="connsiteY22" fmla="*/ 1138238 h 3033713"/>
              <a:gd name="connsiteX23" fmla="*/ 1190625 w 2057399"/>
              <a:gd name="connsiteY23" fmla="*/ 1228725 h 3033713"/>
              <a:gd name="connsiteX24" fmla="*/ 1233487 w 2057399"/>
              <a:gd name="connsiteY24" fmla="*/ 1419225 h 3033713"/>
              <a:gd name="connsiteX25" fmla="*/ 1314450 w 2057399"/>
              <a:gd name="connsiteY25" fmla="*/ 1590675 h 3033713"/>
              <a:gd name="connsiteX26" fmla="*/ 1428750 w 2057399"/>
              <a:gd name="connsiteY26" fmla="*/ 1752600 h 3033713"/>
              <a:gd name="connsiteX27" fmla="*/ 1514475 w 2057399"/>
              <a:gd name="connsiteY27" fmla="*/ 1843088 h 3033713"/>
              <a:gd name="connsiteX28" fmla="*/ 1538287 w 2057399"/>
              <a:gd name="connsiteY28" fmla="*/ 1914525 h 3033713"/>
              <a:gd name="connsiteX29" fmla="*/ 1585912 w 2057399"/>
              <a:gd name="connsiteY29" fmla="*/ 2081213 h 3033713"/>
              <a:gd name="connsiteX30" fmla="*/ 1614487 w 2057399"/>
              <a:gd name="connsiteY30" fmla="*/ 2109788 h 3033713"/>
              <a:gd name="connsiteX31" fmla="*/ 1671637 w 2057399"/>
              <a:gd name="connsiteY31" fmla="*/ 2243138 h 3033713"/>
              <a:gd name="connsiteX32" fmla="*/ 1790700 w 2057399"/>
              <a:gd name="connsiteY32" fmla="*/ 2371725 h 3033713"/>
              <a:gd name="connsiteX33" fmla="*/ 1890713 w 2057399"/>
              <a:gd name="connsiteY33" fmla="*/ 2495550 h 3033713"/>
              <a:gd name="connsiteX34" fmla="*/ 2057399 w 2057399"/>
              <a:gd name="connsiteY34" fmla="*/ 2576513 h 3033713"/>
              <a:gd name="connsiteX35" fmla="*/ 1866900 w 2057399"/>
              <a:gd name="connsiteY35" fmla="*/ 2781300 h 3033713"/>
              <a:gd name="connsiteX36" fmla="*/ 1814512 w 2057399"/>
              <a:gd name="connsiteY36" fmla="*/ 2900363 h 3033713"/>
              <a:gd name="connsiteX37" fmla="*/ 1752600 w 2057399"/>
              <a:gd name="connsiteY37" fmla="*/ 2976563 h 3033713"/>
              <a:gd name="connsiteX38" fmla="*/ 1676400 w 2057399"/>
              <a:gd name="connsiteY38" fmla="*/ 3000375 h 3033713"/>
              <a:gd name="connsiteX39" fmla="*/ 1628775 w 2057399"/>
              <a:gd name="connsiteY39" fmla="*/ 3000375 h 3033713"/>
              <a:gd name="connsiteX40" fmla="*/ 1490662 w 2057399"/>
              <a:gd name="connsiteY40" fmla="*/ 3033713 h 3033713"/>
              <a:gd name="connsiteX41" fmla="*/ 1381125 w 2057399"/>
              <a:gd name="connsiteY41" fmla="*/ 3033713 h 3033713"/>
              <a:gd name="connsiteX42" fmla="*/ 1276350 w 2057399"/>
              <a:gd name="connsiteY42" fmla="*/ 3033713 h 3033713"/>
              <a:gd name="connsiteX43" fmla="*/ 1176337 w 2057399"/>
              <a:gd name="connsiteY43" fmla="*/ 2995613 h 3033713"/>
              <a:gd name="connsiteX44" fmla="*/ 1128712 w 2057399"/>
              <a:gd name="connsiteY44" fmla="*/ 2947988 h 3033713"/>
              <a:gd name="connsiteX45" fmla="*/ 1085850 w 2057399"/>
              <a:gd name="connsiteY45" fmla="*/ 2843213 h 3033713"/>
              <a:gd name="connsiteX46" fmla="*/ 1062037 w 2057399"/>
              <a:gd name="connsiteY46" fmla="*/ 2786063 h 3033713"/>
              <a:gd name="connsiteX47" fmla="*/ 1038225 w 2057399"/>
              <a:gd name="connsiteY47" fmla="*/ 2752725 h 3033713"/>
              <a:gd name="connsiteX48" fmla="*/ 928687 w 2057399"/>
              <a:gd name="connsiteY48" fmla="*/ 2686050 h 3033713"/>
              <a:gd name="connsiteX49" fmla="*/ 871537 w 2057399"/>
              <a:gd name="connsiteY49" fmla="*/ 2662238 h 3033713"/>
              <a:gd name="connsiteX50" fmla="*/ 752475 w 2057399"/>
              <a:gd name="connsiteY50" fmla="*/ 2605088 h 3033713"/>
              <a:gd name="connsiteX51" fmla="*/ 690562 w 2057399"/>
              <a:gd name="connsiteY51" fmla="*/ 2519363 h 3033713"/>
              <a:gd name="connsiteX52" fmla="*/ 652462 w 2057399"/>
              <a:gd name="connsiteY52" fmla="*/ 2433637 h 3033713"/>
              <a:gd name="connsiteX53" fmla="*/ 642937 w 2057399"/>
              <a:gd name="connsiteY53" fmla="*/ 2362200 h 3033713"/>
              <a:gd name="connsiteX54" fmla="*/ 619124 w 2057399"/>
              <a:gd name="connsiteY54" fmla="*/ 2228851 h 3033713"/>
              <a:gd name="connsiteX55" fmla="*/ 600075 w 2057399"/>
              <a:gd name="connsiteY55" fmla="*/ 2052638 h 3033713"/>
              <a:gd name="connsiteX56" fmla="*/ 590550 w 2057399"/>
              <a:gd name="connsiteY56" fmla="*/ 1900237 h 3033713"/>
              <a:gd name="connsiteX57" fmla="*/ 547687 w 2057399"/>
              <a:gd name="connsiteY57" fmla="*/ 1733550 h 3033713"/>
              <a:gd name="connsiteX58" fmla="*/ 504825 w 2057399"/>
              <a:gd name="connsiteY58" fmla="*/ 1662113 h 3033713"/>
              <a:gd name="connsiteX59" fmla="*/ 428625 w 2057399"/>
              <a:gd name="connsiteY59" fmla="*/ 1595438 h 3033713"/>
              <a:gd name="connsiteX60" fmla="*/ 352424 w 2057399"/>
              <a:gd name="connsiteY60" fmla="*/ 1562100 h 3033713"/>
              <a:gd name="connsiteX61" fmla="*/ 319087 w 2057399"/>
              <a:gd name="connsiteY61" fmla="*/ 1519238 h 3033713"/>
              <a:gd name="connsiteX62" fmla="*/ 290512 w 2057399"/>
              <a:gd name="connsiteY62" fmla="*/ 1443038 h 3033713"/>
              <a:gd name="connsiteX63" fmla="*/ 309562 w 2057399"/>
              <a:gd name="connsiteY63" fmla="*/ 1376363 h 3033713"/>
              <a:gd name="connsiteX64" fmla="*/ 314325 w 2057399"/>
              <a:gd name="connsiteY64" fmla="*/ 1319213 h 3033713"/>
              <a:gd name="connsiteX65" fmla="*/ 295275 w 2057399"/>
              <a:gd name="connsiteY65" fmla="*/ 1257300 h 3033713"/>
              <a:gd name="connsiteX0" fmla="*/ 295275 w 2057399"/>
              <a:gd name="connsiteY0" fmla="*/ 1257300 h 3033713"/>
              <a:gd name="connsiteX1" fmla="*/ 261937 w 2057399"/>
              <a:gd name="connsiteY1" fmla="*/ 1133475 h 3033713"/>
              <a:gd name="connsiteX2" fmla="*/ 223837 w 2057399"/>
              <a:gd name="connsiteY2" fmla="*/ 1004888 h 3033713"/>
              <a:gd name="connsiteX3" fmla="*/ 204787 w 2057399"/>
              <a:gd name="connsiteY3" fmla="*/ 890588 h 3033713"/>
              <a:gd name="connsiteX4" fmla="*/ 190500 w 2057399"/>
              <a:gd name="connsiteY4" fmla="*/ 814388 h 3033713"/>
              <a:gd name="connsiteX5" fmla="*/ 171450 w 2057399"/>
              <a:gd name="connsiteY5" fmla="*/ 738188 h 3033713"/>
              <a:gd name="connsiteX6" fmla="*/ 114300 w 2057399"/>
              <a:gd name="connsiteY6" fmla="*/ 628650 h 3033713"/>
              <a:gd name="connsiteX7" fmla="*/ 28575 w 2057399"/>
              <a:gd name="connsiteY7" fmla="*/ 504825 h 3033713"/>
              <a:gd name="connsiteX8" fmla="*/ 0 w 2057399"/>
              <a:gd name="connsiteY8" fmla="*/ 338138 h 3033713"/>
              <a:gd name="connsiteX9" fmla="*/ 14287 w 2057399"/>
              <a:gd name="connsiteY9" fmla="*/ 190500 h 3033713"/>
              <a:gd name="connsiteX10" fmla="*/ 47625 w 2057399"/>
              <a:gd name="connsiteY10" fmla="*/ 128588 h 3033713"/>
              <a:gd name="connsiteX11" fmla="*/ 171450 w 2057399"/>
              <a:gd name="connsiteY11" fmla="*/ 57150 h 3033713"/>
              <a:gd name="connsiteX12" fmla="*/ 352425 w 2057399"/>
              <a:gd name="connsiteY12" fmla="*/ 0 h 3033713"/>
              <a:gd name="connsiteX13" fmla="*/ 471487 w 2057399"/>
              <a:gd name="connsiteY13" fmla="*/ 0 h 3033713"/>
              <a:gd name="connsiteX14" fmla="*/ 490537 w 2057399"/>
              <a:gd name="connsiteY14" fmla="*/ 0 h 3033713"/>
              <a:gd name="connsiteX15" fmla="*/ 595312 w 2057399"/>
              <a:gd name="connsiteY15" fmla="*/ 9525 h 3033713"/>
              <a:gd name="connsiteX16" fmla="*/ 781050 w 2057399"/>
              <a:gd name="connsiteY16" fmla="*/ 76200 h 3033713"/>
              <a:gd name="connsiteX17" fmla="*/ 890587 w 2057399"/>
              <a:gd name="connsiteY17" fmla="*/ 195263 h 3033713"/>
              <a:gd name="connsiteX18" fmla="*/ 1085850 w 2057399"/>
              <a:gd name="connsiteY18" fmla="*/ 566738 h 3033713"/>
              <a:gd name="connsiteX19" fmla="*/ 1285875 w 2057399"/>
              <a:gd name="connsiteY19" fmla="*/ 795338 h 3033713"/>
              <a:gd name="connsiteX20" fmla="*/ 1309687 w 2057399"/>
              <a:gd name="connsiteY20" fmla="*/ 914400 h 3033713"/>
              <a:gd name="connsiteX21" fmla="*/ 1304925 w 2057399"/>
              <a:gd name="connsiteY21" fmla="*/ 1062038 h 3033713"/>
              <a:gd name="connsiteX22" fmla="*/ 1219200 w 2057399"/>
              <a:gd name="connsiteY22" fmla="*/ 1138238 h 3033713"/>
              <a:gd name="connsiteX23" fmla="*/ 1190625 w 2057399"/>
              <a:gd name="connsiteY23" fmla="*/ 1228725 h 3033713"/>
              <a:gd name="connsiteX24" fmla="*/ 1233487 w 2057399"/>
              <a:gd name="connsiteY24" fmla="*/ 1419225 h 3033713"/>
              <a:gd name="connsiteX25" fmla="*/ 1314450 w 2057399"/>
              <a:gd name="connsiteY25" fmla="*/ 1590675 h 3033713"/>
              <a:gd name="connsiteX26" fmla="*/ 1428750 w 2057399"/>
              <a:gd name="connsiteY26" fmla="*/ 1752600 h 3033713"/>
              <a:gd name="connsiteX27" fmla="*/ 1514475 w 2057399"/>
              <a:gd name="connsiteY27" fmla="*/ 1843088 h 3033713"/>
              <a:gd name="connsiteX28" fmla="*/ 1538287 w 2057399"/>
              <a:gd name="connsiteY28" fmla="*/ 1914525 h 3033713"/>
              <a:gd name="connsiteX29" fmla="*/ 1585912 w 2057399"/>
              <a:gd name="connsiteY29" fmla="*/ 2081213 h 3033713"/>
              <a:gd name="connsiteX30" fmla="*/ 1614487 w 2057399"/>
              <a:gd name="connsiteY30" fmla="*/ 2109788 h 3033713"/>
              <a:gd name="connsiteX31" fmla="*/ 1671637 w 2057399"/>
              <a:gd name="connsiteY31" fmla="*/ 2243138 h 3033713"/>
              <a:gd name="connsiteX32" fmla="*/ 1790700 w 2057399"/>
              <a:gd name="connsiteY32" fmla="*/ 2371725 h 3033713"/>
              <a:gd name="connsiteX33" fmla="*/ 1890713 w 2057399"/>
              <a:gd name="connsiteY33" fmla="*/ 2495550 h 3033713"/>
              <a:gd name="connsiteX34" fmla="*/ 2057399 w 2057399"/>
              <a:gd name="connsiteY34" fmla="*/ 2576513 h 3033713"/>
              <a:gd name="connsiteX35" fmla="*/ 2047875 w 2057399"/>
              <a:gd name="connsiteY35" fmla="*/ 2819400 h 3033713"/>
              <a:gd name="connsiteX36" fmla="*/ 1814512 w 2057399"/>
              <a:gd name="connsiteY36" fmla="*/ 2900363 h 3033713"/>
              <a:gd name="connsiteX37" fmla="*/ 1752600 w 2057399"/>
              <a:gd name="connsiteY37" fmla="*/ 2976563 h 3033713"/>
              <a:gd name="connsiteX38" fmla="*/ 1676400 w 2057399"/>
              <a:gd name="connsiteY38" fmla="*/ 3000375 h 3033713"/>
              <a:gd name="connsiteX39" fmla="*/ 1628775 w 2057399"/>
              <a:gd name="connsiteY39" fmla="*/ 3000375 h 3033713"/>
              <a:gd name="connsiteX40" fmla="*/ 1490662 w 2057399"/>
              <a:gd name="connsiteY40" fmla="*/ 3033713 h 3033713"/>
              <a:gd name="connsiteX41" fmla="*/ 1381125 w 2057399"/>
              <a:gd name="connsiteY41" fmla="*/ 3033713 h 3033713"/>
              <a:gd name="connsiteX42" fmla="*/ 1276350 w 2057399"/>
              <a:gd name="connsiteY42" fmla="*/ 3033713 h 3033713"/>
              <a:gd name="connsiteX43" fmla="*/ 1176337 w 2057399"/>
              <a:gd name="connsiteY43" fmla="*/ 2995613 h 3033713"/>
              <a:gd name="connsiteX44" fmla="*/ 1128712 w 2057399"/>
              <a:gd name="connsiteY44" fmla="*/ 2947988 h 3033713"/>
              <a:gd name="connsiteX45" fmla="*/ 1085850 w 2057399"/>
              <a:gd name="connsiteY45" fmla="*/ 2843213 h 3033713"/>
              <a:gd name="connsiteX46" fmla="*/ 1062037 w 2057399"/>
              <a:gd name="connsiteY46" fmla="*/ 2786063 h 3033713"/>
              <a:gd name="connsiteX47" fmla="*/ 1038225 w 2057399"/>
              <a:gd name="connsiteY47" fmla="*/ 2752725 h 3033713"/>
              <a:gd name="connsiteX48" fmla="*/ 928687 w 2057399"/>
              <a:gd name="connsiteY48" fmla="*/ 2686050 h 3033713"/>
              <a:gd name="connsiteX49" fmla="*/ 871537 w 2057399"/>
              <a:gd name="connsiteY49" fmla="*/ 2662238 h 3033713"/>
              <a:gd name="connsiteX50" fmla="*/ 752475 w 2057399"/>
              <a:gd name="connsiteY50" fmla="*/ 2605088 h 3033713"/>
              <a:gd name="connsiteX51" fmla="*/ 690562 w 2057399"/>
              <a:gd name="connsiteY51" fmla="*/ 2519363 h 3033713"/>
              <a:gd name="connsiteX52" fmla="*/ 652462 w 2057399"/>
              <a:gd name="connsiteY52" fmla="*/ 2433637 h 3033713"/>
              <a:gd name="connsiteX53" fmla="*/ 642937 w 2057399"/>
              <a:gd name="connsiteY53" fmla="*/ 2362200 h 3033713"/>
              <a:gd name="connsiteX54" fmla="*/ 619124 w 2057399"/>
              <a:gd name="connsiteY54" fmla="*/ 2228851 h 3033713"/>
              <a:gd name="connsiteX55" fmla="*/ 600075 w 2057399"/>
              <a:gd name="connsiteY55" fmla="*/ 2052638 h 3033713"/>
              <a:gd name="connsiteX56" fmla="*/ 590550 w 2057399"/>
              <a:gd name="connsiteY56" fmla="*/ 1900237 h 3033713"/>
              <a:gd name="connsiteX57" fmla="*/ 547687 w 2057399"/>
              <a:gd name="connsiteY57" fmla="*/ 1733550 h 3033713"/>
              <a:gd name="connsiteX58" fmla="*/ 504825 w 2057399"/>
              <a:gd name="connsiteY58" fmla="*/ 1662113 h 3033713"/>
              <a:gd name="connsiteX59" fmla="*/ 428625 w 2057399"/>
              <a:gd name="connsiteY59" fmla="*/ 1595438 h 3033713"/>
              <a:gd name="connsiteX60" fmla="*/ 352424 w 2057399"/>
              <a:gd name="connsiteY60" fmla="*/ 1562100 h 3033713"/>
              <a:gd name="connsiteX61" fmla="*/ 319087 w 2057399"/>
              <a:gd name="connsiteY61" fmla="*/ 1519238 h 3033713"/>
              <a:gd name="connsiteX62" fmla="*/ 290512 w 2057399"/>
              <a:gd name="connsiteY62" fmla="*/ 1443038 h 3033713"/>
              <a:gd name="connsiteX63" fmla="*/ 309562 w 2057399"/>
              <a:gd name="connsiteY63" fmla="*/ 1376363 h 3033713"/>
              <a:gd name="connsiteX64" fmla="*/ 314325 w 2057399"/>
              <a:gd name="connsiteY64" fmla="*/ 1319213 h 3033713"/>
              <a:gd name="connsiteX65" fmla="*/ 295275 w 2057399"/>
              <a:gd name="connsiteY65" fmla="*/ 1257300 h 3033713"/>
              <a:gd name="connsiteX0" fmla="*/ 295275 w 2057399"/>
              <a:gd name="connsiteY0" fmla="*/ 1257300 h 3033713"/>
              <a:gd name="connsiteX1" fmla="*/ 261937 w 2057399"/>
              <a:gd name="connsiteY1" fmla="*/ 1133475 h 3033713"/>
              <a:gd name="connsiteX2" fmla="*/ 223837 w 2057399"/>
              <a:gd name="connsiteY2" fmla="*/ 1004888 h 3033713"/>
              <a:gd name="connsiteX3" fmla="*/ 204787 w 2057399"/>
              <a:gd name="connsiteY3" fmla="*/ 890588 h 3033713"/>
              <a:gd name="connsiteX4" fmla="*/ 190500 w 2057399"/>
              <a:gd name="connsiteY4" fmla="*/ 814388 h 3033713"/>
              <a:gd name="connsiteX5" fmla="*/ 171450 w 2057399"/>
              <a:gd name="connsiteY5" fmla="*/ 738188 h 3033713"/>
              <a:gd name="connsiteX6" fmla="*/ 114300 w 2057399"/>
              <a:gd name="connsiteY6" fmla="*/ 628650 h 3033713"/>
              <a:gd name="connsiteX7" fmla="*/ 28575 w 2057399"/>
              <a:gd name="connsiteY7" fmla="*/ 504825 h 3033713"/>
              <a:gd name="connsiteX8" fmla="*/ 0 w 2057399"/>
              <a:gd name="connsiteY8" fmla="*/ 338138 h 3033713"/>
              <a:gd name="connsiteX9" fmla="*/ 14287 w 2057399"/>
              <a:gd name="connsiteY9" fmla="*/ 190500 h 3033713"/>
              <a:gd name="connsiteX10" fmla="*/ 47625 w 2057399"/>
              <a:gd name="connsiteY10" fmla="*/ 128588 h 3033713"/>
              <a:gd name="connsiteX11" fmla="*/ 171450 w 2057399"/>
              <a:gd name="connsiteY11" fmla="*/ 57150 h 3033713"/>
              <a:gd name="connsiteX12" fmla="*/ 352425 w 2057399"/>
              <a:gd name="connsiteY12" fmla="*/ 0 h 3033713"/>
              <a:gd name="connsiteX13" fmla="*/ 471487 w 2057399"/>
              <a:gd name="connsiteY13" fmla="*/ 0 h 3033713"/>
              <a:gd name="connsiteX14" fmla="*/ 490537 w 2057399"/>
              <a:gd name="connsiteY14" fmla="*/ 0 h 3033713"/>
              <a:gd name="connsiteX15" fmla="*/ 595312 w 2057399"/>
              <a:gd name="connsiteY15" fmla="*/ 9525 h 3033713"/>
              <a:gd name="connsiteX16" fmla="*/ 781050 w 2057399"/>
              <a:gd name="connsiteY16" fmla="*/ 76200 h 3033713"/>
              <a:gd name="connsiteX17" fmla="*/ 890587 w 2057399"/>
              <a:gd name="connsiteY17" fmla="*/ 195263 h 3033713"/>
              <a:gd name="connsiteX18" fmla="*/ 1085850 w 2057399"/>
              <a:gd name="connsiteY18" fmla="*/ 566738 h 3033713"/>
              <a:gd name="connsiteX19" fmla="*/ 1285875 w 2057399"/>
              <a:gd name="connsiteY19" fmla="*/ 795338 h 3033713"/>
              <a:gd name="connsiteX20" fmla="*/ 1309687 w 2057399"/>
              <a:gd name="connsiteY20" fmla="*/ 914400 h 3033713"/>
              <a:gd name="connsiteX21" fmla="*/ 1304925 w 2057399"/>
              <a:gd name="connsiteY21" fmla="*/ 1062038 h 3033713"/>
              <a:gd name="connsiteX22" fmla="*/ 1219200 w 2057399"/>
              <a:gd name="connsiteY22" fmla="*/ 1138238 h 3033713"/>
              <a:gd name="connsiteX23" fmla="*/ 1190625 w 2057399"/>
              <a:gd name="connsiteY23" fmla="*/ 1228725 h 3033713"/>
              <a:gd name="connsiteX24" fmla="*/ 1233487 w 2057399"/>
              <a:gd name="connsiteY24" fmla="*/ 1419225 h 3033713"/>
              <a:gd name="connsiteX25" fmla="*/ 1314450 w 2057399"/>
              <a:gd name="connsiteY25" fmla="*/ 1590675 h 3033713"/>
              <a:gd name="connsiteX26" fmla="*/ 1428750 w 2057399"/>
              <a:gd name="connsiteY26" fmla="*/ 1752600 h 3033713"/>
              <a:gd name="connsiteX27" fmla="*/ 1514475 w 2057399"/>
              <a:gd name="connsiteY27" fmla="*/ 1843088 h 3033713"/>
              <a:gd name="connsiteX28" fmla="*/ 1538287 w 2057399"/>
              <a:gd name="connsiteY28" fmla="*/ 1914525 h 3033713"/>
              <a:gd name="connsiteX29" fmla="*/ 1585912 w 2057399"/>
              <a:gd name="connsiteY29" fmla="*/ 2081213 h 3033713"/>
              <a:gd name="connsiteX30" fmla="*/ 1614487 w 2057399"/>
              <a:gd name="connsiteY30" fmla="*/ 2109788 h 3033713"/>
              <a:gd name="connsiteX31" fmla="*/ 1671637 w 2057399"/>
              <a:gd name="connsiteY31" fmla="*/ 2243138 h 3033713"/>
              <a:gd name="connsiteX32" fmla="*/ 1790700 w 2057399"/>
              <a:gd name="connsiteY32" fmla="*/ 2371725 h 3033713"/>
              <a:gd name="connsiteX33" fmla="*/ 1890713 w 2057399"/>
              <a:gd name="connsiteY33" fmla="*/ 2495550 h 3033713"/>
              <a:gd name="connsiteX34" fmla="*/ 2057399 w 2057399"/>
              <a:gd name="connsiteY34" fmla="*/ 2576513 h 3033713"/>
              <a:gd name="connsiteX35" fmla="*/ 2047875 w 2057399"/>
              <a:gd name="connsiteY35" fmla="*/ 2819400 h 3033713"/>
              <a:gd name="connsiteX36" fmla="*/ 1962150 w 2057399"/>
              <a:gd name="connsiteY36" fmla="*/ 2938463 h 3033713"/>
              <a:gd name="connsiteX37" fmla="*/ 1814512 w 2057399"/>
              <a:gd name="connsiteY37" fmla="*/ 2900363 h 3033713"/>
              <a:gd name="connsiteX38" fmla="*/ 1752600 w 2057399"/>
              <a:gd name="connsiteY38" fmla="*/ 2976563 h 3033713"/>
              <a:gd name="connsiteX39" fmla="*/ 1676400 w 2057399"/>
              <a:gd name="connsiteY39" fmla="*/ 3000375 h 3033713"/>
              <a:gd name="connsiteX40" fmla="*/ 1628775 w 2057399"/>
              <a:gd name="connsiteY40" fmla="*/ 3000375 h 3033713"/>
              <a:gd name="connsiteX41" fmla="*/ 1490662 w 2057399"/>
              <a:gd name="connsiteY41" fmla="*/ 3033713 h 3033713"/>
              <a:gd name="connsiteX42" fmla="*/ 1381125 w 2057399"/>
              <a:gd name="connsiteY42" fmla="*/ 3033713 h 3033713"/>
              <a:gd name="connsiteX43" fmla="*/ 1276350 w 2057399"/>
              <a:gd name="connsiteY43" fmla="*/ 3033713 h 3033713"/>
              <a:gd name="connsiteX44" fmla="*/ 1176337 w 2057399"/>
              <a:gd name="connsiteY44" fmla="*/ 2995613 h 3033713"/>
              <a:gd name="connsiteX45" fmla="*/ 1128712 w 2057399"/>
              <a:gd name="connsiteY45" fmla="*/ 2947988 h 3033713"/>
              <a:gd name="connsiteX46" fmla="*/ 1085850 w 2057399"/>
              <a:gd name="connsiteY46" fmla="*/ 2843213 h 3033713"/>
              <a:gd name="connsiteX47" fmla="*/ 1062037 w 2057399"/>
              <a:gd name="connsiteY47" fmla="*/ 2786063 h 3033713"/>
              <a:gd name="connsiteX48" fmla="*/ 1038225 w 2057399"/>
              <a:gd name="connsiteY48" fmla="*/ 2752725 h 3033713"/>
              <a:gd name="connsiteX49" fmla="*/ 928687 w 2057399"/>
              <a:gd name="connsiteY49" fmla="*/ 2686050 h 3033713"/>
              <a:gd name="connsiteX50" fmla="*/ 871537 w 2057399"/>
              <a:gd name="connsiteY50" fmla="*/ 2662238 h 3033713"/>
              <a:gd name="connsiteX51" fmla="*/ 752475 w 2057399"/>
              <a:gd name="connsiteY51" fmla="*/ 2605088 h 3033713"/>
              <a:gd name="connsiteX52" fmla="*/ 690562 w 2057399"/>
              <a:gd name="connsiteY52" fmla="*/ 2519363 h 3033713"/>
              <a:gd name="connsiteX53" fmla="*/ 652462 w 2057399"/>
              <a:gd name="connsiteY53" fmla="*/ 2433637 h 3033713"/>
              <a:gd name="connsiteX54" fmla="*/ 642937 w 2057399"/>
              <a:gd name="connsiteY54" fmla="*/ 2362200 h 3033713"/>
              <a:gd name="connsiteX55" fmla="*/ 619124 w 2057399"/>
              <a:gd name="connsiteY55" fmla="*/ 2228851 h 3033713"/>
              <a:gd name="connsiteX56" fmla="*/ 600075 w 2057399"/>
              <a:gd name="connsiteY56" fmla="*/ 2052638 h 3033713"/>
              <a:gd name="connsiteX57" fmla="*/ 590550 w 2057399"/>
              <a:gd name="connsiteY57" fmla="*/ 1900237 h 3033713"/>
              <a:gd name="connsiteX58" fmla="*/ 547687 w 2057399"/>
              <a:gd name="connsiteY58" fmla="*/ 1733550 h 3033713"/>
              <a:gd name="connsiteX59" fmla="*/ 504825 w 2057399"/>
              <a:gd name="connsiteY59" fmla="*/ 1662113 h 3033713"/>
              <a:gd name="connsiteX60" fmla="*/ 428625 w 2057399"/>
              <a:gd name="connsiteY60" fmla="*/ 1595438 h 3033713"/>
              <a:gd name="connsiteX61" fmla="*/ 352424 w 2057399"/>
              <a:gd name="connsiteY61" fmla="*/ 1562100 h 3033713"/>
              <a:gd name="connsiteX62" fmla="*/ 319087 w 2057399"/>
              <a:gd name="connsiteY62" fmla="*/ 1519238 h 3033713"/>
              <a:gd name="connsiteX63" fmla="*/ 290512 w 2057399"/>
              <a:gd name="connsiteY63" fmla="*/ 1443038 h 3033713"/>
              <a:gd name="connsiteX64" fmla="*/ 309562 w 2057399"/>
              <a:gd name="connsiteY64" fmla="*/ 1376363 h 3033713"/>
              <a:gd name="connsiteX65" fmla="*/ 314325 w 2057399"/>
              <a:gd name="connsiteY65" fmla="*/ 1319213 h 3033713"/>
              <a:gd name="connsiteX66" fmla="*/ 295275 w 2057399"/>
              <a:gd name="connsiteY66" fmla="*/ 1257300 h 3033713"/>
              <a:gd name="connsiteX0" fmla="*/ 295275 w 2057399"/>
              <a:gd name="connsiteY0" fmla="*/ 1257300 h 3033713"/>
              <a:gd name="connsiteX1" fmla="*/ 261937 w 2057399"/>
              <a:gd name="connsiteY1" fmla="*/ 1133475 h 3033713"/>
              <a:gd name="connsiteX2" fmla="*/ 223837 w 2057399"/>
              <a:gd name="connsiteY2" fmla="*/ 1004888 h 3033713"/>
              <a:gd name="connsiteX3" fmla="*/ 204787 w 2057399"/>
              <a:gd name="connsiteY3" fmla="*/ 890588 h 3033713"/>
              <a:gd name="connsiteX4" fmla="*/ 190500 w 2057399"/>
              <a:gd name="connsiteY4" fmla="*/ 814388 h 3033713"/>
              <a:gd name="connsiteX5" fmla="*/ 171450 w 2057399"/>
              <a:gd name="connsiteY5" fmla="*/ 738188 h 3033713"/>
              <a:gd name="connsiteX6" fmla="*/ 114300 w 2057399"/>
              <a:gd name="connsiteY6" fmla="*/ 628650 h 3033713"/>
              <a:gd name="connsiteX7" fmla="*/ 28575 w 2057399"/>
              <a:gd name="connsiteY7" fmla="*/ 504825 h 3033713"/>
              <a:gd name="connsiteX8" fmla="*/ 0 w 2057399"/>
              <a:gd name="connsiteY8" fmla="*/ 338138 h 3033713"/>
              <a:gd name="connsiteX9" fmla="*/ 14287 w 2057399"/>
              <a:gd name="connsiteY9" fmla="*/ 190500 h 3033713"/>
              <a:gd name="connsiteX10" fmla="*/ 47625 w 2057399"/>
              <a:gd name="connsiteY10" fmla="*/ 128588 h 3033713"/>
              <a:gd name="connsiteX11" fmla="*/ 171450 w 2057399"/>
              <a:gd name="connsiteY11" fmla="*/ 57150 h 3033713"/>
              <a:gd name="connsiteX12" fmla="*/ 352425 w 2057399"/>
              <a:gd name="connsiteY12" fmla="*/ 0 h 3033713"/>
              <a:gd name="connsiteX13" fmla="*/ 471487 w 2057399"/>
              <a:gd name="connsiteY13" fmla="*/ 0 h 3033713"/>
              <a:gd name="connsiteX14" fmla="*/ 490537 w 2057399"/>
              <a:gd name="connsiteY14" fmla="*/ 0 h 3033713"/>
              <a:gd name="connsiteX15" fmla="*/ 595312 w 2057399"/>
              <a:gd name="connsiteY15" fmla="*/ 9525 h 3033713"/>
              <a:gd name="connsiteX16" fmla="*/ 781050 w 2057399"/>
              <a:gd name="connsiteY16" fmla="*/ 76200 h 3033713"/>
              <a:gd name="connsiteX17" fmla="*/ 890587 w 2057399"/>
              <a:gd name="connsiteY17" fmla="*/ 195263 h 3033713"/>
              <a:gd name="connsiteX18" fmla="*/ 1085850 w 2057399"/>
              <a:gd name="connsiteY18" fmla="*/ 566738 h 3033713"/>
              <a:gd name="connsiteX19" fmla="*/ 1285875 w 2057399"/>
              <a:gd name="connsiteY19" fmla="*/ 795338 h 3033713"/>
              <a:gd name="connsiteX20" fmla="*/ 1309687 w 2057399"/>
              <a:gd name="connsiteY20" fmla="*/ 914400 h 3033713"/>
              <a:gd name="connsiteX21" fmla="*/ 1304925 w 2057399"/>
              <a:gd name="connsiteY21" fmla="*/ 1062038 h 3033713"/>
              <a:gd name="connsiteX22" fmla="*/ 1219200 w 2057399"/>
              <a:gd name="connsiteY22" fmla="*/ 1138238 h 3033713"/>
              <a:gd name="connsiteX23" fmla="*/ 1190625 w 2057399"/>
              <a:gd name="connsiteY23" fmla="*/ 1228725 h 3033713"/>
              <a:gd name="connsiteX24" fmla="*/ 1233487 w 2057399"/>
              <a:gd name="connsiteY24" fmla="*/ 1419225 h 3033713"/>
              <a:gd name="connsiteX25" fmla="*/ 1314450 w 2057399"/>
              <a:gd name="connsiteY25" fmla="*/ 1590675 h 3033713"/>
              <a:gd name="connsiteX26" fmla="*/ 1428750 w 2057399"/>
              <a:gd name="connsiteY26" fmla="*/ 1752600 h 3033713"/>
              <a:gd name="connsiteX27" fmla="*/ 1514475 w 2057399"/>
              <a:gd name="connsiteY27" fmla="*/ 1843088 h 3033713"/>
              <a:gd name="connsiteX28" fmla="*/ 1538287 w 2057399"/>
              <a:gd name="connsiteY28" fmla="*/ 1914525 h 3033713"/>
              <a:gd name="connsiteX29" fmla="*/ 1585912 w 2057399"/>
              <a:gd name="connsiteY29" fmla="*/ 2081213 h 3033713"/>
              <a:gd name="connsiteX30" fmla="*/ 1614487 w 2057399"/>
              <a:gd name="connsiteY30" fmla="*/ 2109788 h 3033713"/>
              <a:gd name="connsiteX31" fmla="*/ 1671637 w 2057399"/>
              <a:gd name="connsiteY31" fmla="*/ 2243138 h 3033713"/>
              <a:gd name="connsiteX32" fmla="*/ 1790700 w 2057399"/>
              <a:gd name="connsiteY32" fmla="*/ 2371725 h 3033713"/>
              <a:gd name="connsiteX33" fmla="*/ 1890713 w 2057399"/>
              <a:gd name="connsiteY33" fmla="*/ 2495550 h 3033713"/>
              <a:gd name="connsiteX34" fmla="*/ 2057399 w 2057399"/>
              <a:gd name="connsiteY34" fmla="*/ 2576513 h 3033713"/>
              <a:gd name="connsiteX35" fmla="*/ 2047875 w 2057399"/>
              <a:gd name="connsiteY35" fmla="*/ 2819400 h 3033713"/>
              <a:gd name="connsiteX36" fmla="*/ 1962150 w 2057399"/>
              <a:gd name="connsiteY36" fmla="*/ 2938463 h 3033713"/>
              <a:gd name="connsiteX37" fmla="*/ 1847850 w 2057399"/>
              <a:gd name="connsiteY37" fmla="*/ 2957513 h 3033713"/>
              <a:gd name="connsiteX38" fmla="*/ 1752600 w 2057399"/>
              <a:gd name="connsiteY38" fmla="*/ 2976563 h 3033713"/>
              <a:gd name="connsiteX39" fmla="*/ 1676400 w 2057399"/>
              <a:gd name="connsiteY39" fmla="*/ 3000375 h 3033713"/>
              <a:gd name="connsiteX40" fmla="*/ 1628775 w 2057399"/>
              <a:gd name="connsiteY40" fmla="*/ 3000375 h 3033713"/>
              <a:gd name="connsiteX41" fmla="*/ 1490662 w 2057399"/>
              <a:gd name="connsiteY41" fmla="*/ 3033713 h 3033713"/>
              <a:gd name="connsiteX42" fmla="*/ 1381125 w 2057399"/>
              <a:gd name="connsiteY42" fmla="*/ 3033713 h 3033713"/>
              <a:gd name="connsiteX43" fmla="*/ 1276350 w 2057399"/>
              <a:gd name="connsiteY43" fmla="*/ 3033713 h 3033713"/>
              <a:gd name="connsiteX44" fmla="*/ 1176337 w 2057399"/>
              <a:gd name="connsiteY44" fmla="*/ 2995613 h 3033713"/>
              <a:gd name="connsiteX45" fmla="*/ 1128712 w 2057399"/>
              <a:gd name="connsiteY45" fmla="*/ 2947988 h 3033713"/>
              <a:gd name="connsiteX46" fmla="*/ 1085850 w 2057399"/>
              <a:gd name="connsiteY46" fmla="*/ 2843213 h 3033713"/>
              <a:gd name="connsiteX47" fmla="*/ 1062037 w 2057399"/>
              <a:gd name="connsiteY47" fmla="*/ 2786063 h 3033713"/>
              <a:gd name="connsiteX48" fmla="*/ 1038225 w 2057399"/>
              <a:gd name="connsiteY48" fmla="*/ 2752725 h 3033713"/>
              <a:gd name="connsiteX49" fmla="*/ 928687 w 2057399"/>
              <a:gd name="connsiteY49" fmla="*/ 2686050 h 3033713"/>
              <a:gd name="connsiteX50" fmla="*/ 871537 w 2057399"/>
              <a:gd name="connsiteY50" fmla="*/ 2662238 h 3033713"/>
              <a:gd name="connsiteX51" fmla="*/ 752475 w 2057399"/>
              <a:gd name="connsiteY51" fmla="*/ 2605088 h 3033713"/>
              <a:gd name="connsiteX52" fmla="*/ 690562 w 2057399"/>
              <a:gd name="connsiteY52" fmla="*/ 2519363 h 3033713"/>
              <a:gd name="connsiteX53" fmla="*/ 652462 w 2057399"/>
              <a:gd name="connsiteY53" fmla="*/ 2433637 h 3033713"/>
              <a:gd name="connsiteX54" fmla="*/ 642937 w 2057399"/>
              <a:gd name="connsiteY54" fmla="*/ 2362200 h 3033713"/>
              <a:gd name="connsiteX55" fmla="*/ 619124 w 2057399"/>
              <a:gd name="connsiteY55" fmla="*/ 2228851 h 3033713"/>
              <a:gd name="connsiteX56" fmla="*/ 600075 w 2057399"/>
              <a:gd name="connsiteY56" fmla="*/ 2052638 h 3033713"/>
              <a:gd name="connsiteX57" fmla="*/ 590550 w 2057399"/>
              <a:gd name="connsiteY57" fmla="*/ 1900237 h 3033713"/>
              <a:gd name="connsiteX58" fmla="*/ 547687 w 2057399"/>
              <a:gd name="connsiteY58" fmla="*/ 1733550 h 3033713"/>
              <a:gd name="connsiteX59" fmla="*/ 504825 w 2057399"/>
              <a:gd name="connsiteY59" fmla="*/ 1662113 h 3033713"/>
              <a:gd name="connsiteX60" fmla="*/ 428625 w 2057399"/>
              <a:gd name="connsiteY60" fmla="*/ 1595438 h 3033713"/>
              <a:gd name="connsiteX61" fmla="*/ 352424 w 2057399"/>
              <a:gd name="connsiteY61" fmla="*/ 1562100 h 3033713"/>
              <a:gd name="connsiteX62" fmla="*/ 319087 w 2057399"/>
              <a:gd name="connsiteY62" fmla="*/ 1519238 h 3033713"/>
              <a:gd name="connsiteX63" fmla="*/ 290512 w 2057399"/>
              <a:gd name="connsiteY63" fmla="*/ 1443038 h 3033713"/>
              <a:gd name="connsiteX64" fmla="*/ 309562 w 2057399"/>
              <a:gd name="connsiteY64" fmla="*/ 1376363 h 3033713"/>
              <a:gd name="connsiteX65" fmla="*/ 314325 w 2057399"/>
              <a:gd name="connsiteY65" fmla="*/ 1319213 h 3033713"/>
              <a:gd name="connsiteX66" fmla="*/ 295275 w 2057399"/>
              <a:gd name="connsiteY66" fmla="*/ 1257300 h 3033713"/>
              <a:gd name="connsiteX0" fmla="*/ 295275 w 2057399"/>
              <a:gd name="connsiteY0" fmla="*/ 1257300 h 3033713"/>
              <a:gd name="connsiteX1" fmla="*/ 261937 w 2057399"/>
              <a:gd name="connsiteY1" fmla="*/ 1133475 h 3033713"/>
              <a:gd name="connsiteX2" fmla="*/ 223837 w 2057399"/>
              <a:gd name="connsiteY2" fmla="*/ 1004888 h 3033713"/>
              <a:gd name="connsiteX3" fmla="*/ 204787 w 2057399"/>
              <a:gd name="connsiteY3" fmla="*/ 890588 h 3033713"/>
              <a:gd name="connsiteX4" fmla="*/ 190500 w 2057399"/>
              <a:gd name="connsiteY4" fmla="*/ 814388 h 3033713"/>
              <a:gd name="connsiteX5" fmla="*/ 171450 w 2057399"/>
              <a:gd name="connsiteY5" fmla="*/ 738188 h 3033713"/>
              <a:gd name="connsiteX6" fmla="*/ 114300 w 2057399"/>
              <a:gd name="connsiteY6" fmla="*/ 628650 h 3033713"/>
              <a:gd name="connsiteX7" fmla="*/ 28575 w 2057399"/>
              <a:gd name="connsiteY7" fmla="*/ 504825 h 3033713"/>
              <a:gd name="connsiteX8" fmla="*/ 0 w 2057399"/>
              <a:gd name="connsiteY8" fmla="*/ 338138 h 3033713"/>
              <a:gd name="connsiteX9" fmla="*/ 14287 w 2057399"/>
              <a:gd name="connsiteY9" fmla="*/ 190500 h 3033713"/>
              <a:gd name="connsiteX10" fmla="*/ 47625 w 2057399"/>
              <a:gd name="connsiteY10" fmla="*/ 128588 h 3033713"/>
              <a:gd name="connsiteX11" fmla="*/ 171450 w 2057399"/>
              <a:gd name="connsiteY11" fmla="*/ 57150 h 3033713"/>
              <a:gd name="connsiteX12" fmla="*/ 352425 w 2057399"/>
              <a:gd name="connsiteY12" fmla="*/ 0 h 3033713"/>
              <a:gd name="connsiteX13" fmla="*/ 471487 w 2057399"/>
              <a:gd name="connsiteY13" fmla="*/ 0 h 3033713"/>
              <a:gd name="connsiteX14" fmla="*/ 490537 w 2057399"/>
              <a:gd name="connsiteY14" fmla="*/ 0 h 3033713"/>
              <a:gd name="connsiteX15" fmla="*/ 595312 w 2057399"/>
              <a:gd name="connsiteY15" fmla="*/ 9525 h 3033713"/>
              <a:gd name="connsiteX16" fmla="*/ 781050 w 2057399"/>
              <a:gd name="connsiteY16" fmla="*/ 76200 h 3033713"/>
              <a:gd name="connsiteX17" fmla="*/ 890587 w 2057399"/>
              <a:gd name="connsiteY17" fmla="*/ 195263 h 3033713"/>
              <a:gd name="connsiteX18" fmla="*/ 1085850 w 2057399"/>
              <a:gd name="connsiteY18" fmla="*/ 566738 h 3033713"/>
              <a:gd name="connsiteX19" fmla="*/ 1285875 w 2057399"/>
              <a:gd name="connsiteY19" fmla="*/ 795338 h 3033713"/>
              <a:gd name="connsiteX20" fmla="*/ 1309687 w 2057399"/>
              <a:gd name="connsiteY20" fmla="*/ 914400 h 3033713"/>
              <a:gd name="connsiteX21" fmla="*/ 1304925 w 2057399"/>
              <a:gd name="connsiteY21" fmla="*/ 1062038 h 3033713"/>
              <a:gd name="connsiteX22" fmla="*/ 1219200 w 2057399"/>
              <a:gd name="connsiteY22" fmla="*/ 1138238 h 3033713"/>
              <a:gd name="connsiteX23" fmla="*/ 1190625 w 2057399"/>
              <a:gd name="connsiteY23" fmla="*/ 1228725 h 3033713"/>
              <a:gd name="connsiteX24" fmla="*/ 1233487 w 2057399"/>
              <a:gd name="connsiteY24" fmla="*/ 1419225 h 3033713"/>
              <a:gd name="connsiteX25" fmla="*/ 1314450 w 2057399"/>
              <a:gd name="connsiteY25" fmla="*/ 1590675 h 3033713"/>
              <a:gd name="connsiteX26" fmla="*/ 1428750 w 2057399"/>
              <a:gd name="connsiteY26" fmla="*/ 1752600 h 3033713"/>
              <a:gd name="connsiteX27" fmla="*/ 1514475 w 2057399"/>
              <a:gd name="connsiteY27" fmla="*/ 1843088 h 3033713"/>
              <a:gd name="connsiteX28" fmla="*/ 1538287 w 2057399"/>
              <a:gd name="connsiteY28" fmla="*/ 1914525 h 3033713"/>
              <a:gd name="connsiteX29" fmla="*/ 1585912 w 2057399"/>
              <a:gd name="connsiteY29" fmla="*/ 2081213 h 3033713"/>
              <a:gd name="connsiteX30" fmla="*/ 1614487 w 2057399"/>
              <a:gd name="connsiteY30" fmla="*/ 2109788 h 3033713"/>
              <a:gd name="connsiteX31" fmla="*/ 1671637 w 2057399"/>
              <a:gd name="connsiteY31" fmla="*/ 2243138 h 3033713"/>
              <a:gd name="connsiteX32" fmla="*/ 1790700 w 2057399"/>
              <a:gd name="connsiteY32" fmla="*/ 2371725 h 3033713"/>
              <a:gd name="connsiteX33" fmla="*/ 1890713 w 2057399"/>
              <a:gd name="connsiteY33" fmla="*/ 2495550 h 3033713"/>
              <a:gd name="connsiteX34" fmla="*/ 2057399 w 2057399"/>
              <a:gd name="connsiteY34" fmla="*/ 2576513 h 3033713"/>
              <a:gd name="connsiteX35" fmla="*/ 2047875 w 2057399"/>
              <a:gd name="connsiteY35" fmla="*/ 2819400 h 3033713"/>
              <a:gd name="connsiteX36" fmla="*/ 2024062 w 2057399"/>
              <a:gd name="connsiteY36" fmla="*/ 2881313 h 3033713"/>
              <a:gd name="connsiteX37" fmla="*/ 1962150 w 2057399"/>
              <a:gd name="connsiteY37" fmla="*/ 2938463 h 3033713"/>
              <a:gd name="connsiteX38" fmla="*/ 1847850 w 2057399"/>
              <a:gd name="connsiteY38" fmla="*/ 2957513 h 3033713"/>
              <a:gd name="connsiteX39" fmla="*/ 1752600 w 2057399"/>
              <a:gd name="connsiteY39" fmla="*/ 2976563 h 3033713"/>
              <a:gd name="connsiteX40" fmla="*/ 1676400 w 2057399"/>
              <a:gd name="connsiteY40" fmla="*/ 3000375 h 3033713"/>
              <a:gd name="connsiteX41" fmla="*/ 1628775 w 2057399"/>
              <a:gd name="connsiteY41" fmla="*/ 3000375 h 3033713"/>
              <a:gd name="connsiteX42" fmla="*/ 1490662 w 2057399"/>
              <a:gd name="connsiteY42" fmla="*/ 3033713 h 3033713"/>
              <a:gd name="connsiteX43" fmla="*/ 1381125 w 2057399"/>
              <a:gd name="connsiteY43" fmla="*/ 3033713 h 3033713"/>
              <a:gd name="connsiteX44" fmla="*/ 1276350 w 2057399"/>
              <a:gd name="connsiteY44" fmla="*/ 3033713 h 3033713"/>
              <a:gd name="connsiteX45" fmla="*/ 1176337 w 2057399"/>
              <a:gd name="connsiteY45" fmla="*/ 2995613 h 3033713"/>
              <a:gd name="connsiteX46" fmla="*/ 1128712 w 2057399"/>
              <a:gd name="connsiteY46" fmla="*/ 2947988 h 3033713"/>
              <a:gd name="connsiteX47" fmla="*/ 1085850 w 2057399"/>
              <a:gd name="connsiteY47" fmla="*/ 2843213 h 3033713"/>
              <a:gd name="connsiteX48" fmla="*/ 1062037 w 2057399"/>
              <a:gd name="connsiteY48" fmla="*/ 2786063 h 3033713"/>
              <a:gd name="connsiteX49" fmla="*/ 1038225 w 2057399"/>
              <a:gd name="connsiteY49" fmla="*/ 2752725 h 3033713"/>
              <a:gd name="connsiteX50" fmla="*/ 928687 w 2057399"/>
              <a:gd name="connsiteY50" fmla="*/ 2686050 h 3033713"/>
              <a:gd name="connsiteX51" fmla="*/ 871537 w 2057399"/>
              <a:gd name="connsiteY51" fmla="*/ 2662238 h 3033713"/>
              <a:gd name="connsiteX52" fmla="*/ 752475 w 2057399"/>
              <a:gd name="connsiteY52" fmla="*/ 2605088 h 3033713"/>
              <a:gd name="connsiteX53" fmla="*/ 690562 w 2057399"/>
              <a:gd name="connsiteY53" fmla="*/ 2519363 h 3033713"/>
              <a:gd name="connsiteX54" fmla="*/ 652462 w 2057399"/>
              <a:gd name="connsiteY54" fmla="*/ 2433637 h 3033713"/>
              <a:gd name="connsiteX55" fmla="*/ 642937 w 2057399"/>
              <a:gd name="connsiteY55" fmla="*/ 2362200 h 3033713"/>
              <a:gd name="connsiteX56" fmla="*/ 619124 w 2057399"/>
              <a:gd name="connsiteY56" fmla="*/ 2228851 h 3033713"/>
              <a:gd name="connsiteX57" fmla="*/ 600075 w 2057399"/>
              <a:gd name="connsiteY57" fmla="*/ 2052638 h 3033713"/>
              <a:gd name="connsiteX58" fmla="*/ 590550 w 2057399"/>
              <a:gd name="connsiteY58" fmla="*/ 1900237 h 3033713"/>
              <a:gd name="connsiteX59" fmla="*/ 547687 w 2057399"/>
              <a:gd name="connsiteY59" fmla="*/ 1733550 h 3033713"/>
              <a:gd name="connsiteX60" fmla="*/ 504825 w 2057399"/>
              <a:gd name="connsiteY60" fmla="*/ 1662113 h 3033713"/>
              <a:gd name="connsiteX61" fmla="*/ 428625 w 2057399"/>
              <a:gd name="connsiteY61" fmla="*/ 1595438 h 3033713"/>
              <a:gd name="connsiteX62" fmla="*/ 352424 w 2057399"/>
              <a:gd name="connsiteY62" fmla="*/ 1562100 h 3033713"/>
              <a:gd name="connsiteX63" fmla="*/ 319087 w 2057399"/>
              <a:gd name="connsiteY63" fmla="*/ 1519238 h 3033713"/>
              <a:gd name="connsiteX64" fmla="*/ 290512 w 2057399"/>
              <a:gd name="connsiteY64" fmla="*/ 1443038 h 3033713"/>
              <a:gd name="connsiteX65" fmla="*/ 309562 w 2057399"/>
              <a:gd name="connsiteY65" fmla="*/ 1376363 h 3033713"/>
              <a:gd name="connsiteX66" fmla="*/ 314325 w 2057399"/>
              <a:gd name="connsiteY66" fmla="*/ 1319213 h 3033713"/>
              <a:gd name="connsiteX67" fmla="*/ 295275 w 2057399"/>
              <a:gd name="connsiteY67" fmla="*/ 1257300 h 3033713"/>
              <a:gd name="connsiteX0" fmla="*/ 295275 w 2162175"/>
              <a:gd name="connsiteY0" fmla="*/ 1257300 h 3033713"/>
              <a:gd name="connsiteX1" fmla="*/ 261937 w 2162175"/>
              <a:gd name="connsiteY1" fmla="*/ 1133475 h 3033713"/>
              <a:gd name="connsiteX2" fmla="*/ 223837 w 2162175"/>
              <a:gd name="connsiteY2" fmla="*/ 1004888 h 3033713"/>
              <a:gd name="connsiteX3" fmla="*/ 204787 w 2162175"/>
              <a:gd name="connsiteY3" fmla="*/ 890588 h 3033713"/>
              <a:gd name="connsiteX4" fmla="*/ 190500 w 2162175"/>
              <a:gd name="connsiteY4" fmla="*/ 814388 h 3033713"/>
              <a:gd name="connsiteX5" fmla="*/ 171450 w 2162175"/>
              <a:gd name="connsiteY5" fmla="*/ 738188 h 3033713"/>
              <a:gd name="connsiteX6" fmla="*/ 114300 w 2162175"/>
              <a:gd name="connsiteY6" fmla="*/ 628650 h 3033713"/>
              <a:gd name="connsiteX7" fmla="*/ 28575 w 2162175"/>
              <a:gd name="connsiteY7" fmla="*/ 504825 h 3033713"/>
              <a:gd name="connsiteX8" fmla="*/ 0 w 2162175"/>
              <a:gd name="connsiteY8" fmla="*/ 338138 h 3033713"/>
              <a:gd name="connsiteX9" fmla="*/ 14287 w 2162175"/>
              <a:gd name="connsiteY9" fmla="*/ 190500 h 3033713"/>
              <a:gd name="connsiteX10" fmla="*/ 47625 w 2162175"/>
              <a:gd name="connsiteY10" fmla="*/ 128588 h 3033713"/>
              <a:gd name="connsiteX11" fmla="*/ 171450 w 2162175"/>
              <a:gd name="connsiteY11" fmla="*/ 57150 h 3033713"/>
              <a:gd name="connsiteX12" fmla="*/ 352425 w 2162175"/>
              <a:gd name="connsiteY12" fmla="*/ 0 h 3033713"/>
              <a:gd name="connsiteX13" fmla="*/ 471487 w 2162175"/>
              <a:gd name="connsiteY13" fmla="*/ 0 h 3033713"/>
              <a:gd name="connsiteX14" fmla="*/ 490537 w 2162175"/>
              <a:gd name="connsiteY14" fmla="*/ 0 h 3033713"/>
              <a:gd name="connsiteX15" fmla="*/ 595312 w 2162175"/>
              <a:gd name="connsiteY15" fmla="*/ 9525 h 3033713"/>
              <a:gd name="connsiteX16" fmla="*/ 781050 w 2162175"/>
              <a:gd name="connsiteY16" fmla="*/ 76200 h 3033713"/>
              <a:gd name="connsiteX17" fmla="*/ 890587 w 2162175"/>
              <a:gd name="connsiteY17" fmla="*/ 195263 h 3033713"/>
              <a:gd name="connsiteX18" fmla="*/ 1085850 w 2162175"/>
              <a:gd name="connsiteY18" fmla="*/ 566738 h 3033713"/>
              <a:gd name="connsiteX19" fmla="*/ 1285875 w 2162175"/>
              <a:gd name="connsiteY19" fmla="*/ 795338 h 3033713"/>
              <a:gd name="connsiteX20" fmla="*/ 1309687 w 2162175"/>
              <a:gd name="connsiteY20" fmla="*/ 914400 h 3033713"/>
              <a:gd name="connsiteX21" fmla="*/ 1304925 w 2162175"/>
              <a:gd name="connsiteY21" fmla="*/ 1062038 h 3033713"/>
              <a:gd name="connsiteX22" fmla="*/ 1219200 w 2162175"/>
              <a:gd name="connsiteY22" fmla="*/ 1138238 h 3033713"/>
              <a:gd name="connsiteX23" fmla="*/ 1190625 w 2162175"/>
              <a:gd name="connsiteY23" fmla="*/ 1228725 h 3033713"/>
              <a:gd name="connsiteX24" fmla="*/ 1233487 w 2162175"/>
              <a:gd name="connsiteY24" fmla="*/ 1419225 h 3033713"/>
              <a:gd name="connsiteX25" fmla="*/ 1314450 w 2162175"/>
              <a:gd name="connsiteY25" fmla="*/ 1590675 h 3033713"/>
              <a:gd name="connsiteX26" fmla="*/ 1428750 w 2162175"/>
              <a:gd name="connsiteY26" fmla="*/ 1752600 h 3033713"/>
              <a:gd name="connsiteX27" fmla="*/ 1514475 w 2162175"/>
              <a:gd name="connsiteY27" fmla="*/ 1843088 h 3033713"/>
              <a:gd name="connsiteX28" fmla="*/ 1538287 w 2162175"/>
              <a:gd name="connsiteY28" fmla="*/ 1914525 h 3033713"/>
              <a:gd name="connsiteX29" fmla="*/ 1585912 w 2162175"/>
              <a:gd name="connsiteY29" fmla="*/ 2081213 h 3033713"/>
              <a:gd name="connsiteX30" fmla="*/ 1614487 w 2162175"/>
              <a:gd name="connsiteY30" fmla="*/ 2109788 h 3033713"/>
              <a:gd name="connsiteX31" fmla="*/ 1671637 w 2162175"/>
              <a:gd name="connsiteY31" fmla="*/ 2243138 h 3033713"/>
              <a:gd name="connsiteX32" fmla="*/ 1790700 w 2162175"/>
              <a:gd name="connsiteY32" fmla="*/ 2371725 h 3033713"/>
              <a:gd name="connsiteX33" fmla="*/ 1890713 w 2162175"/>
              <a:gd name="connsiteY33" fmla="*/ 2495550 h 3033713"/>
              <a:gd name="connsiteX34" fmla="*/ 2057399 w 2162175"/>
              <a:gd name="connsiteY34" fmla="*/ 2576513 h 3033713"/>
              <a:gd name="connsiteX35" fmla="*/ 2162175 w 2162175"/>
              <a:gd name="connsiteY35" fmla="*/ 2719388 h 3033713"/>
              <a:gd name="connsiteX36" fmla="*/ 2024062 w 2162175"/>
              <a:gd name="connsiteY36" fmla="*/ 2881313 h 3033713"/>
              <a:gd name="connsiteX37" fmla="*/ 1962150 w 2162175"/>
              <a:gd name="connsiteY37" fmla="*/ 2938463 h 3033713"/>
              <a:gd name="connsiteX38" fmla="*/ 1847850 w 2162175"/>
              <a:gd name="connsiteY38" fmla="*/ 2957513 h 3033713"/>
              <a:gd name="connsiteX39" fmla="*/ 1752600 w 2162175"/>
              <a:gd name="connsiteY39" fmla="*/ 2976563 h 3033713"/>
              <a:gd name="connsiteX40" fmla="*/ 1676400 w 2162175"/>
              <a:gd name="connsiteY40" fmla="*/ 3000375 h 3033713"/>
              <a:gd name="connsiteX41" fmla="*/ 1628775 w 2162175"/>
              <a:gd name="connsiteY41" fmla="*/ 3000375 h 3033713"/>
              <a:gd name="connsiteX42" fmla="*/ 1490662 w 2162175"/>
              <a:gd name="connsiteY42" fmla="*/ 3033713 h 3033713"/>
              <a:gd name="connsiteX43" fmla="*/ 1381125 w 2162175"/>
              <a:gd name="connsiteY43" fmla="*/ 3033713 h 3033713"/>
              <a:gd name="connsiteX44" fmla="*/ 1276350 w 2162175"/>
              <a:gd name="connsiteY44" fmla="*/ 3033713 h 3033713"/>
              <a:gd name="connsiteX45" fmla="*/ 1176337 w 2162175"/>
              <a:gd name="connsiteY45" fmla="*/ 2995613 h 3033713"/>
              <a:gd name="connsiteX46" fmla="*/ 1128712 w 2162175"/>
              <a:gd name="connsiteY46" fmla="*/ 2947988 h 3033713"/>
              <a:gd name="connsiteX47" fmla="*/ 1085850 w 2162175"/>
              <a:gd name="connsiteY47" fmla="*/ 2843213 h 3033713"/>
              <a:gd name="connsiteX48" fmla="*/ 1062037 w 2162175"/>
              <a:gd name="connsiteY48" fmla="*/ 2786063 h 3033713"/>
              <a:gd name="connsiteX49" fmla="*/ 1038225 w 2162175"/>
              <a:gd name="connsiteY49" fmla="*/ 2752725 h 3033713"/>
              <a:gd name="connsiteX50" fmla="*/ 928687 w 2162175"/>
              <a:gd name="connsiteY50" fmla="*/ 2686050 h 3033713"/>
              <a:gd name="connsiteX51" fmla="*/ 871537 w 2162175"/>
              <a:gd name="connsiteY51" fmla="*/ 2662238 h 3033713"/>
              <a:gd name="connsiteX52" fmla="*/ 752475 w 2162175"/>
              <a:gd name="connsiteY52" fmla="*/ 2605088 h 3033713"/>
              <a:gd name="connsiteX53" fmla="*/ 690562 w 2162175"/>
              <a:gd name="connsiteY53" fmla="*/ 2519363 h 3033713"/>
              <a:gd name="connsiteX54" fmla="*/ 652462 w 2162175"/>
              <a:gd name="connsiteY54" fmla="*/ 2433637 h 3033713"/>
              <a:gd name="connsiteX55" fmla="*/ 642937 w 2162175"/>
              <a:gd name="connsiteY55" fmla="*/ 2362200 h 3033713"/>
              <a:gd name="connsiteX56" fmla="*/ 619124 w 2162175"/>
              <a:gd name="connsiteY56" fmla="*/ 2228851 h 3033713"/>
              <a:gd name="connsiteX57" fmla="*/ 600075 w 2162175"/>
              <a:gd name="connsiteY57" fmla="*/ 2052638 h 3033713"/>
              <a:gd name="connsiteX58" fmla="*/ 590550 w 2162175"/>
              <a:gd name="connsiteY58" fmla="*/ 1900237 h 3033713"/>
              <a:gd name="connsiteX59" fmla="*/ 547687 w 2162175"/>
              <a:gd name="connsiteY59" fmla="*/ 1733550 h 3033713"/>
              <a:gd name="connsiteX60" fmla="*/ 504825 w 2162175"/>
              <a:gd name="connsiteY60" fmla="*/ 1662113 h 3033713"/>
              <a:gd name="connsiteX61" fmla="*/ 428625 w 2162175"/>
              <a:gd name="connsiteY61" fmla="*/ 1595438 h 3033713"/>
              <a:gd name="connsiteX62" fmla="*/ 352424 w 2162175"/>
              <a:gd name="connsiteY62" fmla="*/ 1562100 h 3033713"/>
              <a:gd name="connsiteX63" fmla="*/ 319087 w 2162175"/>
              <a:gd name="connsiteY63" fmla="*/ 1519238 h 3033713"/>
              <a:gd name="connsiteX64" fmla="*/ 290512 w 2162175"/>
              <a:gd name="connsiteY64" fmla="*/ 1443038 h 3033713"/>
              <a:gd name="connsiteX65" fmla="*/ 309562 w 2162175"/>
              <a:gd name="connsiteY65" fmla="*/ 1376363 h 3033713"/>
              <a:gd name="connsiteX66" fmla="*/ 314325 w 2162175"/>
              <a:gd name="connsiteY66" fmla="*/ 1319213 h 3033713"/>
              <a:gd name="connsiteX67" fmla="*/ 295275 w 2162175"/>
              <a:gd name="connsiteY67" fmla="*/ 1257300 h 3033713"/>
              <a:gd name="connsiteX0" fmla="*/ 295275 w 2162175"/>
              <a:gd name="connsiteY0" fmla="*/ 1257300 h 3033713"/>
              <a:gd name="connsiteX1" fmla="*/ 261937 w 2162175"/>
              <a:gd name="connsiteY1" fmla="*/ 1133475 h 3033713"/>
              <a:gd name="connsiteX2" fmla="*/ 223837 w 2162175"/>
              <a:gd name="connsiteY2" fmla="*/ 1004888 h 3033713"/>
              <a:gd name="connsiteX3" fmla="*/ 204787 w 2162175"/>
              <a:gd name="connsiteY3" fmla="*/ 890588 h 3033713"/>
              <a:gd name="connsiteX4" fmla="*/ 190500 w 2162175"/>
              <a:gd name="connsiteY4" fmla="*/ 814388 h 3033713"/>
              <a:gd name="connsiteX5" fmla="*/ 171450 w 2162175"/>
              <a:gd name="connsiteY5" fmla="*/ 738188 h 3033713"/>
              <a:gd name="connsiteX6" fmla="*/ 114300 w 2162175"/>
              <a:gd name="connsiteY6" fmla="*/ 628650 h 3033713"/>
              <a:gd name="connsiteX7" fmla="*/ 28575 w 2162175"/>
              <a:gd name="connsiteY7" fmla="*/ 504825 h 3033713"/>
              <a:gd name="connsiteX8" fmla="*/ 0 w 2162175"/>
              <a:gd name="connsiteY8" fmla="*/ 338138 h 3033713"/>
              <a:gd name="connsiteX9" fmla="*/ 14287 w 2162175"/>
              <a:gd name="connsiteY9" fmla="*/ 190500 h 3033713"/>
              <a:gd name="connsiteX10" fmla="*/ 47625 w 2162175"/>
              <a:gd name="connsiteY10" fmla="*/ 128588 h 3033713"/>
              <a:gd name="connsiteX11" fmla="*/ 171450 w 2162175"/>
              <a:gd name="connsiteY11" fmla="*/ 57150 h 3033713"/>
              <a:gd name="connsiteX12" fmla="*/ 352425 w 2162175"/>
              <a:gd name="connsiteY12" fmla="*/ 0 h 3033713"/>
              <a:gd name="connsiteX13" fmla="*/ 471487 w 2162175"/>
              <a:gd name="connsiteY13" fmla="*/ 0 h 3033713"/>
              <a:gd name="connsiteX14" fmla="*/ 490537 w 2162175"/>
              <a:gd name="connsiteY14" fmla="*/ 0 h 3033713"/>
              <a:gd name="connsiteX15" fmla="*/ 595312 w 2162175"/>
              <a:gd name="connsiteY15" fmla="*/ 9525 h 3033713"/>
              <a:gd name="connsiteX16" fmla="*/ 781050 w 2162175"/>
              <a:gd name="connsiteY16" fmla="*/ 76200 h 3033713"/>
              <a:gd name="connsiteX17" fmla="*/ 890587 w 2162175"/>
              <a:gd name="connsiteY17" fmla="*/ 195263 h 3033713"/>
              <a:gd name="connsiteX18" fmla="*/ 1085850 w 2162175"/>
              <a:gd name="connsiteY18" fmla="*/ 566738 h 3033713"/>
              <a:gd name="connsiteX19" fmla="*/ 1285875 w 2162175"/>
              <a:gd name="connsiteY19" fmla="*/ 795338 h 3033713"/>
              <a:gd name="connsiteX20" fmla="*/ 1309687 w 2162175"/>
              <a:gd name="connsiteY20" fmla="*/ 914400 h 3033713"/>
              <a:gd name="connsiteX21" fmla="*/ 1304925 w 2162175"/>
              <a:gd name="connsiteY21" fmla="*/ 1062038 h 3033713"/>
              <a:gd name="connsiteX22" fmla="*/ 1219200 w 2162175"/>
              <a:gd name="connsiteY22" fmla="*/ 1138238 h 3033713"/>
              <a:gd name="connsiteX23" fmla="*/ 1190625 w 2162175"/>
              <a:gd name="connsiteY23" fmla="*/ 1228725 h 3033713"/>
              <a:gd name="connsiteX24" fmla="*/ 1233487 w 2162175"/>
              <a:gd name="connsiteY24" fmla="*/ 1419225 h 3033713"/>
              <a:gd name="connsiteX25" fmla="*/ 1314450 w 2162175"/>
              <a:gd name="connsiteY25" fmla="*/ 1590675 h 3033713"/>
              <a:gd name="connsiteX26" fmla="*/ 1428750 w 2162175"/>
              <a:gd name="connsiteY26" fmla="*/ 1752600 h 3033713"/>
              <a:gd name="connsiteX27" fmla="*/ 1514475 w 2162175"/>
              <a:gd name="connsiteY27" fmla="*/ 1843088 h 3033713"/>
              <a:gd name="connsiteX28" fmla="*/ 1538287 w 2162175"/>
              <a:gd name="connsiteY28" fmla="*/ 1914525 h 3033713"/>
              <a:gd name="connsiteX29" fmla="*/ 1585912 w 2162175"/>
              <a:gd name="connsiteY29" fmla="*/ 2081213 h 3033713"/>
              <a:gd name="connsiteX30" fmla="*/ 1614487 w 2162175"/>
              <a:gd name="connsiteY30" fmla="*/ 2109788 h 3033713"/>
              <a:gd name="connsiteX31" fmla="*/ 1671637 w 2162175"/>
              <a:gd name="connsiteY31" fmla="*/ 2243138 h 3033713"/>
              <a:gd name="connsiteX32" fmla="*/ 1790700 w 2162175"/>
              <a:gd name="connsiteY32" fmla="*/ 2371725 h 3033713"/>
              <a:gd name="connsiteX33" fmla="*/ 1890713 w 2162175"/>
              <a:gd name="connsiteY33" fmla="*/ 2495550 h 3033713"/>
              <a:gd name="connsiteX34" fmla="*/ 2057399 w 2162175"/>
              <a:gd name="connsiteY34" fmla="*/ 2576513 h 3033713"/>
              <a:gd name="connsiteX35" fmla="*/ 2162175 w 2162175"/>
              <a:gd name="connsiteY35" fmla="*/ 2719388 h 3033713"/>
              <a:gd name="connsiteX36" fmla="*/ 2147887 w 2162175"/>
              <a:gd name="connsiteY36" fmla="*/ 2886076 h 3033713"/>
              <a:gd name="connsiteX37" fmla="*/ 1962150 w 2162175"/>
              <a:gd name="connsiteY37" fmla="*/ 2938463 h 3033713"/>
              <a:gd name="connsiteX38" fmla="*/ 1847850 w 2162175"/>
              <a:gd name="connsiteY38" fmla="*/ 2957513 h 3033713"/>
              <a:gd name="connsiteX39" fmla="*/ 1752600 w 2162175"/>
              <a:gd name="connsiteY39" fmla="*/ 2976563 h 3033713"/>
              <a:gd name="connsiteX40" fmla="*/ 1676400 w 2162175"/>
              <a:gd name="connsiteY40" fmla="*/ 3000375 h 3033713"/>
              <a:gd name="connsiteX41" fmla="*/ 1628775 w 2162175"/>
              <a:gd name="connsiteY41" fmla="*/ 3000375 h 3033713"/>
              <a:gd name="connsiteX42" fmla="*/ 1490662 w 2162175"/>
              <a:gd name="connsiteY42" fmla="*/ 3033713 h 3033713"/>
              <a:gd name="connsiteX43" fmla="*/ 1381125 w 2162175"/>
              <a:gd name="connsiteY43" fmla="*/ 3033713 h 3033713"/>
              <a:gd name="connsiteX44" fmla="*/ 1276350 w 2162175"/>
              <a:gd name="connsiteY44" fmla="*/ 3033713 h 3033713"/>
              <a:gd name="connsiteX45" fmla="*/ 1176337 w 2162175"/>
              <a:gd name="connsiteY45" fmla="*/ 2995613 h 3033713"/>
              <a:gd name="connsiteX46" fmla="*/ 1128712 w 2162175"/>
              <a:gd name="connsiteY46" fmla="*/ 2947988 h 3033713"/>
              <a:gd name="connsiteX47" fmla="*/ 1085850 w 2162175"/>
              <a:gd name="connsiteY47" fmla="*/ 2843213 h 3033713"/>
              <a:gd name="connsiteX48" fmla="*/ 1062037 w 2162175"/>
              <a:gd name="connsiteY48" fmla="*/ 2786063 h 3033713"/>
              <a:gd name="connsiteX49" fmla="*/ 1038225 w 2162175"/>
              <a:gd name="connsiteY49" fmla="*/ 2752725 h 3033713"/>
              <a:gd name="connsiteX50" fmla="*/ 928687 w 2162175"/>
              <a:gd name="connsiteY50" fmla="*/ 2686050 h 3033713"/>
              <a:gd name="connsiteX51" fmla="*/ 871537 w 2162175"/>
              <a:gd name="connsiteY51" fmla="*/ 2662238 h 3033713"/>
              <a:gd name="connsiteX52" fmla="*/ 752475 w 2162175"/>
              <a:gd name="connsiteY52" fmla="*/ 2605088 h 3033713"/>
              <a:gd name="connsiteX53" fmla="*/ 690562 w 2162175"/>
              <a:gd name="connsiteY53" fmla="*/ 2519363 h 3033713"/>
              <a:gd name="connsiteX54" fmla="*/ 652462 w 2162175"/>
              <a:gd name="connsiteY54" fmla="*/ 2433637 h 3033713"/>
              <a:gd name="connsiteX55" fmla="*/ 642937 w 2162175"/>
              <a:gd name="connsiteY55" fmla="*/ 2362200 h 3033713"/>
              <a:gd name="connsiteX56" fmla="*/ 619124 w 2162175"/>
              <a:gd name="connsiteY56" fmla="*/ 2228851 h 3033713"/>
              <a:gd name="connsiteX57" fmla="*/ 600075 w 2162175"/>
              <a:gd name="connsiteY57" fmla="*/ 2052638 h 3033713"/>
              <a:gd name="connsiteX58" fmla="*/ 590550 w 2162175"/>
              <a:gd name="connsiteY58" fmla="*/ 1900237 h 3033713"/>
              <a:gd name="connsiteX59" fmla="*/ 547687 w 2162175"/>
              <a:gd name="connsiteY59" fmla="*/ 1733550 h 3033713"/>
              <a:gd name="connsiteX60" fmla="*/ 504825 w 2162175"/>
              <a:gd name="connsiteY60" fmla="*/ 1662113 h 3033713"/>
              <a:gd name="connsiteX61" fmla="*/ 428625 w 2162175"/>
              <a:gd name="connsiteY61" fmla="*/ 1595438 h 3033713"/>
              <a:gd name="connsiteX62" fmla="*/ 352424 w 2162175"/>
              <a:gd name="connsiteY62" fmla="*/ 1562100 h 3033713"/>
              <a:gd name="connsiteX63" fmla="*/ 319087 w 2162175"/>
              <a:gd name="connsiteY63" fmla="*/ 1519238 h 3033713"/>
              <a:gd name="connsiteX64" fmla="*/ 290512 w 2162175"/>
              <a:gd name="connsiteY64" fmla="*/ 1443038 h 3033713"/>
              <a:gd name="connsiteX65" fmla="*/ 309562 w 2162175"/>
              <a:gd name="connsiteY65" fmla="*/ 1376363 h 3033713"/>
              <a:gd name="connsiteX66" fmla="*/ 314325 w 2162175"/>
              <a:gd name="connsiteY66" fmla="*/ 1319213 h 3033713"/>
              <a:gd name="connsiteX67" fmla="*/ 295275 w 2162175"/>
              <a:gd name="connsiteY67" fmla="*/ 1257300 h 3033713"/>
              <a:gd name="connsiteX0" fmla="*/ 295275 w 2171804"/>
              <a:gd name="connsiteY0" fmla="*/ 1257300 h 3033713"/>
              <a:gd name="connsiteX1" fmla="*/ 261937 w 2171804"/>
              <a:gd name="connsiteY1" fmla="*/ 1133475 h 3033713"/>
              <a:gd name="connsiteX2" fmla="*/ 223837 w 2171804"/>
              <a:gd name="connsiteY2" fmla="*/ 1004888 h 3033713"/>
              <a:gd name="connsiteX3" fmla="*/ 204787 w 2171804"/>
              <a:gd name="connsiteY3" fmla="*/ 890588 h 3033713"/>
              <a:gd name="connsiteX4" fmla="*/ 190500 w 2171804"/>
              <a:gd name="connsiteY4" fmla="*/ 814388 h 3033713"/>
              <a:gd name="connsiteX5" fmla="*/ 171450 w 2171804"/>
              <a:gd name="connsiteY5" fmla="*/ 738188 h 3033713"/>
              <a:gd name="connsiteX6" fmla="*/ 114300 w 2171804"/>
              <a:gd name="connsiteY6" fmla="*/ 628650 h 3033713"/>
              <a:gd name="connsiteX7" fmla="*/ 28575 w 2171804"/>
              <a:gd name="connsiteY7" fmla="*/ 504825 h 3033713"/>
              <a:gd name="connsiteX8" fmla="*/ 0 w 2171804"/>
              <a:gd name="connsiteY8" fmla="*/ 338138 h 3033713"/>
              <a:gd name="connsiteX9" fmla="*/ 14287 w 2171804"/>
              <a:gd name="connsiteY9" fmla="*/ 190500 h 3033713"/>
              <a:gd name="connsiteX10" fmla="*/ 47625 w 2171804"/>
              <a:gd name="connsiteY10" fmla="*/ 128588 h 3033713"/>
              <a:gd name="connsiteX11" fmla="*/ 171450 w 2171804"/>
              <a:gd name="connsiteY11" fmla="*/ 57150 h 3033713"/>
              <a:gd name="connsiteX12" fmla="*/ 352425 w 2171804"/>
              <a:gd name="connsiteY12" fmla="*/ 0 h 3033713"/>
              <a:gd name="connsiteX13" fmla="*/ 471487 w 2171804"/>
              <a:gd name="connsiteY13" fmla="*/ 0 h 3033713"/>
              <a:gd name="connsiteX14" fmla="*/ 490537 w 2171804"/>
              <a:gd name="connsiteY14" fmla="*/ 0 h 3033713"/>
              <a:gd name="connsiteX15" fmla="*/ 595312 w 2171804"/>
              <a:gd name="connsiteY15" fmla="*/ 9525 h 3033713"/>
              <a:gd name="connsiteX16" fmla="*/ 781050 w 2171804"/>
              <a:gd name="connsiteY16" fmla="*/ 76200 h 3033713"/>
              <a:gd name="connsiteX17" fmla="*/ 890587 w 2171804"/>
              <a:gd name="connsiteY17" fmla="*/ 195263 h 3033713"/>
              <a:gd name="connsiteX18" fmla="*/ 1085850 w 2171804"/>
              <a:gd name="connsiteY18" fmla="*/ 566738 h 3033713"/>
              <a:gd name="connsiteX19" fmla="*/ 1285875 w 2171804"/>
              <a:gd name="connsiteY19" fmla="*/ 795338 h 3033713"/>
              <a:gd name="connsiteX20" fmla="*/ 1309687 w 2171804"/>
              <a:gd name="connsiteY20" fmla="*/ 914400 h 3033713"/>
              <a:gd name="connsiteX21" fmla="*/ 1304925 w 2171804"/>
              <a:gd name="connsiteY21" fmla="*/ 1062038 h 3033713"/>
              <a:gd name="connsiteX22" fmla="*/ 1219200 w 2171804"/>
              <a:gd name="connsiteY22" fmla="*/ 1138238 h 3033713"/>
              <a:gd name="connsiteX23" fmla="*/ 1190625 w 2171804"/>
              <a:gd name="connsiteY23" fmla="*/ 1228725 h 3033713"/>
              <a:gd name="connsiteX24" fmla="*/ 1233487 w 2171804"/>
              <a:gd name="connsiteY24" fmla="*/ 1419225 h 3033713"/>
              <a:gd name="connsiteX25" fmla="*/ 1314450 w 2171804"/>
              <a:gd name="connsiteY25" fmla="*/ 1590675 h 3033713"/>
              <a:gd name="connsiteX26" fmla="*/ 1428750 w 2171804"/>
              <a:gd name="connsiteY26" fmla="*/ 1752600 h 3033713"/>
              <a:gd name="connsiteX27" fmla="*/ 1514475 w 2171804"/>
              <a:gd name="connsiteY27" fmla="*/ 1843088 h 3033713"/>
              <a:gd name="connsiteX28" fmla="*/ 1538287 w 2171804"/>
              <a:gd name="connsiteY28" fmla="*/ 1914525 h 3033713"/>
              <a:gd name="connsiteX29" fmla="*/ 1585912 w 2171804"/>
              <a:gd name="connsiteY29" fmla="*/ 2081213 h 3033713"/>
              <a:gd name="connsiteX30" fmla="*/ 1614487 w 2171804"/>
              <a:gd name="connsiteY30" fmla="*/ 2109788 h 3033713"/>
              <a:gd name="connsiteX31" fmla="*/ 1671637 w 2171804"/>
              <a:gd name="connsiteY31" fmla="*/ 2243138 h 3033713"/>
              <a:gd name="connsiteX32" fmla="*/ 1790700 w 2171804"/>
              <a:gd name="connsiteY32" fmla="*/ 2371725 h 3033713"/>
              <a:gd name="connsiteX33" fmla="*/ 1890713 w 2171804"/>
              <a:gd name="connsiteY33" fmla="*/ 2495550 h 3033713"/>
              <a:gd name="connsiteX34" fmla="*/ 2057399 w 2171804"/>
              <a:gd name="connsiteY34" fmla="*/ 2576513 h 3033713"/>
              <a:gd name="connsiteX35" fmla="*/ 2162175 w 2171804"/>
              <a:gd name="connsiteY35" fmla="*/ 2719388 h 3033713"/>
              <a:gd name="connsiteX36" fmla="*/ 2166937 w 2171804"/>
              <a:gd name="connsiteY36" fmla="*/ 2824163 h 3033713"/>
              <a:gd name="connsiteX37" fmla="*/ 2147887 w 2171804"/>
              <a:gd name="connsiteY37" fmla="*/ 2886076 h 3033713"/>
              <a:gd name="connsiteX38" fmla="*/ 1962150 w 2171804"/>
              <a:gd name="connsiteY38" fmla="*/ 2938463 h 3033713"/>
              <a:gd name="connsiteX39" fmla="*/ 1847850 w 2171804"/>
              <a:gd name="connsiteY39" fmla="*/ 2957513 h 3033713"/>
              <a:gd name="connsiteX40" fmla="*/ 1752600 w 2171804"/>
              <a:gd name="connsiteY40" fmla="*/ 2976563 h 3033713"/>
              <a:gd name="connsiteX41" fmla="*/ 1676400 w 2171804"/>
              <a:gd name="connsiteY41" fmla="*/ 3000375 h 3033713"/>
              <a:gd name="connsiteX42" fmla="*/ 1628775 w 2171804"/>
              <a:gd name="connsiteY42" fmla="*/ 3000375 h 3033713"/>
              <a:gd name="connsiteX43" fmla="*/ 1490662 w 2171804"/>
              <a:gd name="connsiteY43" fmla="*/ 3033713 h 3033713"/>
              <a:gd name="connsiteX44" fmla="*/ 1381125 w 2171804"/>
              <a:gd name="connsiteY44" fmla="*/ 3033713 h 3033713"/>
              <a:gd name="connsiteX45" fmla="*/ 1276350 w 2171804"/>
              <a:gd name="connsiteY45" fmla="*/ 3033713 h 3033713"/>
              <a:gd name="connsiteX46" fmla="*/ 1176337 w 2171804"/>
              <a:gd name="connsiteY46" fmla="*/ 2995613 h 3033713"/>
              <a:gd name="connsiteX47" fmla="*/ 1128712 w 2171804"/>
              <a:gd name="connsiteY47" fmla="*/ 2947988 h 3033713"/>
              <a:gd name="connsiteX48" fmla="*/ 1085850 w 2171804"/>
              <a:gd name="connsiteY48" fmla="*/ 2843213 h 3033713"/>
              <a:gd name="connsiteX49" fmla="*/ 1062037 w 2171804"/>
              <a:gd name="connsiteY49" fmla="*/ 2786063 h 3033713"/>
              <a:gd name="connsiteX50" fmla="*/ 1038225 w 2171804"/>
              <a:gd name="connsiteY50" fmla="*/ 2752725 h 3033713"/>
              <a:gd name="connsiteX51" fmla="*/ 928687 w 2171804"/>
              <a:gd name="connsiteY51" fmla="*/ 2686050 h 3033713"/>
              <a:gd name="connsiteX52" fmla="*/ 871537 w 2171804"/>
              <a:gd name="connsiteY52" fmla="*/ 2662238 h 3033713"/>
              <a:gd name="connsiteX53" fmla="*/ 752475 w 2171804"/>
              <a:gd name="connsiteY53" fmla="*/ 2605088 h 3033713"/>
              <a:gd name="connsiteX54" fmla="*/ 690562 w 2171804"/>
              <a:gd name="connsiteY54" fmla="*/ 2519363 h 3033713"/>
              <a:gd name="connsiteX55" fmla="*/ 652462 w 2171804"/>
              <a:gd name="connsiteY55" fmla="*/ 2433637 h 3033713"/>
              <a:gd name="connsiteX56" fmla="*/ 642937 w 2171804"/>
              <a:gd name="connsiteY56" fmla="*/ 2362200 h 3033713"/>
              <a:gd name="connsiteX57" fmla="*/ 619124 w 2171804"/>
              <a:gd name="connsiteY57" fmla="*/ 2228851 h 3033713"/>
              <a:gd name="connsiteX58" fmla="*/ 600075 w 2171804"/>
              <a:gd name="connsiteY58" fmla="*/ 2052638 h 3033713"/>
              <a:gd name="connsiteX59" fmla="*/ 590550 w 2171804"/>
              <a:gd name="connsiteY59" fmla="*/ 1900237 h 3033713"/>
              <a:gd name="connsiteX60" fmla="*/ 547687 w 2171804"/>
              <a:gd name="connsiteY60" fmla="*/ 1733550 h 3033713"/>
              <a:gd name="connsiteX61" fmla="*/ 504825 w 2171804"/>
              <a:gd name="connsiteY61" fmla="*/ 1662113 h 3033713"/>
              <a:gd name="connsiteX62" fmla="*/ 428625 w 2171804"/>
              <a:gd name="connsiteY62" fmla="*/ 1595438 h 3033713"/>
              <a:gd name="connsiteX63" fmla="*/ 352424 w 2171804"/>
              <a:gd name="connsiteY63" fmla="*/ 1562100 h 3033713"/>
              <a:gd name="connsiteX64" fmla="*/ 319087 w 2171804"/>
              <a:gd name="connsiteY64" fmla="*/ 1519238 h 3033713"/>
              <a:gd name="connsiteX65" fmla="*/ 290512 w 2171804"/>
              <a:gd name="connsiteY65" fmla="*/ 1443038 h 3033713"/>
              <a:gd name="connsiteX66" fmla="*/ 309562 w 2171804"/>
              <a:gd name="connsiteY66" fmla="*/ 1376363 h 3033713"/>
              <a:gd name="connsiteX67" fmla="*/ 314325 w 2171804"/>
              <a:gd name="connsiteY67" fmla="*/ 1319213 h 3033713"/>
              <a:gd name="connsiteX68" fmla="*/ 295275 w 2171804"/>
              <a:gd name="connsiteY68" fmla="*/ 1257300 h 3033713"/>
              <a:gd name="connsiteX0" fmla="*/ 295275 w 2171804"/>
              <a:gd name="connsiteY0" fmla="*/ 1257300 h 3033713"/>
              <a:gd name="connsiteX1" fmla="*/ 261937 w 2171804"/>
              <a:gd name="connsiteY1" fmla="*/ 1133475 h 3033713"/>
              <a:gd name="connsiteX2" fmla="*/ 223837 w 2171804"/>
              <a:gd name="connsiteY2" fmla="*/ 1004888 h 3033713"/>
              <a:gd name="connsiteX3" fmla="*/ 204787 w 2171804"/>
              <a:gd name="connsiteY3" fmla="*/ 890588 h 3033713"/>
              <a:gd name="connsiteX4" fmla="*/ 190500 w 2171804"/>
              <a:gd name="connsiteY4" fmla="*/ 814388 h 3033713"/>
              <a:gd name="connsiteX5" fmla="*/ 171450 w 2171804"/>
              <a:gd name="connsiteY5" fmla="*/ 738188 h 3033713"/>
              <a:gd name="connsiteX6" fmla="*/ 114300 w 2171804"/>
              <a:gd name="connsiteY6" fmla="*/ 628650 h 3033713"/>
              <a:gd name="connsiteX7" fmla="*/ 28575 w 2171804"/>
              <a:gd name="connsiteY7" fmla="*/ 504825 h 3033713"/>
              <a:gd name="connsiteX8" fmla="*/ 0 w 2171804"/>
              <a:gd name="connsiteY8" fmla="*/ 338138 h 3033713"/>
              <a:gd name="connsiteX9" fmla="*/ 14287 w 2171804"/>
              <a:gd name="connsiteY9" fmla="*/ 190500 h 3033713"/>
              <a:gd name="connsiteX10" fmla="*/ 47625 w 2171804"/>
              <a:gd name="connsiteY10" fmla="*/ 128588 h 3033713"/>
              <a:gd name="connsiteX11" fmla="*/ 171450 w 2171804"/>
              <a:gd name="connsiteY11" fmla="*/ 57150 h 3033713"/>
              <a:gd name="connsiteX12" fmla="*/ 352425 w 2171804"/>
              <a:gd name="connsiteY12" fmla="*/ 0 h 3033713"/>
              <a:gd name="connsiteX13" fmla="*/ 471487 w 2171804"/>
              <a:gd name="connsiteY13" fmla="*/ 0 h 3033713"/>
              <a:gd name="connsiteX14" fmla="*/ 490537 w 2171804"/>
              <a:gd name="connsiteY14" fmla="*/ 0 h 3033713"/>
              <a:gd name="connsiteX15" fmla="*/ 595312 w 2171804"/>
              <a:gd name="connsiteY15" fmla="*/ 9525 h 3033713"/>
              <a:gd name="connsiteX16" fmla="*/ 781050 w 2171804"/>
              <a:gd name="connsiteY16" fmla="*/ 76200 h 3033713"/>
              <a:gd name="connsiteX17" fmla="*/ 890587 w 2171804"/>
              <a:gd name="connsiteY17" fmla="*/ 195263 h 3033713"/>
              <a:gd name="connsiteX18" fmla="*/ 1085850 w 2171804"/>
              <a:gd name="connsiteY18" fmla="*/ 566738 h 3033713"/>
              <a:gd name="connsiteX19" fmla="*/ 1285875 w 2171804"/>
              <a:gd name="connsiteY19" fmla="*/ 795338 h 3033713"/>
              <a:gd name="connsiteX20" fmla="*/ 1309687 w 2171804"/>
              <a:gd name="connsiteY20" fmla="*/ 914400 h 3033713"/>
              <a:gd name="connsiteX21" fmla="*/ 1304925 w 2171804"/>
              <a:gd name="connsiteY21" fmla="*/ 1062038 h 3033713"/>
              <a:gd name="connsiteX22" fmla="*/ 1219200 w 2171804"/>
              <a:gd name="connsiteY22" fmla="*/ 1138238 h 3033713"/>
              <a:gd name="connsiteX23" fmla="*/ 1190625 w 2171804"/>
              <a:gd name="connsiteY23" fmla="*/ 1228725 h 3033713"/>
              <a:gd name="connsiteX24" fmla="*/ 1233487 w 2171804"/>
              <a:gd name="connsiteY24" fmla="*/ 1419225 h 3033713"/>
              <a:gd name="connsiteX25" fmla="*/ 1314450 w 2171804"/>
              <a:gd name="connsiteY25" fmla="*/ 1590675 h 3033713"/>
              <a:gd name="connsiteX26" fmla="*/ 1428750 w 2171804"/>
              <a:gd name="connsiteY26" fmla="*/ 1752600 h 3033713"/>
              <a:gd name="connsiteX27" fmla="*/ 1514475 w 2171804"/>
              <a:gd name="connsiteY27" fmla="*/ 1843088 h 3033713"/>
              <a:gd name="connsiteX28" fmla="*/ 1538287 w 2171804"/>
              <a:gd name="connsiteY28" fmla="*/ 1914525 h 3033713"/>
              <a:gd name="connsiteX29" fmla="*/ 1585912 w 2171804"/>
              <a:gd name="connsiteY29" fmla="*/ 2081213 h 3033713"/>
              <a:gd name="connsiteX30" fmla="*/ 1614487 w 2171804"/>
              <a:gd name="connsiteY30" fmla="*/ 2109788 h 3033713"/>
              <a:gd name="connsiteX31" fmla="*/ 1671637 w 2171804"/>
              <a:gd name="connsiteY31" fmla="*/ 2243138 h 3033713"/>
              <a:gd name="connsiteX32" fmla="*/ 1790700 w 2171804"/>
              <a:gd name="connsiteY32" fmla="*/ 2371725 h 3033713"/>
              <a:gd name="connsiteX33" fmla="*/ 1890713 w 2171804"/>
              <a:gd name="connsiteY33" fmla="*/ 2495550 h 3033713"/>
              <a:gd name="connsiteX34" fmla="*/ 2000249 w 2171804"/>
              <a:gd name="connsiteY34" fmla="*/ 2605088 h 3033713"/>
              <a:gd name="connsiteX35" fmla="*/ 2162175 w 2171804"/>
              <a:gd name="connsiteY35" fmla="*/ 2719388 h 3033713"/>
              <a:gd name="connsiteX36" fmla="*/ 2166937 w 2171804"/>
              <a:gd name="connsiteY36" fmla="*/ 2824163 h 3033713"/>
              <a:gd name="connsiteX37" fmla="*/ 2147887 w 2171804"/>
              <a:gd name="connsiteY37" fmla="*/ 2886076 h 3033713"/>
              <a:gd name="connsiteX38" fmla="*/ 1962150 w 2171804"/>
              <a:gd name="connsiteY38" fmla="*/ 2938463 h 3033713"/>
              <a:gd name="connsiteX39" fmla="*/ 1847850 w 2171804"/>
              <a:gd name="connsiteY39" fmla="*/ 2957513 h 3033713"/>
              <a:gd name="connsiteX40" fmla="*/ 1752600 w 2171804"/>
              <a:gd name="connsiteY40" fmla="*/ 2976563 h 3033713"/>
              <a:gd name="connsiteX41" fmla="*/ 1676400 w 2171804"/>
              <a:gd name="connsiteY41" fmla="*/ 3000375 h 3033713"/>
              <a:gd name="connsiteX42" fmla="*/ 1628775 w 2171804"/>
              <a:gd name="connsiteY42" fmla="*/ 3000375 h 3033713"/>
              <a:gd name="connsiteX43" fmla="*/ 1490662 w 2171804"/>
              <a:gd name="connsiteY43" fmla="*/ 3033713 h 3033713"/>
              <a:gd name="connsiteX44" fmla="*/ 1381125 w 2171804"/>
              <a:gd name="connsiteY44" fmla="*/ 3033713 h 3033713"/>
              <a:gd name="connsiteX45" fmla="*/ 1276350 w 2171804"/>
              <a:gd name="connsiteY45" fmla="*/ 3033713 h 3033713"/>
              <a:gd name="connsiteX46" fmla="*/ 1176337 w 2171804"/>
              <a:gd name="connsiteY46" fmla="*/ 2995613 h 3033713"/>
              <a:gd name="connsiteX47" fmla="*/ 1128712 w 2171804"/>
              <a:gd name="connsiteY47" fmla="*/ 2947988 h 3033713"/>
              <a:gd name="connsiteX48" fmla="*/ 1085850 w 2171804"/>
              <a:gd name="connsiteY48" fmla="*/ 2843213 h 3033713"/>
              <a:gd name="connsiteX49" fmla="*/ 1062037 w 2171804"/>
              <a:gd name="connsiteY49" fmla="*/ 2786063 h 3033713"/>
              <a:gd name="connsiteX50" fmla="*/ 1038225 w 2171804"/>
              <a:gd name="connsiteY50" fmla="*/ 2752725 h 3033713"/>
              <a:gd name="connsiteX51" fmla="*/ 928687 w 2171804"/>
              <a:gd name="connsiteY51" fmla="*/ 2686050 h 3033713"/>
              <a:gd name="connsiteX52" fmla="*/ 871537 w 2171804"/>
              <a:gd name="connsiteY52" fmla="*/ 2662238 h 3033713"/>
              <a:gd name="connsiteX53" fmla="*/ 752475 w 2171804"/>
              <a:gd name="connsiteY53" fmla="*/ 2605088 h 3033713"/>
              <a:gd name="connsiteX54" fmla="*/ 690562 w 2171804"/>
              <a:gd name="connsiteY54" fmla="*/ 2519363 h 3033713"/>
              <a:gd name="connsiteX55" fmla="*/ 652462 w 2171804"/>
              <a:gd name="connsiteY55" fmla="*/ 2433637 h 3033713"/>
              <a:gd name="connsiteX56" fmla="*/ 642937 w 2171804"/>
              <a:gd name="connsiteY56" fmla="*/ 2362200 h 3033713"/>
              <a:gd name="connsiteX57" fmla="*/ 619124 w 2171804"/>
              <a:gd name="connsiteY57" fmla="*/ 2228851 h 3033713"/>
              <a:gd name="connsiteX58" fmla="*/ 600075 w 2171804"/>
              <a:gd name="connsiteY58" fmla="*/ 2052638 h 3033713"/>
              <a:gd name="connsiteX59" fmla="*/ 590550 w 2171804"/>
              <a:gd name="connsiteY59" fmla="*/ 1900237 h 3033713"/>
              <a:gd name="connsiteX60" fmla="*/ 547687 w 2171804"/>
              <a:gd name="connsiteY60" fmla="*/ 1733550 h 3033713"/>
              <a:gd name="connsiteX61" fmla="*/ 504825 w 2171804"/>
              <a:gd name="connsiteY61" fmla="*/ 1662113 h 3033713"/>
              <a:gd name="connsiteX62" fmla="*/ 428625 w 2171804"/>
              <a:gd name="connsiteY62" fmla="*/ 1595438 h 3033713"/>
              <a:gd name="connsiteX63" fmla="*/ 352424 w 2171804"/>
              <a:gd name="connsiteY63" fmla="*/ 1562100 h 3033713"/>
              <a:gd name="connsiteX64" fmla="*/ 319087 w 2171804"/>
              <a:gd name="connsiteY64" fmla="*/ 1519238 h 3033713"/>
              <a:gd name="connsiteX65" fmla="*/ 290512 w 2171804"/>
              <a:gd name="connsiteY65" fmla="*/ 1443038 h 3033713"/>
              <a:gd name="connsiteX66" fmla="*/ 309562 w 2171804"/>
              <a:gd name="connsiteY66" fmla="*/ 1376363 h 3033713"/>
              <a:gd name="connsiteX67" fmla="*/ 314325 w 2171804"/>
              <a:gd name="connsiteY67" fmla="*/ 1319213 h 3033713"/>
              <a:gd name="connsiteX68" fmla="*/ 295275 w 2171804"/>
              <a:gd name="connsiteY68" fmla="*/ 1257300 h 3033713"/>
              <a:gd name="connsiteX0" fmla="*/ 295275 w 2168755"/>
              <a:gd name="connsiteY0" fmla="*/ 1257300 h 3033713"/>
              <a:gd name="connsiteX1" fmla="*/ 261937 w 2168755"/>
              <a:gd name="connsiteY1" fmla="*/ 1133475 h 3033713"/>
              <a:gd name="connsiteX2" fmla="*/ 223837 w 2168755"/>
              <a:gd name="connsiteY2" fmla="*/ 1004888 h 3033713"/>
              <a:gd name="connsiteX3" fmla="*/ 204787 w 2168755"/>
              <a:gd name="connsiteY3" fmla="*/ 890588 h 3033713"/>
              <a:gd name="connsiteX4" fmla="*/ 190500 w 2168755"/>
              <a:gd name="connsiteY4" fmla="*/ 814388 h 3033713"/>
              <a:gd name="connsiteX5" fmla="*/ 171450 w 2168755"/>
              <a:gd name="connsiteY5" fmla="*/ 738188 h 3033713"/>
              <a:gd name="connsiteX6" fmla="*/ 114300 w 2168755"/>
              <a:gd name="connsiteY6" fmla="*/ 628650 h 3033713"/>
              <a:gd name="connsiteX7" fmla="*/ 28575 w 2168755"/>
              <a:gd name="connsiteY7" fmla="*/ 504825 h 3033713"/>
              <a:gd name="connsiteX8" fmla="*/ 0 w 2168755"/>
              <a:gd name="connsiteY8" fmla="*/ 338138 h 3033713"/>
              <a:gd name="connsiteX9" fmla="*/ 14287 w 2168755"/>
              <a:gd name="connsiteY9" fmla="*/ 190500 h 3033713"/>
              <a:gd name="connsiteX10" fmla="*/ 47625 w 2168755"/>
              <a:gd name="connsiteY10" fmla="*/ 128588 h 3033713"/>
              <a:gd name="connsiteX11" fmla="*/ 171450 w 2168755"/>
              <a:gd name="connsiteY11" fmla="*/ 57150 h 3033713"/>
              <a:gd name="connsiteX12" fmla="*/ 352425 w 2168755"/>
              <a:gd name="connsiteY12" fmla="*/ 0 h 3033713"/>
              <a:gd name="connsiteX13" fmla="*/ 471487 w 2168755"/>
              <a:gd name="connsiteY13" fmla="*/ 0 h 3033713"/>
              <a:gd name="connsiteX14" fmla="*/ 490537 w 2168755"/>
              <a:gd name="connsiteY14" fmla="*/ 0 h 3033713"/>
              <a:gd name="connsiteX15" fmla="*/ 595312 w 2168755"/>
              <a:gd name="connsiteY15" fmla="*/ 9525 h 3033713"/>
              <a:gd name="connsiteX16" fmla="*/ 781050 w 2168755"/>
              <a:gd name="connsiteY16" fmla="*/ 76200 h 3033713"/>
              <a:gd name="connsiteX17" fmla="*/ 890587 w 2168755"/>
              <a:gd name="connsiteY17" fmla="*/ 195263 h 3033713"/>
              <a:gd name="connsiteX18" fmla="*/ 1085850 w 2168755"/>
              <a:gd name="connsiteY18" fmla="*/ 566738 h 3033713"/>
              <a:gd name="connsiteX19" fmla="*/ 1285875 w 2168755"/>
              <a:gd name="connsiteY19" fmla="*/ 795338 h 3033713"/>
              <a:gd name="connsiteX20" fmla="*/ 1309687 w 2168755"/>
              <a:gd name="connsiteY20" fmla="*/ 914400 h 3033713"/>
              <a:gd name="connsiteX21" fmla="*/ 1304925 w 2168755"/>
              <a:gd name="connsiteY21" fmla="*/ 1062038 h 3033713"/>
              <a:gd name="connsiteX22" fmla="*/ 1219200 w 2168755"/>
              <a:gd name="connsiteY22" fmla="*/ 1138238 h 3033713"/>
              <a:gd name="connsiteX23" fmla="*/ 1190625 w 2168755"/>
              <a:gd name="connsiteY23" fmla="*/ 1228725 h 3033713"/>
              <a:gd name="connsiteX24" fmla="*/ 1233487 w 2168755"/>
              <a:gd name="connsiteY24" fmla="*/ 1419225 h 3033713"/>
              <a:gd name="connsiteX25" fmla="*/ 1314450 w 2168755"/>
              <a:gd name="connsiteY25" fmla="*/ 1590675 h 3033713"/>
              <a:gd name="connsiteX26" fmla="*/ 1428750 w 2168755"/>
              <a:gd name="connsiteY26" fmla="*/ 1752600 h 3033713"/>
              <a:gd name="connsiteX27" fmla="*/ 1514475 w 2168755"/>
              <a:gd name="connsiteY27" fmla="*/ 1843088 h 3033713"/>
              <a:gd name="connsiteX28" fmla="*/ 1538287 w 2168755"/>
              <a:gd name="connsiteY28" fmla="*/ 1914525 h 3033713"/>
              <a:gd name="connsiteX29" fmla="*/ 1585912 w 2168755"/>
              <a:gd name="connsiteY29" fmla="*/ 2081213 h 3033713"/>
              <a:gd name="connsiteX30" fmla="*/ 1614487 w 2168755"/>
              <a:gd name="connsiteY30" fmla="*/ 2109788 h 3033713"/>
              <a:gd name="connsiteX31" fmla="*/ 1671637 w 2168755"/>
              <a:gd name="connsiteY31" fmla="*/ 2243138 h 3033713"/>
              <a:gd name="connsiteX32" fmla="*/ 1790700 w 2168755"/>
              <a:gd name="connsiteY32" fmla="*/ 2371725 h 3033713"/>
              <a:gd name="connsiteX33" fmla="*/ 1890713 w 2168755"/>
              <a:gd name="connsiteY33" fmla="*/ 2495550 h 3033713"/>
              <a:gd name="connsiteX34" fmla="*/ 2000249 w 2168755"/>
              <a:gd name="connsiteY34" fmla="*/ 2605088 h 3033713"/>
              <a:gd name="connsiteX35" fmla="*/ 2033587 w 2168755"/>
              <a:gd name="connsiteY35" fmla="*/ 2714626 h 3033713"/>
              <a:gd name="connsiteX36" fmla="*/ 2166937 w 2168755"/>
              <a:gd name="connsiteY36" fmla="*/ 2824163 h 3033713"/>
              <a:gd name="connsiteX37" fmla="*/ 2147887 w 2168755"/>
              <a:gd name="connsiteY37" fmla="*/ 2886076 h 3033713"/>
              <a:gd name="connsiteX38" fmla="*/ 1962150 w 2168755"/>
              <a:gd name="connsiteY38" fmla="*/ 2938463 h 3033713"/>
              <a:gd name="connsiteX39" fmla="*/ 1847850 w 2168755"/>
              <a:gd name="connsiteY39" fmla="*/ 2957513 h 3033713"/>
              <a:gd name="connsiteX40" fmla="*/ 1752600 w 2168755"/>
              <a:gd name="connsiteY40" fmla="*/ 2976563 h 3033713"/>
              <a:gd name="connsiteX41" fmla="*/ 1676400 w 2168755"/>
              <a:gd name="connsiteY41" fmla="*/ 3000375 h 3033713"/>
              <a:gd name="connsiteX42" fmla="*/ 1628775 w 2168755"/>
              <a:gd name="connsiteY42" fmla="*/ 3000375 h 3033713"/>
              <a:gd name="connsiteX43" fmla="*/ 1490662 w 2168755"/>
              <a:gd name="connsiteY43" fmla="*/ 3033713 h 3033713"/>
              <a:gd name="connsiteX44" fmla="*/ 1381125 w 2168755"/>
              <a:gd name="connsiteY44" fmla="*/ 3033713 h 3033713"/>
              <a:gd name="connsiteX45" fmla="*/ 1276350 w 2168755"/>
              <a:gd name="connsiteY45" fmla="*/ 3033713 h 3033713"/>
              <a:gd name="connsiteX46" fmla="*/ 1176337 w 2168755"/>
              <a:gd name="connsiteY46" fmla="*/ 2995613 h 3033713"/>
              <a:gd name="connsiteX47" fmla="*/ 1128712 w 2168755"/>
              <a:gd name="connsiteY47" fmla="*/ 2947988 h 3033713"/>
              <a:gd name="connsiteX48" fmla="*/ 1085850 w 2168755"/>
              <a:gd name="connsiteY48" fmla="*/ 2843213 h 3033713"/>
              <a:gd name="connsiteX49" fmla="*/ 1062037 w 2168755"/>
              <a:gd name="connsiteY49" fmla="*/ 2786063 h 3033713"/>
              <a:gd name="connsiteX50" fmla="*/ 1038225 w 2168755"/>
              <a:gd name="connsiteY50" fmla="*/ 2752725 h 3033713"/>
              <a:gd name="connsiteX51" fmla="*/ 928687 w 2168755"/>
              <a:gd name="connsiteY51" fmla="*/ 2686050 h 3033713"/>
              <a:gd name="connsiteX52" fmla="*/ 871537 w 2168755"/>
              <a:gd name="connsiteY52" fmla="*/ 2662238 h 3033713"/>
              <a:gd name="connsiteX53" fmla="*/ 752475 w 2168755"/>
              <a:gd name="connsiteY53" fmla="*/ 2605088 h 3033713"/>
              <a:gd name="connsiteX54" fmla="*/ 690562 w 2168755"/>
              <a:gd name="connsiteY54" fmla="*/ 2519363 h 3033713"/>
              <a:gd name="connsiteX55" fmla="*/ 652462 w 2168755"/>
              <a:gd name="connsiteY55" fmla="*/ 2433637 h 3033713"/>
              <a:gd name="connsiteX56" fmla="*/ 642937 w 2168755"/>
              <a:gd name="connsiteY56" fmla="*/ 2362200 h 3033713"/>
              <a:gd name="connsiteX57" fmla="*/ 619124 w 2168755"/>
              <a:gd name="connsiteY57" fmla="*/ 2228851 h 3033713"/>
              <a:gd name="connsiteX58" fmla="*/ 600075 w 2168755"/>
              <a:gd name="connsiteY58" fmla="*/ 2052638 h 3033713"/>
              <a:gd name="connsiteX59" fmla="*/ 590550 w 2168755"/>
              <a:gd name="connsiteY59" fmla="*/ 1900237 h 3033713"/>
              <a:gd name="connsiteX60" fmla="*/ 547687 w 2168755"/>
              <a:gd name="connsiteY60" fmla="*/ 1733550 h 3033713"/>
              <a:gd name="connsiteX61" fmla="*/ 504825 w 2168755"/>
              <a:gd name="connsiteY61" fmla="*/ 1662113 h 3033713"/>
              <a:gd name="connsiteX62" fmla="*/ 428625 w 2168755"/>
              <a:gd name="connsiteY62" fmla="*/ 1595438 h 3033713"/>
              <a:gd name="connsiteX63" fmla="*/ 352424 w 2168755"/>
              <a:gd name="connsiteY63" fmla="*/ 1562100 h 3033713"/>
              <a:gd name="connsiteX64" fmla="*/ 319087 w 2168755"/>
              <a:gd name="connsiteY64" fmla="*/ 1519238 h 3033713"/>
              <a:gd name="connsiteX65" fmla="*/ 290512 w 2168755"/>
              <a:gd name="connsiteY65" fmla="*/ 1443038 h 3033713"/>
              <a:gd name="connsiteX66" fmla="*/ 309562 w 2168755"/>
              <a:gd name="connsiteY66" fmla="*/ 1376363 h 3033713"/>
              <a:gd name="connsiteX67" fmla="*/ 314325 w 2168755"/>
              <a:gd name="connsiteY67" fmla="*/ 1319213 h 3033713"/>
              <a:gd name="connsiteX68" fmla="*/ 295275 w 2168755"/>
              <a:gd name="connsiteY68" fmla="*/ 1257300 h 3033713"/>
              <a:gd name="connsiteX0" fmla="*/ 295275 w 2152664"/>
              <a:gd name="connsiteY0" fmla="*/ 1257300 h 3033713"/>
              <a:gd name="connsiteX1" fmla="*/ 261937 w 2152664"/>
              <a:gd name="connsiteY1" fmla="*/ 1133475 h 3033713"/>
              <a:gd name="connsiteX2" fmla="*/ 223837 w 2152664"/>
              <a:gd name="connsiteY2" fmla="*/ 1004888 h 3033713"/>
              <a:gd name="connsiteX3" fmla="*/ 204787 w 2152664"/>
              <a:gd name="connsiteY3" fmla="*/ 890588 h 3033713"/>
              <a:gd name="connsiteX4" fmla="*/ 190500 w 2152664"/>
              <a:gd name="connsiteY4" fmla="*/ 814388 h 3033713"/>
              <a:gd name="connsiteX5" fmla="*/ 171450 w 2152664"/>
              <a:gd name="connsiteY5" fmla="*/ 738188 h 3033713"/>
              <a:gd name="connsiteX6" fmla="*/ 114300 w 2152664"/>
              <a:gd name="connsiteY6" fmla="*/ 628650 h 3033713"/>
              <a:gd name="connsiteX7" fmla="*/ 28575 w 2152664"/>
              <a:gd name="connsiteY7" fmla="*/ 504825 h 3033713"/>
              <a:gd name="connsiteX8" fmla="*/ 0 w 2152664"/>
              <a:gd name="connsiteY8" fmla="*/ 338138 h 3033713"/>
              <a:gd name="connsiteX9" fmla="*/ 14287 w 2152664"/>
              <a:gd name="connsiteY9" fmla="*/ 190500 h 3033713"/>
              <a:gd name="connsiteX10" fmla="*/ 47625 w 2152664"/>
              <a:gd name="connsiteY10" fmla="*/ 128588 h 3033713"/>
              <a:gd name="connsiteX11" fmla="*/ 171450 w 2152664"/>
              <a:gd name="connsiteY11" fmla="*/ 57150 h 3033713"/>
              <a:gd name="connsiteX12" fmla="*/ 352425 w 2152664"/>
              <a:gd name="connsiteY12" fmla="*/ 0 h 3033713"/>
              <a:gd name="connsiteX13" fmla="*/ 471487 w 2152664"/>
              <a:gd name="connsiteY13" fmla="*/ 0 h 3033713"/>
              <a:gd name="connsiteX14" fmla="*/ 490537 w 2152664"/>
              <a:gd name="connsiteY14" fmla="*/ 0 h 3033713"/>
              <a:gd name="connsiteX15" fmla="*/ 595312 w 2152664"/>
              <a:gd name="connsiteY15" fmla="*/ 9525 h 3033713"/>
              <a:gd name="connsiteX16" fmla="*/ 781050 w 2152664"/>
              <a:gd name="connsiteY16" fmla="*/ 76200 h 3033713"/>
              <a:gd name="connsiteX17" fmla="*/ 890587 w 2152664"/>
              <a:gd name="connsiteY17" fmla="*/ 195263 h 3033713"/>
              <a:gd name="connsiteX18" fmla="*/ 1085850 w 2152664"/>
              <a:gd name="connsiteY18" fmla="*/ 566738 h 3033713"/>
              <a:gd name="connsiteX19" fmla="*/ 1285875 w 2152664"/>
              <a:gd name="connsiteY19" fmla="*/ 795338 h 3033713"/>
              <a:gd name="connsiteX20" fmla="*/ 1309687 w 2152664"/>
              <a:gd name="connsiteY20" fmla="*/ 914400 h 3033713"/>
              <a:gd name="connsiteX21" fmla="*/ 1304925 w 2152664"/>
              <a:gd name="connsiteY21" fmla="*/ 1062038 h 3033713"/>
              <a:gd name="connsiteX22" fmla="*/ 1219200 w 2152664"/>
              <a:gd name="connsiteY22" fmla="*/ 1138238 h 3033713"/>
              <a:gd name="connsiteX23" fmla="*/ 1190625 w 2152664"/>
              <a:gd name="connsiteY23" fmla="*/ 1228725 h 3033713"/>
              <a:gd name="connsiteX24" fmla="*/ 1233487 w 2152664"/>
              <a:gd name="connsiteY24" fmla="*/ 1419225 h 3033713"/>
              <a:gd name="connsiteX25" fmla="*/ 1314450 w 2152664"/>
              <a:gd name="connsiteY25" fmla="*/ 1590675 h 3033713"/>
              <a:gd name="connsiteX26" fmla="*/ 1428750 w 2152664"/>
              <a:gd name="connsiteY26" fmla="*/ 1752600 h 3033713"/>
              <a:gd name="connsiteX27" fmla="*/ 1514475 w 2152664"/>
              <a:gd name="connsiteY27" fmla="*/ 1843088 h 3033713"/>
              <a:gd name="connsiteX28" fmla="*/ 1538287 w 2152664"/>
              <a:gd name="connsiteY28" fmla="*/ 1914525 h 3033713"/>
              <a:gd name="connsiteX29" fmla="*/ 1585912 w 2152664"/>
              <a:gd name="connsiteY29" fmla="*/ 2081213 h 3033713"/>
              <a:gd name="connsiteX30" fmla="*/ 1614487 w 2152664"/>
              <a:gd name="connsiteY30" fmla="*/ 2109788 h 3033713"/>
              <a:gd name="connsiteX31" fmla="*/ 1671637 w 2152664"/>
              <a:gd name="connsiteY31" fmla="*/ 2243138 h 3033713"/>
              <a:gd name="connsiteX32" fmla="*/ 1790700 w 2152664"/>
              <a:gd name="connsiteY32" fmla="*/ 2371725 h 3033713"/>
              <a:gd name="connsiteX33" fmla="*/ 1890713 w 2152664"/>
              <a:gd name="connsiteY33" fmla="*/ 2495550 h 3033713"/>
              <a:gd name="connsiteX34" fmla="*/ 2000249 w 2152664"/>
              <a:gd name="connsiteY34" fmla="*/ 2605088 h 3033713"/>
              <a:gd name="connsiteX35" fmla="*/ 2033587 w 2152664"/>
              <a:gd name="connsiteY35" fmla="*/ 2714626 h 3033713"/>
              <a:gd name="connsiteX36" fmla="*/ 2038349 w 2152664"/>
              <a:gd name="connsiteY36" fmla="*/ 2819400 h 3033713"/>
              <a:gd name="connsiteX37" fmla="*/ 2147887 w 2152664"/>
              <a:gd name="connsiteY37" fmla="*/ 2886076 h 3033713"/>
              <a:gd name="connsiteX38" fmla="*/ 1962150 w 2152664"/>
              <a:gd name="connsiteY38" fmla="*/ 2938463 h 3033713"/>
              <a:gd name="connsiteX39" fmla="*/ 1847850 w 2152664"/>
              <a:gd name="connsiteY39" fmla="*/ 2957513 h 3033713"/>
              <a:gd name="connsiteX40" fmla="*/ 1752600 w 2152664"/>
              <a:gd name="connsiteY40" fmla="*/ 2976563 h 3033713"/>
              <a:gd name="connsiteX41" fmla="*/ 1676400 w 2152664"/>
              <a:gd name="connsiteY41" fmla="*/ 3000375 h 3033713"/>
              <a:gd name="connsiteX42" fmla="*/ 1628775 w 2152664"/>
              <a:gd name="connsiteY42" fmla="*/ 3000375 h 3033713"/>
              <a:gd name="connsiteX43" fmla="*/ 1490662 w 2152664"/>
              <a:gd name="connsiteY43" fmla="*/ 3033713 h 3033713"/>
              <a:gd name="connsiteX44" fmla="*/ 1381125 w 2152664"/>
              <a:gd name="connsiteY44" fmla="*/ 3033713 h 3033713"/>
              <a:gd name="connsiteX45" fmla="*/ 1276350 w 2152664"/>
              <a:gd name="connsiteY45" fmla="*/ 3033713 h 3033713"/>
              <a:gd name="connsiteX46" fmla="*/ 1176337 w 2152664"/>
              <a:gd name="connsiteY46" fmla="*/ 2995613 h 3033713"/>
              <a:gd name="connsiteX47" fmla="*/ 1128712 w 2152664"/>
              <a:gd name="connsiteY47" fmla="*/ 2947988 h 3033713"/>
              <a:gd name="connsiteX48" fmla="*/ 1085850 w 2152664"/>
              <a:gd name="connsiteY48" fmla="*/ 2843213 h 3033713"/>
              <a:gd name="connsiteX49" fmla="*/ 1062037 w 2152664"/>
              <a:gd name="connsiteY49" fmla="*/ 2786063 h 3033713"/>
              <a:gd name="connsiteX50" fmla="*/ 1038225 w 2152664"/>
              <a:gd name="connsiteY50" fmla="*/ 2752725 h 3033713"/>
              <a:gd name="connsiteX51" fmla="*/ 928687 w 2152664"/>
              <a:gd name="connsiteY51" fmla="*/ 2686050 h 3033713"/>
              <a:gd name="connsiteX52" fmla="*/ 871537 w 2152664"/>
              <a:gd name="connsiteY52" fmla="*/ 2662238 h 3033713"/>
              <a:gd name="connsiteX53" fmla="*/ 752475 w 2152664"/>
              <a:gd name="connsiteY53" fmla="*/ 2605088 h 3033713"/>
              <a:gd name="connsiteX54" fmla="*/ 690562 w 2152664"/>
              <a:gd name="connsiteY54" fmla="*/ 2519363 h 3033713"/>
              <a:gd name="connsiteX55" fmla="*/ 652462 w 2152664"/>
              <a:gd name="connsiteY55" fmla="*/ 2433637 h 3033713"/>
              <a:gd name="connsiteX56" fmla="*/ 642937 w 2152664"/>
              <a:gd name="connsiteY56" fmla="*/ 2362200 h 3033713"/>
              <a:gd name="connsiteX57" fmla="*/ 619124 w 2152664"/>
              <a:gd name="connsiteY57" fmla="*/ 2228851 h 3033713"/>
              <a:gd name="connsiteX58" fmla="*/ 600075 w 2152664"/>
              <a:gd name="connsiteY58" fmla="*/ 2052638 h 3033713"/>
              <a:gd name="connsiteX59" fmla="*/ 590550 w 2152664"/>
              <a:gd name="connsiteY59" fmla="*/ 1900237 h 3033713"/>
              <a:gd name="connsiteX60" fmla="*/ 547687 w 2152664"/>
              <a:gd name="connsiteY60" fmla="*/ 1733550 h 3033713"/>
              <a:gd name="connsiteX61" fmla="*/ 504825 w 2152664"/>
              <a:gd name="connsiteY61" fmla="*/ 1662113 h 3033713"/>
              <a:gd name="connsiteX62" fmla="*/ 428625 w 2152664"/>
              <a:gd name="connsiteY62" fmla="*/ 1595438 h 3033713"/>
              <a:gd name="connsiteX63" fmla="*/ 352424 w 2152664"/>
              <a:gd name="connsiteY63" fmla="*/ 1562100 h 3033713"/>
              <a:gd name="connsiteX64" fmla="*/ 319087 w 2152664"/>
              <a:gd name="connsiteY64" fmla="*/ 1519238 h 3033713"/>
              <a:gd name="connsiteX65" fmla="*/ 290512 w 2152664"/>
              <a:gd name="connsiteY65" fmla="*/ 1443038 h 3033713"/>
              <a:gd name="connsiteX66" fmla="*/ 309562 w 2152664"/>
              <a:gd name="connsiteY66" fmla="*/ 1376363 h 3033713"/>
              <a:gd name="connsiteX67" fmla="*/ 314325 w 2152664"/>
              <a:gd name="connsiteY67" fmla="*/ 1319213 h 3033713"/>
              <a:gd name="connsiteX68" fmla="*/ 295275 w 2152664"/>
              <a:gd name="connsiteY68" fmla="*/ 1257300 h 3033713"/>
              <a:gd name="connsiteX0" fmla="*/ 295275 w 2043216"/>
              <a:gd name="connsiteY0" fmla="*/ 1257300 h 3033713"/>
              <a:gd name="connsiteX1" fmla="*/ 261937 w 2043216"/>
              <a:gd name="connsiteY1" fmla="*/ 1133475 h 3033713"/>
              <a:gd name="connsiteX2" fmla="*/ 223837 w 2043216"/>
              <a:gd name="connsiteY2" fmla="*/ 1004888 h 3033713"/>
              <a:gd name="connsiteX3" fmla="*/ 204787 w 2043216"/>
              <a:gd name="connsiteY3" fmla="*/ 890588 h 3033713"/>
              <a:gd name="connsiteX4" fmla="*/ 190500 w 2043216"/>
              <a:gd name="connsiteY4" fmla="*/ 814388 h 3033713"/>
              <a:gd name="connsiteX5" fmla="*/ 171450 w 2043216"/>
              <a:gd name="connsiteY5" fmla="*/ 738188 h 3033713"/>
              <a:gd name="connsiteX6" fmla="*/ 114300 w 2043216"/>
              <a:gd name="connsiteY6" fmla="*/ 628650 h 3033713"/>
              <a:gd name="connsiteX7" fmla="*/ 28575 w 2043216"/>
              <a:gd name="connsiteY7" fmla="*/ 504825 h 3033713"/>
              <a:gd name="connsiteX8" fmla="*/ 0 w 2043216"/>
              <a:gd name="connsiteY8" fmla="*/ 338138 h 3033713"/>
              <a:gd name="connsiteX9" fmla="*/ 14287 w 2043216"/>
              <a:gd name="connsiteY9" fmla="*/ 190500 h 3033713"/>
              <a:gd name="connsiteX10" fmla="*/ 47625 w 2043216"/>
              <a:gd name="connsiteY10" fmla="*/ 128588 h 3033713"/>
              <a:gd name="connsiteX11" fmla="*/ 171450 w 2043216"/>
              <a:gd name="connsiteY11" fmla="*/ 57150 h 3033713"/>
              <a:gd name="connsiteX12" fmla="*/ 352425 w 2043216"/>
              <a:gd name="connsiteY12" fmla="*/ 0 h 3033713"/>
              <a:gd name="connsiteX13" fmla="*/ 471487 w 2043216"/>
              <a:gd name="connsiteY13" fmla="*/ 0 h 3033713"/>
              <a:gd name="connsiteX14" fmla="*/ 490537 w 2043216"/>
              <a:gd name="connsiteY14" fmla="*/ 0 h 3033713"/>
              <a:gd name="connsiteX15" fmla="*/ 595312 w 2043216"/>
              <a:gd name="connsiteY15" fmla="*/ 9525 h 3033713"/>
              <a:gd name="connsiteX16" fmla="*/ 781050 w 2043216"/>
              <a:gd name="connsiteY16" fmla="*/ 76200 h 3033713"/>
              <a:gd name="connsiteX17" fmla="*/ 890587 w 2043216"/>
              <a:gd name="connsiteY17" fmla="*/ 195263 h 3033713"/>
              <a:gd name="connsiteX18" fmla="*/ 1085850 w 2043216"/>
              <a:gd name="connsiteY18" fmla="*/ 566738 h 3033713"/>
              <a:gd name="connsiteX19" fmla="*/ 1285875 w 2043216"/>
              <a:gd name="connsiteY19" fmla="*/ 795338 h 3033713"/>
              <a:gd name="connsiteX20" fmla="*/ 1309687 w 2043216"/>
              <a:gd name="connsiteY20" fmla="*/ 914400 h 3033713"/>
              <a:gd name="connsiteX21" fmla="*/ 1304925 w 2043216"/>
              <a:gd name="connsiteY21" fmla="*/ 1062038 h 3033713"/>
              <a:gd name="connsiteX22" fmla="*/ 1219200 w 2043216"/>
              <a:gd name="connsiteY22" fmla="*/ 1138238 h 3033713"/>
              <a:gd name="connsiteX23" fmla="*/ 1190625 w 2043216"/>
              <a:gd name="connsiteY23" fmla="*/ 1228725 h 3033713"/>
              <a:gd name="connsiteX24" fmla="*/ 1233487 w 2043216"/>
              <a:gd name="connsiteY24" fmla="*/ 1419225 h 3033713"/>
              <a:gd name="connsiteX25" fmla="*/ 1314450 w 2043216"/>
              <a:gd name="connsiteY25" fmla="*/ 1590675 h 3033713"/>
              <a:gd name="connsiteX26" fmla="*/ 1428750 w 2043216"/>
              <a:gd name="connsiteY26" fmla="*/ 1752600 h 3033713"/>
              <a:gd name="connsiteX27" fmla="*/ 1514475 w 2043216"/>
              <a:gd name="connsiteY27" fmla="*/ 1843088 h 3033713"/>
              <a:gd name="connsiteX28" fmla="*/ 1538287 w 2043216"/>
              <a:gd name="connsiteY28" fmla="*/ 1914525 h 3033713"/>
              <a:gd name="connsiteX29" fmla="*/ 1585912 w 2043216"/>
              <a:gd name="connsiteY29" fmla="*/ 2081213 h 3033713"/>
              <a:gd name="connsiteX30" fmla="*/ 1614487 w 2043216"/>
              <a:gd name="connsiteY30" fmla="*/ 2109788 h 3033713"/>
              <a:gd name="connsiteX31" fmla="*/ 1671637 w 2043216"/>
              <a:gd name="connsiteY31" fmla="*/ 2243138 h 3033713"/>
              <a:gd name="connsiteX32" fmla="*/ 1790700 w 2043216"/>
              <a:gd name="connsiteY32" fmla="*/ 2371725 h 3033713"/>
              <a:gd name="connsiteX33" fmla="*/ 1890713 w 2043216"/>
              <a:gd name="connsiteY33" fmla="*/ 2495550 h 3033713"/>
              <a:gd name="connsiteX34" fmla="*/ 2000249 w 2043216"/>
              <a:gd name="connsiteY34" fmla="*/ 2605088 h 3033713"/>
              <a:gd name="connsiteX35" fmla="*/ 2033587 w 2043216"/>
              <a:gd name="connsiteY35" fmla="*/ 2714626 h 3033713"/>
              <a:gd name="connsiteX36" fmla="*/ 2038349 w 2043216"/>
              <a:gd name="connsiteY36" fmla="*/ 2819400 h 3033713"/>
              <a:gd name="connsiteX37" fmla="*/ 2019299 w 2043216"/>
              <a:gd name="connsiteY37" fmla="*/ 2890839 h 3033713"/>
              <a:gd name="connsiteX38" fmla="*/ 1962150 w 2043216"/>
              <a:gd name="connsiteY38" fmla="*/ 2938463 h 3033713"/>
              <a:gd name="connsiteX39" fmla="*/ 1847850 w 2043216"/>
              <a:gd name="connsiteY39" fmla="*/ 2957513 h 3033713"/>
              <a:gd name="connsiteX40" fmla="*/ 1752600 w 2043216"/>
              <a:gd name="connsiteY40" fmla="*/ 2976563 h 3033713"/>
              <a:gd name="connsiteX41" fmla="*/ 1676400 w 2043216"/>
              <a:gd name="connsiteY41" fmla="*/ 3000375 h 3033713"/>
              <a:gd name="connsiteX42" fmla="*/ 1628775 w 2043216"/>
              <a:gd name="connsiteY42" fmla="*/ 3000375 h 3033713"/>
              <a:gd name="connsiteX43" fmla="*/ 1490662 w 2043216"/>
              <a:gd name="connsiteY43" fmla="*/ 3033713 h 3033713"/>
              <a:gd name="connsiteX44" fmla="*/ 1381125 w 2043216"/>
              <a:gd name="connsiteY44" fmla="*/ 3033713 h 3033713"/>
              <a:gd name="connsiteX45" fmla="*/ 1276350 w 2043216"/>
              <a:gd name="connsiteY45" fmla="*/ 3033713 h 3033713"/>
              <a:gd name="connsiteX46" fmla="*/ 1176337 w 2043216"/>
              <a:gd name="connsiteY46" fmla="*/ 2995613 h 3033713"/>
              <a:gd name="connsiteX47" fmla="*/ 1128712 w 2043216"/>
              <a:gd name="connsiteY47" fmla="*/ 2947988 h 3033713"/>
              <a:gd name="connsiteX48" fmla="*/ 1085850 w 2043216"/>
              <a:gd name="connsiteY48" fmla="*/ 2843213 h 3033713"/>
              <a:gd name="connsiteX49" fmla="*/ 1062037 w 2043216"/>
              <a:gd name="connsiteY49" fmla="*/ 2786063 h 3033713"/>
              <a:gd name="connsiteX50" fmla="*/ 1038225 w 2043216"/>
              <a:gd name="connsiteY50" fmla="*/ 2752725 h 3033713"/>
              <a:gd name="connsiteX51" fmla="*/ 928687 w 2043216"/>
              <a:gd name="connsiteY51" fmla="*/ 2686050 h 3033713"/>
              <a:gd name="connsiteX52" fmla="*/ 871537 w 2043216"/>
              <a:gd name="connsiteY52" fmla="*/ 2662238 h 3033713"/>
              <a:gd name="connsiteX53" fmla="*/ 752475 w 2043216"/>
              <a:gd name="connsiteY53" fmla="*/ 2605088 h 3033713"/>
              <a:gd name="connsiteX54" fmla="*/ 690562 w 2043216"/>
              <a:gd name="connsiteY54" fmla="*/ 2519363 h 3033713"/>
              <a:gd name="connsiteX55" fmla="*/ 652462 w 2043216"/>
              <a:gd name="connsiteY55" fmla="*/ 2433637 h 3033713"/>
              <a:gd name="connsiteX56" fmla="*/ 642937 w 2043216"/>
              <a:gd name="connsiteY56" fmla="*/ 2362200 h 3033713"/>
              <a:gd name="connsiteX57" fmla="*/ 619124 w 2043216"/>
              <a:gd name="connsiteY57" fmla="*/ 2228851 h 3033713"/>
              <a:gd name="connsiteX58" fmla="*/ 600075 w 2043216"/>
              <a:gd name="connsiteY58" fmla="*/ 2052638 h 3033713"/>
              <a:gd name="connsiteX59" fmla="*/ 590550 w 2043216"/>
              <a:gd name="connsiteY59" fmla="*/ 1900237 h 3033713"/>
              <a:gd name="connsiteX60" fmla="*/ 547687 w 2043216"/>
              <a:gd name="connsiteY60" fmla="*/ 1733550 h 3033713"/>
              <a:gd name="connsiteX61" fmla="*/ 504825 w 2043216"/>
              <a:gd name="connsiteY61" fmla="*/ 1662113 h 3033713"/>
              <a:gd name="connsiteX62" fmla="*/ 428625 w 2043216"/>
              <a:gd name="connsiteY62" fmla="*/ 1595438 h 3033713"/>
              <a:gd name="connsiteX63" fmla="*/ 352424 w 2043216"/>
              <a:gd name="connsiteY63" fmla="*/ 1562100 h 3033713"/>
              <a:gd name="connsiteX64" fmla="*/ 319087 w 2043216"/>
              <a:gd name="connsiteY64" fmla="*/ 1519238 h 3033713"/>
              <a:gd name="connsiteX65" fmla="*/ 290512 w 2043216"/>
              <a:gd name="connsiteY65" fmla="*/ 1443038 h 3033713"/>
              <a:gd name="connsiteX66" fmla="*/ 309562 w 2043216"/>
              <a:gd name="connsiteY66" fmla="*/ 1376363 h 3033713"/>
              <a:gd name="connsiteX67" fmla="*/ 314325 w 2043216"/>
              <a:gd name="connsiteY67" fmla="*/ 1319213 h 3033713"/>
              <a:gd name="connsiteX68" fmla="*/ 295275 w 2043216"/>
              <a:gd name="connsiteY68" fmla="*/ 1257300 h 3033713"/>
              <a:gd name="connsiteX0" fmla="*/ 295275 w 2043216"/>
              <a:gd name="connsiteY0" fmla="*/ 1257300 h 3033713"/>
              <a:gd name="connsiteX1" fmla="*/ 261937 w 2043216"/>
              <a:gd name="connsiteY1" fmla="*/ 1133475 h 3033713"/>
              <a:gd name="connsiteX2" fmla="*/ 223837 w 2043216"/>
              <a:gd name="connsiteY2" fmla="*/ 1004888 h 3033713"/>
              <a:gd name="connsiteX3" fmla="*/ 204787 w 2043216"/>
              <a:gd name="connsiteY3" fmla="*/ 890588 h 3033713"/>
              <a:gd name="connsiteX4" fmla="*/ 190500 w 2043216"/>
              <a:gd name="connsiteY4" fmla="*/ 814388 h 3033713"/>
              <a:gd name="connsiteX5" fmla="*/ 171450 w 2043216"/>
              <a:gd name="connsiteY5" fmla="*/ 738188 h 3033713"/>
              <a:gd name="connsiteX6" fmla="*/ 114300 w 2043216"/>
              <a:gd name="connsiteY6" fmla="*/ 628650 h 3033713"/>
              <a:gd name="connsiteX7" fmla="*/ 28575 w 2043216"/>
              <a:gd name="connsiteY7" fmla="*/ 504825 h 3033713"/>
              <a:gd name="connsiteX8" fmla="*/ 0 w 2043216"/>
              <a:gd name="connsiteY8" fmla="*/ 338138 h 3033713"/>
              <a:gd name="connsiteX9" fmla="*/ 14287 w 2043216"/>
              <a:gd name="connsiteY9" fmla="*/ 190500 h 3033713"/>
              <a:gd name="connsiteX10" fmla="*/ 47625 w 2043216"/>
              <a:gd name="connsiteY10" fmla="*/ 128588 h 3033713"/>
              <a:gd name="connsiteX11" fmla="*/ 171450 w 2043216"/>
              <a:gd name="connsiteY11" fmla="*/ 57150 h 3033713"/>
              <a:gd name="connsiteX12" fmla="*/ 352425 w 2043216"/>
              <a:gd name="connsiteY12" fmla="*/ 0 h 3033713"/>
              <a:gd name="connsiteX13" fmla="*/ 471487 w 2043216"/>
              <a:gd name="connsiteY13" fmla="*/ 0 h 3033713"/>
              <a:gd name="connsiteX14" fmla="*/ 490537 w 2043216"/>
              <a:gd name="connsiteY14" fmla="*/ 0 h 3033713"/>
              <a:gd name="connsiteX15" fmla="*/ 595312 w 2043216"/>
              <a:gd name="connsiteY15" fmla="*/ 9525 h 3033713"/>
              <a:gd name="connsiteX16" fmla="*/ 781050 w 2043216"/>
              <a:gd name="connsiteY16" fmla="*/ 76200 h 3033713"/>
              <a:gd name="connsiteX17" fmla="*/ 890587 w 2043216"/>
              <a:gd name="connsiteY17" fmla="*/ 195263 h 3033713"/>
              <a:gd name="connsiteX18" fmla="*/ 1085850 w 2043216"/>
              <a:gd name="connsiteY18" fmla="*/ 566738 h 3033713"/>
              <a:gd name="connsiteX19" fmla="*/ 1285875 w 2043216"/>
              <a:gd name="connsiteY19" fmla="*/ 795338 h 3033713"/>
              <a:gd name="connsiteX20" fmla="*/ 1309687 w 2043216"/>
              <a:gd name="connsiteY20" fmla="*/ 914400 h 3033713"/>
              <a:gd name="connsiteX21" fmla="*/ 1304925 w 2043216"/>
              <a:gd name="connsiteY21" fmla="*/ 1062038 h 3033713"/>
              <a:gd name="connsiteX22" fmla="*/ 1219200 w 2043216"/>
              <a:gd name="connsiteY22" fmla="*/ 1138238 h 3033713"/>
              <a:gd name="connsiteX23" fmla="*/ 1190625 w 2043216"/>
              <a:gd name="connsiteY23" fmla="*/ 1228725 h 3033713"/>
              <a:gd name="connsiteX24" fmla="*/ 1233487 w 2043216"/>
              <a:gd name="connsiteY24" fmla="*/ 1419225 h 3033713"/>
              <a:gd name="connsiteX25" fmla="*/ 1314450 w 2043216"/>
              <a:gd name="connsiteY25" fmla="*/ 1590675 h 3033713"/>
              <a:gd name="connsiteX26" fmla="*/ 1428750 w 2043216"/>
              <a:gd name="connsiteY26" fmla="*/ 1752600 h 3033713"/>
              <a:gd name="connsiteX27" fmla="*/ 1514475 w 2043216"/>
              <a:gd name="connsiteY27" fmla="*/ 1843088 h 3033713"/>
              <a:gd name="connsiteX28" fmla="*/ 1538287 w 2043216"/>
              <a:gd name="connsiteY28" fmla="*/ 1914525 h 3033713"/>
              <a:gd name="connsiteX29" fmla="*/ 1585912 w 2043216"/>
              <a:gd name="connsiteY29" fmla="*/ 2081213 h 3033713"/>
              <a:gd name="connsiteX30" fmla="*/ 1614487 w 2043216"/>
              <a:gd name="connsiteY30" fmla="*/ 2109788 h 3033713"/>
              <a:gd name="connsiteX31" fmla="*/ 1671637 w 2043216"/>
              <a:gd name="connsiteY31" fmla="*/ 2243138 h 3033713"/>
              <a:gd name="connsiteX32" fmla="*/ 1790700 w 2043216"/>
              <a:gd name="connsiteY32" fmla="*/ 2371725 h 3033713"/>
              <a:gd name="connsiteX33" fmla="*/ 1890713 w 2043216"/>
              <a:gd name="connsiteY33" fmla="*/ 2495550 h 3033713"/>
              <a:gd name="connsiteX34" fmla="*/ 1971674 w 2043216"/>
              <a:gd name="connsiteY34" fmla="*/ 2614613 h 3033713"/>
              <a:gd name="connsiteX35" fmla="*/ 2033587 w 2043216"/>
              <a:gd name="connsiteY35" fmla="*/ 2714626 h 3033713"/>
              <a:gd name="connsiteX36" fmla="*/ 2038349 w 2043216"/>
              <a:gd name="connsiteY36" fmla="*/ 2819400 h 3033713"/>
              <a:gd name="connsiteX37" fmla="*/ 2019299 w 2043216"/>
              <a:gd name="connsiteY37" fmla="*/ 2890839 h 3033713"/>
              <a:gd name="connsiteX38" fmla="*/ 1962150 w 2043216"/>
              <a:gd name="connsiteY38" fmla="*/ 2938463 h 3033713"/>
              <a:gd name="connsiteX39" fmla="*/ 1847850 w 2043216"/>
              <a:gd name="connsiteY39" fmla="*/ 2957513 h 3033713"/>
              <a:gd name="connsiteX40" fmla="*/ 1752600 w 2043216"/>
              <a:gd name="connsiteY40" fmla="*/ 2976563 h 3033713"/>
              <a:gd name="connsiteX41" fmla="*/ 1676400 w 2043216"/>
              <a:gd name="connsiteY41" fmla="*/ 3000375 h 3033713"/>
              <a:gd name="connsiteX42" fmla="*/ 1628775 w 2043216"/>
              <a:gd name="connsiteY42" fmla="*/ 3000375 h 3033713"/>
              <a:gd name="connsiteX43" fmla="*/ 1490662 w 2043216"/>
              <a:gd name="connsiteY43" fmla="*/ 3033713 h 3033713"/>
              <a:gd name="connsiteX44" fmla="*/ 1381125 w 2043216"/>
              <a:gd name="connsiteY44" fmla="*/ 3033713 h 3033713"/>
              <a:gd name="connsiteX45" fmla="*/ 1276350 w 2043216"/>
              <a:gd name="connsiteY45" fmla="*/ 3033713 h 3033713"/>
              <a:gd name="connsiteX46" fmla="*/ 1176337 w 2043216"/>
              <a:gd name="connsiteY46" fmla="*/ 2995613 h 3033713"/>
              <a:gd name="connsiteX47" fmla="*/ 1128712 w 2043216"/>
              <a:gd name="connsiteY47" fmla="*/ 2947988 h 3033713"/>
              <a:gd name="connsiteX48" fmla="*/ 1085850 w 2043216"/>
              <a:gd name="connsiteY48" fmla="*/ 2843213 h 3033713"/>
              <a:gd name="connsiteX49" fmla="*/ 1062037 w 2043216"/>
              <a:gd name="connsiteY49" fmla="*/ 2786063 h 3033713"/>
              <a:gd name="connsiteX50" fmla="*/ 1038225 w 2043216"/>
              <a:gd name="connsiteY50" fmla="*/ 2752725 h 3033713"/>
              <a:gd name="connsiteX51" fmla="*/ 928687 w 2043216"/>
              <a:gd name="connsiteY51" fmla="*/ 2686050 h 3033713"/>
              <a:gd name="connsiteX52" fmla="*/ 871537 w 2043216"/>
              <a:gd name="connsiteY52" fmla="*/ 2662238 h 3033713"/>
              <a:gd name="connsiteX53" fmla="*/ 752475 w 2043216"/>
              <a:gd name="connsiteY53" fmla="*/ 2605088 h 3033713"/>
              <a:gd name="connsiteX54" fmla="*/ 690562 w 2043216"/>
              <a:gd name="connsiteY54" fmla="*/ 2519363 h 3033713"/>
              <a:gd name="connsiteX55" fmla="*/ 652462 w 2043216"/>
              <a:gd name="connsiteY55" fmla="*/ 2433637 h 3033713"/>
              <a:gd name="connsiteX56" fmla="*/ 642937 w 2043216"/>
              <a:gd name="connsiteY56" fmla="*/ 2362200 h 3033713"/>
              <a:gd name="connsiteX57" fmla="*/ 619124 w 2043216"/>
              <a:gd name="connsiteY57" fmla="*/ 2228851 h 3033713"/>
              <a:gd name="connsiteX58" fmla="*/ 600075 w 2043216"/>
              <a:gd name="connsiteY58" fmla="*/ 2052638 h 3033713"/>
              <a:gd name="connsiteX59" fmla="*/ 590550 w 2043216"/>
              <a:gd name="connsiteY59" fmla="*/ 1900237 h 3033713"/>
              <a:gd name="connsiteX60" fmla="*/ 547687 w 2043216"/>
              <a:gd name="connsiteY60" fmla="*/ 1733550 h 3033713"/>
              <a:gd name="connsiteX61" fmla="*/ 504825 w 2043216"/>
              <a:gd name="connsiteY61" fmla="*/ 1662113 h 3033713"/>
              <a:gd name="connsiteX62" fmla="*/ 428625 w 2043216"/>
              <a:gd name="connsiteY62" fmla="*/ 1595438 h 3033713"/>
              <a:gd name="connsiteX63" fmla="*/ 352424 w 2043216"/>
              <a:gd name="connsiteY63" fmla="*/ 1562100 h 3033713"/>
              <a:gd name="connsiteX64" fmla="*/ 319087 w 2043216"/>
              <a:gd name="connsiteY64" fmla="*/ 1519238 h 3033713"/>
              <a:gd name="connsiteX65" fmla="*/ 290512 w 2043216"/>
              <a:gd name="connsiteY65" fmla="*/ 1443038 h 3033713"/>
              <a:gd name="connsiteX66" fmla="*/ 309562 w 2043216"/>
              <a:gd name="connsiteY66" fmla="*/ 1376363 h 3033713"/>
              <a:gd name="connsiteX67" fmla="*/ 314325 w 2043216"/>
              <a:gd name="connsiteY67" fmla="*/ 1319213 h 3033713"/>
              <a:gd name="connsiteX68" fmla="*/ 295275 w 2043216"/>
              <a:gd name="connsiteY68" fmla="*/ 1257300 h 3033713"/>
              <a:gd name="connsiteX0" fmla="*/ 295275 w 2040167"/>
              <a:gd name="connsiteY0" fmla="*/ 1257300 h 3033713"/>
              <a:gd name="connsiteX1" fmla="*/ 261937 w 2040167"/>
              <a:gd name="connsiteY1" fmla="*/ 1133475 h 3033713"/>
              <a:gd name="connsiteX2" fmla="*/ 223837 w 2040167"/>
              <a:gd name="connsiteY2" fmla="*/ 1004888 h 3033713"/>
              <a:gd name="connsiteX3" fmla="*/ 204787 w 2040167"/>
              <a:gd name="connsiteY3" fmla="*/ 890588 h 3033713"/>
              <a:gd name="connsiteX4" fmla="*/ 190500 w 2040167"/>
              <a:gd name="connsiteY4" fmla="*/ 814388 h 3033713"/>
              <a:gd name="connsiteX5" fmla="*/ 171450 w 2040167"/>
              <a:gd name="connsiteY5" fmla="*/ 738188 h 3033713"/>
              <a:gd name="connsiteX6" fmla="*/ 114300 w 2040167"/>
              <a:gd name="connsiteY6" fmla="*/ 628650 h 3033713"/>
              <a:gd name="connsiteX7" fmla="*/ 28575 w 2040167"/>
              <a:gd name="connsiteY7" fmla="*/ 504825 h 3033713"/>
              <a:gd name="connsiteX8" fmla="*/ 0 w 2040167"/>
              <a:gd name="connsiteY8" fmla="*/ 338138 h 3033713"/>
              <a:gd name="connsiteX9" fmla="*/ 14287 w 2040167"/>
              <a:gd name="connsiteY9" fmla="*/ 190500 h 3033713"/>
              <a:gd name="connsiteX10" fmla="*/ 47625 w 2040167"/>
              <a:gd name="connsiteY10" fmla="*/ 128588 h 3033713"/>
              <a:gd name="connsiteX11" fmla="*/ 171450 w 2040167"/>
              <a:gd name="connsiteY11" fmla="*/ 57150 h 3033713"/>
              <a:gd name="connsiteX12" fmla="*/ 352425 w 2040167"/>
              <a:gd name="connsiteY12" fmla="*/ 0 h 3033713"/>
              <a:gd name="connsiteX13" fmla="*/ 471487 w 2040167"/>
              <a:gd name="connsiteY13" fmla="*/ 0 h 3033713"/>
              <a:gd name="connsiteX14" fmla="*/ 490537 w 2040167"/>
              <a:gd name="connsiteY14" fmla="*/ 0 h 3033713"/>
              <a:gd name="connsiteX15" fmla="*/ 595312 w 2040167"/>
              <a:gd name="connsiteY15" fmla="*/ 9525 h 3033713"/>
              <a:gd name="connsiteX16" fmla="*/ 781050 w 2040167"/>
              <a:gd name="connsiteY16" fmla="*/ 76200 h 3033713"/>
              <a:gd name="connsiteX17" fmla="*/ 890587 w 2040167"/>
              <a:gd name="connsiteY17" fmla="*/ 195263 h 3033713"/>
              <a:gd name="connsiteX18" fmla="*/ 1085850 w 2040167"/>
              <a:gd name="connsiteY18" fmla="*/ 566738 h 3033713"/>
              <a:gd name="connsiteX19" fmla="*/ 1285875 w 2040167"/>
              <a:gd name="connsiteY19" fmla="*/ 795338 h 3033713"/>
              <a:gd name="connsiteX20" fmla="*/ 1309687 w 2040167"/>
              <a:gd name="connsiteY20" fmla="*/ 914400 h 3033713"/>
              <a:gd name="connsiteX21" fmla="*/ 1304925 w 2040167"/>
              <a:gd name="connsiteY21" fmla="*/ 1062038 h 3033713"/>
              <a:gd name="connsiteX22" fmla="*/ 1219200 w 2040167"/>
              <a:gd name="connsiteY22" fmla="*/ 1138238 h 3033713"/>
              <a:gd name="connsiteX23" fmla="*/ 1190625 w 2040167"/>
              <a:gd name="connsiteY23" fmla="*/ 1228725 h 3033713"/>
              <a:gd name="connsiteX24" fmla="*/ 1233487 w 2040167"/>
              <a:gd name="connsiteY24" fmla="*/ 1419225 h 3033713"/>
              <a:gd name="connsiteX25" fmla="*/ 1314450 w 2040167"/>
              <a:gd name="connsiteY25" fmla="*/ 1590675 h 3033713"/>
              <a:gd name="connsiteX26" fmla="*/ 1428750 w 2040167"/>
              <a:gd name="connsiteY26" fmla="*/ 1752600 h 3033713"/>
              <a:gd name="connsiteX27" fmla="*/ 1514475 w 2040167"/>
              <a:gd name="connsiteY27" fmla="*/ 1843088 h 3033713"/>
              <a:gd name="connsiteX28" fmla="*/ 1538287 w 2040167"/>
              <a:gd name="connsiteY28" fmla="*/ 1914525 h 3033713"/>
              <a:gd name="connsiteX29" fmla="*/ 1585912 w 2040167"/>
              <a:gd name="connsiteY29" fmla="*/ 2081213 h 3033713"/>
              <a:gd name="connsiteX30" fmla="*/ 1614487 w 2040167"/>
              <a:gd name="connsiteY30" fmla="*/ 2109788 h 3033713"/>
              <a:gd name="connsiteX31" fmla="*/ 1671637 w 2040167"/>
              <a:gd name="connsiteY31" fmla="*/ 2243138 h 3033713"/>
              <a:gd name="connsiteX32" fmla="*/ 1790700 w 2040167"/>
              <a:gd name="connsiteY32" fmla="*/ 2371725 h 3033713"/>
              <a:gd name="connsiteX33" fmla="*/ 1890713 w 2040167"/>
              <a:gd name="connsiteY33" fmla="*/ 2495550 h 3033713"/>
              <a:gd name="connsiteX34" fmla="*/ 1971674 w 2040167"/>
              <a:gd name="connsiteY34" fmla="*/ 2614613 h 3033713"/>
              <a:gd name="connsiteX35" fmla="*/ 1995487 w 2040167"/>
              <a:gd name="connsiteY35" fmla="*/ 2719389 h 3033713"/>
              <a:gd name="connsiteX36" fmla="*/ 2038349 w 2040167"/>
              <a:gd name="connsiteY36" fmla="*/ 2819400 h 3033713"/>
              <a:gd name="connsiteX37" fmla="*/ 2019299 w 2040167"/>
              <a:gd name="connsiteY37" fmla="*/ 2890839 h 3033713"/>
              <a:gd name="connsiteX38" fmla="*/ 1962150 w 2040167"/>
              <a:gd name="connsiteY38" fmla="*/ 2938463 h 3033713"/>
              <a:gd name="connsiteX39" fmla="*/ 1847850 w 2040167"/>
              <a:gd name="connsiteY39" fmla="*/ 2957513 h 3033713"/>
              <a:gd name="connsiteX40" fmla="*/ 1752600 w 2040167"/>
              <a:gd name="connsiteY40" fmla="*/ 2976563 h 3033713"/>
              <a:gd name="connsiteX41" fmla="*/ 1676400 w 2040167"/>
              <a:gd name="connsiteY41" fmla="*/ 3000375 h 3033713"/>
              <a:gd name="connsiteX42" fmla="*/ 1628775 w 2040167"/>
              <a:gd name="connsiteY42" fmla="*/ 3000375 h 3033713"/>
              <a:gd name="connsiteX43" fmla="*/ 1490662 w 2040167"/>
              <a:gd name="connsiteY43" fmla="*/ 3033713 h 3033713"/>
              <a:gd name="connsiteX44" fmla="*/ 1381125 w 2040167"/>
              <a:gd name="connsiteY44" fmla="*/ 3033713 h 3033713"/>
              <a:gd name="connsiteX45" fmla="*/ 1276350 w 2040167"/>
              <a:gd name="connsiteY45" fmla="*/ 3033713 h 3033713"/>
              <a:gd name="connsiteX46" fmla="*/ 1176337 w 2040167"/>
              <a:gd name="connsiteY46" fmla="*/ 2995613 h 3033713"/>
              <a:gd name="connsiteX47" fmla="*/ 1128712 w 2040167"/>
              <a:gd name="connsiteY47" fmla="*/ 2947988 h 3033713"/>
              <a:gd name="connsiteX48" fmla="*/ 1085850 w 2040167"/>
              <a:gd name="connsiteY48" fmla="*/ 2843213 h 3033713"/>
              <a:gd name="connsiteX49" fmla="*/ 1062037 w 2040167"/>
              <a:gd name="connsiteY49" fmla="*/ 2786063 h 3033713"/>
              <a:gd name="connsiteX50" fmla="*/ 1038225 w 2040167"/>
              <a:gd name="connsiteY50" fmla="*/ 2752725 h 3033713"/>
              <a:gd name="connsiteX51" fmla="*/ 928687 w 2040167"/>
              <a:gd name="connsiteY51" fmla="*/ 2686050 h 3033713"/>
              <a:gd name="connsiteX52" fmla="*/ 871537 w 2040167"/>
              <a:gd name="connsiteY52" fmla="*/ 2662238 h 3033713"/>
              <a:gd name="connsiteX53" fmla="*/ 752475 w 2040167"/>
              <a:gd name="connsiteY53" fmla="*/ 2605088 h 3033713"/>
              <a:gd name="connsiteX54" fmla="*/ 690562 w 2040167"/>
              <a:gd name="connsiteY54" fmla="*/ 2519363 h 3033713"/>
              <a:gd name="connsiteX55" fmla="*/ 652462 w 2040167"/>
              <a:gd name="connsiteY55" fmla="*/ 2433637 h 3033713"/>
              <a:gd name="connsiteX56" fmla="*/ 642937 w 2040167"/>
              <a:gd name="connsiteY56" fmla="*/ 2362200 h 3033713"/>
              <a:gd name="connsiteX57" fmla="*/ 619124 w 2040167"/>
              <a:gd name="connsiteY57" fmla="*/ 2228851 h 3033713"/>
              <a:gd name="connsiteX58" fmla="*/ 600075 w 2040167"/>
              <a:gd name="connsiteY58" fmla="*/ 2052638 h 3033713"/>
              <a:gd name="connsiteX59" fmla="*/ 590550 w 2040167"/>
              <a:gd name="connsiteY59" fmla="*/ 1900237 h 3033713"/>
              <a:gd name="connsiteX60" fmla="*/ 547687 w 2040167"/>
              <a:gd name="connsiteY60" fmla="*/ 1733550 h 3033713"/>
              <a:gd name="connsiteX61" fmla="*/ 504825 w 2040167"/>
              <a:gd name="connsiteY61" fmla="*/ 1662113 h 3033713"/>
              <a:gd name="connsiteX62" fmla="*/ 428625 w 2040167"/>
              <a:gd name="connsiteY62" fmla="*/ 1595438 h 3033713"/>
              <a:gd name="connsiteX63" fmla="*/ 352424 w 2040167"/>
              <a:gd name="connsiteY63" fmla="*/ 1562100 h 3033713"/>
              <a:gd name="connsiteX64" fmla="*/ 319087 w 2040167"/>
              <a:gd name="connsiteY64" fmla="*/ 1519238 h 3033713"/>
              <a:gd name="connsiteX65" fmla="*/ 290512 w 2040167"/>
              <a:gd name="connsiteY65" fmla="*/ 1443038 h 3033713"/>
              <a:gd name="connsiteX66" fmla="*/ 309562 w 2040167"/>
              <a:gd name="connsiteY66" fmla="*/ 1376363 h 3033713"/>
              <a:gd name="connsiteX67" fmla="*/ 314325 w 2040167"/>
              <a:gd name="connsiteY67" fmla="*/ 1319213 h 3033713"/>
              <a:gd name="connsiteX68" fmla="*/ 295275 w 2040167"/>
              <a:gd name="connsiteY68" fmla="*/ 1257300 h 3033713"/>
              <a:gd name="connsiteX0" fmla="*/ 295275 w 2028599"/>
              <a:gd name="connsiteY0" fmla="*/ 1257300 h 3033713"/>
              <a:gd name="connsiteX1" fmla="*/ 261937 w 2028599"/>
              <a:gd name="connsiteY1" fmla="*/ 1133475 h 3033713"/>
              <a:gd name="connsiteX2" fmla="*/ 223837 w 2028599"/>
              <a:gd name="connsiteY2" fmla="*/ 1004888 h 3033713"/>
              <a:gd name="connsiteX3" fmla="*/ 204787 w 2028599"/>
              <a:gd name="connsiteY3" fmla="*/ 890588 h 3033713"/>
              <a:gd name="connsiteX4" fmla="*/ 190500 w 2028599"/>
              <a:gd name="connsiteY4" fmla="*/ 814388 h 3033713"/>
              <a:gd name="connsiteX5" fmla="*/ 171450 w 2028599"/>
              <a:gd name="connsiteY5" fmla="*/ 738188 h 3033713"/>
              <a:gd name="connsiteX6" fmla="*/ 114300 w 2028599"/>
              <a:gd name="connsiteY6" fmla="*/ 628650 h 3033713"/>
              <a:gd name="connsiteX7" fmla="*/ 28575 w 2028599"/>
              <a:gd name="connsiteY7" fmla="*/ 504825 h 3033713"/>
              <a:gd name="connsiteX8" fmla="*/ 0 w 2028599"/>
              <a:gd name="connsiteY8" fmla="*/ 338138 h 3033713"/>
              <a:gd name="connsiteX9" fmla="*/ 14287 w 2028599"/>
              <a:gd name="connsiteY9" fmla="*/ 190500 h 3033713"/>
              <a:gd name="connsiteX10" fmla="*/ 47625 w 2028599"/>
              <a:gd name="connsiteY10" fmla="*/ 128588 h 3033713"/>
              <a:gd name="connsiteX11" fmla="*/ 171450 w 2028599"/>
              <a:gd name="connsiteY11" fmla="*/ 57150 h 3033713"/>
              <a:gd name="connsiteX12" fmla="*/ 352425 w 2028599"/>
              <a:gd name="connsiteY12" fmla="*/ 0 h 3033713"/>
              <a:gd name="connsiteX13" fmla="*/ 471487 w 2028599"/>
              <a:gd name="connsiteY13" fmla="*/ 0 h 3033713"/>
              <a:gd name="connsiteX14" fmla="*/ 490537 w 2028599"/>
              <a:gd name="connsiteY14" fmla="*/ 0 h 3033713"/>
              <a:gd name="connsiteX15" fmla="*/ 595312 w 2028599"/>
              <a:gd name="connsiteY15" fmla="*/ 9525 h 3033713"/>
              <a:gd name="connsiteX16" fmla="*/ 781050 w 2028599"/>
              <a:gd name="connsiteY16" fmla="*/ 76200 h 3033713"/>
              <a:gd name="connsiteX17" fmla="*/ 890587 w 2028599"/>
              <a:gd name="connsiteY17" fmla="*/ 195263 h 3033713"/>
              <a:gd name="connsiteX18" fmla="*/ 1085850 w 2028599"/>
              <a:gd name="connsiteY18" fmla="*/ 566738 h 3033713"/>
              <a:gd name="connsiteX19" fmla="*/ 1285875 w 2028599"/>
              <a:gd name="connsiteY19" fmla="*/ 795338 h 3033713"/>
              <a:gd name="connsiteX20" fmla="*/ 1309687 w 2028599"/>
              <a:gd name="connsiteY20" fmla="*/ 914400 h 3033713"/>
              <a:gd name="connsiteX21" fmla="*/ 1304925 w 2028599"/>
              <a:gd name="connsiteY21" fmla="*/ 1062038 h 3033713"/>
              <a:gd name="connsiteX22" fmla="*/ 1219200 w 2028599"/>
              <a:gd name="connsiteY22" fmla="*/ 1138238 h 3033713"/>
              <a:gd name="connsiteX23" fmla="*/ 1190625 w 2028599"/>
              <a:gd name="connsiteY23" fmla="*/ 1228725 h 3033713"/>
              <a:gd name="connsiteX24" fmla="*/ 1233487 w 2028599"/>
              <a:gd name="connsiteY24" fmla="*/ 1419225 h 3033713"/>
              <a:gd name="connsiteX25" fmla="*/ 1314450 w 2028599"/>
              <a:gd name="connsiteY25" fmla="*/ 1590675 h 3033713"/>
              <a:gd name="connsiteX26" fmla="*/ 1428750 w 2028599"/>
              <a:gd name="connsiteY26" fmla="*/ 1752600 h 3033713"/>
              <a:gd name="connsiteX27" fmla="*/ 1514475 w 2028599"/>
              <a:gd name="connsiteY27" fmla="*/ 1843088 h 3033713"/>
              <a:gd name="connsiteX28" fmla="*/ 1538287 w 2028599"/>
              <a:gd name="connsiteY28" fmla="*/ 1914525 h 3033713"/>
              <a:gd name="connsiteX29" fmla="*/ 1585912 w 2028599"/>
              <a:gd name="connsiteY29" fmla="*/ 2081213 h 3033713"/>
              <a:gd name="connsiteX30" fmla="*/ 1614487 w 2028599"/>
              <a:gd name="connsiteY30" fmla="*/ 2109788 h 3033713"/>
              <a:gd name="connsiteX31" fmla="*/ 1671637 w 2028599"/>
              <a:gd name="connsiteY31" fmla="*/ 2243138 h 3033713"/>
              <a:gd name="connsiteX32" fmla="*/ 1790700 w 2028599"/>
              <a:gd name="connsiteY32" fmla="*/ 2371725 h 3033713"/>
              <a:gd name="connsiteX33" fmla="*/ 1890713 w 2028599"/>
              <a:gd name="connsiteY33" fmla="*/ 2495550 h 3033713"/>
              <a:gd name="connsiteX34" fmla="*/ 1971674 w 2028599"/>
              <a:gd name="connsiteY34" fmla="*/ 2614613 h 3033713"/>
              <a:gd name="connsiteX35" fmla="*/ 1995487 w 2028599"/>
              <a:gd name="connsiteY35" fmla="*/ 2719389 h 3033713"/>
              <a:gd name="connsiteX36" fmla="*/ 1990724 w 2028599"/>
              <a:gd name="connsiteY36" fmla="*/ 2814638 h 3033713"/>
              <a:gd name="connsiteX37" fmla="*/ 2019299 w 2028599"/>
              <a:gd name="connsiteY37" fmla="*/ 2890839 h 3033713"/>
              <a:gd name="connsiteX38" fmla="*/ 1962150 w 2028599"/>
              <a:gd name="connsiteY38" fmla="*/ 2938463 h 3033713"/>
              <a:gd name="connsiteX39" fmla="*/ 1847850 w 2028599"/>
              <a:gd name="connsiteY39" fmla="*/ 2957513 h 3033713"/>
              <a:gd name="connsiteX40" fmla="*/ 1752600 w 2028599"/>
              <a:gd name="connsiteY40" fmla="*/ 2976563 h 3033713"/>
              <a:gd name="connsiteX41" fmla="*/ 1676400 w 2028599"/>
              <a:gd name="connsiteY41" fmla="*/ 3000375 h 3033713"/>
              <a:gd name="connsiteX42" fmla="*/ 1628775 w 2028599"/>
              <a:gd name="connsiteY42" fmla="*/ 3000375 h 3033713"/>
              <a:gd name="connsiteX43" fmla="*/ 1490662 w 2028599"/>
              <a:gd name="connsiteY43" fmla="*/ 3033713 h 3033713"/>
              <a:gd name="connsiteX44" fmla="*/ 1381125 w 2028599"/>
              <a:gd name="connsiteY44" fmla="*/ 3033713 h 3033713"/>
              <a:gd name="connsiteX45" fmla="*/ 1276350 w 2028599"/>
              <a:gd name="connsiteY45" fmla="*/ 3033713 h 3033713"/>
              <a:gd name="connsiteX46" fmla="*/ 1176337 w 2028599"/>
              <a:gd name="connsiteY46" fmla="*/ 2995613 h 3033713"/>
              <a:gd name="connsiteX47" fmla="*/ 1128712 w 2028599"/>
              <a:gd name="connsiteY47" fmla="*/ 2947988 h 3033713"/>
              <a:gd name="connsiteX48" fmla="*/ 1085850 w 2028599"/>
              <a:gd name="connsiteY48" fmla="*/ 2843213 h 3033713"/>
              <a:gd name="connsiteX49" fmla="*/ 1062037 w 2028599"/>
              <a:gd name="connsiteY49" fmla="*/ 2786063 h 3033713"/>
              <a:gd name="connsiteX50" fmla="*/ 1038225 w 2028599"/>
              <a:gd name="connsiteY50" fmla="*/ 2752725 h 3033713"/>
              <a:gd name="connsiteX51" fmla="*/ 928687 w 2028599"/>
              <a:gd name="connsiteY51" fmla="*/ 2686050 h 3033713"/>
              <a:gd name="connsiteX52" fmla="*/ 871537 w 2028599"/>
              <a:gd name="connsiteY52" fmla="*/ 2662238 h 3033713"/>
              <a:gd name="connsiteX53" fmla="*/ 752475 w 2028599"/>
              <a:gd name="connsiteY53" fmla="*/ 2605088 h 3033713"/>
              <a:gd name="connsiteX54" fmla="*/ 690562 w 2028599"/>
              <a:gd name="connsiteY54" fmla="*/ 2519363 h 3033713"/>
              <a:gd name="connsiteX55" fmla="*/ 652462 w 2028599"/>
              <a:gd name="connsiteY55" fmla="*/ 2433637 h 3033713"/>
              <a:gd name="connsiteX56" fmla="*/ 642937 w 2028599"/>
              <a:gd name="connsiteY56" fmla="*/ 2362200 h 3033713"/>
              <a:gd name="connsiteX57" fmla="*/ 619124 w 2028599"/>
              <a:gd name="connsiteY57" fmla="*/ 2228851 h 3033713"/>
              <a:gd name="connsiteX58" fmla="*/ 600075 w 2028599"/>
              <a:gd name="connsiteY58" fmla="*/ 2052638 h 3033713"/>
              <a:gd name="connsiteX59" fmla="*/ 590550 w 2028599"/>
              <a:gd name="connsiteY59" fmla="*/ 1900237 h 3033713"/>
              <a:gd name="connsiteX60" fmla="*/ 547687 w 2028599"/>
              <a:gd name="connsiteY60" fmla="*/ 1733550 h 3033713"/>
              <a:gd name="connsiteX61" fmla="*/ 504825 w 2028599"/>
              <a:gd name="connsiteY61" fmla="*/ 1662113 h 3033713"/>
              <a:gd name="connsiteX62" fmla="*/ 428625 w 2028599"/>
              <a:gd name="connsiteY62" fmla="*/ 1595438 h 3033713"/>
              <a:gd name="connsiteX63" fmla="*/ 352424 w 2028599"/>
              <a:gd name="connsiteY63" fmla="*/ 1562100 h 3033713"/>
              <a:gd name="connsiteX64" fmla="*/ 319087 w 2028599"/>
              <a:gd name="connsiteY64" fmla="*/ 1519238 h 3033713"/>
              <a:gd name="connsiteX65" fmla="*/ 290512 w 2028599"/>
              <a:gd name="connsiteY65" fmla="*/ 1443038 h 3033713"/>
              <a:gd name="connsiteX66" fmla="*/ 309562 w 2028599"/>
              <a:gd name="connsiteY66" fmla="*/ 1376363 h 3033713"/>
              <a:gd name="connsiteX67" fmla="*/ 314325 w 2028599"/>
              <a:gd name="connsiteY67" fmla="*/ 1319213 h 3033713"/>
              <a:gd name="connsiteX68" fmla="*/ 295275 w 2028599"/>
              <a:gd name="connsiteY68" fmla="*/ 1257300 h 3033713"/>
              <a:gd name="connsiteX0" fmla="*/ 295275 w 2002259"/>
              <a:gd name="connsiteY0" fmla="*/ 1257300 h 3033713"/>
              <a:gd name="connsiteX1" fmla="*/ 261937 w 2002259"/>
              <a:gd name="connsiteY1" fmla="*/ 1133475 h 3033713"/>
              <a:gd name="connsiteX2" fmla="*/ 223837 w 2002259"/>
              <a:gd name="connsiteY2" fmla="*/ 1004888 h 3033713"/>
              <a:gd name="connsiteX3" fmla="*/ 204787 w 2002259"/>
              <a:gd name="connsiteY3" fmla="*/ 890588 h 3033713"/>
              <a:gd name="connsiteX4" fmla="*/ 190500 w 2002259"/>
              <a:gd name="connsiteY4" fmla="*/ 814388 h 3033713"/>
              <a:gd name="connsiteX5" fmla="*/ 171450 w 2002259"/>
              <a:gd name="connsiteY5" fmla="*/ 738188 h 3033713"/>
              <a:gd name="connsiteX6" fmla="*/ 114300 w 2002259"/>
              <a:gd name="connsiteY6" fmla="*/ 628650 h 3033713"/>
              <a:gd name="connsiteX7" fmla="*/ 28575 w 2002259"/>
              <a:gd name="connsiteY7" fmla="*/ 504825 h 3033713"/>
              <a:gd name="connsiteX8" fmla="*/ 0 w 2002259"/>
              <a:gd name="connsiteY8" fmla="*/ 338138 h 3033713"/>
              <a:gd name="connsiteX9" fmla="*/ 14287 w 2002259"/>
              <a:gd name="connsiteY9" fmla="*/ 190500 h 3033713"/>
              <a:gd name="connsiteX10" fmla="*/ 47625 w 2002259"/>
              <a:gd name="connsiteY10" fmla="*/ 128588 h 3033713"/>
              <a:gd name="connsiteX11" fmla="*/ 171450 w 2002259"/>
              <a:gd name="connsiteY11" fmla="*/ 57150 h 3033713"/>
              <a:gd name="connsiteX12" fmla="*/ 352425 w 2002259"/>
              <a:gd name="connsiteY12" fmla="*/ 0 h 3033713"/>
              <a:gd name="connsiteX13" fmla="*/ 471487 w 2002259"/>
              <a:gd name="connsiteY13" fmla="*/ 0 h 3033713"/>
              <a:gd name="connsiteX14" fmla="*/ 490537 w 2002259"/>
              <a:gd name="connsiteY14" fmla="*/ 0 h 3033713"/>
              <a:gd name="connsiteX15" fmla="*/ 595312 w 2002259"/>
              <a:gd name="connsiteY15" fmla="*/ 9525 h 3033713"/>
              <a:gd name="connsiteX16" fmla="*/ 781050 w 2002259"/>
              <a:gd name="connsiteY16" fmla="*/ 76200 h 3033713"/>
              <a:gd name="connsiteX17" fmla="*/ 890587 w 2002259"/>
              <a:gd name="connsiteY17" fmla="*/ 195263 h 3033713"/>
              <a:gd name="connsiteX18" fmla="*/ 1085850 w 2002259"/>
              <a:gd name="connsiteY18" fmla="*/ 566738 h 3033713"/>
              <a:gd name="connsiteX19" fmla="*/ 1285875 w 2002259"/>
              <a:gd name="connsiteY19" fmla="*/ 795338 h 3033713"/>
              <a:gd name="connsiteX20" fmla="*/ 1309687 w 2002259"/>
              <a:gd name="connsiteY20" fmla="*/ 914400 h 3033713"/>
              <a:gd name="connsiteX21" fmla="*/ 1304925 w 2002259"/>
              <a:gd name="connsiteY21" fmla="*/ 1062038 h 3033713"/>
              <a:gd name="connsiteX22" fmla="*/ 1219200 w 2002259"/>
              <a:gd name="connsiteY22" fmla="*/ 1138238 h 3033713"/>
              <a:gd name="connsiteX23" fmla="*/ 1190625 w 2002259"/>
              <a:gd name="connsiteY23" fmla="*/ 1228725 h 3033713"/>
              <a:gd name="connsiteX24" fmla="*/ 1233487 w 2002259"/>
              <a:gd name="connsiteY24" fmla="*/ 1419225 h 3033713"/>
              <a:gd name="connsiteX25" fmla="*/ 1314450 w 2002259"/>
              <a:gd name="connsiteY25" fmla="*/ 1590675 h 3033713"/>
              <a:gd name="connsiteX26" fmla="*/ 1428750 w 2002259"/>
              <a:gd name="connsiteY26" fmla="*/ 1752600 h 3033713"/>
              <a:gd name="connsiteX27" fmla="*/ 1514475 w 2002259"/>
              <a:gd name="connsiteY27" fmla="*/ 1843088 h 3033713"/>
              <a:gd name="connsiteX28" fmla="*/ 1538287 w 2002259"/>
              <a:gd name="connsiteY28" fmla="*/ 1914525 h 3033713"/>
              <a:gd name="connsiteX29" fmla="*/ 1585912 w 2002259"/>
              <a:gd name="connsiteY29" fmla="*/ 2081213 h 3033713"/>
              <a:gd name="connsiteX30" fmla="*/ 1614487 w 2002259"/>
              <a:gd name="connsiteY30" fmla="*/ 2109788 h 3033713"/>
              <a:gd name="connsiteX31" fmla="*/ 1671637 w 2002259"/>
              <a:gd name="connsiteY31" fmla="*/ 2243138 h 3033713"/>
              <a:gd name="connsiteX32" fmla="*/ 1790700 w 2002259"/>
              <a:gd name="connsiteY32" fmla="*/ 2371725 h 3033713"/>
              <a:gd name="connsiteX33" fmla="*/ 1890713 w 2002259"/>
              <a:gd name="connsiteY33" fmla="*/ 2495550 h 3033713"/>
              <a:gd name="connsiteX34" fmla="*/ 1971674 w 2002259"/>
              <a:gd name="connsiteY34" fmla="*/ 2614613 h 3033713"/>
              <a:gd name="connsiteX35" fmla="*/ 1995487 w 2002259"/>
              <a:gd name="connsiteY35" fmla="*/ 2719389 h 3033713"/>
              <a:gd name="connsiteX36" fmla="*/ 1990724 w 2002259"/>
              <a:gd name="connsiteY36" fmla="*/ 2814638 h 3033713"/>
              <a:gd name="connsiteX37" fmla="*/ 1971674 w 2002259"/>
              <a:gd name="connsiteY37" fmla="*/ 2895602 h 3033713"/>
              <a:gd name="connsiteX38" fmla="*/ 1962150 w 2002259"/>
              <a:gd name="connsiteY38" fmla="*/ 2938463 h 3033713"/>
              <a:gd name="connsiteX39" fmla="*/ 1847850 w 2002259"/>
              <a:gd name="connsiteY39" fmla="*/ 2957513 h 3033713"/>
              <a:gd name="connsiteX40" fmla="*/ 1752600 w 2002259"/>
              <a:gd name="connsiteY40" fmla="*/ 2976563 h 3033713"/>
              <a:gd name="connsiteX41" fmla="*/ 1676400 w 2002259"/>
              <a:gd name="connsiteY41" fmla="*/ 3000375 h 3033713"/>
              <a:gd name="connsiteX42" fmla="*/ 1628775 w 2002259"/>
              <a:gd name="connsiteY42" fmla="*/ 3000375 h 3033713"/>
              <a:gd name="connsiteX43" fmla="*/ 1490662 w 2002259"/>
              <a:gd name="connsiteY43" fmla="*/ 3033713 h 3033713"/>
              <a:gd name="connsiteX44" fmla="*/ 1381125 w 2002259"/>
              <a:gd name="connsiteY44" fmla="*/ 3033713 h 3033713"/>
              <a:gd name="connsiteX45" fmla="*/ 1276350 w 2002259"/>
              <a:gd name="connsiteY45" fmla="*/ 3033713 h 3033713"/>
              <a:gd name="connsiteX46" fmla="*/ 1176337 w 2002259"/>
              <a:gd name="connsiteY46" fmla="*/ 2995613 h 3033713"/>
              <a:gd name="connsiteX47" fmla="*/ 1128712 w 2002259"/>
              <a:gd name="connsiteY47" fmla="*/ 2947988 h 3033713"/>
              <a:gd name="connsiteX48" fmla="*/ 1085850 w 2002259"/>
              <a:gd name="connsiteY48" fmla="*/ 2843213 h 3033713"/>
              <a:gd name="connsiteX49" fmla="*/ 1062037 w 2002259"/>
              <a:gd name="connsiteY49" fmla="*/ 2786063 h 3033713"/>
              <a:gd name="connsiteX50" fmla="*/ 1038225 w 2002259"/>
              <a:gd name="connsiteY50" fmla="*/ 2752725 h 3033713"/>
              <a:gd name="connsiteX51" fmla="*/ 928687 w 2002259"/>
              <a:gd name="connsiteY51" fmla="*/ 2686050 h 3033713"/>
              <a:gd name="connsiteX52" fmla="*/ 871537 w 2002259"/>
              <a:gd name="connsiteY52" fmla="*/ 2662238 h 3033713"/>
              <a:gd name="connsiteX53" fmla="*/ 752475 w 2002259"/>
              <a:gd name="connsiteY53" fmla="*/ 2605088 h 3033713"/>
              <a:gd name="connsiteX54" fmla="*/ 690562 w 2002259"/>
              <a:gd name="connsiteY54" fmla="*/ 2519363 h 3033713"/>
              <a:gd name="connsiteX55" fmla="*/ 652462 w 2002259"/>
              <a:gd name="connsiteY55" fmla="*/ 2433637 h 3033713"/>
              <a:gd name="connsiteX56" fmla="*/ 642937 w 2002259"/>
              <a:gd name="connsiteY56" fmla="*/ 2362200 h 3033713"/>
              <a:gd name="connsiteX57" fmla="*/ 619124 w 2002259"/>
              <a:gd name="connsiteY57" fmla="*/ 2228851 h 3033713"/>
              <a:gd name="connsiteX58" fmla="*/ 600075 w 2002259"/>
              <a:gd name="connsiteY58" fmla="*/ 2052638 h 3033713"/>
              <a:gd name="connsiteX59" fmla="*/ 590550 w 2002259"/>
              <a:gd name="connsiteY59" fmla="*/ 1900237 h 3033713"/>
              <a:gd name="connsiteX60" fmla="*/ 547687 w 2002259"/>
              <a:gd name="connsiteY60" fmla="*/ 1733550 h 3033713"/>
              <a:gd name="connsiteX61" fmla="*/ 504825 w 2002259"/>
              <a:gd name="connsiteY61" fmla="*/ 1662113 h 3033713"/>
              <a:gd name="connsiteX62" fmla="*/ 428625 w 2002259"/>
              <a:gd name="connsiteY62" fmla="*/ 1595438 h 3033713"/>
              <a:gd name="connsiteX63" fmla="*/ 352424 w 2002259"/>
              <a:gd name="connsiteY63" fmla="*/ 1562100 h 3033713"/>
              <a:gd name="connsiteX64" fmla="*/ 319087 w 2002259"/>
              <a:gd name="connsiteY64" fmla="*/ 1519238 h 3033713"/>
              <a:gd name="connsiteX65" fmla="*/ 290512 w 2002259"/>
              <a:gd name="connsiteY65" fmla="*/ 1443038 h 3033713"/>
              <a:gd name="connsiteX66" fmla="*/ 309562 w 2002259"/>
              <a:gd name="connsiteY66" fmla="*/ 1376363 h 3033713"/>
              <a:gd name="connsiteX67" fmla="*/ 314325 w 2002259"/>
              <a:gd name="connsiteY67" fmla="*/ 1319213 h 3033713"/>
              <a:gd name="connsiteX68" fmla="*/ 295275 w 2002259"/>
              <a:gd name="connsiteY68" fmla="*/ 1257300 h 3033713"/>
              <a:gd name="connsiteX0" fmla="*/ 295275 w 2002259"/>
              <a:gd name="connsiteY0" fmla="*/ 1257300 h 3033713"/>
              <a:gd name="connsiteX1" fmla="*/ 261937 w 2002259"/>
              <a:gd name="connsiteY1" fmla="*/ 1133475 h 3033713"/>
              <a:gd name="connsiteX2" fmla="*/ 223837 w 2002259"/>
              <a:gd name="connsiteY2" fmla="*/ 1004888 h 3033713"/>
              <a:gd name="connsiteX3" fmla="*/ 204787 w 2002259"/>
              <a:gd name="connsiteY3" fmla="*/ 890588 h 3033713"/>
              <a:gd name="connsiteX4" fmla="*/ 190500 w 2002259"/>
              <a:gd name="connsiteY4" fmla="*/ 814388 h 3033713"/>
              <a:gd name="connsiteX5" fmla="*/ 171450 w 2002259"/>
              <a:gd name="connsiteY5" fmla="*/ 738188 h 3033713"/>
              <a:gd name="connsiteX6" fmla="*/ 114300 w 2002259"/>
              <a:gd name="connsiteY6" fmla="*/ 628650 h 3033713"/>
              <a:gd name="connsiteX7" fmla="*/ 28575 w 2002259"/>
              <a:gd name="connsiteY7" fmla="*/ 504825 h 3033713"/>
              <a:gd name="connsiteX8" fmla="*/ 0 w 2002259"/>
              <a:gd name="connsiteY8" fmla="*/ 338138 h 3033713"/>
              <a:gd name="connsiteX9" fmla="*/ 14287 w 2002259"/>
              <a:gd name="connsiteY9" fmla="*/ 190500 h 3033713"/>
              <a:gd name="connsiteX10" fmla="*/ 47625 w 2002259"/>
              <a:gd name="connsiteY10" fmla="*/ 128588 h 3033713"/>
              <a:gd name="connsiteX11" fmla="*/ 171450 w 2002259"/>
              <a:gd name="connsiteY11" fmla="*/ 57150 h 3033713"/>
              <a:gd name="connsiteX12" fmla="*/ 352425 w 2002259"/>
              <a:gd name="connsiteY12" fmla="*/ 0 h 3033713"/>
              <a:gd name="connsiteX13" fmla="*/ 471487 w 2002259"/>
              <a:gd name="connsiteY13" fmla="*/ 0 h 3033713"/>
              <a:gd name="connsiteX14" fmla="*/ 490537 w 2002259"/>
              <a:gd name="connsiteY14" fmla="*/ 0 h 3033713"/>
              <a:gd name="connsiteX15" fmla="*/ 595312 w 2002259"/>
              <a:gd name="connsiteY15" fmla="*/ 9525 h 3033713"/>
              <a:gd name="connsiteX16" fmla="*/ 781050 w 2002259"/>
              <a:gd name="connsiteY16" fmla="*/ 76200 h 3033713"/>
              <a:gd name="connsiteX17" fmla="*/ 890587 w 2002259"/>
              <a:gd name="connsiteY17" fmla="*/ 195263 h 3033713"/>
              <a:gd name="connsiteX18" fmla="*/ 1085850 w 2002259"/>
              <a:gd name="connsiteY18" fmla="*/ 566738 h 3033713"/>
              <a:gd name="connsiteX19" fmla="*/ 1285875 w 2002259"/>
              <a:gd name="connsiteY19" fmla="*/ 795338 h 3033713"/>
              <a:gd name="connsiteX20" fmla="*/ 1309687 w 2002259"/>
              <a:gd name="connsiteY20" fmla="*/ 914400 h 3033713"/>
              <a:gd name="connsiteX21" fmla="*/ 1304925 w 2002259"/>
              <a:gd name="connsiteY21" fmla="*/ 1062038 h 3033713"/>
              <a:gd name="connsiteX22" fmla="*/ 1219200 w 2002259"/>
              <a:gd name="connsiteY22" fmla="*/ 1138238 h 3033713"/>
              <a:gd name="connsiteX23" fmla="*/ 1190625 w 2002259"/>
              <a:gd name="connsiteY23" fmla="*/ 1228725 h 3033713"/>
              <a:gd name="connsiteX24" fmla="*/ 1233487 w 2002259"/>
              <a:gd name="connsiteY24" fmla="*/ 1419225 h 3033713"/>
              <a:gd name="connsiteX25" fmla="*/ 1314450 w 2002259"/>
              <a:gd name="connsiteY25" fmla="*/ 1590675 h 3033713"/>
              <a:gd name="connsiteX26" fmla="*/ 1428750 w 2002259"/>
              <a:gd name="connsiteY26" fmla="*/ 1752600 h 3033713"/>
              <a:gd name="connsiteX27" fmla="*/ 1514475 w 2002259"/>
              <a:gd name="connsiteY27" fmla="*/ 1843088 h 3033713"/>
              <a:gd name="connsiteX28" fmla="*/ 1538287 w 2002259"/>
              <a:gd name="connsiteY28" fmla="*/ 1914525 h 3033713"/>
              <a:gd name="connsiteX29" fmla="*/ 1585912 w 2002259"/>
              <a:gd name="connsiteY29" fmla="*/ 2081213 h 3033713"/>
              <a:gd name="connsiteX30" fmla="*/ 1614487 w 2002259"/>
              <a:gd name="connsiteY30" fmla="*/ 2109788 h 3033713"/>
              <a:gd name="connsiteX31" fmla="*/ 1671637 w 2002259"/>
              <a:gd name="connsiteY31" fmla="*/ 2243138 h 3033713"/>
              <a:gd name="connsiteX32" fmla="*/ 1790700 w 2002259"/>
              <a:gd name="connsiteY32" fmla="*/ 2371725 h 3033713"/>
              <a:gd name="connsiteX33" fmla="*/ 1890713 w 2002259"/>
              <a:gd name="connsiteY33" fmla="*/ 2495550 h 3033713"/>
              <a:gd name="connsiteX34" fmla="*/ 1971674 w 2002259"/>
              <a:gd name="connsiteY34" fmla="*/ 2614613 h 3033713"/>
              <a:gd name="connsiteX35" fmla="*/ 1995487 w 2002259"/>
              <a:gd name="connsiteY35" fmla="*/ 2719389 h 3033713"/>
              <a:gd name="connsiteX36" fmla="*/ 1990724 w 2002259"/>
              <a:gd name="connsiteY36" fmla="*/ 2814638 h 3033713"/>
              <a:gd name="connsiteX37" fmla="*/ 1971674 w 2002259"/>
              <a:gd name="connsiteY37" fmla="*/ 2895602 h 3033713"/>
              <a:gd name="connsiteX38" fmla="*/ 1919288 w 2002259"/>
              <a:gd name="connsiteY38" fmla="*/ 2933701 h 3033713"/>
              <a:gd name="connsiteX39" fmla="*/ 1847850 w 2002259"/>
              <a:gd name="connsiteY39" fmla="*/ 2957513 h 3033713"/>
              <a:gd name="connsiteX40" fmla="*/ 1752600 w 2002259"/>
              <a:gd name="connsiteY40" fmla="*/ 2976563 h 3033713"/>
              <a:gd name="connsiteX41" fmla="*/ 1676400 w 2002259"/>
              <a:gd name="connsiteY41" fmla="*/ 3000375 h 3033713"/>
              <a:gd name="connsiteX42" fmla="*/ 1628775 w 2002259"/>
              <a:gd name="connsiteY42" fmla="*/ 3000375 h 3033713"/>
              <a:gd name="connsiteX43" fmla="*/ 1490662 w 2002259"/>
              <a:gd name="connsiteY43" fmla="*/ 3033713 h 3033713"/>
              <a:gd name="connsiteX44" fmla="*/ 1381125 w 2002259"/>
              <a:gd name="connsiteY44" fmla="*/ 3033713 h 3033713"/>
              <a:gd name="connsiteX45" fmla="*/ 1276350 w 2002259"/>
              <a:gd name="connsiteY45" fmla="*/ 3033713 h 3033713"/>
              <a:gd name="connsiteX46" fmla="*/ 1176337 w 2002259"/>
              <a:gd name="connsiteY46" fmla="*/ 2995613 h 3033713"/>
              <a:gd name="connsiteX47" fmla="*/ 1128712 w 2002259"/>
              <a:gd name="connsiteY47" fmla="*/ 2947988 h 3033713"/>
              <a:gd name="connsiteX48" fmla="*/ 1085850 w 2002259"/>
              <a:gd name="connsiteY48" fmla="*/ 2843213 h 3033713"/>
              <a:gd name="connsiteX49" fmla="*/ 1062037 w 2002259"/>
              <a:gd name="connsiteY49" fmla="*/ 2786063 h 3033713"/>
              <a:gd name="connsiteX50" fmla="*/ 1038225 w 2002259"/>
              <a:gd name="connsiteY50" fmla="*/ 2752725 h 3033713"/>
              <a:gd name="connsiteX51" fmla="*/ 928687 w 2002259"/>
              <a:gd name="connsiteY51" fmla="*/ 2686050 h 3033713"/>
              <a:gd name="connsiteX52" fmla="*/ 871537 w 2002259"/>
              <a:gd name="connsiteY52" fmla="*/ 2662238 h 3033713"/>
              <a:gd name="connsiteX53" fmla="*/ 752475 w 2002259"/>
              <a:gd name="connsiteY53" fmla="*/ 2605088 h 3033713"/>
              <a:gd name="connsiteX54" fmla="*/ 690562 w 2002259"/>
              <a:gd name="connsiteY54" fmla="*/ 2519363 h 3033713"/>
              <a:gd name="connsiteX55" fmla="*/ 652462 w 2002259"/>
              <a:gd name="connsiteY55" fmla="*/ 2433637 h 3033713"/>
              <a:gd name="connsiteX56" fmla="*/ 642937 w 2002259"/>
              <a:gd name="connsiteY56" fmla="*/ 2362200 h 3033713"/>
              <a:gd name="connsiteX57" fmla="*/ 619124 w 2002259"/>
              <a:gd name="connsiteY57" fmla="*/ 2228851 h 3033713"/>
              <a:gd name="connsiteX58" fmla="*/ 600075 w 2002259"/>
              <a:gd name="connsiteY58" fmla="*/ 2052638 h 3033713"/>
              <a:gd name="connsiteX59" fmla="*/ 590550 w 2002259"/>
              <a:gd name="connsiteY59" fmla="*/ 1900237 h 3033713"/>
              <a:gd name="connsiteX60" fmla="*/ 547687 w 2002259"/>
              <a:gd name="connsiteY60" fmla="*/ 1733550 h 3033713"/>
              <a:gd name="connsiteX61" fmla="*/ 504825 w 2002259"/>
              <a:gd name="connsiteY61" fmla="*/ 1662113 h 3033713"/>
              <a:gd name="connsiteX62" fmla="*/ 428625 w 2002259"/>
              <a:gd name="connsiteY62" fmla="*/ 1595438 h 3033713"/>
              <a:gd name="connsiteX63" fmla="*/ 352424 w 2002259"/>
              <a:gd name="connsiteY63" fmla="*/ 1562100 h 3033713"/>
              <a:gd name="connsiteX64" fmla="*/ 319087 w 2002259"/>
              <a:gd name="connsiteY64" fmla="*/ 1519238 h 3033713"/>
              <a:gd name="connsiteX65" fmla="*/ 290512 w 2002259"/>
              <a:gd name="connsiteY65" fmla="*/ 1443038 h 3033713"/>
              <a:gd name="connsiteX66" fmla="*/ 309562 w 2002259"/>
              <a:gd name="connsiteY66" fmla="*/ 1376363 h 3033713"/>
              <a:gd name="connsiteX67" fmla="*/ 314325 w 2002259"/>
              <a:gd name="connsiteY67" fmla="*/ 1319213 h 3033713"/>
              <a:gd name="connsiteX68" fmla="*/ 295275 w 2002259"/>
              <a:gd name="connsiteY68" fmla="*/ 1257300 h 3033713"/>
              <a:gd name="connsiteX0" fmla="*/ 295275 w 2002259"/>
              <a:gd name="connsiteY0" fmla="*/ 1257300 h 3033713"/>
              <a:gd name="connsiteX1" fmla="*/ 261937 w 2002259"/>
              <a:gd name="connsiteY1" fmla="*/ 1133475 h 3033713"/>
              <a:gd name="connsiteX2" fmla="*/ 223837 w 2002259"/>
              <a:gd name="connsiteY2" fmla="*/ 1004888 h 3033713"/>
              <a:gd name="connsiteX3" fmla="*/ 204787 w 2002259"/>
              <a:gd name="connsiteY3" fmla="*/ 890588 h 3033713"/>
              <a:gd name="connsiteX4" fmla="*/ 190500 w 2002259"/>
              <a:gd name="connsiteY4" fmla="*/ 814388 h 3033713"/>
              <a:gd name="connsiteX5" fmla="*/ 171450 w 2002259"/>
              <a:gd name="connsiteY5" fmla="*/ 738188 h 3033713"/>
              <a:gd name="connsiteX6" fmla="*/ 114300 w 2002259"/>
              <a:gd name="connsiteY6" fmla="*/ 628650 h 3033713"/>
              <a:gd name="connsiteX7" fmla="*/ 28575 w 2002259"/>
              <a:gd name="connsiteY7" fmla="*/ 504825 h 3033713"/>
              <a:gd name="connsiteX8" fmla="*/ 0 w 2002259"/>
              <a:gd name="connsiteY8" fmla="*/ 338138 h 3033713"/>
              <a:gd name="connsiteX9" fmla="*/ 14287 w 2002259"/>
              <a:gd name="connsiteY9" fmla="*/ 190500 h 3033713"/>
              <a:gd name="connsiteX10" fmla="*/ 47625 w 2002259"/>
              <a:gd name="connsiteY10" fmla="*/ 128588 h 3033713"/>
              <a:gd name="connsiteX11" fmla="*/ 171450 w 2002259"/>
              <a:gd name="connsiteY11" fmla="*/ 57150 h 3033713"/>
              <a:gd name="connsiteX12" fmla="*/ 352425 w 2002259"/>
              <a:gd name="connsiteY12" fmla="*/ 0 h 3033713"/>
              <a:gd name="connsiteX13" fmla="*/ 471487 w 2002259"/>
              <a:gd name="connsiteY13" fmla="*/ 0 h 3033713"/>
              <a:gd name="connsiteX14" fmla="*/ 490537 w 2002259"/>
              <a:gd name="connsiteY14" fmla="*/ 0 h 3033713"/>
              <a:gd name="connsiteX15" fmla="*/ 595312 w 2002259"/>
              <a:gd name="connsiteY15" fmla="*/ 9525 h 3033713"/>
              <a:gd name="connsiteX16" fmla="*/ 781050 w 2002259"/>
              <a:gd name="connsiteY16" fmla="*/ 76200 h 3033713"/>
              <a:gd name="connsiteX17" fmla="*/ 890587 w 2002259"/>
              <a:gd name="connsiteY17" fmla="*/ 195263 h 3033713"/>
              <a:gd name="connsiteX18" fmla="*/ 1085850 w 2002259"/>
              <a:gd name="connsiteY18" fmla="*/ 566738 h 3033713"/>
              <a:gd name="connsiteX19" fmla="*/ 1285875 w 2002259"/>
              <a:gd name="connsiteY19" fmla="*/ 795338 h 3033713"/>
              <a:gd name="connsiteX20" fmla="*/ 1309687 w 2002259"/>
              <a:gd name="connsiteY20" fmla="*/ 914400 h 3033713"/>
              <a:gd name="connsiteX21" fmla="*/ 1304925 w 2002259"/>
              <a:gd name="connsiteY21" fmla="*/ 1062038 h 3033713"/>
              <a:gd name="connsiteX22" fmla="*/ 1219200 w 2002259"/>
              <a:gd name="connsiteY22" fmla="*/ 1138238 h 3033713"/>
              <a:gd name="connsiteX23" fmla="*/ 1190625 w 2002259"/>
              <a:gd name="connsiteY23" fmla="*/ 1228725 h 3033713"/>
              <a:gd name="connsiteX24" fmla="*/ 1233487 w 2002259"/>
              <a:gd name="connsiteY24" fmla="*/ 1419225 h 3033713"/>
              <a:gd name="connsiteX25" fmla="*/ 1314450 w 2002259"/>
              <a:gd name="connsiteY25" fmla="*/ 1590675 h 3033713"/>
              <a:gd name="connsiteX26" fmla="*/ 1428750 w 2002259"/>
              <a:gd name="connsiteY26" fmla="*/ 1752600 h 3033713"/>
              <a:gd name="connsiteX27" fmla="*/ 1514475 w 2002259"/>
              <a:gd name="connsiteY27" fmla="*/ 1843088 h 3033713"/>
              <a:gd name="connsiteX28" fmla="*/ 1538287 w 2002259"/>
              <a:gd name="connsiteY28" fmla="*/ 1914525 h 3033713"/>
              <a:gd name="connsiteX29" fmla="*/ 1585912 w 2002259"/>
              <a:gd name="connsiteY29" fmla="*/ 2081213 h 3033713"/>
              <a:gd name="connsiteX30" fmla="*/ 1614487 w 2002259"/>
              <a:gd name="connsiteY30" fmla="*/ 2109788 h 3033713"/>
              <a:gd name="connsiteX31" fmla="*/ 1671637 w 2002259"/>
              <a:gd name="connsiteY31" fmla="*/ 2243138 h 3033713"/>
              <a:gd name="connsiteX32" fmla="*/ 1790700 w 2002259"/>
              <a:gd name="connsiteY32" fmla="*/ 2371725 h 3033713"/>
              <a:gd name="connsiteX33" fmla="*/ 1890713 w 2002259"/>
              <a:gd name="connsiteY33" fmla="*/ 2495550 h 3033713"/>
              <a:gd name="connsiteX34" fmla="*/ 1971674 w 2002259"/>
              <a:gd name="connsiteY34" fmla="*/ 2614613 h 3033713"/>
              <a:gd name="connsiteX35" fmla="*/ 1995487 w 2002259"/>
              <a:gd name="connsiteY35" fmla="*/ 2719389 h 3033713"/>
              <a:gd name="connsiteX36" fmla="*/ 1990724 w 2002259"/>
              <a:gd name="connsiteY36" fmla="*/ 2814638 h 3033713"/>
              <a:gd name="connsiteX37" fmla="*/ 1971674 w 2002259"/>
              <a:gd name="connsiteY37" fmla="*/ 2895602 h 3033713"/>
              <a:gd name="connsiteX38" fmla="*/ 1919288 w 2002259"/>
              <a:gd name="connsiteY38" fmla="*/ 2933701 h 3033713"/>
              <a:gd name="connsiteX39" fmla="*/ 1847850 w 2002259"/>
              <a:gd name="connsiteY39" fmla="*/ 2957513 h 3033713"/>
              <a:gd name="connsiteX40" fmla="*/ 1785938 w 2002259"/>
              <a:gd name="connsiteY40" fmla="*/ 2990851 h 3033713"/>
              <a:gd name="connsiteX41" fmla="*/ 1676400 w 2002259"/>
              <a:gd name="connsiteY41" fmla="*/ 3000375 h 3033713"/>
              <a:gd name="connsiteX42" fmla="*/ 1628775 w 2002259"/>
              <a:gd name="connsiteY42" fmla="*/ 3000375 h 3033713"/>
              <a:gd name="connsiteX43" fmla="*/ 1490662 w 2002259"/>
              <a:gd name="connsiteY43" fmla="*/ 3033713 h 3033713"/>
              <a:gd name="connsiteX44" fmla="*/ 1381125 w 2002259"/>
              <a:gd name="connsiteY44" fmla="*/ 3033713 h 3033713"/>
              <a:gd name="connsiteX45" fmla="*/ 1276350 w 2002259"/>
              <a:gd name="connsiteY45" fmla="*/ 3033713 h 3033713"/>
              <a:gd name="connsiteX46" fmla="*/ 1176337 w 2002259"/>
              <a:gd name="connsiteY46" fmla="*/ 2995613 h 3033713"/>
              <a:gd name="connsiteX47" fmla="*/ 1128712 w 2002259"/>
              <a:gd name="connsiteY47" fmla="*/ 2947988 h 3033713"/>
              <a:gd name="connsiteX48" fmla="*/ 1085850 w 2002259"/>
              <a:gd name="connsiteY48" fmla="*/ 2843213 h 3033713"/>
              <a:gd name="connsiteX49" fmla="*/ 1062037 w 2002259"/>
              <a:gd name="connsiteY49" fmla="*/ 2786063 h 3033713"/>
              <a:gd name="connsiteX50" fmla="*/ 1038225 w 2002259"/>
              <a:gd name="connsiteY50" fmla="*/ 2752725 h 3033713"/>
              <a:gd name="connsiteX51" fmla="*/ 928687 w 2002259"/>
              <a:gd name="connsiteY51" fmla="*/ 2686050 h 3033713"/>
              <a:gd name="connsiteX52" fmla="*/ 871537 w 2002259"/>
              <a:gd name="connsiteY52" fmla="*/ 2662238 h 3033713"/>
              <a:gd name="connsiteX53" fmla="*/ 752475 w 2002259"/>
              <a:gd name="connsiteY53" fmla="*/ 2605088 h 3033713"/>
              <a:gd name="connsiteX54" fmla="*/ 690562 w 2002259"/>
              <a:gd name="connsiteY54" fmla="*/ 2519363 h 3033713"/>
              <a:gd name="connsiteX55" fmla="*/ 652462 w 2002259"/>
              <a:gd name="connsiteY55" fmla="*/ 2433637 h 3033713"/>
              <a:gd name="connsiteX56" fmla="*/ 642937 w 2002259"/>
              <a:gd name="connsiteY56" fmla="*/ 2362200 h 3033713"/>
              <a:gd name="connsiteX57" fmla="*/ 619124 w 2002259"/>
              <a:gd name="connsiteY57" fmla="*/ 2228851 h 3033713"/>
              <a:gd name="connsiteX58" fmla="*/ 600075 w 2002259"/>
              <a:gd name="connsiteY58" fmla="*/ 2052638 h 3033713"/>
              <a:gd name="connsiteX59" fmla="*/ 590550 w 2002259"/>
              <a:gd name="connsiteY59" fmla="*/ 1900237 h 3033713"/>
              <a:gd name="connsiteX60" fmla="*/ 547687 w 2002259"/>
              <a:gd name="connsiteY60" fmla="*/ 1733550 h 3033713"/>
              <a:gd name="connsiteX61" fmla="*/ 504825 w 2002259"/>
              <a:gd name="connsiteY61" fmla="*/ 1662113 h 3033713"/>
              <a:gd name="connsiteX62" fmla="*/ 428625 w 2002259"/>
              <a:gd name="connsiteY62" fmla="*/ 1595438 h 3033713"/>
              <a:gd name="connsiteX63" fmla="*/ 352424 w 2002259"/>
              <a:gd name="connsiteY63" fmla="*/ 1562100 h 3033713"/>
              <a:gd name="connsiteX64" fmla="*/ 319087 w 2002259"/>
              <a:gd name="connsiteY64" fmla="*/ 1519238 h 3033713"/>
              <a:gd name="connsiteX65" fmla="*/ 290512 w 2002259"/>
              <a:gd name="connsiteY65" fmla="*/ 1443038 h 3033713"/>
              <a:gd name="connsiteX66" fmla="*/ 309562 w 2002259"/>
              <a:gd name="connsiteY66" fmla="*/ 1376363 h 3033713"/>
              <a:gd name="connsiteX67" fmla="*/ 314325 w 2002259"/>
              <a:gd name="connsiteY67" fmla="*/ 1319213 h 3033713"/>
              <a:gd name="connsiteX68" fmla="*/ 295275 w 2002259"/>
              <a:gd name="connsiteY68" fmla="*/ 1257300 h 3033713"/>
              <a:gd name="connsiteX0" fmla="*/ 295275 w 2002259"/>
              <a:gd name="connsiteY0" fmla="*/ 1257300 h 3033713"/>
              <a:gd name="connsiteX1" fmla="*/ 261937 w 2002259"/>
              <a:gd name="connsiteY1" fmla="*/ 1133475 h 3033713"/>
              <a:gd name="connsiteX2" fmla="*/ 223837 w 2002259"/>
              <a:gd name="connsiteY2" fmla="*/ 1004888 h 3033713"/>
              <a:gd name="connsiteX3" fmla="*/ 204787 w 2002259"/>
              <a:gd name="connsiteY3" fmla="*/ 890588 h 3033713"/>
              <a:gd name="connsiteX4" fmla="*/ 190500 w 2002259"/>
              <a:gd name="connsiteY4" fmla="*/ 814388 h 3033713"/>
              <a:gd name="connsiteX5" fmla="*/ 171450 w 2002259"/>
              <a:gd name="connsiteY5" fmla="*/ 738188 h 3033713"/>
              <a:gd name="connsiteX6" fmla="*/ 114300 w 2002259"/>
              <a:gd name="connsiteY6" fmla="*/ 628650 h 3033713"/>
              <a:gd name="connsiteX7" fmla="*/ 28575 w 2002259"/>
              <a:gd name="connsiteY7" fmla="*/ 504825 h 3033713"/>
              <a:gd name="connsiteX8" fmla="*/ 0 w 2002259"/>
              <a:gd name="connsiteY8" fmla="*/ 338138 h 3033713"/>
              <a:gd name="connsiteX9" fmla="*/ 14287 w 2002259"/>
              <a:gd name="connsiteY9" fmla="*/ 190500 h 3033713"/>
              <a:gd name="connsiteX10" fmla="*/ 47625 w 2002259"/>
              <a:gd name="connsiteY10" fmla="*/ 128588 h 3033713"/>
              <a:gd name="connsiteX11" fmla="*/ 171450 w 2002259"/>
              <a:gd name="connsiteY11" fmla="*/ 57150 h 3033713"/>
              <a:gd name="connsiteX12" fmla="*/ 352425 w 2002259"/>
              <a:gd name="connsiteY12" fmla="*/ 0 h 3033713"/>
              <a:gd name="connsiteX13" fmla="*/ 471487 w 2002259"/>
              <a:gd name="connsiteY13" fmla="*/ 0 h 3033713"/>
              <a:gd name="connsiteX14" fmla="*/ 490537 w 2002259"/>
              <a:gd name="connsiteY14" fmla="*/ 0 h 3033713"/>
              <a:gd name="connsiteX15" fmla="*/ 595312 w 2002259"/>
              <a:gd name="connsiteY15" fmla="*/ 9525 h 3033713"/>
              <a:gd name="connsiteX16" fmla="*/ 781050 w 2002259"/>
              <a:gd name="connsiteY16" fmla="*/ 76200 h 3033713"/>
              <a:gd name="connsiteX17" fmla="*/ 890587 w 2002259"/>
              <a:gd name="connsiteY17" fmla="*/ 195263 h 3033713"/>
              <a:gd name="connsiteX18" fmla="*/ 1085850 w 2002259"/>
              <a:gd name="connsiteY18" fmla="*/ 566738 h 3033713"/>
              <a:gd name="connsiteX19" fmla="*/ 1285875 w 2002259"/>
              <a:gd name="connsiteY19" fmla="*/ 795338 h 3033713"/>
              <a:gd name="connsiteX20" fmla="*/ 1309687 w 2002259"/>
              <a:gd name="connsiteY20" fmla="*/ 914400 h 3033713"/>
              <a:gd name="connsiteX21" fmla="*/ 1304925 w 2002259"/>
              <a:gd name="connsiteY21" fmla="*/ 1062038 h 3033713"/>
              <a:gd name="connsiteX22" fmla="*/ 1219200 w 2002259"/>
              <a:gd name="connsiteY22" fmla="*/ 1138238 h 3033713"/>
              <a:gd name="connsiteX23" fmla="*/ 1190625 w 2002259"/>
              <a:gd name="connsiteY23" fmla="*/ 1228725 h 3033713"/>
              <a:gd name="connsiteX24" fmla="*/ 1233487 w 2002259"/>
              <a:gd name="connsiteY24" fmla="*/ 1419225 h 3033713"/>
              <a:gd name="connsiteX25" fmla="*/ 1314450 w 2002259"/>
              <a:gd name="connsiteY25" fmla="*/ 1590675 h 3033713"/>
              <a:gd name="connsiteX26" fmla="*/ 1428750 w 2002259"/>
              <a:gd name="connsiteY26" fmla="*/ 1752600 h 3033713"/>
              <a:gd name="connsiteX27" fmla="*/ 1514475 w 2002259"/>
              <a:gd name="connsiteY27" fmla="*/ 1843088 h 3033713"/>
              <a:gd name="connsiteX28" fmla="*/ 1538287 w 2002259"/>
              <a:gd name="connsiteY28" fmla="*/ 1914525 h 3033713"/>
              <a:gd name="connsiteX29" fmla="*/ 1585912 w 2002259"/>
              <a:gd name="connsiteY29" fmla="*/ 2081213 h 3033713"/>
              <a:gd name="connsiteX30" fmla="*/ 1614487 w 2002259"/>
              <a:gd name="connsiteY30" fmla="*/ 2109788 h 3033713"/>
              <a:gd name="connsiteX31" fmla="*/ 1671637 w 2002259"/>
              <a:gd name="connsiteY31" fmla="*/ 2243138 h 3033713"/>
              <a:gd name="connsiteX32" fmla="*/ 1790700 w 2002259"/>
              <a:gd name="connsiteY32" fmla="*/ 2371725 h 3033713"/>
              <a:gd name="connsiteX33" fmla="*/ 1890713 w 2002259"/>
              <a:gd name="connsiteY33" fmla="*/ 2495550 h 3033713"/>
              <a:gd name="connsiteX34" fmla="*/ 1971674 w 2002259"/>
              <a:gd name="connsiteY34" fmla="*/ 2614613 h 3033713"/>
              <a:gd name="connsiteX35" fmla="*/ 1995487 w 2002259"/>
              <a:gd name="connsiteY35" fmla="*/ 2719389 h 3033713"/>
              <a:gd name="connsiteX36" fmla="*/ 1990724 w 2002259"/>
              <a:gd name="connsiteY36" fmla="*/ 2814638 h 3033713"/>
              <a:gd name="connsiteX37" fmla="*/ 1971674 w 2002259"/>
              <a:gd name="connsiteY37" fmla="*/ 2895602 h 3033713"/>
              <a:gd name="connsiteX38" fmla="*/ 1919288 w 2002259"/>
              <a:gd name="connsiteY38" fmla="*/ 2933701 h 3033713"/>
              <a:gd name="connsiteX39" fmla="*/ 1847850 w 2002259"/>
              <a:gd name="connsiteY39" fmla="*/ 2957513 h 3033713"/>
              <a:gd name="connsiteX40" fmla="*/ 1785938 w 2002259"/>
              <a:gd name="connsiteY40" fmla="*/ 2990851 h 3033713"/>
              <a:gd name="connsiteX41" fmla="*/ 1676400 w 2002259"/>
              <a:gd name="connsiteY41" fmla="*/ 3000375 h 3033713"/>
              <a:gd name="connsiteX42" fmla="*/ 1624012 w 2002259"/>
              <a:gd name="connsiteY42" fmla="*/ 3033713 h 3033713"/>
              <a:gd name="connsiteX43" fmla="*/ 1490662 w 2002259"/>
              <a:gd name="connsiteY43" fmla="*/ 3033713 h 3033713"/>
              <a:gd name="connsiteX44" fmla="*/ 1381125 w 2002259"/>
              <a:gd name="connsiteY44" fmla="*/ 3033713 h 3033713"/>
              <a:gd name="connsiteX45" fmla="*/ 1276350 w 2002259"/>
              <a:gd name="connsiteY45" fmla="*/ 3033713 h 3033713"/>
              <a:gd name="connsiteX46" fmla="*/ 1176337 w 2002259"/>
              <a:gd name="connsiteY46" fmla="*/ 2995613 h 3033713"/>
              <a:gd name="connsiteX47" fmla="*/ 1128712 w 2002259"/>
              <a:gd name="connsiteY47" fmla="*/ 2947988 h 3033713"/>
              <a:gd name="connsiteX48" fmla="*/ 1085850 w 2002259"/>
              <a:gd name="connsiteY48" fmla="*/ 2843213 h 3033713"/>
              <a:gd name="connsiteX49" fmla="*/ 1062037 w 2002259"/>
              <a:gd name="connsiteY49" fmla="*/ 2786063 h 3033713"/>
              <a:gd name="connsiteX50" fmla="*/ 1038225 w 2002259"/>
              <a:gd name="connsiteY50" fmla="*/ 2752725 h 3033713"/>
              <a:gd name="connsiteX51" fmla="*/ 928687 w 2002259"/>
              <a:gd name="connsiteY51" fmla="*/ 2686050 h 3033713"/>
              <a:gd name="connsiteX52" fmla="*/ 871537 w 2002259"/>
              <a:gd name="connsiteY52" fmla="*/ 2662238 h 3033713"/>
              <a:gd name="connsiteX53" fmla="*/ 752475 w 2002259"/>
              <a:gd name="connsiteY53" fmla="*/ 2605088 h 3033713"/>
              <a:gd name="connsiteX54" fmla="*/ 690562 w 2002259"/>
              <a:gd name="connsiteY54" fmla="*/ 2519363 h 3033713"/>
              <a:gd name="connsiteX55" fmla="*/ 652462 w 2002259"/>
              <a:gd name="connsiteY55" fmla="*/ 2433637 h 3033713"/>
              <a:gd name="connsiteX56" fmla="*/ 642937 w 2002259"/>
              <a:gd name="connsiteY56" fmla="*/ 2362200 h 3033713"/>
              <a:gd name="connsiteX57" fmla="*/ 619124 w 2002259"/>
              <a:gd name="connsiteY57" fmla="*/ 2228851 h 3033713"/>
              <a:gd name="connsiteX58" fmla="*/ 600075 w 2002259"/>
              <a:gd name="connsiteY58" fmla="*/ 2052638 h 3033713"/>
              <a:gd name="connsiteX59" fmla="*/ 590550 w 2002259"/>
              <a:gd name="connsiteY59" fmla="*/ 1900237 h 3033713"/>
              <a:gd name="connsiteX60" fmla="*/ 547687 w 2002259"/>
              <a:gd name="connsiteY60" fmla="*/ 1733550 h 3033713"/>
              <a:gd name="connsiteX61" fmla="*/ 504825 w 2002259"/>
              <a:gd name="connsiteY61" fmla="*/ 1662113 h 3033713"/>
              <a:gd name="connsiteX62" fmla="*/ 428625 w 2002259"/>
              <a:gd name="connsiteY62" fmla="*/ 1595438 h 3033713"/>
              <a:gd name="connsiteX63" fmla="*/ 352424 w 2002259"/>
              <a:gd name="connsiteY63" fmla="*/ 1562100 h 3033713"/>
              <a:gd name="connsiteX64" fmla="*/ 319087 w 2002259"/>
              <a:gd name="connsiteY64" fmla="*/ 1519238 h 3033713"/>
              <a:gd name="connsiteX65" fmla="*/ 290512 w 2002259"/>
              <a:gd name="connsiteY65" fmla="*/ 1443038 h 3033713"/>
              <a:gd name="connsiteX66" fmla="*/ 309562 w 2002259"/>
              <a:gd name="connsiteY66" fmla="*/ 1376363 h 3033713"/>
              <a:gd name="connsiteX67" fmla="*/ 314325 w 2002259"/>
              <a:gd name="connsiteY67" fmla="*/ 1319213 h 3033713"/>
              <a:gd name="connsiteX68" fmla="*/ 295275 w 2002259"/>
              <a:gd name="connsiteY68" fmla="*/ 1257300 h 3033713"/>
              <a:gd name="connsiteX0" fmla="*/ 295275 w 2002259"/>
              <a:gd name="connsiteY0" fmla="*/ 1257300 h 3033713"/>
              <a:gd name="connsiteX1" fmla="*/ 261937 w 2002259"/>
              <a:gd name="connsiteY1" fmla="*/ 1133475 h 3033713"/>
              <a:gd name="connsiteX2" fmla="*/ 223837 w 2002259"/>
              <a:gd name="connsiteY2" fmla="*/ 1004888 h 3033713"/>
              <a:gd name="connsiteX3" fmla="*/ 204787 w 2002259"/>
              <a:gd name="connsiteY3" fmla="*/ 890588 h 3033713"/>
              <a:gd name="connsiteX4" fmla="*/ 190500 w 2002259"/>
              <a:gd name="connsiteY4" fmla="*/ 814388 h 3033713"/>
              <a:gd name="connsiteX5" fmla="*/ 171450 w 2002259"/>
              <a:gd name="connsiteY5" fmla="*/ 738188 h 3033713"/>
              <a:gd name="connsiteX6" fmla="*/ 114300 w 2002259"/>
              <a:gd name="connsiteY6" fmla="*/ 628650 h 3033713"/>
              <a:gd name="connsiteX7" fmla="*/ 28575 w 2002259"/>
              <a:gd name="connsiteY7" fmla="*/ 504825 h 3033713"/>
              <a:gd name="connsiteX8" fmla="*/ 0 w 2002259"/>
              <a:gd name="connsiteY8" fmla="*/ 338138 h 3033713"/>
              <a:gd name="connsiteX9" fmla="*/ 14287 w 2002259"/>
              <a:gd name="connsiteY9" fmla="*/ 190500 h 3033713"/>
              <a:gd name="connsiteX10" fmla="*/ 47625 w 2002259"/>
              <a:gd name="connsiteY10" fmla="*/ 128588 h 3033713"/>
              <a:gd name="connsiteX11" fmla="*/ 171450 w 2002259"/>
              <a:gd name="connsiteY11" fmla="*/ 57150 h 3033713"/>
              <a:gd name="connsiteX12" fmla="*/ 352425 w 2002259"/>
              <a:gd name="connsiteY12" fmla="*/ 0 h 3033713"/>
              <a:gd name="connsiteX13" fmla="*/ 471487 w 2002259"/>
              <a:gd name="connsiteY13" fmla="*/ 0 h 3033713"/>
              <a:gd name="connsiteX14" fmla="*/ 490537 w 2002259"/>
              <a:gd name="connsiteY14" fmla="*/ 0 h 3033713"/>
              <a:gd name="connsiteX15" fmla="*/ 595312 w 2002259"/>
              <a:gd name="connsiteY15" fmla="*/ 9525 h 3033713"/>
              <a:gd name="connsiteX16" fmla="*/ 781050 w 2002259"/>
              <a:gd name="connsiteY16" fmla="*/ 76200 h 3033713"/>
              <a:gd name="connsiteX17" fmla="*/ 890587 w 2002259"/>
              <a:gd name="connsiteY17" fmla="*/ 195263 h 3033713"/>
              <a:gd name="connsiteX18" fmla="*/ 1085850 w 2002259"/>
              <a:gd name="connsiteY18" fmla="*/ 566738 h 3033713"/>
              <a:gd name="connsiteX19" fmla="*/ 1285875 w 2002259"/>
              <a:gd name="connsiteY19" fmla="*/ 795338 h 3033713"/>
              <a:gd name="connsiteX20" fmla="*/ 1309687 w 2002259"/>
              <a:gd name="connsiteY20" fmla="*/ 914400 h 3033713"/>
              <a:gd name="connsiteX21" fmla="*/ 1304925 w 2002259"/>
              <a:gd name="connsiteY21" fmla="*/ 1062038 h 3033713"/>
              <a:gd name="connsiteX22" fmla="*/ 1219200 w 2002259"/>
              <a:gd name="connsiteY22" fmla="*/ 1138238 h 3033713"/>
              <a:gd name="connsiteX23" fmla="*/ 1190625 w 2002259"/>
              <a:gd name="connsiteY23" fmla="*/ 1228725 h 3033713"/>
              <a:gd name="connsiteX24" fmla="*/ 1233487 w 2002259"/>
              <a:gd name="connsiteY24" fmla="*/ 1419225 h 3033713"/>
              <a:gd name="connsiteX25" fmla="*/ 1314450 w 2002259"/>
              <a:gd name="connsiteY25" fmla="*/ 1590675 h 3033713"/>
              <a:gd name="connsiteX26" fmla="*/ 1428750 w 2002259"/>
              <a:gd name="connsiteY26" fmla="*/ 1752600 h 3033713"/>
              <a:gd name="connsiteX27" fmla="*/ 1514475 w 2002259"/>
              <a:gd name="connsiteY27" fmla="*/ 1843088 h 3033713"/>
              <a:gd name="connsiteX28" fmla="*/ 1538287 w 2002259"/>
              <a:gd name="connsiteY28" fmla="*/ 1914525 h 3033713"/>
              <a:gd name="connsiteX29" fmla="*/ 1585912 w 2002259"/>
              <a:gd name="connsiteY29" fmla="*/ 2081213 h 3033713"/>
              <a:gd name="connsiteX30" fmla="*/ 1614487 w 2002259"/>
              <a:gd name="connsiteY30" fmla="*/ 2109788 h 3033713"/>
              <a:gd name="connsiteX31" fmla="*/ 1671637 w 2002259"/>
              <a:gd name="connsiteY31" fmla="*/ 2243138 h 3033713"/>
              <a:gd name="connsiteX32" fmla="*/ 1790700 w 2002259"/>
              <a:gd name="connsiteY32" fmla="*/ 2371725 h 3033713"/>
              <a:gd name="connsiteX33" fmla="*/ 1890713 w 2002259"/>
              <a:gd name="connsiteY33" fmla="*/ 2495550 h 3033713"/>
              <a:gd name="connsiteX34" fmla="*/ 1971674 w 2002259"/>
              <a:gd name="connsiteY34" fmla="*/ 2614613 h 3033713"/>
              <a:gd name="connsiteX35" fmla="*/ 1995487 w 2002259"/>
              <a:gd name="connsiteY35" fmla="*/ 2719389 h 3033713"/>
              <a:gd name="connsiteX36" fmla="*/ 1990724 w 2002259"/>
              <a:gd name="connsiteY36" fmla="*/ 2814638 h 3033713"/>
              <a:gd name="connsiteX37" fmla="*/ 1971674 w 2002259"/>
              <a:gd name="connsiteY37" fmla="*/ 2895602 h 3033713"/>
              <a:gd name="connsiteX38" fmla="*/ 1919288 w 2002259"/>
              <a:gd name="connsiteY38" fmla="*/ 2933701 h 3033713"/>
              <a:gd name="connsiteX39" fmla="*/ 1847850 w 2002259"/>
              <a:gd name="connsiteY39" fmla="*/ 2957513 h 3033713"/>
              <a:gd name="connsiteX40" fmla="*/ 1785938 w 2002259"/>
              <a:gd name="connsiteY40" fmla="*/ 2990851 h 3033713"/>
              <a:gd name="connsiteX41" fmla="*/ 1709738 w 2002259"/>
              <a:gd name="connsiteY41" fmla="*/ 3024187 h 3033713"/>
              <a:gd name="connsiteX42" fmla="*/ 1624012 w 2002259"/>
              <a:gd name="connsiteY42" fmla="*/ 3033713 h 3033713"/>
              <a:gd name="connsiteX43" fmla="*/ 1490662 w 2002259"/>
              <a:gd name="connsiteY43" fmla="*/ 3033713 h 3033713"/>
              <a:gd name="connsiteX44" fmla="*/ 1381125 w 2002259"/>
              <a:gd name="connsiteY44" fmla="*/ 3033713 h 3033713"/>
              <a:gd name="connsiteX45" fmla="*/ 1276350 w 2002259"/>
              <a:gd name="connsiteY45" fmla="*/ 3033713 h 3033713"/>
              <a:gd name="connsiteX46" fmla="*/ 1176337 w 2002259"/>
              <a:gd name="connsiteY46" fmla="*/ 2995613 h 3033713"/>
              <a:gd name="connsiteX47" fmla="*/ 1128712 w 2002259"/>
              <a:gd name="connsiteY47" fmla="*/ 2947988 h 3033713"/>
              <a:gd name="connsiteX48" fmla="*/ 1085850 w 2002259"/>
              <a:gd name="connsiteY48" fmla="*/ 2843213 h 3033713"/>
              <a:gd name="connsiteX49" fmla="*/ 1062037 w 2002259"/>
              <a:gd name="connsiteY49" fmla="*/ 2786063 h 3033713"/>
              <a:gd name="connsiteX50" fmla="*/ 1038225 w 2002259"/>
              <a:gd name="connsiteY50" fmla="*/ 2752725 h 3033713"/>
              <a:gd name="connsiteX51" fmla="*/ 928687 w 2002259"/>
              <a:gd name="connsiteY51" fmla="*/ 2686050 h 3033713"/>
              <a:gd name="connsiteX52" fmla="*/ 871537 w 2002259"/>
              <a:gd name="connsiteY52" fmla="*/ 2662238 h 3033713"/>
              <a:gd name="connsiteX53" fmla="*/ 752475 w 2002259"/>
              <a:gd name="connsiteY53" fmla="*/ 2605088 h 3033713"/>
              <a:gd name="connsiteX54" fmla="*/ 690562 w 2002259"/>
              <a:gd name="connsiteY54" fmla="*/ 2519363 h 3033713"/>
              <a:gd name="connsiteX55" fmla="*/ 652462 w 2002259"/>
              <a:gd name="connsiteY55" fmla="*/ 2433637 h 3033713"/>
              <a:gd name="connsiteX56" fmla="*/ 642937 w 2002259"/>
              <a:gd name="connsiteY56" fmla="*/ 2362200 h 3033713"/>
              <a:gd name="connsiteX57" fmla="*/ 619124 w 2002259"/>
              <a:gd name="connsiteY57" fmla="*/ 2228851 h 3033713"/>
              <a:gd name="connsiteX58" fmla="*/ 600075 w 2002259"/>
              <a:gd name="connsiteY58" fmla="*/ 2052638 h 3033713"/>
              <a:gd name="connsiteX59" fmla="*/ 590550 w 2002259"/>
              <a:gd name="connsiteY59" fmla="*/ 1900237 h 3033713"/>
              <a:gd name="connsiteX60" fmla="*/ 547687 w 2002259"/>
              <a:gd name="connsiteY60" fmla="*/ 1733550 h 3033713"/>
              <a:gd name="connsiteX61" fmla="*/ 504825 w 2002259"/>
              <a:gd name="connsiteY61" fmla="*/ 1662113 h 3033713"/>
              <a:gd name="connsiteX62" fmla="*/ 428625 w 2002259"/>
              <a:gd name="connsiteY62" fmla="*/ 1595438 h 3033713"/>
              <a:gd name="connsiteX63" fmla="*/ 352424 w 2002259"/>
              <a:gd name="connsiteY63" fmla="*/ 1562100 h 3033713"/>
              <a:gd name="connsiteX64" fmla="*/ 319087 w 2002259"/>
              <a:gd name="connsiteY64" fmla="*/ 1519238 h 3033713"/>
              <a:gd name="connsiteX65" fmla="*/ 290512 w 2002259"/>
              <a:gd name="connsiteY65" fmla="*/ 1443038 h 3033713"/>
              <a:gd name="connsiteX66" fmla="*/ 309562 w 2002259"/>
              <a:gd name="connsiteY66" fmla="*/ 1376363 h 3033713"/>
              <a:gd name="connsiteX67" fmla="*/ 314325 w 2002259"/>
              <a:gd name="connsiteY67" fmla="*/ 1319213 h 3033713"/>
              <a:gd name="connsiteX68" fmla="*/ 295275 w 2002259"/>
              <a:gd name="connsiteY68" fmla="*/ 1257300 h 3033713"/>
              <a:gd name="connsiteX0" fmla="*/ 295275 w 2002259"/>
              <a:gd name="connsiteY0" fmla="*/ 1258358 h 3034771"/>
              <a:gd name="connsiteX1" fmla="*/ 261937 w 2002259"/>
              <a:gd name="connsiteY1" fmla="*/ 1134533 h 3034771"/>
              <a:gd name="connsiteX2" fmla="*/ 223837 w 2002259"/>
              <a:gd name="connsiteY2" fmla="*/ 1005946 h 3034771"/>
              <a:gd name="connsiteX3" fmla="*/ 204787 w 2002259"/>
              <a:gd name="connsiteY3" fmla="*/ 891646 h 3034771"/>
              <a:gd name="connsiteX4" fmla="*/ 190500 w 2002259"/>
              <a:gd name="connsiteY4" fmla="*/ 815446 h 3034771"/>
              <a:gd name="connsiteX5" fmla="*/ 171450 w 2002259"/>
              <a:gd name="connsiteY5" fmla="*/ 739246 h 3034771"/>
              <a:gd name="connsiteX6" fmla="*/ 114300 w 2002259"/>
              <a:gd name="connsiteY6" fmla="*/ 629708 h 3034771"/>
              <a:gd name="connsiteX7" fmla="*/ 28575 w 2002259"/>
              <a:gd name="connsiteY7" fmla="*/ 505883 h 3034771"/>
              <a:gd name="connsiteX8" fmla="*/ 0 w 2002259"/>
              <a:gd name="connsiteY8" fmla="*/ 339196 h 3034771"/>
              <a:gd name="connsiteX9" fmla="*/ 14287 w 2002259"/>
              <a:gd name="connsiteY9" fmla="*/ 191558 h 3034771"/>
              <a:gd name="connsiteX10" fmla="*/ 47625 w 2002259"/>
              <a:gd name="connsiteY10" fmla="*/ 129646 h 3034771"/>
              <a:gd name="connsiteX11" fmla="*/ 171450 w 2002259"/>
              <a:gd name="connsiteY11" fmla="*/ 58208 h 3034771"/>
              <a:gd name="connsiteX12" fmla="*/ 352425 w 2002259"/>
              <a:gd name="connsiteY12" fmla="*/ 1058 h 3034771"/>
              <a:gd name="connsiteX13" fmla="*/ 471487 w 2002259"/>
              <a:gd name="connsiteY13" fmla="*/ 1058 h 3034771"/>
              <a:gd name="connsiteX14" fmla="*/ 528637 w 2002259"/>
              <a:gd name="connsiteY14" fmla="*/ 15345 h 3034771"/>
              <a:gd name="connsiteX15" fmla="*/ 595312 w 2002259"/>
              <a:gd name="connsiteY15" fmla="*/ 10583 h 3034771"/>
              <a:gd name="connsiteX16" fmla="*/ 781050 w 2002259"/>
              <a:gd name="connsiteY16" fmla="*/ 77258 h 3034771"/>
              <a:gd name="connsiteX17" fmla="*/ 890587 w 2002259"/>
              <a:gd name="connsiteY17" fmla="*/ 196321 h 3034771"/>
              <a:gd name="connsiteX18" fmla="*/ 1085850 w 2002259"/>
              <a:gd name="connsiteY18" fmla="*/ 567796 h 3034771"/>
              <a:gd name="connsiteX19" fmla="*/ 1285875 w 2002259"/>
              <a:gd name="connsiteY19" fmla="*/ 796396 h 3034771"/>
              <a:gd name="connsiteX20" fmla="*/ 1309687 w 2002259"/>
              <a:gd name="connsiteY20" fmla="*/ 915458 h 3034771"/>
              <a:gd name="connsiteX21" fmla="*/ 1304925 w 2002259"/>
              <a:gd name="connsiteY21" fmla="*/ 1063096 h 3034771"/>
              <a:gd name="connsiteX22" fmla="*/ 1219200 w 2002259"/>
              <a:gd name="connsiteY22" fmla="*/ 1139296 h 3034771"/>
              <a:gd name="connsiteX23" fmla="*/ 1190625 w 2002259"/>
              <a:gd name="connsiteY23" fmla="*/ 1229783 h 3034771"/>
              <a:gd name="connsiteX24" fmla="*/ 1233487 w 2002259"/>
              <a:gd name="connsiteY24" fmla="*/ 1420283 h 3034771"/>
              <a:gd name="connsiteX25" fmla="*/ 1314450 w 2002259"/>
              <a:gd name="connsiteY25" fmla="*/ 1591733 h 3034771"/>
              <a:gd name="connsiteX26" fmla="*/ 1428750 w 2002259"/>
              <a:gd name="connsiteY26" fmla="*/ 1753658 h 3034771"/>
              <a:gd name="connsiteX27" fmla="*/ 1514475 w 2002259"/>
              <a:gd name="connsiteY27" fmla="*/ 1844146 h 3034771"/>
              <a:gd name="connsiteX28" fmla="*/ 1538287 w 2002259"/>
              <a:gd name="connsiteY28" fmla="*/ 1915583 h 3034771"/>
              <a:gd name="connsiteX29" fmla="*/ 1585912 w 2002259"/>
              <a:gd name="connsiteY29" fmla="*/ 2082271 h 3034771"/>
              <a:gd name="connsiteX30" fmla="*/ 1614487 w 2002259"/>
              <a:gd name="connsiteY30" fmla="*/ 2110846 h 3034771"/>
              <a:gd name="connsiteX31" fmla="*/ 1671637 w 2002259"/>
              <a:gd name="connsiteY31" fmla="*/ 2244196 h 3034771"/>
              <a:gd name="connsiteX32" fmla="*/ 1790700 w 2002259"/>
              <a:gd name="connsiteY32" fmla="*/ 2372783 h 3034771"/>
              <a:gd name="connsiteX33" fmla="*/ 1890713 w 2002259"/>
              <a:gd name="connsiteY33" fmla="*/ 2496608 h 3034771"/>
              <a:gd name="connsiteX34" fmla="*/ 1971674 w 2002259"/>
              <a:gd name="connsiteY34" fmla="*/ 2615671 h 3034771"/>
              <a:gd name="connsiteX35" fmla="*/ 1995487 w 2002259"/>
              <a:gd name="connsiteY35" fmla="*/ 2720447 h 3034771"/>
              <a:gd name="connsiteX36" fmla="*/ 1990724 w 2002259"/>
              <a:gd name="connsiteY36" fmla="*/ 2815696 h 3034771"/>
              <a:gd name="connsiteX37" fmla="*/ 1971674 w 2002259"/>
              <a:gd name="connsiteY37" fmla="*/ 2896660 h 3034771"/>
              <a:gd name="connsiteX38" fmla="*/ 1919288 w 2002259"/>
              <a:gd name="connsiteY38" fmla="*/ 2934759 h 3034771"/>
              <a:gd name="connsiteX39" fmla="*/ 1847850 w 2002259"/>
              <a:gd name="connsiteY39" fmla="*/ 2958571 h 3034771"/>
              <a:gd name="connsiteX40" fmla="*/ 1785938 w 2002259"/>
              <a:gd name="connsiteY40" fmla="*/ 2991909 h 3034771"/>
              <a:gd name="connsiteX41" fmla="*/ 1709738 w 2002259"/>
              <a:gd name="connsiteY41" fmla="*/ 3025245 h 3034771"/>
              <a:gd name="connsiteX42" fmla="*/ 1624012 w 2002259"/>
              <a:gd name="connsiteY42" fmla="*/ 3034771 h 3034771"/>
              <a:gd name="connsiteX43" fmla="*/ 1490662 w 2002259"/>
              <a:gd name="connsiteY43" fmla="*/ 3034771 h 3034771"/>
              <a:gd name="connsiteX44" fmla="*/ 1381125 w 2002259"/>
              <a:gd name="connsiteY44" fmla="*/ 3034771 h 3034771"/>
              <a:gd name="connsiteX45" fmla="*/ 1276350 w 2002259"/>
              <a:gd name="connsiteY45" fmla="*/ 3034771 h 3034771"/>
              <a:gd name="connsiteX46" fmla="*/ 1176337 w 2002259"/>
              <a:gd name="connsiteY46" fmla="*/ 2996671 h 3034771"/>
              <a:gd name="connsiteX47" fmla="*/ 1128712 w 2002259"/>
              <a:gd name="connsiteY47" fmla="*/ 2949046 h 3034771"/>
              <a:gd name="connsiteX48" fmla="*/ 1085850 w 2002259"/>
              <a:gd name="connsiteY48" fmla="*/ 2844271 h 3034771"/>
              <a:gd name="connsiteX49" fmla="*/ 1062037 w 2002259"/>
              <a:gd name="connsiteY49" fmla="*/ 2787121 h 3034771"/>
              <a:gd name="connsiteX50" fmla="*/ 1038225 w 2002259"/>
              <a:gd name="connsiteY50" fmla="*/ 2753783 h 3034771"/>
              <a:gd name="connsiteX51" fmla="*/ 928687 w 2002259"/>
              <a:gd name="connsiteY51" fmla="*/ 2687108 h 3034771"/>
              <a:gd name="connsiteX52" fmla="*/ 871537 w 2002259"/>
              <a:gd name="connsiteY52" fmla="*/ 2663296 h 3034771"/>
              <a:gd name="connsiteX53" fmla="*/ 752475 w 2002259"/>
              <a:gd name="connsiteY53" fmla="*/ 2606146 h 3034771"/>
              <a:gd name="connsiteX54" fmla="*/ 690562 w 2002259"/>
              <a:gd name="connsiteY54" fmla="*/ 2520421 h 3034771"/>
              <a:gd name="connsiteX55" fmla="*/ 652462 w 2002259"/>
              <a:gd name="connsiteY55" fmla="*/ 2434695 h 3034771"/>
              <a:gd name="connsiteX56" fmla="*/ 642937 w 2002259"/>
              <a:gd name="connsiteY56" fmla="*/ 2363258 h 3034771"/>
              <a:gd name="connsiteX57" fmla="*/ 619124 w 2002259"/>
              <a:gd name="connsiteY57" fmla="*/ 2229909 h 3034771"/>
              <a:gd name="connsiteX58" fmla="*/ 600075 w 2002259"/>
              <a:gd name="connsiteY58" fmla="*/ 2053696 h 3034771"/>
              <a:gd name="connsiteX59" fmla="*/ 590550 w 2002259"/>
              <a:gd name="connsiteY59" fmla="*/ 1901295 h 3034771"/>
              <a:gd name="connsiteX60" fmla="*/ 547687 w 2002259"/>
              <a:gd name="connsiteY60" fmla="*/ 1734608 h 3034771"/>
              <a:gd name="connsiteX61" fmla="*/ 504825 w 2002259"/>
              <a:gd name="connsiteY61" fmla="*/ 1663171 h 3034771"/>
              <a:gd name="connsiteX62" fmla="*/ 428625 w 2002259"/>
              <a:gd name="connsiteY62" fmla="*/ 1596496 h 3034771"/>
              <a:gd name="connsiteX63" fmla="*/ 352424 w 2002259"/>
              <a:gd name="connsiteY63" fmla="*/ 1563158 h 3034771"/>
              <a:gd name="connsiteX64" fmla="*/ 319087 w 2002259"/>
              <a:gd name="connsiteY64" fmla="*/ 1520296 h 3034771"/>
              <a:gd name="connsiteX65" fmla="*/ 290512 w 2002259"/>
              <a:gd name="connsiteY65" fmla="*/ 1444096 h 3034771"/>
              <a:gd name="connsiteX66" fmla="*/ 309562 w 2002259"/>
              <a:gd name="connsiteY66" fmla="*/ 1377421 h 3034771"/>
              <a:gd name="connsiteX67" fmla="*/ 314325 w 2002259"/>
              <a:gd name="connsiteY67" fmla="*/ 1320271 h 3034771"/>
              <a:gd name="connsiteX68" fmla="*/ 295275 w 2002259"/>
              <a:gd name="connsiteY68" fmla="*/ 1258358 h 3034771"/>
              <a:gd name="connsiteX0" fmla="*/ 295275 w 2002259"/>
              <a:gd name="connsiteY0" fmla="*/ 1257300 h 3033713"/>
              <a:gd name="connsiteX1" fmla="*/ 261937 w 2002259"/>
              <a:gd name="connsiteY1" fmla="*/ 1133475 h 3033713"/>
              <a:gd name="connsiteX2" fmla="*/ 223837 w 2002259"/>
              <a:gd name="connsiteY2" fmla="*/ 1004888 h 3033713"/>
              <a:gd name="connsiteX3" fmla="*/ 204787 w 2002259"/>
              <a:gd name="connsiteY3" fmla="*/ 890588 h 3033713"/>
              <a:gd name="connsiteX4" fmla="*/ 190500 w 2002259"/>
              <a:gd name="connsiteY4" fmla="*/ 814388 h 3033713"/>
              <a:gd name="connsiteX5" fmla="*/ 171450 w 2002259"/>
              <a:gd name="connsiteY5" fmla="*/ 738188 h 3033713"/>
              <a:gd name="connsiteX6" fmla="*/ 114300 w 2002259"/>
              <a:gd name="connsiteY6" fmla="*/ 628650 h 3033713"/>
              <a:gd name="connsiteX7" fmla="*/ 28575 w 2002259"/>
              <a:gd name="connsiteY7" fmla="*/ 504825 h 3033713"/>
              <a:gd name="connsiteX8" fmla="*/ 0 w 2002259"/>
              <a:gd name="connsiteY8" fmla="*/ 338138 h 3033713"/>
              <a:gd name="connsiteX9" fmla="*/ 14287 w 2002259"/>
              <a:gd name="connsiteY9" fmla="*/ 190500 h 3033713"/>
              <a:gd name="connsiteX10" fmla="*/ 47625 w 2002259"/>
              <a:gd name="connsiteY10" fmla="*/ 128588 h 3033713"/>
              <a:gd name="connsiteX11" fmla="*/ 171450 w 2002259"/>
              <a:gd name="connsiteY11" fmla="*/ 57150 h 3033713"/>
              <a:gd name="connsiteX12" fmla="*/ 352425 w 2002259"/>
              <a:gd name="connsiteY12" fmla="*/ 0 h 3033713"/>
              <a:gd name="connsiteX13" fmla="*/ 442912 w 2002259"/>
              <a:gd name="connsiteY13" fmla="*/ 38100 h 3033713"/>
              <a:gd name="connsiteX14" fmla="*/ 528637 w 2002259"/>
              <a:gd name="connsiteY14" fmla="*/ 14287 h 3033713"/>
              <a:gd name="connsiteX15" fmla="*/ 595312 w 2002259"/>
              <a:gd name="connsiteY15" fmla="*/ 9525 h 3033713"/>
              <a:gd name="connsiteX16" fmla="*/ 781050 w 2002259"/>
              <a:gd name="connsiteY16" fmla="*/ 76200 h 3033713"/>
              <a:gd name="connsiteX17" fmla="*/ 890587 w 2002259"/>
              <a:gd name="connsiteY17" fmla="*/ 195263 h 3033713"/>
              <a:gd name="connsiteX18" fmla="*/ 1085850 w 2002259"/>
              <a:gd name="connsiteY18" fmla="*/ 566738 h 3033713"/>
              <a:gd name="connsiteX19" fmla="*/ 1285875 w 2002259"/>
              <a:gd name="connsiteY19" fmla="*/ 795338 h 3033713"/>
              <a:gd name="connsiteX20" fmla="*/ 1309687 w 2002259"/>
              <a:gd name="connsiteY20" fmla="*/ 914400 h 3033713"/>
              <a:gd name="connsiteX21" fmla="*/ 1304925 w 2002259"/>
              <a:gd name="connsiteY21" fmla="*/ 1062038 h 3033713"/>
              <a:gd name="connsiteX22" fmla="*/ 1219200 w 2002259"/>
              <a:gd name="connsiteY22" fmla="*/ 1138238 h 3033713"/>
              <a:gd name="connsiteX23" fmla="*/ 1190625 w 2002259"/>
              <a:gd name="connsiteY23" fmla="*/ 1228725 h 3033713"/>
              <a:gd name="connsiteX24" fmla="*/ 1233487 w 2002259"/>
              <a:gd name="connsiteY24" fmla="*/ 1419225 h 3033713"/>
              <a:gd name="connsiteX25" fmla="*/ 1314450 w 2002259"/>
              <a:gd name="connsiteY25" fmla="*/ 1590675 h 3033713"/>
              <a:gd name="connsiteX26" fmla="*/ 1428750 w 2002259"/>
              <a:gd name="connsiteY26" fmla="*/ 1752600 h 3033713"/>
              <a:gd name="connsiteX27" fmla="*/ 1514475 w 2002259"/>
              <a:gd name="connsiteY27" fmla="*/ 1843088 h 3033713"/>
              <a:gd name="connsiteX28" fmla="*/ 1538287 w 2002259"/>
              <a:gd name="connsiteY28" fmla="*/ 1914525 h 3033713"/>
              <a:gd name="connsiteX29" fmla="*/ 1585912 w 2002259"/>
              <a:gd name="connsiteY29" fmla="*/ 2081213 h 3033713"/>
              <a:gd name="connsiteX30" fmla="*/ 1614487 w 2002259"/>
              <a:gd name="connsiteY30" fmla="*/ 2109788 h 3033713"/>
              <a:gd name="connsiteX31" fmla="*/ 1671637 w 2002259"/>
              <a:gd name="connsiteY31" fmla="*/ 2243138 h 3033713"/>
              <a:gd name="connsiteX32" fmla="*/ 1790700 w 2002259"/>
              <a:gd name="connsiteY32" fmla="*/ 2371725 h 3033713"/>
              <a:gd name="connsiteX33" fmla="*/ 1890713 w 2002259"/>
              <a:gd name="connsiteY33" fmla="*/ 2495550 h 3033713"/>
              <a:gd name="connsiteX34" fmla="*/ 1971674 w 2002259"/>
              <a:gd name="connsiteY34" fmla="*/ 2614613 h 3033713"/>
              <a:gd name="connsiteX35" fmla="*/ 1995487 w 2002259"/>
              <a:gd name="connsiteY35" fmla="*/ 2719389 h 3033713"/>
              <a:gd name="connsiteX36" fmla="*/ 1990724 w 2002259"/>
              <a:gd name="connsiteY36" fmla="*/ 2814638 h 3033713"/>
              <a:gd name="connsiteX37" fmla="*/ 1971674 w 2002259"/>
              <a:gd name="connsiteY37" fmla="*/ 2895602 h 3033713"/>
              <a:gd name="connsiteX38" fmla="*/ 1919288 w 2002259"/>
              <a:gd name="connsiteY38" fmla="*/ 2933701 h 3033713"/>
              <a:gd name="connsiteX39" fmla="*/ 1847850 w 2002259"/>
              <a:gd name="connsiteY39" fmla="*/ 2957513 h 3033713"/>
              <a:gd name="connsiteX40" fmla="*/ 1785938 w 2002259"/>
              <a:gd name="connsiteY40" fmla="*/ 2990851 h 3033713"/>
              <a:gd name="connsiteX41" fmla="*/ 1709738 w 2002259"/>
              <a:gd name="connsiteY41" fmla="*/ 3024187 h 3033713"/>
              <a:gd name="connsiteX42" fmla="*/ 1624012 w 2002259"/>
              <a:gd name="connsiteY42" fmla="*/ 3033713 h 3033713"/>
              <a:gd name="connsiteX43" fmla="*/ 1490662 w 2002259"/>
              <a:gd name="connsiteY43" fmla="*/ 3033713 h 3033713"/>
              <a:gd name="connsiteX44" fmla="*/ 1381125 w 2002259"/>
              <a:gd name="connsiteY44" fmla="*/ 3033713 h 3033713"/>
              <a:gd name="connsiteX45" fmla="*/ 1276350 w 2002259"/>
              <a:gd name="connsiteY45" fmla="*/ 3033713 h 3033713"/>
              <a:gd name="connsiteX46" fmla="*/ 1176337 w 2002259"/>
              <a:gd name="connsiteY46" fmla="*/ 2995613 h 3033713"/>
              <a:gd name="connsiteX47" fmla="*/ 1128712 w 2002259"/>
              <a:gd name="connsiteY47" fmla="*/ 2947988 h 3033713"/>
              <a:gd name="connsiteX48" fmla="*/ 1085850 w 2002259"/>
              <a:gd name="connsiteY48" fmla="*/ 2843213 h 3033713"/>
              <a:gd name="connsiteX49" fmla="*/ 1062037 w 2002259"/>
              <a:gd name="connsiteY49" fmla="*/ 2786063 h 3033713"/>
              <a:gd name="connsiteX50" fmla="*/ 1038225 w 2002259"/>
              <a:gd name="connsiteY50" fmla="*/ 2752725 h 3033713"/>
              <a:gd name="connsiteX51" fmla="*/ 928687 w 2002259"/>
              <a:gd name="connsiteY51" fmla="*/ 2686050 h 3033713"/>
              <a:gd name="connsiteX52" fmla="*/ 871537 w 2002259"/>
              <a:gd name="connsiteY52" fmla="*/ 2662238 h 3033713"/>
              <a:gd name="connsiteX53" fmla="*/ 752475 w 2002259"/>
              <a:gd name="connsiteY53" fmla="*/ 2605088 h 3033713"/>
              <a:gd name="connsiteX54" fmla="*/ 690562 w 2002259"/>
              <a:gd name="connsiteY54" fmla="*/ 2519363 h 3033713"/>
              <a:gd name="connsiteX55" fmla="*/ 652462 w 2002259"/>
              <a:gd name="connsiteY55" fmla="*/ 2433637 h 3033713"/>
              <a:gd name="connsiteX56" fmla="*/ 642937 w 2002259"/>
              <a:gd name="connsiteY56" fmla="*/ 2362200 h 3033713"/>
              <a:gd name="connsiteX57" fmla="*/ 619124 w 2002259"/>
              <a:gd name="connsiteY57" fmla="*/ 2228851 h 3033713"/>
              <a:gd name="connsiteX58" fmla="*/ 600075 w 2002259"/>
              <a:gd name="connsiteY58" fmla="*/ 2052638 h 3033713"/>
              <a:gd name="connsiteX59" fmla="*/ 590550 w 2002259"/>
              <a:gd name="connsiteY59" fmla="*/ 1900237 h 3033713"/>
              <a:gd name="connsiteX60" fmla="*/ 547687 w 2002259"/>
              <a:gd name="connsiteY60" fmla="*/ 1733550 h 3033713"/>
              <a:gd name="connsiteX61" fmla="*/ 504825 w 2002259"/>
              <a:gd name="connsiteY61" fmla="*/ 1662113 h 3033713"/>
              <a:gd name="connsiteX62" fmla="*/ 428625 w 2002259"/>
              <a:gd name="connsiteY62" fmla="*/ 1595438 h 3033713"/>
              <a:gd name="connsiteX63" fmla="*/ 352424 w 2002259"/>
              <a:gd name="connsiteY63" fmla="*/ 1562100 h 3033713"/>
              <a:gd name="connsiteX64" fmla="*/ 319087 w 2002259"/>
              <a:gd name="connsiteY64" fmla="*/ 1519238 h 3033713"/>
              <a:gd name="connsiteX65" fmla="*/ 290512 w 2002259"/>
              <a:gd name="connsiteY65" fmla="*/ 1443038 h 3033713"/>
              <a:gd name="connsiteX66" fmla="*/ 309562 w 2002259"/>
              <a:gd name="connsiteY66" fmla="*/ 1376363 h 3033713"/>
              <a:gd name="connsiteX67" fmla="*/ 314325 w 2002259"/>
              <a:gd name="connsiteY67" fmla="*/ 1319213 h 3033713"/>
              <a:gd name="connsiteX68" fmla="*/ 295275 w 2002259"/>
              <a:gd name="connsiteY68" fmla="*/ 1257300 h 3033713"/>
              <a:gd name="connsiteX0" fmla="*/ 295275 w 2002259"/>
              <a:gd name="connsiteY0" fmla="*/ 1252538 h 3028951"/>
              <a:gd name="connsiteX1" fmla="*/ 261937 w 2002259"/>
              <a:gd name="connsiteY1" fmla="*/ 1128713 h 3028951"/>
              <a:gd name="connsiteX2" fmla="*/ 223837 w 2002259"/>
              <a:gd name="connsiteY2" fmla="*/ 1000126 h 3028951"/>
              <a:gd name="connsiteX3" fmla="*/ 204787 w 2002259"/>
              <a:gd name="connsiteY3" fmla="*/ 885826 h 3028951"/>
              <a:gd name="connsiteX4" fmla="*/ 190500 w 2002259"/>
              <a:gd name="connsiteY4" fmla="*/ 809626 h 3028951"/>
              <a:gd name="connsiteX5" fmla="*/ 171450 w 2002259"/>
              <a:gd name="connsiteY5" fmla="*/ 733426 h 3028951"/>
              <a:gd name="connsiteX6" fmla="*/ 114300 w 2002259"/>
              <a:gd name="connsiteY6" fmla="*/ 623888 h 3028951"/>
              <a:gd name="connsiteX7" fmla="*/ 28575 w 2002259"/>
              <a:gd name="connsiteY7" fmla="*/ 500063 h 3028951"/>
              <a:gd name="connsiteX8" fmla="*/ 0 w 2002259"/>
              <a:gd name="connsiteY8" fmla="*/ 333376 h 3028951"/>
              <a:gd name="connsiteX9" fmla="*/ 14287 w 2002259"/>
              <a:gd name="connsiteY9" fmla="*/ 185738 h 3028951"/>
              <a:gd name="connsiteX10" fmla="*/ 47625 w 2002259"/>
              <a:gd name="connsiteY10" fmla="*/ 123826 h 3028951"/>
              <a:gd name="connsiteX11" fmla="*/ 171450 w 2002259"/>
              <a:gd name="connsiteY11" fmla="*/ 52388 h 3028951"/>
              <a:gd name="connsiteX12" fmla="*/ 304800 w 2002259"/>
              <a:gd name="connsiteY12" fmla="*/ 0 h 3028951"/>
              <a:gd name="connsiteX13" fmla="*/ 442912 w 2002259"/>
              <a:gd name="connsiteY13" fmla="*/ 33338 h 3028951"/>
              <a:gd name="connsiteX14" fmla="*/ 528637 w 2002259"/>
              <a:gd name="connsiteY14" fmla="*/ 9525 h 3028951"/>
              <a:gd name="connsiteX15" fmla="*/ 595312 w 2002259"/>
              <a:gd name="connsiteY15" fmla="*/ 4763 h 3028951"/>
              <a:gd name="connsiteX16" fmla="*/ 781050 w 2002259"/>
              <a:gd name="connsiteY16" fmla="*/ 71438 h 3028951"/>
              <a:gd name="connsiteX17" fmla="*/ 890587 w 2002259"/>
              <a:gd name="connsiteY17" fmla="*/ 190501 h 3028951"/>
              <a:gd name="connsiteX18" fmla="*/ 1085850 w 2002259"/>
              <a:gd name="connsiteY18" fmla="*/ 561976 h 3028951"/>
              <a:gd name="connsiteX19" fmla="*/ 1285875 w 2002259"/>
              <a:gd name="connsiteY19" fmla="*/ 790576 h 3028951"/>
              <a:gd name="connsiteX20" fmla="*/ 1309687 w 2002259"/>
              <a:gd name="connsiteY20" fmla="*/ 909638 h 3028951"/>
              <a:gd name="connsiteX21" fmla="*/ 1304925 w 2002259"/>
              <a:gd name="connsiteY21" fmla="*/ 1057276 h 3028951"/>
              <a:gd name="connsiteX22" fmla="*/ 1219200 w 2002259"/>
              <a:gd name="connsiteY22" fmla="*/ 1133476 h 3028951"/>
              <a:gd name="connsiteX23" fmla="*/ 1190625 w 2002259"/>
              <a:gd name="connsiteY23" fmla="*/ 1223963 h 3028951"/>
              <a:gd name="connsiteX24" fmla="*/ 1233487 w 2002259"/>
              <a:gd name="connsiteY24" fmla="*/ 1414463 h 3028951"/>
              <a:gd name="connsiteX25" fmla="*/ 1314450 w 2002259"/>
              <a:gd name="connsiteY25" fmla="*/ 1585913 h 3028951"/>
              <a:gd name="connsiteX26" fmla="*/ 1428750 w 2002259"/>
              <a:gd name="connsiteY26" fmla="*/ 1747838 h 3028951"/>
              <a:gd name="connsiteX27" fmla="*/ 1514475 w 2002259"/>
              <a:gd name="connsiteY27" fmla="*/ 1838326 h 3028951"/>
              <a:gd name="connsiteX28" fmla="*/ 1538287 w 2002259"/>
              <a:gd name="connsiteY28" fmla="*/ 1909763 h 3028951"/>
              <a:gd name="connsiteX29" fmla="*/ 1585912 w 2002259"/>
              <a:gd name="connsiteY29" fmla="*/ 2076451 h 3028951"/>
              <a:gd name="connsiteX30" fmla="*/ 1614487 w 2002259"/>
              <a:gd name="connsiteY30" fmla="*/ 2105026 h 3028951"/>
              <a:gd name="connsiteX31" fmla="*/ 1671637 w 2002259"/>
              <a:gd name="connsiteY31" fmla="*/ 2238376 h 3028951"/>
              <a:gd name="connsiteX32" fmla="*/ 1790700 w 2002259"/>
              <a:gd name="connsiteY32" fmla="*/ 2366963 h 3028951"/>
              <a:gd name="connsiteX33" fmla="*/ 1890713 w 2002259"/>
              <a:gd name="connsiteY33" fmla="*/ 2490788 h 3028951"/>
              <a:gd name="connsiteX34" fmla="*/ 1971674 w 2002259"/>
              <a:gd name="connsiteY34" fmla="*/ 2609851 h 3028951"/>
              <a:gd name="connsiteX35" fmla="*/ 1995487 w 2002259"/>
              <a:gd name="connsiteY35" fmla="*/ 2714627 h 3028951"/>
              <a:gd name="connsiteX36" fmla="*/ 1990724 w 2002259"/>
              <a:gd name="connsiteY36" fmla="*/ 2809876 h 3028951"/>
              <a:gd name="connsiteX37" fmla="*/ 1971674 w 2002259"/>
              <a:gd name="connsiteY37" fmla="*/ 2890840 h 3028951"/>
              <a:gd name="connsiteX38" fmla="*/ 1919288 w 2002259"/>
              <a:gd name="connsiteY38" fmla="*/ 2928939 h 3028951"/>
              <a:gd name="connsiteX39" fmla="*/ 1847850 w 2002259"/>
              <a:gd name="connsiteY39" fmla="*/ 2952751 h 3028951"/>
              <a:gd name="connsiteX40" fmla="*/ 1785938 w 2002259"/>
              <a:gd name="connsiteY40" fmla="*/ 2986089 h 3028951"/>
              <a:gd name="connsiteX41" fmla="*/ 1709738 w 2002259"/>
              <a:gd name="connsiteY41" fmla="*/ 3019425 h 3028951"/>
              <a:gd name="connsiteX42" fmla="*/ 1624012 w 2002259"/>
              <a:gd name="connsiteY42" fmla="*/ 3028951 h 3028951"/>
              <a:gd name="connsiteX43" fmla="*/ 1490662 w 2002259"/>
              <a:gd name="connsiteY43" fmla="*/ 3028951 h 3028951"/>
              <a:gd name="connsiteX44" fmla="*/ 1381125 w 2002259"/>
              <a:gd name="connsiteY44" fmla="*/ 3028951 h 3028951"/>
              <a:gd name="connsiteX45" fmla="*/ 1276350 w 2002259"/>
              <a:gd name="connsiteY45" fmla="*/ 3028951 h 3028951"/>
              <a:gd name="connsiteX46" fmla="*/ 1176337 w 2002259"/>
              <a:gd name="connsiteY46" fmla="*/ 2990851 h 3028951"/>
              <a:gd name="connsiteX47" fmla="*/ 1128712 w 2002259"/>
              <a:gd name="connsiteY47" fmla="*/ 2943226 h 3028951"/>
              <a:gd name="connsiteX48" fmla="*/ 1085850 w 2002259"/>
              <a:gd name="connsiteY48" fmla="*/ 2838451 h 3028951"/>
              <a:gd name="connsiteX49" fmla="*/ 1062037 w 2002259"/>
              <a:gd name="connsiteY49" fmla="*/ 2781301 h 3028951"/>
              <a:gd name="connsiteX50" fmla="*/ 1038225 w 2002259"/>
              <a:gd name="connsiteY50" fmla="*/ 2747963 h 3028951"/>
              <a:gd name="connsiteX51" fmla="*/ 928687 w 2002259"/>
              <a:gd name="connsiteY51" fmla="*/ 2681288 h 3028951"/>
              <a:gd name="connsiteX52" fmla="*/ 871537 w 2002259"/>
              <a:gd name="connsiteY52" fmla="*/ 2657476 h 3028951"/>
              <a:gd name="connsiteX53" fmla="*/ 752475 w 2002259"/>
              <a:gd name="connsiteY53" fmla="*/ 2600326 h 3028951"/>
              <a:gd name="connsiteX54" fmla="*/ 690562 w 2002259"/>
              <a:gd name="connsiteY54" fmla="*/ 2514601 h 3028951"/>
              <a:gd name="connsiteX55" fmla="*/ 652462 w 2002259"/>
              <a:gd name="connsiteY55" fmla="*/ 2428875 h 3028951"/>
              <a:gd name="connsiteX56" fmla="*/ 642937 w 2002259"/>
              <a:gd name="connsiteY56" fmla="*/ 2357438 h 3028951"/>
              <a:gd name="connsiteX57" fmla="*/ 619124 w 2002259"/>
              <a:gd name="connsiteY57" fmla="*/ 2224089 h 3028951"/>
              <a:gd name="connsiteX58" fmla="*/ 600075 w 2002259"/>
              <a:gd name="connsiteY58" fmla="*/ 2047876 h 3028951"/>
              <a:gd name="connsiteX59" fmla="*/ 590550 w 2002259"/>
              <a:gd name="connsiteY59" fmla="*/ 1895475 h 3028951"/>
              <a:gd name="connsiteX60" fmla="*/ 547687 w 2002259"/>
              <a:gd name="connsiteY60" fmla="*/ 1728788 h 3028951"/>
              <a:gd name="connsiteX61" fmla="*/ 504825 w 2002259"/>
              <a:gd name="connsiteY61" fmla="*/ 1657351 h 3028951"/>
              <a:gd name="connsiteX62" fmla="*/ 428625 w 2002259"/>
              <a:gd name="connsiteY62" fmla="*/ 1590676 h 3028951"/>
              <a:gd name="connsiteX63" fmla="*/ 352424 w 2002259"/>
              <a:gd name="connsiteY63" fmla="*/ 1557338 h 3028951"/>
              <a:gd name="connsiteX64" fmla="*/ 319087 w 2002259"/>
              <a:gd name="connsiteY64" fmla="*/ 1514476 h 3028951"/>
              <a:gd name="connsiteX65" fmla="*/ 290512 w 2002259"/>
              <a:gd name="connsiteY65" fmla="*/ 1438276 h 3028951"/>
              <a:gd name="connsiteX66" fmla="*/ 309562 w 2002259"/>
              <a:gd name="connsiteY66" fmla="*/ 1371601 h 3028951"/>
              <a:gd name="connsiteX67" fmla="*/ 314325 w 2002259"/>
              <a:gd name="connsiteY67" fmla="*/ 1314451 h 3028951"/>
              <a:gd name="connsiteX68" fmla="*/ 295275 w 2002259"/>
              <a:gd name="connsiteY68" fmla="*/ 1252538 h 3028951"/>
              <a:gd name="connsiteX0" fmla="*/ 295275 w 2002259"/>
              <a:gd name="connsiteY0" fmla="*/ 1252538 h 3028951"/>
              <a:gd name="connsiteX1" fmla="*/ 261937 w 2002259"/>
              <a:gd name="connsiteY1" fmla="*/ 1128713 h 3028951"/>
              <a:gd name="connsiteX2" fmla="*/ 223837 w 2002259"/>
              <a:gd name="connsiteY2" fmla="*/ 1000126 h 3028951"/>
              <a:gd name="connsiteX3" fmla="*/ 204787 w 2002259"/>
              <a:gd name="connsiteY3" fmla="*/ 885826 h 3028951"/>
              <a:gd name="connsiteX4" fmla="*/ 190500 w 2002259"/>
              <a:gd name="connsiteY4" fmla="*/ 809626 h 3028951"/>
              <a:gd name="connsiteX5" fmla="*/ 171450 w 2002259"/>
              <a:gd name="connsiteY5" fmla="*/ 733426 h 3028951"/>
              <a:gd name="connsiteX6" fmla="*/ 114300 w 2002259"/>
              <a:gd name="connsiteY6" fmla="*/ 623888 h 3028951"/>
              <a:gd name="connsiteX7" fmla="*/ 28575 w 2002259"/>
              <a:gd name="connsiteY7" fmla="*/ 500063 h 3028951"/>
              <a:gd name="connsiteX8" fmla="*/ 0 w 2002259"/>
              <a:gd name="connsiteY8" fmla="*/ 333376 h 3028951"/>
              <a:gd name="connsiteX9" fmla="*/ 14287 w 2002259"/>
              <a:gd name="connsiteY9" fmla="*/ 185738 h 3028951"/>
              <a:gd name="connsiteX10" fmla="*/ 47625 w 2002259"/>
              <a:gd name="connsiteY10" fmla="*/ 123826 h 3028951"/>
              <a:gd name="connsiteX11" fmla="*/ 171450 w 2002259"/>
              <a:gd name="connsiteY11" fmla="*/ 52388 h 3028951"/>
              <a:gd name="connsiteX12" fmla="*/ 304800 w 2002259"/>
              <a:gd name="connsiteY12" fmla="*/ 0 h 3028951"/>
              <a:gd name="connsiteX13" fmla="*/ 395287 w 2002259"/>
              <a:gd name="connsiteY13" fmla="*/ 28575 h 3028951"/>
              <a:gd name="connsiteX14" fmla="*/ 528637 w 2002259"/>
              <a:gd name="connsiteY14" fmla="*/ 9525 h 3028951"/>
              <a:gd name="connsiteX15" fmla="*/ 595312 w 2002259"/>
              <a:gd name="connsiteY15" fmla="*/ 4763 h 3028951"/>
              <a:gd name="connsiteX16" fmla="*/ 781050 w 2002259"/>
              <a:gd name="connsiteY16" fmla="*/ 71438 h 3028951"/>
              <a:gd name="connsiteX17" fmla="*/ 890587 w 2002259"/>
              <a:gd name="connsiteY17" fmla="*/ 190501 h 3028951"/>
              <a:gd name="connsiteX18" fmla="*/ 1085850 w 2002259"/>
              <a:gd name="connsiteY18" fmla="*/ 561976 h 3028951"/>
              <a:gd name="connsiteX19" fmla="*/ 1285875 w 2002259"/>
              <a:gd name="connsiteY19" fmla="*/ 790576 h 3028951"/>
              <a:gd name="connsiteX20" fmla="*/ 1309687 w 2002259"/>
              <a:gd name="connsiteY20" fmla="*/ 909638 h 3028951"/>
              <a:gd name="connsiteX21" fmla="*/ 1304925 w 2002259"/>
              <a:gd name="connsiteY21" fmla="*/ 1057276 h 3028951"/>
              <a:gd name="connsiteX22" fmla="*/ 1219200 w 2002259"/>
              <a:gd name="connsiteY22" fmla="*/ 1133476 h 3028951"/>
              <a:gd name="connsiteX23" fmla="*/ 1190625 w 2002259"/>
              <a:gd name="connsiteY23" fmla="*/ 1223963 h 3028951"/>
              <a:gd name="connsiteX24" fmla="*/ 1233487 w 2002259"/>
              <a:gd name="connsiteY24" fmla="*/ 1414463 h 3028951"/>
              <a:gd name="connsiteX25" fmla="*/ 1314450 w 2002259"/>
              <a:gd name="connsiteY25" fmla="*/ 1585913 h 3028951"/>
              <a:gd name="connsiteX26" fmla="*/ 1428750 w 2002259"/>
              <a:gd name="connsiteY26" fmla="*/ 1747838 h 3028951"/>
              <a:gd name="connsiteX27" fmla="*/ 1514475 w 2002259"/>
              <a:gd name="connsiteY27" fmla="*/ 1838326 h 3028951"/>
              <a:gd name="connsiteX28" fmla="*/ 1538287 w 2002259"/>
              <a:gd name="connsiteY28" fmla="*/ 1909763 h 3028951"/>
              <a:gd name="connsiteX29" fmla="*/ 1585912 w 2002259"/>
              <a:gd name="connsiteY29" fmla="*/ 2076451 h 3028951"/>
              <a:gd name="connsiteX30" fmla="*/ 1614487 w 2002259"/>
              <a:gd name="connsiteY30" fmla="*/ 2105026 h 3028951"/>
              <a:gd name="connsiteX31" fmla="*/ 1671637 w 2002259"/>
              <a:gd name="connsiteY31" fmla="*/ 2238376 h 3028951"/>
              <a:gd name="connsiteX32" fmla="*/ 1790700 w 2002259"/>
              <a:gd name="connsiteY32" fmla="*/ 2366963 h 3028951"/>
              <a:gd name="connsiteX33" fmla="*/ 1890713 w 2002259"/>
              <a:gd name="connsiteY33" fmla="*/ 2490788 h 3028951"/>
              <a:gd name="connsiteX34" fmla="*/ 1971674 w 2002259"/>
              <a:gd name="connsiteY34" fmla="*/ 2609851 h 3028951"/>
              <a:gd name="connsiteX35" fmla="*/ 1995487 w 2002259"/>
              <a:gd name="connsiteY35" fmla="*/ 2714627 h 3028951"/>
              <a:gd name="connsiteX36" fmla="*/ 1990724 w 2002259"/>
              <a:gd name="connsiteY36" fmla="*/ 2809876 h 3028951"/>
              <a:gd name="connsiteX37" fmla="*/ 1971674 w 2002259"/>
              <a:gd name="connsiteY37" fmla="*/ 2890840 h 3028951"/>
              <a:gd name="connsiteX38" fmla="*/ 1919288 w 2002259"/>
              <a:gd name="connsiteY38" fmla="*/ 2928939 h 3028951"/>
              <a:gd name="connsiteX39" fmla="*/ 1847850 w 2002259"/>
              <a:gd name="connsiteY39" fmla="*/ 2952751 h 3028951"/>
              <a:gd name="connsiteX40" fmla="*/ 1785938 w 2002259"/>
              <a:gd name="connsiteY40" fmla="*/ 2986089 h 3028951"/>
              <a:gd name="connsiteX41" fmla="*/ 1709738 w 2002259"/>
              <a:gd name="connsiteY41" fmla="*/ 3019425 h 3028951"/>
              <a:gd name="connsiteX42" fmla="*/ 1624012 w 2002259"/>
              <a:gd name="connsiteY42" fmla="*/ 3028951 h 3028951"/>
              <a:gd name="connsiteX43" fmla="*/ 1490662 w 2002259"/>
              <a:gd name="connsiteY43" fmla="*/ 3028951 h 3028951"/>
              <a:gd name="connsiteX44" fmla="*/ 1381125 w 2002259"/>
              <a:gd name="connsiteY44" fmla="*/ 3028951 h 3028951"/>
              <a:gd name="connsiteX45" fmla="*/ 1276350 w 2002259"/>
              <a:gd name="connsiteY45" fmla="*/ 3028951 h 3028951"/>
              <a:gd name="connsiteX46" fmla="*/ 1176337 w 2002259"/>
              <a:gd name="connsiteY46" fmla="*/ 2990851 h 3028951"/>
              <a:gd name="connsiteX47" fmla="*/ 1128712 w 2002259"/>
              <a:gd name="connsiteY47" fmla="*/ 2943226 h 3028951"/>
              <a:gd name="connsiteX48" fmla="*/ 1085850 w 2002259"/>
              <a:gd name="connsiteY48" fmla="*/ 2838451 h 3028951"/>
              <a:gd name="connsiteX49" fmla="*/ 1062037 w 2002259"/>
              <a:gd name="connsiteY49" fmla="*/ 2781301 h 3028951"/>
              <a:gd name="connsiteX50" fmla="*/ 1038225 w 2002259"/>
              <a:gd name="connsiteY50" fmla="*/ 2747963 h 3028951"/>
              <a:gd name="connsiteX51" fmla="*/ 928687 w 2002259"/>
              <a:gd name="connsiteY51" fmla="*/ 2681288 h 3028951"/>
              <a:gd name="connsiteX52" fmla="*/ 871537 w 2002259"/>
              <a:gd name="connsiteY52" fmla="*/ 2657476 h 3028951"/>
              <a:gd name="connsiteX53" fmla="*/ 752475 w 2002259"/>
              <a:gd name="connsiteY53" fmla="*/ 2600326 h 3028951"/>
              <a:gd name="connsiteX54" fmla="*/ 690562 w 2002259"/>
              <a:gd name="connsiteY54" fmla="*/ 2514601 h 3028951"/>
              <a:gd name="connsiteX55" fmla="*/ 652462 w 2002259"/>
              <a:gd name="connsiteY55" fmla="*/ 2428875 h 3028951"/>
              <a:gd name="connsiteX56" fmla="*/ 642937 w 2002259"/>
              <a:gd name="connsiteY56" fmla="*/ 2357438 h 3028951"/>
              <a:gd name="connsiteX57" fmla="*/ 619124 w 2002259"/>
              <a:gd name="connsiteY57" fmla="*/ 2224089 h 3028951"/>
              <a:gd name="connsiteX58" fmla="*/ 600075 w 2002259"/>
              <a:gd name="connsiteY58" fmla="*/ 2047876 h 3028951"/>
              <a:gd name="connsiteX59" fmla="*/ 590550 w 2002259"/>
              <a:gd name="connsiteY59" fmla="*/ 1895475 h 3028951"/>
              <a:gd name="connsiteX60" fmla="*/ 547687 w 2002259"/>
              <a:gd name="connsiteY60" fmla="*/ 1728788 h 3028951"/>
              <a:gd name="connsiteX61" fmla="*/ 504825 w 2002259"/>
              <a:gd name="connsiteY61" fmla="*/ 1657351 h 3028951"/>
              <a:gd name="connsiteX62" fmla="*/ 428625 w 2002259"/>
              <a:gd name="connsiteY62" fmla="*/ 1590676 h 3028951"/>
              <a:gd name="connsiteX63" fmla="*/ 352424 w 2002259"/>
              <a:gd name="connsiteY63" fmla="*/ 1557338 h 3028951"/>
              <a:gd name="connsiteX64" fmla="*/ 319087 w 2002259"/>
              <a:gd name="connsiteY64" fmla="*/ 1514476 h 3028951"/>
              <a:gd name="connsiteX65" fmla="*/ 290512 w 2002259"/>
              <a:gd name="connsiteY65" fmla="*/ 1438276 h 3028951"/>
              <a:gd name="connsiteX66" fmla="*/ 309562 w 2002259"/>
              <a:gd name="connsiteY66" fmla="*/ 1371601 h 3028951"/>
              <a:gd name="connsiteX67" fmla="*/ 314325 w 2002259"/>
              <a:gd name="connsiteY67" fmla="*/ 1314451 h 3028951"/>
              <a:gd name="connsiteX68" fmla="*/ 295275 w 2002259"/>
              <a:gd name="connsiteY68" fmla="*/ 1252538 h 3028951"/>
              <a:gd name="connsiteX0" fmla="*/ 295275 w 2002259"/>
              <a:gd name="connsiteY0" fmla="*/ 1252538 h 3028951"/>
              <a:gd name="connsiteX1" fmla="*/ 261937 w 2002259"/>
              <a:gd name="connsiteY1" fmla="*/ 1128713 h 3028951"/>
              <a:gd name="connsiteX2" fmla="*/ 223837 w 2002259"/>
              <a:gd name="connsiteY2" fmla="*/ 1000126 h 3028951"/>
              <a:gd name="connsiteX3" fmla="*/ 204787 w 2002259"/>
              <a:gd name="connsiteY3" fmla="*/ 885826 h 3028951"/>
              <a:gd name="connsiteX4" fmla="*/ 190500 w 2002259"/>
              <a:gd name="connsiteY4" fmla="*/ 809626 h 3028951"/>
              <a:gd name="connsiteX5" fmla="*/ 171450 w 2002259"/>
              <a:gd name="connsiteY5" fmla="*/ 733426 h 3028951"/>
              <a:gd name="connsiteX6" fmla="*/ 114300 w 2002259"/>
              <a:gd name="connsiteY6" fmla="*/ 623888 h 3028951"/>
              <a:gd name="connsiteX7" fmla="*/ 28575 w 2002259"/>
              <a:gd name="connsiteY7" fmla="*/ 500063 h 3028951"/>
              <a:gd name="connsiteX8" fmla="*/ 0 w 2002259"/>
              <a:gd name="connsiteY8" fmla="*/ 333376 h 3028951"/>
              <a:gd name="connsiteX9" fmla="*/ 14287 w 2002259"/>
              <a:gd name="connsiteY9" fmla="*/ 185738 h 3028951"/>
              <a:gd name="connsiteX10" fmla="*/ 47625 w 2002259"/>
              <a:gd name="connsiteY10" fmla="*/ 123826 h 3028951"/>
              <a:gd name="connsiteX11" fmla="*/ 171450 w 2002259"/>
              <a:gd name="connsiteY11" fmla="*/ 52388 h 3028951"/>
              <a:gd name="connsiteX12" fmla="*/ 304800 w 2002259"/>
              <a:gd name="connsiteY12" fmla="*/ 0 h 3028951"/>
              <a:gd name="connsiteX13" fmla="*/ 395287 w 2002259"/>
              <a:gd name="connsiteY13" fmla="*/ 28575 h 3028951"/>
              <a:gd name="connsiteX14" fmla="*/ 461963 w 2002259"/>
              <a:gd name="connsiteY14" fmla="*/ 33338 h 3028951"/>
              <a:gd name="connsiteX15" fmla="*/ 528637 w 2002259"/>
              <a:gd name="connsiteY15" fmla="*/ 9525 h 3028951"/>
              <a:gd name="connsiteX16" fmla="*/ 595312 w 2002259"/>
              <a:gd name="connsiteY16" fmla="*/ 4763 h 3028951"/>
              <a:gd name="connsiteX17" fmla="*/ 781050 w 2002259"/>
              <a:gd name="connsiteY17" fmla="*/ 71438 h 3028951"/>
              <a:gd name="connsiteX18" fmla="*/ 890587 w 2002259"/>
              <a:gd name="connsiteY18" fmla="*/ 190501 h 3028951"/>
              <a:gd name="connsiteX19" fmla="*/ 1085850 w 2002259"/>
              <a:gd name="connsiteY19" fmla="*/ 561976 h 3028951"/>
              <a:gd name="connsiteX20" fmla="*/ 1285875 w 2002259"/>
              <a:gd name="connsiteY20" fmla="*/ 790576 h 3028951"/>
              <a:gd name="connsiteX21" fmla="*/ 1309687 w 2002259"/>
              <a:gd name="connsiteY21" fmla="*/ 909638 h 3028951"/>
              <a:gd name="connsiteX22" fmla="*/ 1304925 w 2002259"/>
              <a:gd name="connsiteY22" fmla="*/ 1057276 h 3028951"/>
              <a:gd name="connsiteX23" fmla="*/ 1219200 w 2002259"/>
              <a:gd name="connsiteY23" fmla="*/ 1133476 h 3028951"/>
              <a:gd name="connsiteX24" fmla="*/ 1190625 w 2002259"/>
              <a:gd name="connsiteY24" fmla="*/ 1223963 h 3028951"/>
              <a:gd name="connsiteX25" fmla="*/ 1233487 w 2002259"/>
              <a:gd name="connsiteY25" fmla="*/ 1414463 h 3028951"/>
              <a:gd name="connsiteX26" fmla="*/ 1314450 w 2002259"/>
              <a:gd name="connsiteY26" fmla="*/ 1585913 h 3028951"/>
              <a:gd name="connsiteX27" fmla="*/ 1428750 w 2002259"/>
              <a:gd name="connsiteY27" fmla="*/ 1747838 h 3028951"/>
              <a:gd name="connsiteX28" fmla="*/ 1514475 w 2002259"/>
              <a:gd name="connsiteY28" fmla="*/ 1838326 h 3028951"/>
              <a:gd name="connsiteX29" fmla="*/ 1538287 w 2002259"/>
              <a:gd name="connsiteY29" fmla="*/ 1909763 h 3028951"/>
              <a:gd name="connsiteX30" fmla="*/ 1585912 w 2002259"/>
              <a:gd name="connsiteY30" fmla="*/ 2076451 h 3028951"/>
              <a:gd name="connsiteX31" fmla="*/ 1614487 w 2002259"/>
              <a:gd name="connsiteY31" fmla="*/ 2105026 h 3028951"/>
              <a:gd name="connsiteX32" fmla="*/ 1671637 w 2002259"/>
              <a:gd name="connsiteY32" fmla="*/ 2238376 h 3028951"/>
              <a:gd name="connsiteX33" fmla="*/ 1790700 w 2002259"/>
              <a:gd name="connsiteY33" fmla="*/ 2366963 h 3028951"/>
              <a:gd name="connsiteX34" fmla="*/ 1890713 w 2002259"/>
              <a:gd name="connsiteY34" fmla="*/ 2490788 h 3028951"/>
              <a:gd name="connsiteX35" fmla="*/ 1971674 w 2002259"/>
              <a:gd name="connsiteY35" fmla="*/ 2609851 h 3028951"/>
              <a:gd name="connsiteX36" fmla="*/ 1995487 w 2002259"/>
              <a:gd name="connsiteY36" fmla="*/ 2714627 h 3028951"/>
              <a:gd name="connsiteX37" fmla="*/ 1990724 w 2002259"/>
              <a:gd name="connsiteY37" fmla="*/ 2809876 h 3028951"/>
              <a:gd name="connsiteX38" fmla="*/ 1971674 w 2002259"/>
              <a:gd name="connsiteY38" fmla="*/ 2890840 h 3028951"/>
              <a:gd name="connsiteX39" fmla="*/ 1919288 w 2002259"/>
              <a:gd name="connsiteY39" fmla="*/ 2928939 h 3028951"/>
              <a:gd name="connsiteX40" fmla="*/ 1847850 w 2002259"/>
              <a:gd name="connsiteY40" fmla="*/ 2952751 h 3028951"/>
              <a:gd name="connsiteX41" fmla="*/ 1785938 w 2002259"/>
              <a:gd name="connsiteY41" fmla="*/ 2986089 h 3028951"/>
              <a:gd name="connsiteX42" fmla="*/ 1709738 w 2002259"/>
              <a:gd name="connsiteY42" fmla="*/ 3019425 h 3028951"/>
              <a:gd name="connsiteX43" fmla="*/ 1624012 w 2002259"/>
              <a:gd name="connsiteY43" fmla="*/ 3028951 h 3028951"/>
              <a:gd name="connsiteX44" fmla="*/ 1490662 w 2002259"/>
              <a:gd name="connsiteY44" fmla="*/ 3028951 h 3028951"/>
              <a:gd name="connsiteX45" fmla="*/ 1381125 w 2002259"/>
              <a:gd name="connsiteY45" fmla="*/ 3028951 h 3028951"/>
              <a:gd name="connsiteX46" fmla="*/ 1276350 w 2002259"/>
              <a:gd name="connsiteY46" fmla="*/ 3028951 h 3028951"/>
              <a:gd name="connsiteX47" fmla="*/ 1176337 w 2002259"/>
              <a:gd name="connsiteY47" fmla="*/ 2990851 h 3028951"/>
              <a:gd name="connsiteX48" fmla="*/ 1128712 w 2002259"/>
              <a:gd name="connsiteY48" fmla="*/ 2943226 h 3028951"/>
              <a:gd name="connsiteX49" fmla="*/ 1085850 w 2002259"/>
              <a:gd name="connsiteY49" fmla="*/ 2838451 h 3028951"/>
              <a:gd name="connsiteX50" fmla="*/ 1062037 w 2002259"/>
              <a:gd name="connsiteY50" fmla="*/ 2781301 h 3028951"/>
              <a:gd name="connsiteX51" fmla="*/ 1038225 w 2002259"/>
              <a:gd name="connsiteY51" fmla="*/ 2747963 h 3028951"/>
              <a:gd name="connsiteX52" fmla="*/ 928687 w 2002259"/>
              <a:gd name="connsiteY52" fmla="*/ 2681288 h 3028951"/>
              <a:gd name="connsiteX53" fmla="*/ 871537 w 2002259"/>
              <a:gd name="connsiteY53" fmla="*/ 2657476 h 3028951"/>
              <a:gd name="connsiteX54" fmla="*/ 752475 w 2002259"/>
              <a:gd name="connsiteY54" fmla="*/ 2600326 h 3028951"/>
              <a:gd name="connsiteX55" fmla="*/ 690562 w 2002259"/>
              <a:gd name="connsiteY55" fmla="*/ 2514601 h 3028951"/>
              <a:gd name="connsiteX56" fmla="*/ 652462 w 2002259"/>
              <a:gd name="connsiteY56" fmla="*/ 2428875 h 3028951"/>
              <a:gd name="connsiteX57" fmla="*/ 642937 w 2002259"/>
              <a:gd name="connsiteY57" fmla="*/ 2357438 h 3028951"/>
              <a:gd name="connsiteX58" fmla="*/ 619124 w 2002259"/>
              <a:gd name="connsiteY58" fmla="*/ 2224089 h 3028951"/>
              <a:gd name="connsiteX59" fmla="*/ 600075 w 2002259"/>
              <a:gd name="connsiteY59" fmla="*/ 2047876 h 3028951"/>
              <a:gd name="connsiteX60" fmla="*/ 590550 w 2002259"/>
              <a:gd name="connsiteY60" fmla="*/ 1895475 h 3028951"/>
              <a:gd name="connsiteX61" fmla="*/ 547687 w 2002259"/>
              <a:gd name="connsiteY61" fmla="*/ 1728788 h 3028951"/>
              <a:gd name="connsiteX62" fmla="*/ 504825 w 2002259"/>
              <a:gd name="connsiteY62" fmla="*/ 1657351 h 3028951"/>
              <a:gd name="connsiteX63" fmla="*/ 428625 w 2002259"/>
              <a:gd name="connsiteY63" fmla="*/ 1590676 h 3028951"/>
              <a:gd name="connsiteX64" fmla="*/ 352424 w 2002259"/>
              <a:gd name="connsiteY64" fmla="*/ 1557338 h 3028951"/>
              <a:gd name="connsiteX65" fmla="*/ 319087 w 2002259"/>
              <a:gd name="connsiteY65" fmla="*/ 1514476 h 3028951"/>
              <a:gd name="connsiteX66" fmla="*/ 290512 w 2002259"/>
              <a:gd name="connsiteY66" fmla="*/ 1438276 h 3028951"/>
              <a:gd name="connsiteX67" fmla="*/ 309562 w 2002259"/>
              <a:gd name="connsiteY67" fmla="*/ 1371601 h 3028951"/>
              <a:gd name="connsiteX68" fmla="*/ 314325 w 2002259"/>
              <a:gd name="connsiteY68" fmla="*/ 1314451 h 3028951"/>
              <a:gd name="connsiteX69" fmla="*/ 295275 w 2002259"/>
              <a:gd name="connsiteY69" fmla="*/ 1252538 h 3028951"/>
              <a:gd name="connsiteX0" fmla="*/ 295275 w 2002259"/>
              <a:gd name="connsiteY0" fmla="*/ 1252538 h 3028951"/>
              <a:gd name="connsiteX1" fmla="*/ 261937 w 2002259"/>
              <a:gd name="connsiteY1" fmla="*/ 1128713 h 3028951"/>
              <a:gd name="connsiteX2" fmla="*/ 223837 w 2002259"/>
              <a:gd name="connsiteY2" fmla="*/ 1000126 h 3028951"/>
              <a:gd name="connsiteX3" fmla="*/ 204787 w 2002259"/>
              <a:gd name="connsiteY3" fmla="*/ 885826 h 3028951"/>
              <a:gd name="connsiteX4" fmla="*/ 190500 w 2002259"/>
              <a:gd name="connsiteY4" fmla="*/ 809626 h 3028951"/>
              <a:gd name="connsiteX5" fmla="*/ 171450 w 2002259"/>
              <a:gd name="connsiteY5" fmla="*/ 733426 h 3028951"/>
              <a:gd name="connsiteX6" fmla="*/ 114300 w 2002259"/>
              <a:gd name="connsiteY6" fmla="*/ 623888 h 3028951"/>
              <a:gd name="connsiteX7" fmla="*/ 28575 w 2002259"/>
              <a:gd name="connsiteY7" fmla="*/ 500063 h 3028951"/>
              <a:gd name="connsiteX8" fmla="*/ 0 w 2002259"/>
              <a:gd name="connsiteY8" fmla="*/ 333376 h 3028951"/>
              <a:gd name="connsiteX9" fmla="*/ 14287 w 2002259"/>
              <a:gd name="connsiteY9" fmla="*/ 185738 h 3028951"/>
              <a:gd name="connsiteX10" fmla="*/ 47625 w 2002259"/>
              <a:gd name="connsiteY10" fmla="*/ 123826 h 3028951"/>
              <a:gd name="connsiteX11" fmla="*/ 171450 w 2002259"/>
              <a:gd name="connsiteY11" fmla="*/ 52388 h 3028951"/>
              <a:gd name="connsiteX12" fmla="*/ 304800 w 2002259"/>
              <a:gd name="connsiteY12" fmla="*/ 0 h 3028951"/>
              <a:gd name="connsiteX13" fmla="*/ 395287 w 2002259"/>
              <a:gd name="connsiteY13" fmla="*/ 28575 h 3028951"/>
              <a:gd name="connsiteX14" fmla="*/ 461963 w 2002259"/>
              <a:gd name="connsiteY14" fmla="*/ 33338 h 3028951"/>
              <a:gd name="connsiteX15" fmla="*/ 528637 w 2002259"/>
              <a:gd name="connsiteY15" fmla="*/ 9525 h 3028951"/>
              <a:gd name="connsiteX16" fmla="*/ 595312 w 2002259"/>
              <a:gd name="connsiteY16" fmla="*/ 4763 h 3028951"/>
              <a:gd name="connsiteX17" fmla="*/ 676276 w 2002259"/>
              <a:gd name="connsiteY17" fmla="*/ 9526 h 3028951"/>
              <a:gd name="connsiteX18" fmla="*/ 781050 w 2002259"/>
              <a:gd name="connsiteY18" fmla="*/ 71438 h 3028951"/>
              <a:gd name="connsiteX19" fmla="*/ 890587 w 2002259"/>
              <a:gd name="connsiteY19" fmla="*/ 190501 h 3028951"/>
              <a:gd name="connsiteX20" fmla="*/ 1085850 w 2002259"/>
              <a:gd name="connsiteY20" fmla="*/ 561976 h 3028951"/>
              <a:gd name="connsiteX21" fmla="*/ 1285875 w 2002259"/>
              <a:gd name="connsiteY21" fmla="*/ 790576 h 3028951"/>
              <a:gd name="connsiteX22" fmla="*/ 1309687 w 2002259"/>
              <a:gd name="connsiteY22" fmla="*/ 909638 h 3028951"/>
              <a:gd name="connsiteX23" fmla="*/ 1304925 w 2002259"/>
              <a:gd name="connsiteY23" fmla="*/ 1057276 h 3028951"/>
              <a:gd name="connsiteX24" fmla="*/ 1219200 w 2002259"/>
              <a:gd name="connsiteY24" fmla="*/ 1133476 h 3028951"/>
              <a:gd name="connsiteX25" fmla="*/ 1190625 w 2002259"/>
              <a:gd name="connsiteY25" fmla="*/ 1223963 h 3028951"/>
              <a:gd name="connsiteX26" fmla="*/ 1233487 w 2002259"/>
              <a:gd name="connsiteY26" fmla="*/ 1414463 h 3028951"/>
              <a:gd name="connsiteX27" fmla="*/ 1314450 w 2002259"/>
              <a:gd name="connsiteY27" fmla="*/ 1585913 h 3028951"/>
              <a:gd name="connsiteX28" fmla="*/ 1428750 w 2002259"/>
              <a:gd name="connsiteY28" fmla="*/ 1747838 h 3028951"/>
              <a:gd name="connsiteX29" fmla="*/ 1514475 w 2002259"/>
              <a:gd name="connsiteY29" fmla="*/ 1838326 h 3028951"/>
              <a:gd name="connsiteX30" fmla="*/ 1538287 w 2002259"/>
              <a:gd name="connsiteY30" fmla="*/ 1909763 h 3028951"/>
              <a:gd name="connsiteX31" fmla="*/ 1585912 w 2002259"/>
              <a:gd name="connsiteY31" fmla="*/ 2076451 h 3028951"/>
              <a:gd name="connsiteX32" fmla="*/ 1614487 w 2002259"/>
              <a:gd name="connsiteY32" fmla="*/ 2105026 h 3028951"/>
              <a:gd name="connsiteX33" fmla="*/ 1671637 w 2002259"/>
              <a:gd name="connsiteY33" fmla="*/ 2238376 h 3028951"/>
              <a:gd name="connsiteX34" fmla="*/ 1790700 w 2002259"/>
              <a:gd name="connsiteY34" fmla="*/ 2366963 h 3028951"/>
              <a:gd name="connsiteX35" fmla="*/ 1890713 w 2002259"/>
              <a:gd name="connsiteY35" fmla="*/ 2490788 h 3028951"/>
              <a:gd name="connsiteX36" fmla="*/ 1971674 w 2002259"/>
              <a:gd name="connsiteY36" fmla="*/ 2609851 h 3028951"/>
              <a:gd name="connsiteX37" fmla="*/ 1995487 w 2002259"/>
              <a:gd name="connsiteY37" fmla="*/ 2714627 h 3028951"/>
              <a:gd name="connsiteX38" fmla="*/ 1990724 w 2002259"/>
              <a:gd name="connsiteY38" fmla="*/ 2809876 h 3028951"/>
              <a:gd name="connsiteX39" fmla="*/ 1971674 w 2002259"/>
              <a:gd name="connsiteY39" fmla="*/ 2890840 h 3028951"/>
              <a:gd name="connsiteX40" fmla="*/ 1919288 w 2002259"/>
              <a:gd name="connsiteY40" fmla="*/ 2928939 h 3028951"/>
              <a:gd name="connsiteX41" fmla="*/ 1847850 w 2002259"/>
              <a:gd name="connsiteY41" fmla="*/ 2952751 h 3028951"/>
              <a:gd name="connsiteX42" fmla="*/ 1785938 w 2002259"/>
              <a:gd name="connsiteY42" fmla="*/ 2986089 h 3028951"/>
              <a:gd name="connsiteX43" fmla="*/ 1709738 w 2002259"/>
              <a:gd name="connsiteY43" fmla="*/ 3019425 h 3028951"/>
              <a:gd name="connsiteX44" fmla="*/ 1624012 w 2002259"/>
              <a:gd name="connsiteY44" fmla="*/ 3028951 h 3028951"/>
              <a:gd name="connsiteX45" fmla="*/ 1490662 w 2002259"/>
              <a:gd name="connsiteY45" fmla="*/ 3028951 h 3028951"/>
              <a:gd name="connsiteX46" fmla="*/ 1381125 w 2002259"/>
              <a:gd name="connsiteY46" fmla="*/ 3028951 h 3028951"/>
              <a:gd name="connsiteX47" fmla="*/ 1276350 w 2002259"/>
              <a:gd name="connsiteY47" fmla="*/ 3028951 h 3028951"/>
              <a:gd name="connsiteX48" fmla="*/ 1176337 w 2002259"/>
              <a:gd name="connsiteY48" fmla="*/ 2990851 h 3028951"/>
              <a:gd name="connsiteX49" fmla="*/ 1128712 w 2002259"/>
              <a:gd name="connsiteY49" fmla="*/ 2943226 h 3028951"/>
              <a:gd name="connsiteX50" fmla="*/ 1085850 w 2002259"/>
              <a:gd name="connsiteY50" fmla="*/ 2838451 h 3028951"/>
              <a:gd name="connsiteX51" fmla="*/ 1062037 w 2002259"/>
              <a:gd name="connsiteY51" fmla="*/ 2781301 h 3028951"/>
              <a:gd name="connsiteX52" fmla="*/ 1038225 w 2002259"/>
              <a:gd name="connsiteY52" fmla="*/ 2747963 h 3028951"/>
              <a:gd name="connsiteX53" fmla="*/ 928687 w 2002259"/>
              <a:gd name="connsiteY53" fmla="*/ 2681288 h 3028951"/>
              <a:gd name="connsiteX54" fmla="*/ 871537 w 2002259"/>
              <a:gd name="connsiteY54" fmla="*/ 2657476 h 3028951"/>
              <a:gd name="connsiteX55" fmla="*/ 752475 w 2002259"/>
              <a:gd name="connsiteY55" fmla="*/ 2600326 h 3028951"/>
              <a:gd name="connsiteX56" fmla="*/ 690562 w 2002259"/>
              <a:gd name="connsiteY56" fmla="*/ 2514601 h 3028951"/>
              <a:gd name="connsiteX57" fmla="*/ 652462 w 2002259"/>
              <a:gd name="connsiteY57" fmla="*/ 2428875 h 3028951"/>
              <a:gd name="connsiteX58" fmla="*/ 642937 w 2002259"/>
              <a:gd name="connsiteY58" fmla="*/ 2357438 h 3028951"/>
              <a:gd name="connsiteX59" fmla="*/ 619124 w 2002259"/>
              <a:gd name="connsiteY59" fmla="*/ 2224089 h 3028951"/>
              <a:gd name="connsiteX60" fmla="*/ 600075 w 2002259"/>
              <a:gd name="connsiteY60" fmla="*/ 2047876 h 3028951"/>
              <a:gd name="connsiteX61" fmla="*/ 590550 w 2002259"/>
              <a:gd name="connsiteY61" fmla="*/ 1895475 h 3028951"/>
              <a:gd name="connsiteX62" fmla="*/ 547687 w 2002259"/>
              <a:gd name="connsiteY62" fmla="*/ 1728788 h 3028951"/>
              <a:gd name="connsiteX63" fmla="*/ 504825 w 2002259"/>
              <a:gd name="connsiteY63" fmla="*/ 1657351 h 3028951"/>
              <a:gd name="connsiteX64" fmla="*/ 428625 w 2002259"/>
              <a:gd name="connsiteY64" fmla="*/ 1590676 h 3028951"/>
              <a:gd name="connsiteX65" fmla="*/ 352424 w 2002259"/>
              <a:gd name="connsiteY65" fmla="*/ 1557338 h 3028951"/>
              <a:gd name="connsiteX66" fmla="*/ 319087 w 2002259"/>
              <a:gd name="connsiteY66" fmla="*/ 1514476 h 3028951"/>
              <a:gd name="connsiteX67" fmla="*/ 290512 w 2002259"/>
              <a:gd name="connsiteY67" fmla="*/ 1438276 h 3028951"/>
              <a:gd name="connsiteX68" fmla="*/ 309562 w 2002259"/>
              <a:gd name="connsiteY68" fmla="*/ 1371601 h 3028951"/>
              <a:gd name="connsiteX69" fmla="*/ 314325 w 2002259"/>
              <a:gd name="connsiteY69" fmla="*/ 1314451 h 3028951"/>
              <a:gd name="connsiteX70" fmla="*/ 295275 w 2002259"/>
              <a:gd name="connsiteY70" fmla="*/ 1252538 h 3028951"/>
              <a:gd name="connsiteX0" fmla="*/ 295275 w 2002259"/>
              <a:gd name="connsiteY0" fmla="*/ 1252538 h 3028951"/>
              <a:gd name="connsiteX1" fmla="*/ 261937 w 2002259"/>
              <a:gd name="connsiteY1" fmla="*/ 1128713 h 3028951"/>
              <a:gd name="connsiteX2" fmla="*/ 223837 w 2002259"/>
              <a:gd name="connsiteY2" fmla="*/ 1000126 h 3028951"/>
              <a:gd name="connsiteX3" fmla="*/ 204787 w 2002259"/>
              <a:gd name="connsiteY3" fmla="*/ 885826 h 3028951"/>
              <a:gd name="connsiteX4" fmla="*/ 190500 w 2002259"/>
              <a:gd name="connsiteY4" fmla="*/ 809626 h 3028951"/>
              <a:gd name="connsiteX5" fmla="*/ 171450 w 2002259"/>
              <a:gd name="connsiteY5" fmla="*/ 733426 h 3028951"/>
              <a:gd name="connsiteX6" fmla="*/ 114300 w 2002259"/>
              <a:gd name="connsiteY6" fmla="*/ 623888 h 3028951"/>
              <a:gd name="connsiteX7" fmla="*/ 28575 w 2002259"/>
              <a:gd name="connsiteY7" fmla="*/ 500063 h 3028951"/>
              <a:gd name="connsiteX8" fmla="*/ 0 w 2002259"/>
              <a:gd name="connsiteY8" fmla="*/ 333376 h 3028951"/>
              <a:gd name="connsiteX9" fmla="*/ 14287 w 2002259"/>
              <a:gd name="connsiteY9" fmla="*/ 185738 h 3028951"/>
              <a:gd name="connsiteX10" fmla="*/ 47625 w 2002259"/>
              <a:gd name="connsiteY10" fmla="*/ 123826 h 3028951"/>
              <a:gd name="connsiteX11" fmla="*/ 133350 w 2002259"/>
              <a:gd name="connsiteY11" fmla="*/ 33338 h 3028951"/>
              <a:gd name="connsiteX12" fmla="*/ 304800 w 2002259"/>
              <a:gd name="connsiteY12" fmla="*/ 0 h 3028951"/>
              <a:gd name="connsiteX13" fmla="*/ 395287 w 2002259"/>
              <a:gd name="connsiteY13" fmla="*/ 28575 h 3028951"/>
              <a:gd name="connsiteX14" fmla="*/ 461963 w 2002259"/>
              <a:gd name="connsiteY14" fmla="*/ 33338 h 3028951"/>
              <a:gd name="connsiteX15" fmla="*/ 528637 w 2002259"/>
              <a:gd name="connsiteY15" fmla="*/ 9525 h 3028951"/>
              <a:gd name="connsiteX16" fmla="*/ 595312 w 2002259"/>
              <a:gd name="connsiteY16" fmla="*/ 4763 h 3028951"/>
              <a:gd name="connsiteX17" fmla="*/ 676276 w 2002259"/>
              <a:gd name="connsiteY17" fmla="*/ 9526 h 3028951"/>
              <a:gd name="connsiteX18" fmla="*/ 781050 w 2002259"/>
              <a:gd name="connsiteY18" fmla="*/ 71438 h 3028951"/>
              <a:gd name="connsiteX19" fmla="*/ 890587 w 2002259"/>
              <a:gd name="connsiteY19" fmla="*/ 190501 h 3028951"/>
              <a:gd name="connsiteX20" fmla="*/ 1085850 w 2002259"/>
              <a:gd name="connsiteY20" fmla="*/ 561976 h 3028951"/>
              <a:gd name="connsiteX21" fmla="*/ 1285875 w 2002259"/>
              <a:gd name="connsiteY21" fmla="*/ 790576 h 3028951"/>
              <a:gd name="connsiteX22" fmla="*/ 1309687 w 2002259"/>
              <a:gd name="connsiteY22" fmla="*/ 909638 h 3028951"/>
              <a:gd name="connsiteX23" fmla="*/ 1304925 w 2002259"/>
              <a:gd name="connsiteY23" fmla="*/ 1057276 h 3028951"/>
              <a:gd name="connsiteX24" fmla="*/ 1219200 w 2002259"/>
              <a:gd name="connsiteY24" fmla="*/ 1133476 h 3028951"/>
              <a:gd name="connsiteX25" fmla="*/ 1190625 w 2002259"/>
              <a:gd name="connsiteY25" fmla="*/ 1223963 h 3028951"/>
              <a:gd name="connsiteX26" fmla="*/ 1233487 w 2002259"/>
              <a:gd name="connsiteY26" fmla="*/ 1414463 h 3028951"/>
              <a:gd name="connsiteX27" fmla="*/ 1314450 w 2002259"/>
              <a:gd name="connsiteY27" fmla="*/ 1585913 h 3028951"/>
              <a:gd name="connsiteX28" fmla="*/ 1428750 w 2002259"/>
              <a:gd name="connsiteY28" fmla="*/ 1747838 h 3028951"/>
              <a:gd name="connsiteX29" fmla="*/ 1514475 w 2002259"/>
              <a:gd name="connsiteY29" fmla="*/ 1838326 h 3028951"/>
              <a:gd name="connsiteX30" fmla="*/ 1538287 w 2002259"/>
              <a:gd name="connsiteY30" fmla="*/ 1909763 h 3028951"/>
              <a:gd name="connsiteX31" fmla="*/ 1585912 w 2002259"/>
              <a:gd name="connsiteY31" fmla="*/ 2076451 h 3028951"/>
              <a:gd name="connsiteX32" fmla="*/ 1614487 w 2002259"/>
              <a:gd name="connsiteY32" fmla="*/ 2105026 h 3028951"/>
              <a:gd name="connsiteX33" fmla="*/ 1671637 w 2002259"/>
              <a:gd name="connsiteY33" fmla="*/ 2238376 h 3028951"/>
              <a:gd name="connsiteX34" fmla="*/ 1790700 w 2002259"/>
              <a:gd name="connsiteY34" fmla="*/ 2366963 h 3028951"/>
              <a:gd name="connsiteX35" fmla="*/ 1890713 w 2002259"/>
              <a:gd name="connsiteY35" fmla="*/ 2490788 h 3028951"/>
              <a:gd name="connsiteX36" fmla="*/ 1971674 w 2002259"/>
              <a:gd name="connsiteY36" fmla="*/ 2609851 h 3028951"/>
              <a:gd name="connsiteX37" fmla="*/ 1995487 w 2002259"/>
              <a:gd name="connsiteY37" fmla="*/ 2714627 h 3028951"/>
              <a:gd name="connsiteX38" fmla="*/ 1990724 w 2002259"/>
              <a:gd name="connsiteY38" fmla="*/ 2809876 h 3028951"/>
              <a:gd name="connsiteX39" fmla="*/ 1971674 w 2002259"/>
              <a:gd name="connsiteY39" fmla="*/ 2890840 h 3028951"/>
              <a:gd name="connsiteX40" fmla="*/ 1919288 w 2002259"/>
              <a:gd name="connsiteY40" fmla="*/ 2928939 h 3028951"/>
              <a:gd name="connsiteX41" fmla="*/ 1847850 w 2002259"/>
              <a:gd name="connsiteY41" fmla="*/ 2952751 h 3028951"/>
              <a:gd name="connsiteX42" fmla="*/ 1785938 w 2002259"/>
              <a:gd name="connsiteY42" fmla="*/ 2986089 h 3028951"/>
              <a:gd name="connsiteX43" fmla="*/ 1709738 w 2002259"/>
              <a:gd name="connsiteY43" fmla="*/ 3019425 h 3028951"/>
              <a:gd name="connsiteX44" fmla="*/ 1624012 w 2002259"/>
              <a:gd name="connsiteY44" fmla="*/ 3028951 h 3028951"/>
              <a:gd name="connsiteX45" fmla="*/ 1490662 w 2002259"/>
              <a:gd name="connsiteY45" fmla="*/ 3028951 h 3028951"/>
              <a:gd name="connsiteX46" fmla="*/ 1381125 w 2002259"/>
              <a:gd name="connsiteY46" fmla="*/ 3028951 h 3028951"/>
              <a:gd name="connsiteX47" fmla="*/ 1276350 w 2002259"/>
              <a:gd name="connsiteY47" fmla="*/ 3028951 h 3028951"/>
              <a:gd name="connsiteX48" fmla="*/ 1176337 w 2002259"/>
              <a:gd name="connsiteY48" fmla="*/ 2990851 h 3028951"/>
              <a:gd name="connsiteX49" fmla="*/ 1128712 w 2002259"/>
              <a:gd name="connsiteY49" fmla="*/ 2943226 h 3028951"/>
              <a:gd name="connsiteX50" fmla="*/ 1085850 w 2002259"/>
              <a:gd name="connsiteY50" fmla="*/ 2838451 h 3028951"/>
              <a:gd name="connsiteX51" fmla="*/ 1062037 w 2002259"/>
              <a:gd name="connsiteY51" fmla="*/ 2781301 h 3028951"/>
              <a:gd name="connsiteX52" fmla="*/ 1038225 w 2002259"/>
              <a:gd name="connsiteY52" fmla="*/ 2747963 h 3028951"/>
              <a:gd name="connsiteX53" fmla="*/ 928687 w 2002259"/>
              <a:gd name="connsiteY53" fmla="*/ 2681288 h 3028951"/>
              <a:gd name="connsiteX54" fmla="*/ 871537 w 2002259"/>
              <a:gd name="connsiteY54" fmla="*/ 2657476 h 3028951"/>
              <a:gd name="connsiteX55" fmla="*/ 752475 w 2002259"/>
              <a:gd name="connsiteY55" fmla="*/ 2600326 h 3028951"/>
              <a:gd name="connsiteX56" fmla="*/ 690562 w 2002259"/>
              <a:gd name="connsiteY56" fmla="*/ 2514601 h 3028951"/>
              <a:gd name="connsiteX57" fmla="*/ 652462 w 2002259"/>
              <a:gd name="connsiteY57" fmla="*/ 2428875 h 3028951"/>
              <a:gd name="connsiteX58" fmla="*/ 642937 w 2002259"/>
              <a:gd name="connsiteY58" fmla="*/ 2357438 h 3028951"/>
              <a:gd name="connsiteX59" fmla="*/ 619124 w 2002259"/>
              <a:gd name="connsiteY59" fmla="*/ 2224089 h 3028951"/>
              <a:gd name="connsiteX60" fmla="*/ 600075 w 2002259"/>
              <a:gd name="connsiteY60" fmla="*/ 2047876 h 3028951"/>
              <a:gd name="connsiteX61" fmla="*/ 590550 w 2002259"/>
              <a:gd name="connsiteY61" fmla="*/ 1895475 h 3028951"/>
              <a:gd name="connsiteX62" fmla="*/ 547687 w 2002259"/>
              <a:gd name="connsiteY62" fmla="*/ 1728788 h 3028951"/>
              <a:gd name="connsiteX63" fmla="*/ 504825 w 2002259"/>
              <a:gd name="connsiteY63" fmla="*/ 1657351 h 3028951"/>
              <a:gd name="connsiteX64" fmla="*/ 428625 w 2002259"/>
              <a:gd name="connsiteY64" fmla="*/ 1590676 h 3028951"/>
              <a:gd name="connsiteX65" fmla="*/ 352424 w 2002259"/>
              <a:gd name="connsiteY65" fmla="*/ 1557338 h 3028951"/>
              <a:gd name="connsiteX66" fmla="*/ 319087 w 2002259"/>
              <a:gd name="connsiteY66" fmla="*/ 1514476 h 3028951"/>
              <a:gd name="connsiteX67" fmla="*/ 290512 w 2002259"/>
              <a:gd name="connsiteY67" fmla="*/ 1438276 h 3028951"/>
              <a:gd name="connsiteX68" fmla="*/ 309562 w 2002259"/>
              <a:gd name="connsiteY68" fmla="*/ 1371601 h 3028951"/>
              <a:gd name="connsiteX69" fmla="*/ 314325 w 2002259"/>
              <a:gd name="connsiteY69" fmla="*/ 1314451 h 3028951"/>
              <a:gd name="connsiteX70" fmla="*/ 295275 w 2002259"/>
              <a:gd name="connsiteY70" fmla="*/ 1252538 h 3028951"/>
              <a:gd name="connsiteX0" fmla="*/ 295275 w 2002259"/>
              <a:gd name="connsiteY0" fmla="*/ 1252538 h 3028951"/>
              <a:gd name="connsiteX1" fmla="*/ 261937 w 2002259"/>
              <a:gd name="connsiteY1" fmla="*/ 1128713 h 3028951"/>
              <a:gd name="connsiteX2" fmla="*/ 223837 w 2002259"/>
              <a:gd name="connsiteY2" fmla="*/ 1000126 h 3028951"/>
              <a:gd name="connsiteX3" fmla="*/ 204787 w 2002259"/>
              <a:gd name="connsiteY3" fmla="*/ 885826 h 3028951"/>
              <a:gd name="connsiteX4" fmla="*/ 190500 w 2002259"/>
              <a:gd name="connsiteY4" fmla="*/ 809626 h 3028951"/>
              <a:gd name="connsiteX5" fmla="*/ 171450 w 2002259"/>
              <a:gd name="connsiteY5" fmla="*/ 733426 h 3028951"/>
              <a:gd name="connsiteX6" fmla="*/ 114300 w 2002259"/>
              <a:gd name="connsiteY6" fmla="*/ 623888 h 3028951"/>
              <a:gd name="connsiteX7" fmla="*/ 28575 w 2002259"/>
              <a:gd name="connsiteY7" fmla="*/ 500063 h 3028951"/>
              <a:gd name="connsiteX8" fmla="*/ 0 w 2002259"/>
              <a:gd name="connsiteY8" fmla="*/ 333376 h 3028951"/>
              <a:gd name="connsiteX9" fmla="*/ 14287 w 2002259"/>
              <a:gd name="connsiteY9" fmla="*/ 185738 h 3028951"/>
              <a:gd name="connsiteX10" fmla="*/ 47625 w 2002259"/>
              <a:gd name="connsiteY10" fmla="*/ 123826 h 3028951"/>
              <a:gd name="connsiteX11" fmla="*/ 133350 w 2002259"/>
              <a:gd name="connsiteY11" fmla="*/ 33338 h 3028951"/>
              <a:gd name="connsiteX12" fmla="*/ 304800 w 2002259"/>
              <a:gd name="connsiteY12" fmla="*/ 0 h 3028951"/>
              <a:gd name="connsiteX13" fmla="*/ 395287 w 2002259"/>
              <a:gd name="connsiteY13" fmla="*/ 28575 h 3028951"/>
              <a:gd name="connsiteX14" fmla="*/ 461963 w 2002259"/>
              <a:gd name="connsiteY14" fmla="*/ 33338 h 3028951"/>
              <a:gd name="connsiteX15" fmla="*/ 528637 w 2002259"/>
              <a:gd name="connsiteY15" fmla="*/ 9525 h 3028951"/>
              <a:gd name="connsiteX16" fmla="*/ 595312 w 2002259"/>
              <a:gd name="connsiteY16" fmla="*/ 4763 h 3028951"/>
              <a:gd name="connsiteX17" fmla="*/ 676276 w 2002259"/>
              <a:gd name="connsiteY17" fmla="*/ 9526 h 3028951"/>
              <a:gd name="connsiteX18" fmla="*/ 781050 w 2002259"/>
              <a:gd name="connsiteY18" fmla="*/ 71438 h 3028951"/>
              <a:gd name="connsiteX19" fmla="*/ 890587 w 2002259"/>
              <a:gd name="connsiteY19" fmla="*/ 190501 h 3028951"/>
              <a:gd name="connsiteX20" fmla="*/ 1085850 w 2002259"/>
              <a:gd name="connsiteY20" fmla="*/ 561976 h 3028951"/>
              <a:gd name="connsiteX21" fmla="*/ 1285875 w 2002259"/>
              <a:gd name="connsiteY21" fmla="*/ 790576 h 3028951"/>
              <a:gd name="connsiteX22" fmla="*/ 1309687 w 2002259"/>
              <a:gd name="connsiteY22" fmla="*/ 909638 h 3028951"/>
              <a:gd name="connsiteX23" fmla="*/ 1304925 w 2002259"/>
              <a:gd name="connsiteY23" fmla="*/ 1057276 h 3028951"/>
              <a:gd name="connsiteX24" fmla="*/ 1219200 w 2002259"/>
              <a:gd name="connsiteY24" fmla="*/ 1133476 h 3028951"/>
              <a:gd name="connsiteX25" fmla="*/ 1190625 w 2002259"/>
              <a:gd name="connsiteY25" fmla="*/ 1223963 h 3028951"/>
              <a:gd name="connsiteX26" fmla="*/ 1233487 w 2002259"/>
              <a:gd name="connsiteY26" fmla="*/ 1414463 h 3028951"/>
              <a:gd name="connsiteX27" fmla="*/ 1314450 w 2002259"/>
              <a:gd name="connsiteY27" fmla="*/ 1585913 h 3028951"/>
              <a:gd name="connsiteX28" fmla="*/ 1428750 w 2002259"/>
              <a:gd name="connsiteY28" fmla="*/ 1747838 h 3028951"/>
              <a:gd name="connsiteX29" fmla="*/ 1514475 w 2002259"/>
              <a:gd name="connsiteY29" fmla="*/ 1838326 h 3028951"/>
              <a:gd name="connsiteX30" fmla="*/ 1538287 w 2002259"/>
              <a:gd name="connsiteY30" fmla="*/ 1909763 h 3028951"/>
              <a:gd name="connsiteX31" fmla="*/ 1585912 w 2002259"/>
              <a:gd name="connsiteY31" fmla="*/ 2076451 h 3028951"/>
              <a:gd name="connsiteX32" fmla="*/ 1614487 w 2002259"/>
              <a:gd name="connsiteY32" fmla="*/ 2105026 h 3028951"/>
              <a:gd name="connsiteX33" fmla="*/ 1671637 w 2002259"/>
              <a:gd name="connsiteY33" fmla="*/ 2238376 h 3028951"/>
              <a:gd name="connsiteX34" fmla="*/ 1790700 w 2002259"/>
              <a:gd name="connsiteY34" fmla="*/ 2366963 h 3028951"/>
              <a:gd name="connsiteX35" fmla="*/ 1890713 w 2002259"/>
              <a:gd name="connsiteY35" fmla="*/ 2490788 h 3028951"/>
              <a:gd name="connsiteX36" fmla="*/ 1971674 w 2002259"/>
              <a:gd name="connsiteY36" fmla="*/ 2609851 h 3028951"/>
              <a:gd name="connsiteX37" fmla="*/ 1995487 w 2002259"/>
              <a:gd name="connsiteY37" fmla="*/ 2714627 h 3028951"/>
              <a:gd name="connsiteX38" fmla="*/ 1990724 w 2002259"/>
              <a:gd name="connsiteY38" fmla="*/ 2809876 h 3028951"/>
              <a:gd name="connsiteX39" fmla="*/ 1971674 w 2002259"/>
              <a:gd name="connsiteY39" fmla="*/ 2890840 h 3028951"/>
              <a:gd name="connsiteX40" fmla="*/ 1919288 w 2002259"/>
              <a:gd name="connsiteY40" fmla="*/ 2928939 h 3028951"/>
              <a:gd name="connsiteX41" fmla="*/ 1847850 w 2002259"/>
              <a:gd name="connsiteY41" fmla="*/ 2952751 h 3028951"/>
              <a:gd name="connsiteX42" fmla="*/ 1785938 w 2002259"/>
              <a:gd name="connsiteY42" fmla="*/ 2986089 h 3028951"/>
              <a:gd name="connsiteX43" fmla="*/ 1709738 w 2002259"/>
              <a:gd name="connsiteY43" fmla="*/ 3019425 h 3028951"/>
              <a:gd name="connsiteX44" fmla="*/ 1624012 w 2002259"/>
              <a:gd name="connsiteY44" fmla="*/ 3028951 h 3028951"/>
              <a:gd name="connsiteX45" fmla="*/ 1490662 w 2002259"/>
              <a:gd name="connsiteY45" fmla="*/ 3028951 h 3028951"/>
              <a:gd name="connsiteX46" fmla="*/ 1381125 w 2002259"/>
              <a:gd name="connsiteY46" fmla="*/ 3028951 h 3028951"/>
              <a:gd name="connsiteX47" fmla="*/ 1276350 w 2002259"/>
              <a:gd name="connsiteY47" fmla="*/ 3028951 h 3028951"/>
              <a:gd name="connsiteX48" fmla="*/ 1176337 w 2002259"/>
              <a:gd name="connsiteY48" fmla="*/ 2990851 h 3028951"/>
              <a:gd name="connsiteX49" fmla="*/ 1128712 w 2002259"/>
              <a:gd name="connsiteY49" fmla="*/ 2943226 h 3028951"/>
              <a:gd name="connsiteX50" fmla="*/ 1085850 w 2002259"/>
              <a:gd name="connsiteY50" fmla="*/ 2838451 h 3028951"/>
              <a:gd name="connsiteX51" fmla="*/ 1062037 w 2002259"/>
              <a:gd name="connsiteY51" fmla="*/ 2781301 h 3028951"/>
              <a:gd name="connsiteX52" fmla="*/ 1038225 w 2002259"/>
              <a:gd name="connsiteY52" fmla="*/ 2747963 h 3028951"/>
              <a:gd name="connsiteX53" fmla="*/ 928687 w 2002259"/>
              <a:gd name="connsiteY53" fmla="*/ 2681288 h 3028951"/>
              <a:gd name="connsiteX54" fmla="*/ 871537 w 2002259"/>
              <a:gd name="connsiteY54" fmla="*/ 2657476 h 3028951"/>
              <a:gd name="connsiteX55" fmla="*/ 752475 w 2002259"/>
              <a:gd name="connsiteY55" fmla="*/ 2600326 h 3028951"/>
              <a:gd name="connsiteX56" fmla="*/ 690562 w 2002259"/>
              <a:gd name="connsiteY56" fmla="*/ 2514601 h 3028951"/>
              <a:gd name="connsiteX57" fmla="*/ 652462 w 2002259"/>
              <a:gd name="connsiteY57" fmla="*/ 2428875 h 3028951"/>
              <a:gd name="connsiteX58" fmla="*/ 642937 w 2002259"/>
              <a:gd name="connsiteY58" fmla="*/ 2357438 h 3028951"/>
              <a:gd name="connsiteX59" fmla="*/ 619124 w 2002259"/>
              <a:gd name="connsiteY59" fmla="*/ 2224089 h 3028951"/>
              <a:gd name="connsiteX60" fmla="*/ 600075 w 2002259"/>
              <a:gd name="connsiteY60" fmla="*/ 2047876 h 3028951"/>
              <a:gd name="connsiteX61" fmla="*/ 590550 w 2002259"/>
              <a:gd name="connsiteY61" fmla="*/ 1895475 h 3028951"/>
              <a:gd name="connsiteX62" fmla="*/ 547687 w 2002259"/>
              <a:gd name="connsiteY62" fmla="*/ 1728788 h 3028951"/>
              <a:gd name="connsiteX63" fmla="*/ 504825 w 2002259"/>
              <a:gd name="connsiteY63" fmla="*/ 1657351 h 3028951"/>
              <a:gd name="connsiteX64" fmla="*/ 428625 w 2002259"/>
              <a:gd name="connsiteY64" fmla="*/ 1590676 h 3028951"/>
              <a:gd name="connsiteX65" fmla="*/ 352424 w 2002259"/>
              <a:gd name="connsiteY65" fmla="*/ 1557338 h 3028951"/>
              <a:gd name="connsiteX66" fmla="*/ 319087 w 2002259"/>
              <a:gd name="connsiteY66" fmla="*/ 1514476 h 3028951"/>
              <a:gd name="connsiteX67" fmla="*/ 290512 w 2002259"/>
              <a:gd name="connsiteY67" fmla="*/ 1438276 h 3028951"/>
              <a:gd name="connsiteX68" fmla="*/ 309562 w 2002259"/>
              <a:gd name="connsiteY68" fmla="*/ 1371601 h 3028951"/>
              <a:gd name="connsiteX69" fmla="*/ 314325 w 2002259"/>
              <a:gd name="connsiteY69" fmla="*/ 1314451 h 3028951"/>
              <a:gd name="connsiteX70" fmla="*/ 295275 w 2002259"/>
              <a:gd name="connsiteY70" fmla="*/ 1252538 h 3028951"/>
              <a:gd name="connsiteX0" fmla="*/ 295275 w 2002259"/>
              <a:gd name="connsiteY0" fmla="*/ 1252538 h 3028951"/>
              <a:gd name="connsiteX1" fmla="*/ 261937 w 2002259"/>
              <a:gd name="connsiteY1" fmla="*/ 1128713 h 3028951"/>
              <a:gd name="connsiteX2" fmla="*/ 223837 w 2002259"/>
              <a:gd name="connsiteY2" fmla="*/ 1000126 h 3028951"/>
              <a:gd name="connsiteX3" fmla="*/ 204787 w 2002259"/>
              <a:gd name="connsiteY3" fmla="*/ 885826 h 3028951"/>
              <a:gd name="connsiteX4" fmla="*/ 190500 w 2002259"/>
              <a:gd name="connsiteY4" fmla="*/ 809626 h 3028951"/>
              <a:gd name="connsiteX5" fmla="*/ 171450 w 2002259"/>
              <a:gd name="connsiteY5" fmla="*/ 733426 h 3028951"/>
              <a:gd name="connsiteX6" fmla="*/ 114300 w 2002259"/>
              <a:gd name="connsiteY6" fmla="*/ 623888 h 3028951"/>
              <a:gd name="connsiteX7" fmla="*/ 28575 w 2002259"/>
              <a:gd name="connsiteY7" fmla="*/ 500063 h 3028951"/>
              <a:gd name="connsiteX8" fmla="*/ 0 w 2002259"/>
              <a:gd name="connsiteY8" fmla="*/ 333376 h 3028951"/>
              <a:gd name="connsiteX9" fmla="*/ 14287 w 2002259"/>
              <a:gd name="connsiteY9" fmla="*/ 185738 h 3028951"/>
              <a:gd name="connsiteX10" fmla="*/ 47625 w 2002259"/>
              <a:gd name="connsiteY10" fmla="*/ 123826 h 3028951"/>
              <a:gd name="connsiteX11" fmla="*/ 133350 w 2002259"/>
              <a:gd name="connsiteY11" fmla="*/ 33338 h 3028951"/>
              <a:gd name="connsiteX12" fmla="*/ 304800 w 2002259"/>
              <a:gd name="connsiteY12" fmla="*/ 0 h 3028951"/>
              <a:gd name="connsiteX13" fmla="*/ 395287 w 2002259"/>
              <a:gd name="connsiteY13" fmla="*/ 28575 h 3028951"/>
              <a:gd name="connsiteX14" fmla="*/ 461963 w 2002259"/>
              <a:gd name="connsiteY14" fmla="*/ 33338 h 3028951"/>
              <a:gd name="connsiteX15" fmla="*/ 528637 w 2002259"/>
              <a:gd name="connsiteY15" fmla="*/ 9525 h 3028951"/>
              <a:gd name="connsiteX16" fmla="*/ 595312 w 2002259"/>
              <a:gd name="connsiteY16" fmla="*/ 4763 h 3028951"/>
              <a:gd name="connsiteX17" fmla="*/ 676276 w 2002259"/>
              <a:gd name="connsiteY17" fmla="*/ 9526 h 3028951"/>
              <a:gd name="connsiteX18" fmla="*/ 781050 w 2002259"/>
              <a:gd name="connsiteY18" fmla="*/ 71438 h 3028951"/>
              <a:gd name="connsiteX19" fmla="*/ 890587 w 2002259"/>
              <a:gd name="connsiteY19" fmla="*/ 190501 h 3028951"/>
              <a:gd name="connsiteX20" fmla="*/ 1085850 w 2002259"/>
              <a:gd name="connsiteY20" fmla="*/ 561976 h 3028951"/>
              <a:gd name="connsiteX21" fmla="*/ 1285875 w 2002259"/>
              <a:gd name="connsiteY21" fmla="*/ 790576 h 3028951"/>
              <a:gd name="connsiteX22" fmla="*/ 1309687 w 2002259"/>
              <a:gd name="connsiteY22" fmla="*/ 909638 h 3028951"/>
              <a:gd name="connsiteX23" fmla="*/ 1304925 w 2002259"/>
              <a:gd name="connsiteY23" fmla="*/ 1057276 h 3028951"/>
              <a:gd name="connsiteX24" fmla="*/ 1219200 w 2002259"/>
              <a:gd name="connsiteY24" fmla="*/ 1133476 h 3028951"/>
              <a:gd name="connsiteX25" fmla="*/ 1190625 w 2002259"/>
              <a:gd name="connsiteY25" fmla="*/ 1223963 h 3028951"/>
              <a:gd name="connsiteX26" fmla="*/ 1233487 w 2002259"/>
              <a:gd name="connsiteY26" fmla="*/ 1414463 h 3028951"/>
              <a:gd name="connsiteX27" fmla="*/ 1314450 w 2002259"/>
              <a:gd name="connsiteY27" fmla="*/ 1585913 h 3028951"/>
              <a:gd name="connsiteX28" fmla="*/ 1428750 w 2002259"/>
              <a:gd name="connsiteY28" fmla="*/ 1747838 h 3028951"/>
              <a:gd name="connsiteX29" fmla="*/ 1514475 w 2002259"/>
              <a:gd name="connsiteY29" fmla="*/ 1838326 h 3028951"/>
              <a:gd name="connsiteX30" fmla="*/ 1538287 w 2002259"/>
              <a:gd name="connsiteY30" fmla="*/ 1909763 h 3028951"/>
              <a:gd name="connsiteX31" fmla="*/ 1585912 w 2002259"/>
              <a:gd name="connsiteY31" fmla="*/ 2076451 h 3028951"/>
              <a:gd name="connsiteX32" fmla="*/ 1614487 w 2002259"/>
              <a:gd name="connsiteY32" fmla="*/ 2105026 h 3028951"/>
              <a:gd name="connsiteX33" fmla="*/ 1671637 w 2002259"/>
              <a:gd name="connsiteY33" fmla="*/ 2238376 h 3028951"/>
              <a:gd name="connsiteX34" fmla="*/ 1790700 w 2002259"/>
              <a:gd name="connsiteY34" fmla="*/ 2366963 h 3028951"/>
              <a:gd name="connsiteX35" fmla="*/ 1890713 w 2002259"/>
              <a:gd name="connsiteY35" fmla="*/ 2490788 h 3028951"/>
              <a:gd name="connsiteX36" fmla="*/ 1971674 w 2002259"/>
              <a:gd name="connsiteY36" fmla="*/ 2609851 h 3028951"/>
              <a:gd name="connsiteX37" fmla="*/ 1995487 w 2002259"/>
              <a:gd name="connsiteY37" fmla="*/ 2714627 h 3028951"/>
              <a:gd name="connsiteX38" fmla="*/ 1990724 w 2002259"/>
              <a:gd name="connsiteY38" fmla="*/ 2809876 h 3028951"/>
              <a:gd name="connsiteX39" fmla="*/ 1971674 w 2002259"/>
              <a:gd name="connsiteY39" fmla="*/ 2890840 h 3028951"/>
              <a:gd name="connsiteX40" fmla="*/ 1919288 w 2002259"/>
              <a:gd name="connsiteY40" fmla="*/ 2928939 h 3028951"/>
              <a:gd name="connsiteX41" fmla="*/ 1847850 w 2002259"/>
              <a:gd name="connsiteY41" fmla="*/ 2952751 h 3028951"/>
              <a:gd name="connsiteX42" fmla="*/ 1785938 w 2002259"/>
              <a:gd name="connsiteY42" fmla="*/ 2986089 h 3028951"/>
              <a:gd name="connsiteX43" fmla="*/ 1709738 w 2002259"/>
              <a:gd name="connsiteY43" fmla="*/ 3019425 h 3028951"/>
              <a:gd name="connsiteX44" fmla="*/ 1624012 w 2002259"/>
              <a:gd name="connsiteY44" fmla="*/ 3028951 h 3028951"/>
              <a:gd name="connsiteX45" fmla="*/ 1490662 w 2002259"/>
              <a:gd name="connsiteY45" fmla="*/ 3028951 h 3028951"/>
              <a:gd name="connsiteX46" fmla="*/ 1381125 w 2002259"/>
              <a:gd name="connsiteY46" fmla="*/ 3028951 h 3028951"/>
              <a:gd name="connsiteX47" fmla="*/ 1276350 w 2002259"/>
              <a:gd name="connsiteY47" fmla="*/ 3028951 h 3028951"/>
              <a:gd name="connsiteX48" fmla="*/ 1176337 w 2002259"/>
              <a:gd name="connsiteY48" fmla="*/ 2990851 h 3028951"/>
              <a:gd name="connsiteX49" fmla="*/ 1166812 w 2002259"/>
              <a:gd name="connsiteY49" fmla="*/ 2924176 h 3028951"/>
              <a:gd name="connsiteX50" fmla="*/ 1085850 w 2002259"/>
              <a:gd name="connsiteY50" fmla="*/ 2838451 h 3028951"/>
              <a:gd name="connsiteX51" fmla="*/ 1062037 w 2002259"/>
              <a:gd name="connsiteY51" fmla="*/ 2781301 h 3028951"/>
              <a:gd name="connsiteX52" fmla="*/ 1038225 w 2002259"/>
              <a:gd name="connsiteY52" fmla="*/ 2747963 h 3028951"/>
              <a:gd name="connsiteX53" fmla="*/ 928687 w 2002259"/>
              <a:gd name="connsiteY53" fmla="*/ 2681288 h 3028951"/>
              <a:gd name="connsiteX54" fmla="*/ 871537 w 2002259"/>
              <a:gd name="connsiteY54" fmla="*/ 2657476 h 3028951"/>
              <a:gd name="connsiteX55" fmla="*/ 752475 w 2002259"/>
              <a:gd name="connsiteY55" fmla="*/ 2600326 h 3028951"/>
              <a:gd name="connsiteX56" fmla="*/ 690562 w 2002259"/>
              <a:gd name="connsiteY56" fmla="*/ 2514601 h 3028951"/>
              <a:gd name="connsiteX57" fmla="*/ 652462 w 2002259"/>
              <a:gd name="connsiteY57" fmla="*/ 2428875 h 3028951"/>
              <a:gd name="connsiteX58" fmla="*/ 642937 w 2002259"/>
              <a:gd name="connsiteY58" fmla="*/ 2357438 h 3028951"/>
              <a:gd name="connsiteX59" fmla="*/ 619124 w 2002259"/>
              <a:gd name="connsiteY59" fmla="*/ 2224089 h 3028951"/>
              <a:gd name="connsiteX60" fmla="*/ 600075 w 2002259"/>
              <a:gd name="connsiteY60" fmla="*/ 2047876 h 3028951"/>
              <a:gd name="connsiteX61" fmla="*/ 590550 w 2002259"/>
              <a:gd name="connsiteY61" fmla="*/ 1895475 h 3028951"/>
              <a:gd name="connsiteX62" fmla="*/ 547687 w 2002259"/>
              <a:gd name="connsiteY62" fmla="*/ 1728788 h 3028951"/>
              <a:gd name="connsiteX63" fmla="*/ 504825 w 2002259"/>
              <a:gd name="connsiteY63" fmla="*/ 1657351 h 3028951"/>
              <a:gd name="connsiteX64" fmla="*/ 428625 w 2002259"/>
              <a:gd name="connsiteY64" fmla="*/ 1590676 h 3028951"/>
              <a:gd name="connsiteX65" fmla="*/ 352424 w 2002259"/>
              <a:gd name="connsiteY65" fmla="*/ 1557338 h 3028951"/>
              <a:gd name="connsiteX66" fmla="*/ 319087 w 2002259"/>
              <a:gd name="connsiteY66" fmla="*/ 1514476 h 3028951"/>
              <a:gd name="connsiteX67" fmla="*/ 290512 w 2002259"/>
              <a:gd name="connsiteY67" fmla="*/ 1438276 h 3028951"/>
              <a:gd name="connsiteX68" fmla="*/ 309562 w 2002259"/>
              <a:gd name="connsiteY68" fmla="*/ 1371601 h 3028951"/>
              <a:gd name="connsiteX69" fmla="*/ 314325 w 2002259"/>
              <a:gd name="connsiteY69" fmla="*/ 1314451 h 3028951"/>
              <a:gd name="connsiteX70" fmla="*/ 295275 w 2002259"/>
              <a:gd name="connsiteY70" fmla="*/ 1252538 h 3028951"/>
              <a:gd name="connsiteX0" fmla="*/ 295275 w 2002259"/>
              <a:gd name="connsiteY0" fmla="*/ 1252538 h 3028951"/>
              <a:gd name="connsiteX1" fmla="*/ 261937 w 2002259"/>
              <a:gd name="connsiteY1" fmla="*/ 1128713 h 3028951"/>
              <a:gd name="connsiteX2" fmla="*/ 223837 w 2002259"/>
              <a:gd name="connsiteY2" fmla="*/ 1000126 h 3028951"/>
              <a:gd name="connsiteX3" fmla="*/ 204787 w 2002259"/>
              <a:gd name="connsiteY3" fmla="*/ 885826 h 3028951"/>
              <a:gd name="connsiteX4" fmla="*/ 190500 w 2002259"/>
              <a:gd name="connsiteY4" fmla="*/ 809626 h 3028951"/>
              <a:gd name="connsiteX5" fmla="*/ 171450 w 2002259"/>
              <a:gd name="connsiteY5" fmla="*/ 733426 h 3028951"/>
              <a:gd name="connsiteX6" fmla="*/ 114300 w 2002259"/>
              <a:gd name="connsiteY6" fmla="*/ 623888 h 3028951"/>
              <a:gd name="connsiteX7" fmla="*/ 28575 w 2002259"/>
              <a:gd name="connsiteY7" fmla="*/ 500063 h 3028951"/>
              <a:gd name="connsiteX8" fmla="*/ 0 w 2002259"/>
              <a:gd name="connsiteY8" fmla="*/ 333376 h 3028951"/>
              <a:gd name="connsiteX9" fmla="*/ 14287 w 2002259"/>
              <a:gd name="connsiteY9" fmla="*/ 185738 h 3028951"/>
              <a:gd name="connsiteX10" fmla="*/ 47625 w 2002259"/>
              <a:gd name="connsiteY10" fmla="*/ 123826 h 3028951"/>
              <a:gd name="connsiteX11" fmla="*/ 133350 w 2002259"/>
              <a:gd name="connsiteY11" fmla="*/ 33338 h 3028951"/>
              <a:gd name="connsiteX12" fmla="*/ 304800 w 2002259"/>
              <a:gd name="connsiteY12" fmla="*/ 0 h 3028951"/>
              <a:gd name="connsiteX13" fmla="*/ 395287 w 2002259"/>
              <a:gd name="connsiteY13" fmla="*/ 28575 h 3028951"/>
              <a:gd name="connsiteX14" fmla="*/ 461963 w 2002259"/>
              <a:gd name="connsiteY14" fmla="*/ 33338 h 3028951"/>
              <a:gd name="connsiteX15" fmla="*/ 528637 w 2002259"/>
              <a:gd name="connsiteY15" fmla="*/ 9525 h 3028951"/>
              <a:gd name="connsiteX16" fmla="*/ 595312 w 2002259"/>
              <a:gd name="connsiteY16" fmla="*/ 4763 h 3028951"/>
              <a:gd name="connsiteX17" fmla="*/ 676276 w 2002259"/>
              <a:gd name="connsiteY17" fmla="*/ 9526 h 3028951"/>
              <a:gd name="connsiteX18" fmla="*/ 781050 w 2002259"/>
              <a:gd name="connsiteY18" fmla="*/ 71438 h 3028951"/>
              <a:gd name="connsiteX19" fmla="*/ 890587 w 2002259"/>
              <a:gd name="connsiteY19" fmla="*/ 190501 h 3028951"/>
              <a:gd name="connsiteX20" fmla="*/ 1085850 w 2002259"/>
              <a:gd name="connsiteY20" fmla="*/ 561976 h 3028951"/>
              <a:gd name="connsiteX21" fmla="*/ 1285875 w 2002259"/>
              <a:gd name="connsiteY21" fmla="*/ 790576 h 3028951"/>
              <a:gd name="connsiteX22" fmla="*/ 1309687 w 2002259"/>
              <a:gd name="connsiteY22" fmla="*/ 909638 h 3028951"/>
              <a:gd name="connsiteX23" fmla="*/ 1304925 w 2002259"/>
              <a:gd name="connsiteY23" fmla="*/ 1057276 h 3028951"/>
              <a:gd name="connsiteX24" fmla="*/ 1219200 w 2002259"/>
              <a:gd name="connsiteY24" fmla="*/ 1133476 h 3028951"/>
              <a:gd name="connsiteX25" fmla="*/ 1190625 w 2002259"/>
              <a:gd name="connsiteY25" fmla="*/ 1223963 h 3028951"/>
              <a:gd name="connsiteX26" fmla="*/ 1233487 w 2002259"/>
              <a:gd name="connsiteY26" fmla="*/ 1414463 h 3028951"/>
              <a:gd name="connsiteX27" fmla="*/ 1314450 w 2002259"/>
              <a:gd name="connsiteY27" fmla="*/ 1585913 h 3028951"/>
              <a:gd name="connsiteX28" fmla="*/ 1428750 w 2002259"/>
              <a:gd name="connsiteY28" fmla="*/ 1747838 h 3028951"/>
              <a:gd name="connsiteX29" fmla="*/ 1514475 w 2002259"/>
              <a:gd name="connsiteY29" fmla="*/ 1838326 h 3028951"/>
              <a:gd name="connsiteX30" fmla="*/ 1538287 w 2002259"/>
              <a:gd name="connsiteY30" fmla="*/ 1909763 h 3028951"/>
              <a:gd name="connsiteX31" fmla="*/ 1585912 w 2002259"/>
              <a:gd name="connsiteY31" fmla="*/ 2076451 h 3028951"/>
              <a:gd name="connsiteX32" fmla="*/ 1614487 w 2002259"/>
              <a:gd name="connsiteY32" fmla="*/ 2105026 h 3028951"/>
              <a:gd name="connsiteX33" fmla="*/ 1671637 w 2002259"/>
              <a:gd name="connsiteY33" fmla="*/ 2238376 h 3028951"/>
              <a:gd name="connsiteX34" fmla="*/ 1790700 w 2002259"/>
              <a:gd name="connsiteY34" fmla="*/ 2366963 h 3028951"/>
              <a:gd name="connsiteX35" fmla="*/ 1890713 w 2002259"/>
              <a:gd name="connsiteY35" fmla="*/ 2490788 h 3028951"/>
              <a:gd name="connsiteX36" fmla="*/ 1971674 w 2002259"/>
              <a:gd name="connsiteY36" fmla="*/ 2609851 h 3028951"/>
              <a:gd name="connsiteX37" fmla="*/ 1995487 w 2002259"/>
              <a:gd name="connsiteY37" fmla="*/ 2714627 h 3028951"/>
              <a:gd name="connsiteX38" fmla="*/ 1990724 w 2002259"/>
              <a:gd name="connsiteY38" fmla="*/ 2809876 h 3028951"/>
              <a:gd name="connsiteX39" fmla="*/ 1971674 w 2002259"/>
              <a:gd name="connsiteY39" fmla="*/ 2890840 h 3028951"/>
              <a:gd name="connsiteX40" fmla="*/ 1919288 w 2002259"/>
              <a:gd name="connsiteY40" fmla="*/ 2928939 h 3028951"/>
              <a:gd name="connsiteX41" fmla="*/ 1847850 w 2002259"/>
              <a:gd name="connsiteY41" fmla="*/ 2952751 h 3028951"/>
              <a:gd name="connsiteX42" fmla="*/ 1785938 w 2002259"/>
              <a:gd name="connsiteY42" fmla="*/ 2986089 h 3028951"/>
              <a:gd name="connsiteX43" fmla="*/ 1709738 w 2002259"/>
              <a:gd name="connsiteY43" fmla="*/ 3019425 h 3028951"/>
              <a:gd name="connsiteX44" fmla="*/ 1624012 w 2002259"/>
              <a:gd name="connsiteY44" fmla="*/ 3028951 h 3028951"/>
              <a:gd name="connsiteX45" fmla="*/ 1490662 w 2002259"/>
              <a:gd name="connsiteY45" fmla="*/ 3028951 h 3028951"/>
              <a:gd name="connsiteX46" fmla="*/ 1381125 w 2002259"/>
              <a:gd name="connsiteY46" fmla="*/ 3028951 h 3028951"/>
              <a:gd name="connsiteX47" fmla="*/ 1276350 w 2002259"/>
              <a:gd name="connsiteY47" fmla="*/ 3028951 h 3028951"/>
              <a:gd name="connsiteX48" fmla="*/ 1176337 w 2002259"/>
              <a:gd name="connsiteY48" fmla="*/ 2990851 h 3028951"/>
              <a:gd name="connsiteX49" fmla="*/ 1166812 w 2002259"/>
              <a:gd name="connsiteY49" fmla="*/ 2924176 h 3028951"/>
              <a:gd name="connsiteX50" fmla="*/ 1104900 w 2002259"/>
              <a:gd name="connsiteY50" fmla="*/ 2843213 h 3028951"/>
              <a:gd name="connsiteX51" fmla="*/ 1062037 w 2002259"/>
              <a:gd name="connsiteY51" fmla="*/ 2781301 h 3028951"/>
              <a:gd name="connsiteX52" fmla="*/ 1038225 w 2002259"/>
              <a:gd name="connsiteY52" fmla="*/ 2747963 h 3028951"/>
              <a:gd name="connsiteX53" fmla="*/ 928687 w 2002259"/>
              <a:gd name="connsiteY53" fmla="*/ 2681288 h 3028951"/>
              <a:gd name="connsiteX54" fmla="*/ 871537 w 2002259"/>
              <a:gd name="connsiteY54" fmla="*/ 2657476 h 3028951"/>
              <a:gd name="connsiteX55" fmla="*/ 752475 w 2002259"/>
              <a:gd name="connsiteY55" fmla="*/ 2600326 h 3028951"/>
              <a:gd name="connsiteX56" fmla="*/ 690562 w 2002259"/>
              <a:gd name="connsiteY56" fmla="*/ 2514601 h 3028951"/>
              <a:gd name="connsiteX57" fmla="*/ 652462 w 2002259"/>
              <a:gd name="connsiteY57" fmla="*/ 2428875 h 3028951"/>
              <a:gd name="connsiteX58" fmla="*/ 642937 w 2002259"/>
              <a:gd name="connsiteY58" fmla="*/ 2357438 h 3028951"/>
              <a:gd name="connsiteX59" fmla="*/ 619124 w 2002259"/>
              <a:gd name="connsiteY59" fmla="*/ 2224089 h 3028951"/>
              <a:gd name="connsiteX60" fmla="*/ 600075 w 2002259"/>
              <a:gd name="connsiteY60" fmla="*/ 2047876 h 3028951"/>
              <a:gd name="connsiteX61" fmla="*/ 590550 w 2002259"/>
              <a:gd name="connsiteY61" fmla="*/ 1895475 h 3028951"/>
              <a:gd name="connsiteX62" fmla="*/ 547687 w 2002259"/>
              <a:gd name="connsiteY62" fmla="*/ 1728788 h 3028951"/>
              <a:gd name="connsiteX63" fmla="*/ 504825 w 2002259"/>
              <a:gd name="connsiteY63" fmla="*/ 1657351 h 3028951"/>
              <a:gd name="connsiteX64" fmla="*/ 428625 w 2002259"/>
              <a:gd name="connsiteY64" fmla="*/ 1590676 h 3028951"/>
              <a:gd name="connsiteX65" fmla="*/ 352424 w 2002259"/>
              <a:gd name="connsiteY65" fmla="*/ 1557338 h 3028951"/>
              <a:gd name="connsiteX66" fmla="*/ 319087 w 2002259"/>
              <a:gd name="connsiteY66" fmla="*/ 1514476 h 3028951"/>
              <a:gd name="connsiteX67" fmla="*/ 290512 w 2002259"/>
              <a:gd name="connsiteY67" fmla="*/ 1438276 h 3028951"/>
              <a:gd name="connsiteX68" fmla="*/ 309562 w 2002259"/>
              <a:gd name="connsiteY68" fmla="*/ 1371601 h 3028951"/>
              <a:gd name="connsiteX69" fmla="*/ 314325 w 2002259"/>
              <a:gd name="connsiteY69" fmla="*/ 1314451 h 3028951"/>
              <a:gd name="connsiteX70" fmla="*/ 295275 w 2002259"/>
              <a:gd name="connsiteY70" fmla="*/ 1252538 h 3028951"/>
              <a:gd name="connsiteX0" fmla="*/ 295275 w 2002259"/>
              <a:gd name="connsiteY0" fmla="*/ 1252538 h 3028951"/>
              <a:gd name="connsiteX1" fmla="*/ 261937 w 2002259"/>
              <a:gd name="connsiteY1" fmla="*/ 1128713 h 3028951"/>
              <a:gd name="connsiteX2" fmla="*/ 223837 w 2002259"/>
              <a:gd name="connsiteY2" fmla="*/ 1000126 h 3028951"/>
              <a:gd name="connsiteX3" fmla="*/ 204787 w 2002259"/>
              <a:gd name="connsiteY3" fmla="*/ 885826 h 3028951"/>
              <a:gd name="connsiteX4" fmla="*/ 190500 w 2002259"/>
              <a:gd name="connsiteY4" fmla="*/ 809626 h 3028951"/>
              <a:gd name="connsiteX5" fmla="*/ 171450 w 2002259"/>
              <a:gd name="connsiteY5" fmla="*/ 733426 h 3028951"/>
              <a:gd name="connsiteX6" fmla="*/ 114300 w 2002259"/>
              <a:gd name="connsiteY6" fmla="*/ 623888 h 3028951"/>
              <a:gd name="connsiteX7" fmla="*/ 28575 w 2002259"/>
              <a:gd name="connsiteY7" fmla="*/ 500063 h 3028951"/>
              <a:gd name="connsiteX8" fmla="*/ 0 w 2002259"/>
              <a:gd name="connsiteY8" fmla="*/ 333376 h 3028951"/>
              <a:gd name="connsiteX9" fmla="*/ 14287 w 2002259"/>
              <a:gd name="connsiteY9" fmla="*/ 185738 h 3028951"/>
              <a:gd name="connsiteX10" fmla="*/ 47625 w 2002259"/>
              <a:gd name="connsiteY10" fmla="*/ 123826 h 3028951"/>
              <a:gd name="connsiteX11" fmla="*/ 133350 w 2002259"/>
              <a:gd name="connsiteY11" fmla="*/ 33338 h 3028951"/>
              <a:gd name="connsiteX12" fmla="*/ 304800 w 2002259"/>
              <a:gd name="connsiteY12" fmla="*/ 0 h 3028951"/>
              <a:gd name="connsiteX13" fmla="*/ 395287 w 2002259"/>
              <a:gd name="connsiteY13" fmla="*/ 28575 h 3028951"/>
              <a:gd name="connsiteX14" fmla="*/ 461963 w 2002259"/>
              <a:gd name="connsiteY14" fmla="*/ 33338 h 3028951"/>
              <a:gd name="connsiteX15" fmla="*/ 528637 w 2002259"/>
              <a:gd name="connsiteY15" fmla="*/ 9525 h 3028951"/>
              <a:gd name="connsiteX16" fmla="*/ 595312 w 2002259"/>
              <a:gd name="connsiteY16" fmla="*/ 4763 h 3028951"/>
              <a:gd name="connsiteX17" fmla="*/ 676276 w 2002259"/>
              <a:gd name="connsiteY17" fmla="*/ 9526 h 3028951"/>
              <a:gd name="connsiteX18" fmla="*/ 781050 w 2002259"/>
              <a:gd name="connsiteY18" fmla="*/ 71438 h 3028951"/>
              <a:gd name="connsiteX19" fmla="*/ 890587 w 2002259"/>
              <a:gd name="connsiteY19" fmla="*/ 190501 h 3028951"/>
              <a:gd name="connsiteX20" fmla="*/ 1085850 w 2002259"/>
              <a:gd name="connsiteY20" fmla="*/ 561976 h 3028951"/>
              <a:gd name="connsiteX21" fmla="*/ 1285875 w 2002259"/>
              <a:gd name="connsiteY21" fmla="*/ 790576 h 3028951"/>
              <a:gd name="connsiteX22" fmla="*/ 1309687 w 2002259"/>
              <a:gd name="connsiteY22" fmla="*/ 909638 h 3028951"/>
              <a:gd name="connsiteX23" fmla="*/ 1304925 w 2002259"/>
              <a:gd name="connsiteY23" fmla="*/ 1057276 h 3028951"/>
              <a:gd name="connsiteX24" fmla="*/ 1219200 w 2002259"/>
              <a:gd name="connsiteY24" fmla="*/ 1133476 h 3028951"/>
              <a:gd name="connsiteX25" fmla="*/ 1190625 w 2002259"/>
              <a:gd name="connsiteY25" fmla="*/ 1223963 h 3028951"/>
              <a:gd name="connsiteX26" fmla="*/ 1233487 w 2002259"/>
              <a:gd name="connsiteY26" fmla="*/ 1414463 h 3028951"/>
              <a:gd name="connsiteX27" fmla="*/ 1314450 w 2002259"/>
              <a:gd name="connsiteY27" fmla="*/ 1585913 h 3028951"/>
              <a:gd name="connsiteX28" fmla="*/ 1428750 w 2002259"/>
              <a:gd name="connsiteY28" fmla="*/ 1747838 h 3028951"/>
              <a:gd name="connsiteX29" fmla="*/ 1514475 w 2002259"/>
              <a:gd name="connsiteY29" fmla="*/ 1838326 h 3028951"/>
              <a:gd name="connsiteX30" fmla="*/ 1538287 w 2002259"/>
              <a:gd name="connsiteY30" fmla="*/ 1909763 h 3028951"/>
              <a:gd name="connsiteX31" fmla="*/ 1585912 w 2002259"/>
              <a:gd name="connsiteY31" fmla="*/ 2076451 h 3028951"/>
              <a:gd name="connsiteX32" fmla="*/ 1614487 w 2002259"/>
              <a:gd name="connsiteY32" fmla="*/ 2105026 h 3028951"/>
              <a:gd name="connsiteX33" fmla="*/ 1671637 w 2002259"/>
              <a:gd name="connsiteY33" fmla="*/ 2238376 h 3028951"/>
              <a:gd name="connsiteX34" fmla="*/ 1790700 w 2002259"/>
              <a:gd name="connsiteY34" fmla="*/ 2366963 h 3028951"/>
              <a:gd name="connsiteX35" fmla="*/ 1890713 w 2002259"/>
              <a:gd name="connsiteY35" fmla="*/ 2490788 h 3028951"/>
              <a:gd name="connsiteX36" fmla="*/ 1971674 w 2002259"/>
              <a:gd name="connsiteY36" fmla="*/ 2609851 h 3028951"/>
              <a:gd name="connsiteX37" fmla="*/ 1995487 w 2002259"/>
              <a:gd name="connsiteY37" fmla="*/ 2714627 h 3028951"/>
              <a:gd name="connsiteX38" fmla="*/ 1990724 w 2002259"/>
              <a:gd name="connsiteY38" fmla="*/ 2809876 h 3028951"/>
              <a:gd name="connsiteX39" fmla="*/ 1971674 w 2002259"/>
              <a:gd name="connsiteY39" fmla="*/ 2890840 h 3028951"/>
              <a:gd name="connsiteX40" fmla="*/ 1919288 w 2002259"/>
              <a:gd name="connsiteY40" fmla="*/ 2928939 h 3028951"/>
              <a:gd name="connsiteX41" fmla="*/ 1847850 w 2002259"/>
              <a:gd name="connsiteY41" fmla="*/ 2952751 h 3028951"/>
              <a:gd name="connsiteX42" fmla="*/ 1785938 w 2002259"/>
              <a:gd name="connsiteY42" fmla="*/ 2986089 h 3028951"/>
              <a:gd name="connsiteX43" fmla="*/ 1709738 w 2002259"/>
              <a:gd name="connsiteY43" fmla="*/ 3019425 h 3028951"/>
              <a:gd name="connsiteX44" fmla="*/ 1624012 w 2002259"/>
              <a:gd name="connsiteY44" fmla="*/ 3028951 h 3028951"/>
              <a:gd name="connsiteX45" fmla="*/ 1490662 w 2002259"/>
              <a:gd name="connsiteY45" fmla="*/ 3028951 h 3028951"/>
              <a:gd name="connsiteX46" fmla="*/ 1381125 w 2002259"/>
              <a:gd name="connsiteY46" fmla="*/ 3028951 h 3028951"/>
              <a:gd name="connsiteX47" fmla="*/ 1276350 w 2002259"/>
              <a:gd name="connsiteY47" fmla="*/ 3028951 h 3028951"/>
              <a:gd name="connsiteX48" fmla="*/ 1223962 w 2002259"/>
              <a:gd name="connsiteY48" fmla="*/ 2986089 h 3028951"/>
              <a:gd name="connsiteX49" fmla="*/ 1166812 w 2002259"/>
              <a:gd name="connsiteY49" fmla="*/ 2924176 h 3028951"/>
              <a:gd name="connsiteX50" fmla="*/ 1104900 w 2002259"/>
              <a:gd name="connsiteY50" fmla="*/ 2843213 h 3028951"/>
              <a:gd name="connsiteX51" fmla="*/ 1062037 w 2002259"/>
              <a:gd name="connsiteY51" fmla="*/ 2781301 h 3028951"/>
              <a:gd name="connsiteX52" fmla="*/ 1038225 w 2002259"/>
              <a:gd name="connsiteY52" fmla="*/ 2747963 h 3028951"/>
              <a:gd name="connsiteX53" fmla="*/ 928687 w 2002259"/>
              <a:gd name="connsiteY53" fmla="*/ 2681288 h 3028951"/>
              <a:gd name="connsiteX54" fmla="*/ 871537 w 2002259"/>
              <a:gd name="connsiteY54" fmla="*/ 2657476 h 3028951"/>
              <a:gd name="connsiteX55" fmla="*/ 752475 w 2002259"/>
              <a:gd name="connsiteY55" fmla="*/ 2600326 h 3028951"/>
              <a:gd name="connsiteX56" fmla="*/ 690562 w 2002259"/>
              <a:gd name="connsiteY56" fmla="*/ 2514601 h 3028951"/>
              <a:gd name="connsiteX57" fmla="*/ 652462 w 2002259"/>
              <a:gd name="connsiteY57" fmla="*/ 2428875 h 3028951"/>
              <a:gd name="connsiteX58" fmla="*/ 642937 w 2002259"/>
              <a:gd name="connsiteY58" fmla="*/ 2357438 h 3028951"/>
              <a:gd name="connsiteX59" fmla="*/ 619124 w 2002259"/>
              <a:gd name="connsiteY59" fmla="*/ 2224089 h 3028951"/>
              <a:gd name="connsiteX60" fmla="*/ 600075 w 2002259"/>
              <a:gd name="connsiteY60" fmla="*/ 2047876 h 3028951"/>
              <a:gd name="connsiteX61" fmla="*/ 590550 w 2002259"/>
              <a:gd name="connsiteY61" fmla="*/ 1895475 h 3028951"/>
              <a:gd name="connsiteX62" fmla="*/ 547687 w 2002259"/>
              <a:gd name="connsiteY62" fmla="*/ 1728788 h 3028951"/>
              <a:gd name="connsiteX63" fmla="*/ 504825 w 2002259"/>
              <a:gd name="connsiteY63" fmla="*/ 1657351 h 3028951"/>
              <a:gd name="connsiteX64" fmla="*/ 428625 w 2002259"/>
              <a:gd name="connsiteY64" fmla="*/ 1590676 h 3028951"/>
              <a:gd name="connsiteX65" fmla="*/ 352424 w 2002259"/>
              <a:gd name="connsiteY65" fmla="*/ 1557338 h 3028951"/>
              <a:gd name="connsiteX66" fmla="*/ 319087 w 2002259"/>
              <a:gd name="connsiteY66" fmla="*/ 1514476 h 3028951"/>
              <a:gd name="connsiteX67" fmla="*/ 290512 w 2002259"/>
              <a:gd name="connsiteY67" fmla="*/ 1438276 h 3028951"/>
              <a:gd name="connsiteX68" fmla="*/ 309562 w 2002259"/>
              <a:gd name="connsiteY68" fmla="*/ 1371601 h 3028951"/>
              <a:gd name="connsiteX69" fmla="*/ 314325 w 2002259"/>
              <a:gd name="connsiteY69" fmla="*/ 1314451 h 3028951"/>
              <a:gd name="connsiteX70" fmla="*/ 295275 w 2002259"/>
              <a:gd name="connsiteY70" fmla="*/ 1252538 h 3028951"/>
              <a:gd name="connsiteX0" fmla="*/ 295275 w 2002259"/>
              <a:gd name="connsiteY0" fmla="*/ 1252538 h 3028951"/>
              <a:gd name="connsiteX1" fmla="*/ 261937 w 2002259"/>
              <a:gd name="connsiteY1" fmla="*/ 1128713 h 3028951"/>
              <a:gd name="connsiteX2" fmla="*/ 223837 w 2002259"/>
              <a:gd name="connsiteY2" fmla="*/ 1000126 h 3028951"/>
              <a:gd name="connsiteX3" fmla="*/ 204787 w 2002259"/>
              <a:gd name="connsiteY3" fmla="*/ 885826 h 3028951"/>
              <a:gd name="connsiteX4" fmla="*/ 190500 w 2002259"/>
              <a:gd name="connsiteY4" fmla="*/ 809626 h 3028951"/>
              <a:gd name="connsiteX5" fmla="*/ 171450 w 2002259"/>
              <a:gd name="connsiteY5" fmla="*/ 733426 h 3028951"/>
              <a:gd name="connsiteX6" fmla="*/ 114300 w 2002259"/>
              <a:gd name="connsiteY6" fmla="*/ 623888 h 3028951"/>
              <a:gd name="connsiteX7" fmla="*/ 28575 w 2002259"/>
              <a:gd name="connsiteY7" fmla="*/ 500063 h 3028951"/>
              <a:gd name="connsiteX8" fmla="*/ 0 w 2002259"/>
              <a:gd name="connsiteY8" fmla="*/ 333376 h 3028951"/>
              <a:gd name="connsiteX9" fmla="*/ 14287 w 2002259"/>
              <a:gd name="connsiteY9" fmla="*/ 185738 h 3028951"/>
              <a:gd name="connsiteX10" fmla="*/ 47625 w 2002259"/>
              <a:gd name="connsiteY10" fmla="*/ 123826 h 3028951"/>
              <a:gd name="connsiteX11" fmla="*/ 133350 w 2002259"/>
              <a:gd name="connsiteY11" fmla="*/ 33338 h 3028951"/>
              <a:gd name="connsiteX12" fmla="*/ 304800 w 2002259"/>
              <a:gd name="connsiteY12" fmla="*/ 0 h 3028951"/>
              <a:gd name="connsiteX13" fmla="*/ 395287 w 2002259"/>
              <a:gd name="connsiteY13" fmla="*/ 28575 h 3028951"/>
              <a:gd name="connsiteX14" fmla="*/ 461963 w 2002259"/>
              <a:gd name="connsiteY14" fmla="*/ 33338 h 3028951"/>
              <a:gd name="connsiteX15" fmla="*/ 528637 w 2002259"/>
              <a:gd name="connsiteY15" fmla="*/ 9525 h 3028951"/>
              <a:gd name="connsiteX16" fmla="*/ 595312 w 2002259"/>
              <a:gd name="connsiteY16" fmla="*/ 4763 h 3028951"/>
              <a:gd name="connsiteX17" fmla="*/ 676276 w 2002259"/>
              <a:gd name="connsiteY17" fmla="*/ 9526 h 3028951"/>
              <a:gd name="connsiteX18" fmla="*/ 781050 w 2002259"/>
              <a:gd name="connsiteY18" fmla="*/ 71438 h 3028951"/>
              <a:gd name="connsiteX19" fmla="*/ 890587 w 2002259"/>
              <a:gd name="connsiteY19" fmla="*/ 190501 h 3028951"/>
              <a:gd name="connsiteX20" fmla="*/ 1085850 w 2002259"/>
              <a:gd name="connsiteY20" fmla="*/ 561976 h 3028951"/>
              <a:gd name="connsiteX21" fmla="*/ 1285875 w 2002259"/>
              <a:gd name="connsiteY21" fmla="*/ 790576 h 3028951"/>
              <a:gd name="connsiteX22" fmla="*/ 1309687 w 2002259"/>
              <a:gd name="connsiteY22" fmla="*/ 909638 h 3028951"/>
              <a:gd name="connsiteX23" fmla="*/ 1304925 w 2002259"/>
              <a:gd name="connsiteY23" fmla="*/ 1057276 h 3028951"/>
              <a:gd name="connsiteX24" fmla="*/ 1219200 w 2002259"/>
              <a:gd name="connsiteY24" fmla="*/ 1133476 h 3028951"/>
              <a:gd name="connsiteX25" fmla="*/ 1190625 w 2002259"/>
              <a:gd name="connsiteY25" fmla="*/ 1223963 h 3028951"/>
              <a:gd name="connsiteX26" fmla="*/ 1233487 w 2002259"/>
              <a:gd name="connsiteY26" fmla="*/ 1414463 h 3028951"/>
              <a:gd name="connsiteX27" fmla="*/ 1314450 w 2002259"/>
              <a:gd name="connsiteY27" fmla="*/ 1585913 h 3028951"/>
              <a:gd name="connsiteX28" fmla="*/ 1428750 w 2002259"/>
              <a:gd name="connsiteY28" fmla="*/ 1747838 h 3028951"/>
              <a:gd name="connsiteX29" fmla="*/ 1514475 w 2002259"/>
              <a:gd name="connsiteY29" fmla="*/ 1838326 h 3028951"/>
              <a:gd name="connsiteX30" fmla="*/ 1538287 w 2002259"/>
              <a:gd name="connsiteY30" fmla="*/ 1909763 h 3028951"/>
              <a:gd name="connsiteX31" fmla="*/ 1585912 w 2002259"/>
              <a:gd name="connsiteY31" fmla="*/ 2076451 h 3028951"/>
              <a:gd name="connsiteX32" fmla="*/ 1614487 w 2002259"/>
              <a:gd name="connsiteY32" fmla="*/ 2105026 h 3028951"/>
              <a:gd name="connsiteX33" fmla="*/ 1671637 w 2002259"/>
              <a:gd name="connsiteY33" fmla="*/ 2238376 h 3028951"/>
              <a:gd name="connsiteX34" fmla="*/ 1790700 w 2002259"/>
              <a:gd name="connsiteY34" fmla="*/ 2366963 h 3028951"/>
              <a:gd name="connsiteX35" fmla="*/ 1890713 w 2002259"/>
              <a:gd name="connsiteY35" fmla="*/ 2490788 h 3028951"/>
              <a:gd name="connsiteX36" fmla="*/ 1971674 w 2002259"/>
              <a:gd name="connsiteY36" fmla="*/ 2609851 h 3028951"/>
              <a:gd name="connsiteX37" fmla="*/ 1995487 w 2002259"/>
              <a:gd name="connsiteY37" fmla="*/ 2714627 h 3028951"/>
              <a:gd name="connsiteX38" fmla="*/ 1990724 w 2002259"/>
              <a:gd name="connsiteY38" fmla="*/ 2809876 h 3028951"/>
              <a:gd name="connsiteX39" fmla="*/ 1971674 w 2002259"/>
              <a:gd name="connsiteY39" fmla="*/ 2890840 h 3028951"/>
              <a:gd name="connsiteX40" fmla="*/ 1919288 w 2002259"/>
              <a:gd name="connsiteY40" fmla="*/ 2928939 h 3028951"/>
              <a:gd name="connsiteX41" fmla="*/ 1847850 w 2002259"/>
              <a:gd name="connsiteY41" fmla="*/ 2952751 h 3028951"/>
              <a:gd name="connsiteX42" fmla="*/ 1785938 w 2002259"/>
              <a:gd name="connsiteY42" fmla="*/ 2986089 h 3028951"/>
              <a:gd name="connsiteX43" fmla="*/ 1709738 w 2002259"/>
              <a:gd name="connsiteY43" fmla="*/ 3019425 h 3028951"/>
              <a:gd name="connsiteX44" fmla="*/ 1624012 w 2002259"/>
              <a:gd name="connsiteY44" fmla="*/ 3028951 h 3028951"/>
              <a:gd name="connsiteX45" fmla="*/ 1490662 w 2002259"/>
              <a:gd name="connsiteY45" fmla="*/ 3028951 h 3028951"/>
              <a:gd name="connsiteX46" fmla="*/ 1381125 w 2002259"/>
              <a:gd name="connsiteY46" fmla="*/ 3028951 h 3028951"/>
              <a:gd name="connsiteX47" fmla="*/ 1276350 w 2002259"/>
              <a:gd name="connsiteY47" fmla="*/ 3028951 h 3028951"/>
              <a:gd name="connsiteX48" fmla="*/ 1223962 w 2002259"/>
              <a:gd name="connsiteY48" fmla="*/ 2986089 h 3028951"/>
              <a:gd name="connsiteX49" fmla="*/ 1166812 w 2002259"/>
              <a:gd name="connsiteY49" fmla="*/ 2924176 h 3028951"/>
              <a:gd name="connsiteX50" fmla="*/ 1104900 w 2002259"/>
              <a:gd name="connsiteY50" fmla="*/ 2843213 h 3028951"/>
              <a:gd name="connsiteX51" fmla="*/ 1062037 w 2002259"/>
              <a:gd name="connsiteY51" fmla="*/ 2781301 h 3028951"/>
              <a:gd name="connsiteX52" fmla="*/ 1038225 w 2002259"/>
              <a:gd name="connsiteY52" fmla="*/ 2747963 h 3028951"/>
              <a:gd name="connsiteX53" fmla="*/ 928687 w 2002259"/>
              <a:gd name="connsiteY53" fmla="*/ 2681288 h 3028951"/>
              <a:gd name="connsiteX54" fmla="*/ 871537 w 2002259"/>
              <a:gd name="connsiteY54" fmla="*/ 2657476 h 3028951"/>
              <a:gd name="connsiteX55" fmla="*/ 752475 w 2002259"/>
              <a:gd name="connsiteY55" fmla="*/ 2600326 h 3028951"/>
              <a:gd name="connsiteX56" fmla="*/ 690562 w 2002259"/>
              <a:gd name="connsiteY56" fmla="*/ 2514601 h 3028951"/>
              <a:gd name="connsiteX57" fmla="*/ 652462 w 2002259"/>
              <a:gd name="connsiteY57" fmla="*/ 2428875 h 3028951"/>
              <a:gd name="connsiteX58" fmla="*/ 642937 w 2002259"/>
              <a:gd name="connsiteY58" fmla="*/ 2357438 h 3028951"/>
              <a:gd name="connsiteX59" fmla="*/ 619124 w 2002259"/>
              <a:gd name="connsiteY59" fmla="*/ 2224089 h 3028951"/>
              <a:gd name="connsiteX60" fmla="*/ 600075 w 2002259"/>
              <a:gd name="connsiteY60" fmla="*/ 2047876 h 3028951"/>
              <a:gd name="connsiteX61" fmla="*/ 590550 w 2002259"/>
              <a:gd name="connsiteY61" fmla="*/ 1895475 h 3028951"/>
              <a:gd name="connsiteX62" fmla="*/ 547687 w 2002259"/>
              <a:gd name="connsiteY62" fmla="*/ 1728788 h 3028951"/>
              <a:gd name="connsiteX63" fmla="*/ 504825 w 2002259"/>
              <a:gd name="connsiteY63" fmla="*/ 1657351 h 3028951"/>
              <a:gd name="connsiteX64" fmla="*/ 428625 w 2002259"/>
              <a:gd name="connsiteY64" fmla="*/ 1590676 h 3028951"/>
              <a:gd name="connsiteX65" fmla="*/ 352424 w 2002259"/>
              <a:gd name="connsiteY65" fmla="*/ 1557338 h 3028951"/>
              <a:gd name="connsiteX66" fmla="*/ 319087 w 2002259"/>
              <a:gd name="connsiteY66" fmla="*/ 1514476 h 3028951"/>
              <a:gd name="connsiteX67" fmla="*/ 290512 w 2002259"/>
              <a:gd name="connsiteY67" fmla="*/ 1438276 h 3028951"/>
              <a:gd name="connsiteX68" fmla="*/ 309562 w 2002259"/>
              <a:gd name="connsiteY68" fmla="*/ 1371601 h 3028951"/>
              <a:gd name="connsiteX69" fmla="*/ 314325 w 2002259"/>
              <a:gd name="connsiteY69" fmla="*/ 1314451 h 3028951"/>
              <a:gd name="connsiteX70" fmla="*/ 295275 w 2002259"/>
              <a:gd name="connsiteY70" fmla="*/ 1252538 h 3028951"/>
              <a:gd name="connsiteX0" fmla="*/ 295275 w 2002259"/>
              <a:gd name="connsiteY0" fmla="*/ 1252538 h 3030362"/>
              <a:gd name="connsiteX1" fmla="*/ 261937 w 2002259"/>
              <a:gd name="connsiteY1" fmla="*/ 1128713 h 3030362"/>
              <a:gd name="connsiteX2" fmla="*/ 223837 w 2002259"/>
              <a:gd name="connsiteY2" fmla="*/ 1000126 h 3030362"/>
              <a:gd name="connsiteX3" fmla="*/ 204787 w 2002259"/>
              <a:gd name="connsiteY3" fmla="*/ 885826 h 3030362"/>
              <a:gd name="connsiteX4" fmla="*/ 190500 w 2002259"/>
              <a:gd name="connsiteY4" fmla="*/ 809626 h 3030362"/>
              <a:gd name="connsiteX5" fmla="*/ 171450 w 2002259"/>
              <a:gd name="connsiteY5" fmla="*/ 733426 h 3030362"/>
              <a:gd name="connsiteX6" fmla="*/ 114300 w 2002259"/>
              <a:gd name="connsiteY6" fmla="*/ 623888 h 3030362"/>
              <a:gd name="connsiteX7" fmla="*/ 28575 w 2002259"/>
              <a:gd name="connsiteY7" fmla="*/ 500063 h 3030362"/>
              <a:gd name="connsiteX8" fmla="*/ 0 w 2002259"/>
              <a:gd name="connsiteY8" fmla="*/ 333376 h 3030362"/>
              <a:gd name="connsiteX9" fmla="*/ 14287 w 2002259"/>
              <a:gd name="connsiteY9" fmla="*/ 185738 h 3030362"/>
              <a:gd name="connsiteX10" fmla="*/ 47625 w 2002259"/>
              <a:gd name="connsiteY10" fmla="*/ 123826 h 3030362"/>
              <a:gd name="connsiteX11" fmla="*/ 133350 w 2002259"/>
              <a:gd name="connsiteY11" fmla="*/ 33338 h 3030362"/>
              <a:gd name="connsiteX12" fmla="*/ 304800 w 2002259"/>
              <a:gd name="connsiteY12" fmla="*/ 0 h 3030362"/>
              <a:gd name="connsiteX13" fmla="*/ 395287 w 2002259"/>
              <a:gd name="connsiteY13" fmla="*/ 28575 h 3030362"/>
              <a:gd name="connsiteX14" fmla="*/ 461963 w 2002259"/>
              <a:gd name="connsiteY14" fmla="*/ 33338 h 3030362"/>
              <a:gd name="connsiteX15" fmla="*/ 528637 w 2002259"/>
              <a:gd name="connsiteY15" fmla="*/ 9525 h 3030362"/>
              <a:gd name="connsiteX16" fmla="*/ 595312 w 2002259"/>
              <a:gd name="connsiteY16" fmla="*/ 4763 h 3030362"/>
              <a:gd name="connsiteX17" fmla="*/ 676276 w 2002259"/>
              <a:gd name="connsiteY17" fmla="*/ 9526 h 3030362"/>
              <a:gd name="connsiteX18" fmla="*/ 781050 w 2002259"/>
              <a:gd name="connsiteY18" fmla="*/ 71438 h 3030362"/>
              <a:gd name="connsiteX19" fmla="*/ 890587 w 2002259"/>
              <a:gd name="connsiteY19" fmla="*/ 190501 h 3030362"/>
              <a:gd name="connsiteX20" fmla="*/ 1085850 w 2002259"/>
              <a:gd name="connsiteY20" fmla="*/ 561976 h 3030362"/>
              <a:gd name="connsiteX21" fmla="*/ 1285875 w 2002259"/>
              <a:gd name="connsiteY21" fmla="*/ 790576 h 3030362"/>
              <a:gd name="connsiteX22" fmla="*/ 1309687 w 2002259"/>
              <a:gd name="connsiteY22" fmla="*/ 909638 h 3030362"/>
              <a:gd name="connsiteX23" fmla="*/ 1304925 w 2002259"/>
              <a:gd name="connsiteY23" fmla="*/ 1057276 h 3030362"/>
              <a:gd name="connsiteX24" fmla="*/ 1219200 w 2002259"/>
              <a:gd name="connsiteY24" fmla="*/ 1133476 h 3030362"/>
              <a:gd name="connsiteX25" fmla="*/ 1190625 w 2002259"/>
              <a:gd name="connsiteY25" fmla="*/ 1223963 h 3030362"/>
              <a:gd name="connsiteX26" fmla="*/ 1233487 w 2002259"/>
              <a:gd name="connsiteY26" fmla="*/ 1414463 h 3030362"/>
              <a:gd name="connsiteX27" fmla="*/ 1314450 w 2002259"/>
              <a:gd name="connsiteY27" fmla="*/ 1585913 h 3030362"/>
              <a:gd name="connsiteX28" fmla="*/ 1428750 w 2002259"/>
              <a:gd name="connsiteY28" fmla="*/ 1747838 h 3030362"/>
              <a:gd name="connsiteX29" fmla="*/ 1514475 w 2002259"/>
              <a:gd name="connsiteY29" fmla="*/ 1838326 h 3030362"/>
              <a:gd name="connsiteX30" fmla="*/ 1538287 w 2002259"/>
              <a:gd name="connsiteY30" fmla="*/ 1909763 h 3030362"/>
              <a:gd name="connsiteX31" fmla="*/ 1585912 w 2002259"/>
              <a:gd name="connsiteY31" fmla="*/ 2076451 h 3030362"/>
              <a:gd name="connsiteX32" fmla="*/ 1614487 w 2002259"/>
              <a:gd name="connsiteY32" fmla="*/ 2105026 h 3030362"/>
              <a:gd name="connsiteX33" fmla="*/ 1671637 w 2002259"/>
              <a:gd name="connsiteY33" fmla="*/ 2238376 h 3030362"/>
              <a:gd name="connsiteX34" fmla="*/ 1790700 w 2002259"/>
              <a:gd name="connsiteY34" fmla="*/ 2366963 h 3030362"/>
              <a:gd name="connsiteX35" fmla="*/ 1890713 w 2002259"/>
              <a:gd name="connsiteY35" fmla="*/ 2490788 h 3030362"/>
              <a:gd name="connsiteX36" fmla="*/ 1971674 w 2002259"/>
              <a:gd name="connsiteY36" fmla="*/ 2609851 h 3030362"/>
              <a:gd name="connsiteX37" fmla="*/ 1995487 w 2002259"/>
              <a:gd name="connsiteY37" fmla="*/ 2714627 h 3030362"/>
              <a:gd name="connsiteX38" fmla="*/ 1990724 w 2002259"/>
              <a:gd name="connsiteY38" fmla="*/ 2809876 h 3030362"/>
              <a:gd name="connsiteX39" fmla="*/ 1971674 w 2002259"/>
              <a:gd name="connsiteY39" fmla="*/ 2890840 h 3030362"/>
              <a:gd name="connsiteX40" fmla="*/ 1919288 w 2002259"/>
              <a:gd name="connsiteY40" fmla="*/ 2928939 h 3030362"/>
              <a:gd name="connsiteX41" fmla="*/ 1847850 w 2002259"/>
              <a:gd name="connsiteY41" fmla="*/ 2952751 h 3030362"/>
              <a:gd name="connsiteX42" fmla="*/ 1785938 w 2002259"/>
              <a:gd name="connsiteY42" fmla="*/ 2986089 h 3030362"/>
              <a:gd name="connsiteX43" fmla="*/ 1709738 w 2002259"/>
              <a:gd name="connsiteY43" fmla="*/ 3019425 h 3030362"/>
              <a:gd name="connsiteX44" fmla="*/ 1624012 w 2002259"/>
              <a:gd name="connsiteY44" fmla="*/ 3028951 h 3030362"/>
              <a:gd name="connsiteX45" fmla="*/ 1490662 w 2002259"/>
              <a:gd name="connsiteY45" fmla="*/ 3028951 h 3030362"/>
              <a:gd name="connsiteX46" fmla="*/ 1381125 w 2002259"/>
              <a:gd name="connsiteY46" fmla="*/ 3028951 h 3030362"/>
              <a:gd name="connsiteX47" fmla="*/ 1295400 w 2002259"/>
              <a:gd name="connsiteY47" fmla="*/ 3009901 h 3030362"/>
              <a:gd name="connsiteX48" fmla="*/ 1223962 w 2002259"/>
              <a:gd name="connsiteY48" fmla="*/ 2986089 h 3030362"/>
              <a:gd name="connsiteX49" fmla="*/ 1166812 w 2002259"/>
              <a:gd name="connsiteY49" fmla="*/ 2924176 h 3030362"/>
              <a:gd name="connsiteX50" fmla="*/ 1104900 w 2002259"/>
              <a:gd name="connsiteY50" fmla="*/ 2843213 h 3030362"/>
              <a:gd name="connsiteX51" fmla="*/ 1062037 w 2002259"/>
              <a:gd name="connsiteY51" fmla="*/ 2781301 h 3030362"/>
              <a:gd name="connsiteX52" fmla="*/ 1038225 w 2002259"/>
              <a:gd name="connsiteY52" fmla="*/ 2747963 h 3030362"/>
              <a:gd name="connsiteX53" fmla="*/ 928687 w 2002259"/>
              <a:gd name="connsiteY53" fmla="*/ 2681288 h 3030362"/>
              <a:gd name="connsiteX54" fmla="*/ 871537 w 2002259"/>
              <a:gd name="connsiteY54" fmla="*/ 2657476 h 3030362"/>
              <a:gd name="connsiteX55" fmla="*/ 752475 w 2002259"/>
              <a:gd name="connsiteY55" fmla="*/ 2600326 h 3030362"/>
              <a:gd name="connsiteX56" fmla="*/ 690562 w 2002259"/>
              <a:gd name="connsiteY56" fmla="*/ 2514601 h 3030362"/>
              <a:gd name="connsiteX57" fmla="*/ 652462 w 2002259"/>
              <a:gd name="connsiteY57" fmla="*/ 2428875 h 3030362"/>
              <a:gd name="connsiteX58" fmla="*/ 642937 w 2002259"/>
              <a:gd name="connsiteY58" fmla="*/ 2357438 h 3030362"/>
              <a:gd name="connsiteX59" fmla="*/ 619124 w 2002259"/>
              <a:gd name="connsiteY59" fmla="*/ 2224089 h 3030362"/>
              <a:gd name="connsiteX60" fmla="*/ 600075 w 2002259"/>
              <a:gd name="connsiteY60" fmla="*/ 2047876 h 3030362"/>
              <a:gd name="connsiteX61" fmla="*/ 590550 w 2002259"/>
              <a:gd name="connsiteY61" fmla="*/ 1895475 h 3030362"/>
              <a:gd name="connsiteX62" fmla="*/ 547687 w 2002259"/>
              <a:gd name="connsiteY62" fmla="*/ 1728788 h 3030362"/>
              <a:gd name="connsiteX63" fmla="*/ 504825 w 2002259"/>
              <a:gd name="connsiteY63" fmla="*/ 1657351 h 3030362"/>
              <a:gd name="connsiteX64" fmla="*/ 428625 w 2002259"/>
              <a:gd name="connsiteY64" fmla="*/ 1590676 h 3030362"/>
              <a:gd name="connsiteX65" fmla="*/ 352424 w 2002259"/>
              <a:gd name="connsiteY65" fmla="*/ 1557338 h 3030362"/>
              <a:gd name="connsiteX66" fmla="*/ 319087 w 2002259"/>
              <a:gd name="connsiteY66" fmla="*/ 1514476 h 3030362"/>
              <a:gd name="connsiteX67" fmla="*/ 290512 w 2002259"/>
              <a:gd name="connsiteY67" fmla="*/ 1438276 h 3030362"/>
              <a:gd name="connsiteX68" fmla="*/ 309562 w 2002259"/>
              <a:gd name="connsiteY68" fmla="*/ 1371601 h 3030362"/>
              <a:gd name="connsiteX69" fmla="*/ 314325 w 2002259"/>
              <a:gd name="connsiteY69" fmla="*/ 1314451 h 3030362"/>
              <a:gd name="connsiteX70" fmla="*/ 295275 w 2002259"/>
              <a:gd name="connsiteY70" fmla="*/ 1252538 h 303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002259" h="3030362">
                <a:moveTo>
                  <a:pt x="295275" y="1252538"/>
                </a:moveTo>
                <a:lnTo>
                  <a:pt x="261937" y="1128713"/>
                </a:lnTo>
                <a:lnTo>
                  <a:pt x="223837" y="1000126"/>
                </a:lnTo>
                <a:lnTo>
                  <a:pt x="204787" y="885826"/>
                </a:lnTo>
                <a:lnTo>
                  <a:pt x="190500" y="809626"/>
                </a:lnTo>
                <a:lnTo>
                  <a:pt x="171450" y="733426"/>
                </a:lnTo>
                <a:lnTo>
                  <a:pt x="114300" y="623888"/>
                </a:lnTo>
                <a:lnTo>
                  <a:pt x="28575" y="500063"/>
                </a:lnTo>
                <a:lnTo>
                  <a:pt x="0" y="333376"/>
                </a:lnTo>
                <a:lnTo>
                  <a:pt x="14287" y="185738"/>
                </a:lnTo>
                <a:lnTo>
                  <a:pt x="47625" y="123826"/>
                </a:lnTo>
                <a:lnTo>
                  <a:pt x="133350" y="33338"/>
                </a:lnTo>
                <a:cubicBezTo>
                  <a:pt x="190500" y="3175"/>
                  <a:pt x="247650" y="11113"/>
                  <a:pt x="304800" y="0"/>
                </a:cubicBezTo>
                <a:cubicBezTo>
                  <a:pt x="344487" y="0"/>
                  <a:pt x="369093" y="23019"/>
                  <a:pt x="395287" y="28575"/>
                </a:cubicBezTo>
                <a:cubicBezTo>
                  <a:pt x="421481" y="34131"/>
                  <a:pt x="439738" y="36513"/>
                  <a:pt x="461963" y="33338"/>
                </a:cubicBezTo>
                <a:cubicBezTo>
                  <a:pt x="484188" y="30163"/>
                  <a:pt x="506412" y="12700"/>
                  <a:pt x="528637" y="9525"/>
                </a:cubicBezTo>
                <a:lnTo>
                  <a:pt x="595312" y="4763"/>
                </a:lnTo>
                <a:cubicBezTo>
                  <a:pt x="622300" y="12701"/>
                  <a:pt x="649288" y="1588"/>
                  <a:pt x="676276" y="9526"/>
                </a:cubicBezTo>
                <a:lnTo>
                  <a:pt x="781050" y="71438"/>
                </a:lnTo>
                <a:lnTo>
                  <a:pt x="890587" y="190501"/>
                </a:lnTo>
                <a:lnTo>
                  <a:pt x="1085850" y="561976"/>
                </a:lnTo>
                <a:lnTo>
                  <a:pt x="1285875" y="790576"/>
                </a:lnTo>
                <a:lnTo>
                  <a:pt x="1309687" y="909638"/>
                </a:lnTo>
                <a:lnTo>
                  <a:pt x="1304925" y="1057276"/>
                </a:lnTo>
                <a:lnTo>
                  <a:pt x="1219200" y="1133476"/>
                </a:lnTo>
                <a:lnTo>
                  <a:pt x="1190625" y="1223963"/>
                </a:lnTo>
                <a:lnTo>
                  <a:pt x="1233487" y="1414463"/>
                </a:lnTo>
                <a:lnTo>
                  <a:pt x="1314450" y="1585913"/>
                </a:lnTo>
                <a:lnTo>
                  <a:pt x="1428750" y="1747838"/>
                </a:lnTo>
                <a:lnTo>
                  <a:pt x="1514475" y="1838326"/>
                </a:lnTo>
                <a:lnTo>
                  <a:pt x="1538287" y="1909763"/>
                </a:lnTo>
                <a:lnTo>
                  <a:pt x="1585912" y="2076451"/>
                </a:lnTo>
                <a:lnTo>
                  <a:pt x="1614487" y="2105026"/>
                </a:lnTo>
                <a:lnTo>
                  <a:pt x="1671637" y="2238376"/>
                </a:lnTo>
                <a:lnTo>
                  <a:pt x="1790700" y="2366963"/>
                </a:lnTo>
                <a:lnTo>
                  <a:pt x="1890713" y="2490788"/>
                </a:lnTo>
                <a:lnTo>
                  <a:pt x="1971674" y="2609851"/>
                </a:lnTo>
                <a:lnTo>
                  <a:pt x="1995487" y="2714627"/>
                </a:lnTo>
                <a:cubicBezTo>
                  <a:pt x="2012156" y="2751933"/>
                  <a:pt x="1993105" y="2782095"/>
                  <a:pt x="1990724" y="2809876"/>
                </a:cubicBezTo>
                <a:cubicBezTo>
                  <a:pt x="1988343" y="2837657"/>
                  <a:pt x="2004218" y="2867821"/>
                  <a:pt x="1971674" y="2890840"/>
                </a:cubicBezTo>
                <a:cubicBezTo>
                  <a:pt x="1939130" y="2913859"/>
                  <a:pt x="1944688" y="2916239"/>
                  <a:pt x="1919288" y="2928939"/>
                </a:cubicBezTo>
                <a:lnTo>
                  <a:pt x="1847850" y="2952751"/>
                </a:lnTo>
                <a:lnTo>
                  <a:pt x="1785938" y="2986089"/>
                </a:lnTo>
                <a:lnTo>
                  <a:pt x="1709738" y="3019425"/>
                </a:lnTo>
                <a:lnTo>
                  <a:pt x="1624012" y="3028951"/>
                </a:lnTo>
                <a:lnTo>
                  <a:pt x="1490662" y="3028951"/>
                </a:lnTo>
                <a:cubicBezTo>
                  <a:pt x="1454150" y="3028951"/>
                  <a:pt x="1413669" y="3032126"/>
                  <a:pt x="1381125" y="3028951"/>
                </a:cubicBezTo>
                <a:cubicBezTo>
                  <a:pt x="1348581" y="3025776"/>
                  <a:pt x="1323975" y="3016251"/>
                  <a:pt x="1295400" y="3009901"/>
                </a:cubicBezTo>
                <a:cubicBezTo>
                  <a:pt x="1306512" y="2986089"/>
                  <a:pt x="1241425" y="3000376"/>
                  <a:pt x="1223962" y="2986089"/>
                </a:cubicBezTo>
                <a:lnTo>
                  <a:pt x="1166812" y="2924176"/>
                </a:lnTo>
                <a:lnTo>
                  <a:pt x="1104900" y="2843213"/>
                </a:lnTo>
                <a:lnTo>
                  <a:pt x="1062037" y="2781301"/>
                </a:lnTo>
                <a:lnTo>
                  <a:pt x="1038225" y="2747963"/>
                </a:lnTo>
                <a:lnTo>
                  <a:pt x="928687" y="2681288"/>
                </a:lnTo>
                <a:lnTo>
                  <a:pt x="871537" y="2657476"/>
                </a:lnTo>
                <a:lnTo>
                  <a:pt x="752475" y="2600326"/>
                </a:lnTo>
                <a:lnTo>
                  <a:pt x="690562" y="2514601"/>
                </a:lnTo>
                <a:lnTo>
                  <a:pt x="652462" y="2428875"/>
                </a:lnTo>
                <a:lnTo>
                  <a:pt x="642937" y="2357438"/>
                </a:lnTo>
                <a:lnTo>
                  <a:pt x="619124" y="2224089"/>
                </a:lnTo>
                <a:lnTo>
                  <a:pt x="600075" y="2047876"/>
                </a:lnTo>
                <a:lnTo>
                  <a:pt x="590550" y="1895475"/>
                </a:lnTo>
                <a:lnTo>
                  <a:pt x="547687" y="1728788"/>
                </a:lnTo>
                <a:lnTo>
                  <a:pt x="504825" y="1657351"/>
                </a:lnTo>
                <a:lnTo>
                  <a:pt x="428625" y="1590676"/>
                </a:lnTo>
                <a:lnTo>
                  <a:pt x="352424" y="1557338"/>
                </a:lnTo>
                <a:lnTo>
                  <a:pt x="319087" y="1514476"/>
                </a:lnTo>
                <a:lnTo>
                  <a:pt x="290512" y="1438276"/>
                </a:lnTo>
                <a:lnTo>
                  <a:pt x="309562" y="1371601"/>
                </a:lnTo>
                <a:lnTo>
                  <a:pt x="314325" y="1314451"/>
                </a:lnTo>
                <a:lnTo>
                  <a:pt x="295275" y="1252538"/>
                </a:lnTo>
                <a:close/>
              </a:path>
            </a:pathLst>
          </a:custGeom>
          <a:noFill/>
          <a:ln w="127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7" name="Straight Arrow Connector 46"/>
          <p:cNvCxnSpPr/>
          <p:nvPr/>
        </p:nvCxnSpPr>
        <p:spPr bwMode="auto">
          <a:xfrm flipH="1">
            <a:off x="4724400" y="712788"/>
            <a:ext cx="234950" cy="381000"/>
          </a:xfrm>
          <a:prstGeom prst="straightConnector1">
            <a:avLst/>
          </a:prstGeom>
          <a:ln w="28575">
            <a:solidFill>
              <a:srgbClr val="800000"/>
            </a:solidFill>
            <a:tailEnd type="arrow"/>
          </a:ln>
        </p:spPr>
        <p:style>
          <a:lnRef idx="1">
            <a:schemeClr val="accent1"/>
          </a:lnRef>
          <a:fillRef idx="0">
            <a:schemeClr val="accent1"/>
          </a:fillRef>
          <a:effectRef idx="0">
            <a:schemeClr val="accent1"/>
          </a:effectRef>
          <a:fontRef idx="minor">
            <a:schemeClr val="tx1"/>
          </a:fontRef>
        </p:style>
      </p:cxnSp>
      <p:sp>
        <p:nvSpPr>
          <p:cNvPr id="8228" name="TextBox 14"/>
          <p:cNvSpPr txBox="1">
            <a:spLocks noChangeArrowheads="1"/>
          </p:cNvSpPr>
          <p:nvPr/>
        </p:nvSpPr>
        <p:spPr bwMode="auto">
          <a:xfrm rot="19216836">
            <a:off x="3409950" y="5329239"/>
            <a:ext cx="13462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C00000"/>
                </a:solidFill>
                <a:effectLst/>
                <a:uLnTx/>
                <a:uFillTx/>
                <a:latin typeface="Arial" charset="0"/>
                <a:ea typeface="ＭＳ Ｐゴシック" charset="0"/>
                <a:cs typeface="+mn-cs"/>
              </a:rPr>
              <a:t>Marathon Thrust Belt</a:t>
            </a:r>
          </a:p>
        </p:txBody>
      </p:sp>
      <p:sp>
        <p:nvSpPr>
          <p:cNvPr id="8229" name="TextBox 14"/>
          <p:cNvSpPr txBox="1">
            <a:spLocks noChangeArrowheads="1"/>
          </p:cNvSpPr>
          <p:nvPr/>
        </p:nvSpPr>
        <p:spPr bwMode="auto">
          <a:xfrm rot="2020932">
            <a:off x="4740276" y="3954464"/>
            <a:ext cx="7778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charset="0"/>
                <a:ea typeface="ＭＳ Ｐゴシック" charset="0"/>
                <a:cs typeface="+mn-cs"/>
              </a:rPr>
              <a:t>Ft. Stockton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charset="0"/>
                <a:ea typeface="ＭＳ Ｐゴシック" charset="0"/>
                <a:cs typeface="+mn-cs"/>
              </a:rPr>
              <a:t>High</a:t>
            </a:r>
          </a:p>
        </p:txBody>
      </p:sp>
      <p:sp>
        <p:nvSpPr>
          <p:cNvPr id="8230" name="TextBox 14"/>
          <p:cNvSpPr txBox="1">
            <a:spLocks noChangeArrowheads="1"/>
          </p:cNvSpPr>
          <p:nvPr/>
        </p:nvSpPr>
        <p:spPr bwMode="auto">
          <a:xfrm rot="2261924">
            <a:off x="4449763" y="4738986"/>
            <a:ext cx="5921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charset="0"/>
                <a:ea typeface="ＭＳ Ｐゴシック" charset="0"/>
                <a:cs typeface="+mn-cs"/>
              </a:rPr>
              <a:t>Elsinore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charset="0"/>
                <a:ea typeface="ＭＳ Ｐゴシック" charset="0"/>
                <a:cs typeface="+mn-cs"/>
              </a:rPr>
              <a:t>Uplift</a:t>
            </a:r>
          </a:p>
        </p:txBody>
      </p:sp>
      <p:sp>
        <p:nvSpPr>
          <p:cNvPr id="8198" name="TextBox 13"/>
          <p:cNvSpPr txBox="1">
            <a:spLocks noChangeArrowheads="1"/>
          </p:cNvSpPr>
          <p:nvPr/>
        </p:nvSpPr>
        <p:spPr bwMode="auto">
          <a:xfrm>
            <a:off x="2659063" y="5321301"/>
            <a:ext cx="603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charset="0"/>
                <a:ea typeface="ＭＳ Ｐゴシック" charset="0"/>
                <a:cs typeface="+mn-cs"/>
              </a:rPr>
              <a:t>Marfa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charset="0"/>
                <a:ea typeface="ＭＳ Ｐゴシック" charset="0"/>
                <a:cs typeface="+mn-cs"/>
              </a:rPr>
              <a:t>Basin</a:t>
            </a:r>
          </a:p>
        </p:txBody>
      </p:sp>
      <p:sp>
        <p:nvSpPr>
          <p:cNvPr id="8200" name="TextBox 14"/>
          <p:cNvSpPr txBox="1">
            <a:spLocks noChangeArrowheads="1"/>
          </p:cNvSpPr>
          <p:nvPr/>
        </p:nvSpPr>
        <p:spPr bwMode="auto">
          <a:xfrm rot="-470390">
            <a:off x="5383214" y="4208463"/>
            <a:ext cx="8858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charset="0"/>
                <a:ea typeface="ＭＳ Ｐゴシック" charset="0"/>
                <a:cs typeface="+mn-cs"/>
              </a:rPr>
              <a:t>Todd-Elkhorn Fault</a:t>
            </a:r>
          </a:p>
        </p:txBody>
      </p:sp>
      <p:sp>
        <p:nvSpPr>
          <p:cNvPr id="820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527BE76-5128-DB40-A321-B0686229DA5B}" type="slidenum">
              <a:rPr kumimoji="0" lang="en-US" sz="1200" b="0" i="0" u="none" strike="noStrike" kern="1200" cap="none" spc="0" normalizeH="0" baseline="0" noProof="0">
                <a:ln>
                  <a:noFill/>
                </a:ln>
                <a:solidFill>
                  <a:prstClr val="white"/>
                </a:solidFill>
                <a:effectLst/>
                <a:uLnTx/>
                <a:uFillTx/>
                <a:latin typeface="Arial" charset="0"/>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white"/>
              </a:solidFill>
              <a:effectLst/>
              <a:uLnTx/>
              <a:uFillTx/>
              <a:latin typeface="Arial" charset="0"/>
              <a:ea typeface="ＭＳ Ｐゴシック" charset="0"/>
              <a:cs typeface="+mn-cs"/>
            </a:endParaRPr>
          </a:p>
        </p:txBody>
      </p:sp>
      <p:grpSp>
        <p:nvGrpSpPr>
          <p:cNvPr id="3" name="Group 2"/>
          <p:cNvGrpSpPr/>
          <p:nvPr/>
        </p:nvGrpSpPr>
        <p:grpSpPr>
          <a:xfrm>
            <a:off x="1631773" y="2232397"/>
            <a:ext cx="7245264" cy="1013310"/>
            <a:chOff x="107773" y="2232397"/>
            <a:chExt cx="7245264" cy="1013310"/>
          </a:xfrm>
        </p:grpSpPr>
        <p:sp>
          <p:nvSpPr>
            <p:cNvPr id="46" name="Freeform 45"/>
            <p:cNvSpPr/>
            <p:nvPr/>
          </p:nvSpPr>
          <p:spPr>
            <a:xfrm>
              <a:off x="107773" y="2788242"/>
              <a:ext cx="2733322" cy="457465"/>
            </a:xfrm>
            <a:custGeom>
              <a:avLst/>
              <a:gdLst>
                <a:gd name="connsiteX0" fmla="*/ 0 w 2190368"/>
                <a:gd name="connsiteY0" fmla="*/ 60261 h 487331"/>
                <a:gd name="connsiteX1" fmla="*/ 128383 w 2190368"/>
                <a:gd name="connsiteY1" fmla="*/ 0 h 487331"/>
                <a:gd name="connsiteX2" fmla="*/ 390389 w 2190368"/>
                <a:gd name="connsiteY2" fmla="*/ 128383 h 487331"/>
                <a:gd name="connsiteX3" fmla="*/ 500431 w 2190368"/>
                <a:gd name="connsiteY3" fmla="*/ 107422 h 487331"/>
                <a:gd name="connsiteX4" fmla="*/ 783398 w 2190368"/>
                <a:gd name="connsiteY4" fmla="*/ 487331 h 487331"/>
                <a:gd name="connsiteX5" fmla="*/ 812218 w 2190368"/>
                <a:gd name="connsiteY5" fmla="*/ 482090 h 487331"/>
                <a:gd name="connsiteX6" fmla="*/ 1058504 w 2190368"/>
                <a:gd name="connsiteY6" fmla="*/ 351088 h 487331"/>
                <a:gd name="connsiteX7" fmla="*/ 1173786 w 2190368"/>
                <a:gd name="connsiteY7" fmla="*/ 222705 h 487331"/>
                <a:gd name="connsiteX8" fmla="*/ 1420072 w 2190368"/>
                <a:gd name="connsiteY8" fmla="*/ 366808 h 487331"/>
                <a:gd name="connsiteX9" fmla="*/ 1627056 w 2190368"/>
                <a:gd name="connsiteY9" fmla="*/ 343227 h 487331"/>
                <a:gd name="connsiteX10" fmla="*/ 1671597 w 2190368"/>
                <a:gd name="connsiteY10" fmla="*/ 222705 h 487331"/>
                <a:gd name="connsiteX11" fmla="*/ 1779019 w 2190368"/>
                <a:gd name="connsiteY11" fmla="*/ 209604 h 487331"/>
                <a:gd name="connsiteX12" fmla="*/ 1975524 w 2190368"/>
                <a:gd name="connsiteY12" fmla="*/ 123143 h 487331"/>
                <a:gd name="connsiteX13" fmla="*/ 2190368 w 2190368"/>
                <a:gd name="connsiteY13" fmla="*/ 256765 h 487331"/>
                <a:gd name="connsiteX14" fmla="*/ 2182508 w 2190368"/>
                <a:gd name="connsiteY14" fmla="*/ 256765 h 48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0368" h="487331">
                  <a:moveTo>
                    <a:pt x="0" y="60261"/>
                  </a:moveTo>
                  <a:lnTo>
                    <a:pt x="128383" y="0"/>
                  </a:lnTo>
                  <a:lnTo>
                    <a:pt x="390389" y="128383"/>
                  </a:lnTo>
                  <a:lnTo>
                    <a:pt x="500431" y="107422"/>
                  </a:lnTo>
                  <a:lnTo>
                    <a:pt x="783398" y="487331"/>
                  </a:lnTo>
                  <a:lnTo>
                    <a:pt x="812218" y="482090"/>
                  </a:lnTo>
                  <a:lnTo>
                    <a:pt x="1058504" y="351088"/>
                  </a:lnTo>
                  <a:lnTo>
                    <a:pt x="1173786" y="222705"/>
                  </a:lnTo>
                  <a:lnTo>
                    <a:pt x="1420072" y="366808"/>
                  </a:lnTo>
                  <a:lnTo>
                    <a:pt x="1627056" y="343227"/>
                  </a:lnTo>
                  <a:lnTo>
                    <a:pt x="1671597" y="222705"/>
                  </a:lnTo>
                  <a:lnTo>
                    <a:pt x="1779019" y="209604"/>
                  </a:lnTo>
                  <a:lnTo>
                    <a:pt x="1975524" y="123143"/>
                  </a:lnTo>
                  <a:lnTo>
                    <a:pt x="2190368" y="256765"/>
                  </a:lnTo>
                  <a:lnTo>
                    <a:pt x="2182508" y="256765"/>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Freeform 47"/>
            <p:cNvSpPr/>
            <p:nvPr/>
          </p:nvSpPr>
          <p:spPr>
            <a:xfrm>
              <a:off x="2821478" y="2232397"/>
              <a:ext cx="4531559" cy="796874"/>
            </a:xfrm>
            <a:custGeom>
              <a:avLst/>
              <a:gdLst>
                <a:gd name="connsiteX0" fmla="*/ 0 w 3631399"/>
                <a:gd name="connsiteY0" fmla="*/ 848898 h 848898"/>
                <a:gd name="connsiteX1" fmla="*/ 0 w 3631399"/>
                <a:gd name="connsiteY1" fmla="*/ 848898 h 848898"/>
                <a:gd name="connsiteX2" fmla="*/ 170304 w 3631399"/>
                <a:gd name="connsiteY2" fmla="*/ 749336 h 848898"/>
                <a:gd name="connsiteX3" fmla="*/ 285586 w 3631399"/>
                <a:gd name="connsiteY3" fmla="*/ 804357 h 848898"/>
                <a:gd name="connsiteX4" fmla="*/ 576413 w 3631399"/>
                <a:gd name="connsiteY4" fmla="*/ 725756 h 848898"/>
                <a:gd name="connsiteX5" fmla="*/ 707415 w 3631399"/>
                <a:gd name="connsiteY5" fmla="*/ 767677 h 848898"/>
                <a:gd name="connsiteX6" fmla="*/ 833178 w 3631399"/>
                <a:gd name="connsiteY6" fmla="*/ 683835 h 848898"/>
                <a:gd name="connsiteX7" fmla="*/ 919640 w 3631399"/>
                <a:gd name="connsiteY7" fmla="*/ 683835 h 848898"/>
                <a:gd name="connsiteX8" fmla="*/ 1095184 w 3631399"/>
                <a:gd name="connsiteY8" fmla="*/ 728376 h 848898"/>
                <a:gd name="connsiteX9" fmla="*/ 1459372 w 3631399"/>
                <a:gd name="connsiteY9" fmla="*/ 641914 h 848898"/>
                <a:gd name="connsiteX10" fmla="*/ 1613955 w 3631399"/>
                <a:gd name="connsiteY10" fmla="*/ 518771 h 848898"/>
                <a:gd name="connsiteX11" fmla="*/ 1645396 w 3631399"/>
                <a:gd name="connsiteY11" fmla="*/ 516151 h 848898"/>
                <a:gd name="connsiteX12" fmla="*/ 1768539 w 3631399"/>
                <a:gd name="connsiteY12" fmla="*/ 453270 h 848898"/>
                <a:gd name="connsiteX13" fmla="*/ 1957183 w 3631399"/>
                <a:gd name="connsiteY13" fmla="*/ 306547 h 848898"/>
                <a:gd name="connsiteX14" fmla="*/ 2117006 w 3631399"/>
                <a:gd name="connsiteY14" fmla="*/ 296066 h 848898"/>
                <a:gd name="connsiteX15" fmla="*/ 2148447 w 3631399"/>
                <a:gd name="connsiteY15" fmla="*/ 243665 h 848898"/>
                <a:gd name="connsiteX16" fmla="*/ 2172028 w 3631399"/>
                <a:gd name="connsiteY16" fmla="*/ 243665 h 848898"/>
                <a:gd name="connsiteX17" fmla="*/ 2407833 w 3631399"/>
                <a:gd name="connsiteY17" fmla="*/ 141483 h 848898"/>
                <a:gd name="connsiteX18" fmla="*/ 2570276 w 3631399"/>
                <a:gd name="connsiteY18" fmla="*/ 204364 h 848898"/>
                <a:gd name="connsiteX19" fmla="*/ 2848002 w 3631399"/>
                <a:gd name="connsiteY19" fmla="*/ 89082 h 848898"/>
                <a:gd name="connsiteX20" fmla="*/ 2895163 w 3631399"/>
                <a:gd name="connsiteY20" fmla="*/ 102182 h 848898"/>
                <a:gd name="connsiteX21" fmla="*/ 3044507 w 3631399"/>
                <a:gd name="connsiteY21" fmla="*/ 20960 h 848898"/>
                <a:gd name="connsiteX22" fmla="*/ 3081187 w 3631399"/>
                <a:gd name="connsiteY22" fmla="*/ 44541 h 848898"/>
                <a:gd name="connsiteX23" fmla="*/ 3631399 w 3631399"/>
                <a:gd name="connsiteY23" fmla="*/ 0 h 848898"/>
                <a:gd name="connsiteX24" fmla="*/ 3631399 w 3631399"/>
                <a:gd name="connsiteY24" fmla="*/ 0 h 848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31399" h="848898">
                  <a:moveTo>
                    <a:pt x="0" y="848898"/>
                  </a:moveTo>
                  <a:lnTo>
                    <a:pt x="0" y="848898"/>
                  </a:lnTo>
                  <a:lnTo>
                    <a:pt x="170304" y="749336"/>
                  </a:lnTo>
                  <a:lnTo>
                    <a:pt x="285586" y="804357"/>
                  </a:lnTo>
                  <a:lnTo>
                    <a:pt x="576413" y="725756"/>
                  </a:lnTo>
                  <a:lnTo>
                    <a:pt x="707415" y="767677"/>
                  </a:lnTo>
                  <a:lnTo>
                    <a:pt x="833178" y="683835"/>
                  </a:lnTo>
                  <a:lnTo>
                    <a:pt x="919640" y="683835"/>
                  </a:lnTo>
                  <a:lnTo>
                    <a:pt x="1095184" y="728376"/>
                  </a:lnTo>
                  <a:lnTo>
                    <a:pt x="1459372" y="641914"/>
                  </a:lnTo>
                  <a:lnTo>
                    <a:pt x="1613955" y="518771"/>
                  </a:lnTo>
                  <a:cubicBezTo>
                    <a:pt x="1640140" y="515862"/>
                    <a:pt x="1629627" y="516151"/>
                    <a:pt x="1645396" y="516151"/>
                  </a:cubicBezTo>
                  <a:lnTo>
                    <a:pt x="1768539" y="453270"/>
                  </a:lnTo>
                  <a:lnTo>
                    <a:pt x="1957183" y="306547"/>
                  </a:lnTo>
                  <a:lnTo>
                    <a:pt x="2117006" y="296066"/>
                  </a:lnTo>
                  <a:lnTo>
                    <a:pt x="2148447" y="243665"/>
                  </a:lnTo>
                  <a:lnTo>
                    <a:pt x="2172028" y="243665"/>
                  </a:lnTo>
                  <a:lnTo>
                    <a:pt x="2407833" y="141483"/>
                  </a:lnTo>
                  <a:lnTo>
                    <a:pt x="2570276" y="204364"/>
                  </a:lnTo>
                  <a:lnTo>
                    <a:pt x="2848002" y="89082"/>
                  </a:lnTo>
                  <a:lnTo>
                    <a:pt x="2895163" y="102182"/>
                  </a:lnTo>
                  <a:lnTo>
                    <a:pt x="3044507" y="20960"/>
                  </a:lnTo>
                  <a:lnTo>
                    <a:pt x="3081187" y="44541"/>
                  </a:lnTo>
                  <a:lnTo>
                    <a:pt x="3631399" y="0"/>
                  </a:lnTo>
                  <a:lnTo>
                    <a:pt x="3631399"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p:cNvSpPr txBox="1"/>
          <p:nvPr/>
        </p:nvSpPr>
        <p:spPr>
          <a:xfrm>
            <a:off x="9174161" y="1533400"/>
            <a:ext cx="14806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E-W cross-section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(next slide)</a:t>
            </a:r>
          </a:p>
        </p:txBody>
      </p:sp>
      <p:cxnSp>
        <p:nvCxnSpPr>
          <p:cNvPr id="12" name="Straight Arrow Connector 11"/>
          <p:cNvCxnSpPr/>
          <p:nvPr/>
        </p:nvCxnSpPr>
        <p:spPr>
          <a:xfrm flipH="1">
            <a:off x="8946408" y="1964287"/>
            <a:ext cx="309003" cy="26811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810267" y="6072134"/>
            <a:ext cx="293355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Comer, John B. </a:t>
            </a:r>
            <a:r>
              <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rPr>
              <a:t>Stratigraphic Analysis of the Upper Devonian Woodford Formation, Permian Basin, West Texas and Southeastern New Mexico</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No. 201. Bureau of Economic Geology, University of Texas at Austin, 1991.</a:t>
            </a:r>
            <a:endParaRPr kumimoji="0" lang="en-US" sz="800" b="0" i="0" u="none" strike="noStrike" kern="1200" cap="none" spc="0" normalizeH="0" baseline="0" noProof="0" dirty="0">
              <a:ln>
                <a:noFill/>
              </a:ln>
              <a:solidFill>
                <a:prstClr val="black"/>
              </a:solidFill>
              <a:effectLst/>
              <a:uLnTx/>
              <a:uFillTx/>
              <a:latin typeface="Calibri"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p:cNvSpPr txBox="1"/>
          <p:nvPr/>
        </p:nvSpPr>
        <p:spPr>
          <a:xfrm>
            <a:off x="9084236" y="201706"/>
            <a:ext cx="147917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Regional structure  </a:t>
            </a:r>
          </a:p>
        </p:txBody>
      </p:sp>
      <p:sp>
        <p:nvSpPr>
          <p:cNvPr id="49" name="TextBox 48"/>
          <p:cNvSpPr txBox="1"/>
          <p:nvPr/>
        </p:nvSpPr>
        <p:spPr>
          <a:xfrm>
            <a:off x="8877038" y="3183237"/>
            <a:ext cx="168637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Central Basin Uplift = southernmost Ancestral Rocky structure</a:t>
            </a:r>
          </a:p>
        </p:txBody>
      </p:sp>
    </p:spTree>
    <p:extLst>
      <p:ext uri="{BB962C8B-B14F-4D97-AF65-F5344CB8AC3E}">
        <p14:creationId xmlns:p14="http://schemas.microsoft.com/office/powerpoint/2010/main" val="3745151429"/>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4E907E2-587F-4FC8-876B-F3143319F26C}"/>
              </a:ext>
            </a:extLst>
          </p:cNvPr>
          <p:cNvSpPr/>
          <p:nvPr/>
        </p:nvSpPr>
        <p:spPr>
          <a:xfrm>
            <a:off x="1524000" y="1"/>
            <a:ext cx="9144000" cy="6811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220" name="TextBox 55">
            <a:extLst>
              <a:ext uri="{FF2B5EF4-FFF2-40B4-BE49-F238E27FC236}">
                <a16:creationId xmlns:a16="http://schemas.microsoft.com/office/drawing/2014/main" id="{2CA361F6-E305-4B7A-889A-1A17E85178BC}"/>
              </a:ext>
            </a:extLst>
          </p:cNvPr>
          <p:cNvSpPr txBox="1">
            <a:spLocks noChangeArrowheads="1"/>
          </p:cNvSpPr>
          <p:nvPr/>
        </p:nvSpPr>
        <p:spPr bwMode="auto">
          <a:xfrm>
            <a:off x="5340350" y="5715001"/>
            <a:ext cx="1220788"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Present Day</a:t>
            </a:r>
          </a:p>
        </p:txBody>
      </p:sp>
      <p:sp>
        <p:nvSpPr>
          <p:cNvPr id="9221" name="TextBox 57">
            <a:extLst>
              <a:ext uri="{FF2B5EF4-FFF2-40B4-BE49-F238E27FC236}">
                <a16:creationId xmlns:a16="http://schemas.microsoft.com/office/drawing/2014/main" id="{D06569F8-4380-4BD1-9234-58F9D6C2899A}"/>
              </a:ext>
            </a:extLst>
          </p:cNvPr>
          <p:cNvSpPr txBox="1">
            <a:spLocks noChangeArrowheads="1"/>
          </p:cNvSpPr>
          <p:nvPr/>
        </p:nvSpPr>
        <p:spPr bwMode="auto">
          <a:xfrm>
            <a:off x="8355013" y="5759451"/>
            <a:ext cx="19732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a:ln>
                  <a:noFill/>
                </a:ln>
                <a:solidFill>
                  <a:prstClr val="black"/>
                </a:solidFill>
                <a:effectLst/>
                <a:uLnTx/>
                <a:uFillTx/>
                <a:latin typeface="Arial" panose="020B0604020202020204" pitchFamily="34" charset="0"/>
                <a:ea typeface="+mn-ea"/>
                <a:cs typeface="+mn-cs"/>
              </a:rPr>
              <a:t>(WTGS Cross Section – 1984)</a:t>
            </a:r>
          </a:p>
        </p:txBody>
      </p:sp>
      <p:sp>
        <p:nvSpPr>
          <p:cNvPr id="9222" name="TextBox 1">
            <a:extLst>
              <a:ext uri="{FF2B5EF4-FFF2-40B4-BE49-F238E27FC236}">
                <a16:creationId xmlns:a16="http://schemas.microsoft.com/office/drawing/2014/main" id="{FE156382-5EAC-4C14-8201-C4CE966DA154}"/>
              </a:ext>
            </a:extLst>
          </p:cNvPr>
          <p:cNvSpPr txBox="1">
            <a:spLocks noChangeArrowheads="1"/>
          </p:cNvSpPr>
          <p:nvPr/>
        </p:nvSpPr>
        <p:spPr bwMode="auto">
          <a:xfrm>
            <a:off x="2903538" y="130176"/>
            <a:ext cx="63992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mn-cs"/>
              </a:rPr>
              <a:t>Cross Sections Across The Permian Basin</a:t>
            </a:r>
          </a:p>
        </p:txBody>
      </p:sp>
      <p:grpSp>
        <p:nvGrpSpPr>
          <p:cNvPr id="9223" name="Group 113">
            <a:extLst>
              <a:ext uri="{FF2B5EF4-FFF2-40B4-BE49-F238E27FC236}">
                <a16:creationId xmlns:a16="http://schemas.microsoft.com/office/drawing/2014/main" id="{C4881A31-DDA8-48F3-AC81-DA2D5D2024FB}"/>
              </a:ext>
            </a:extLst>
          </p:cNvPr>
          <p:cNvGrpSpPr>
            <a:grpSpLocks/>
          </p:cNvGrpSpPr>
          <p:nvPr/>
        </p:nvGrpSpPr>
        <p:grpSpPr bwMode="auto">
          <a:xfrm>
            <a:off x="4618038" y="687389"/>
            <a:ext cx="5326062" cy="2166937"/>
            <a:chOff x="3094574" y="686848"/>
            <a:chExt cx="5325325" cy="2167142"/>
          </a:xfrm>
        </p:grpSpPr>
        <p:pic>
          <p:nvPicPr>
            <p:cNvPr id="9302" name="Picture 1" descr="Permian Basin Development_Black and White.jpg">
              <a:extLst>
                <a:ext uri="{FF2B5EF4-FFF2-40B4-BE49-F238E27FC236}">
                  <a16:creationId xmlns:a16="http://schemas.microsoft.com/office/drawing/2014/main" id="{4EB819F8-86D4-4894-B712-168A90E69865}"/>
                </a:ext>
              </a:extLst>
            </p:cNvPr>
            <p:cNvPicPr>
              <a:picLocks noChangeAspect="1"/>
            </p:cNvPicPr>
            <p:nvPr/>
          </p:nvPicPr>
          <p:blipFill>
            <a:blip r:embed="rId2">
              <a:extLst>
                <a:ext uri="{28A0092B-C50C-407E-A947-70E740481C1C}">
                  <a14:useLocalDpi xmlns:a14="http://schemas.microsoft.com/office/drawing/2010/main" val="0"/>
                </a:ext>
              </a:extLst>
            </a:blip>
            <a:srcRect l="13828" t="64397" b="10448"/>
            <a:stretch>
              <a:fillRect/>
            </a:stretch>
          </p:blipFill>
          <p:spPr bwMode="auto">
            <a:xfrm>
              <a:off x="3094574" y="686848"/>
              <a:ext cx="5325325" cy="2012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303" name="Group 70">
              <a:extLst>
                <a:ext uri="{FF2B5EF4-FFF2-40B4-BE49-F238E27FC236}">
                  <a16:creationId xmlns:a16="http://schemas.microsoft.com/office/drawing/2014/main" id="{6906CB18-4858-40DD-A60F-F8332CD59F9F}"/>
                </a:ext>
              </a:extLst>
            </p:cNvPr>
            <p:cNvGrpSpPr>
              <a:grpSpLocks/>
            </p:cNvGrpSpPr>
            <p:nvPr/>
          </p:nvGrpSpPr>
          <p:grpSpPr bwMode="auto">
            <a:xfrm>
              <a:off x="3204329" y="829569"/>
              <a:ext cx="5082528" cy="1928324"/>
              <a:chOff x="290730" y="1112803"/>
              <a:chExt cx="5082528" cy="1928324"/>
            </a:xfrm>
          </p:grpSpPr>
          <p:sp>
            <p:nvSpPr>
              <p:cNvPr id="9332" name="TextBox 7">
                <a:extLst>
                  <a:ext uri="{FF2B5EF4-FFF2-40B4-BE49-F238E27FC236}">
                    <a16:creationId xmlns:a16="http://schemas.microsoft.com/office/drawing/2014/main" id="{764734C3-B951-4236-812F-AC6F4F3888CC}"/>
                  </a:ext>
                </a:extLst>
              </p:cNvPr>
              <p:cNvSpPr txBox="1">
                <a:spLocks noChangeArrowheads="1"/>
              </p:cNvSpPr>
              <p:nvPr/>
            </p:nvSpPr>
            <p:spPr bwMode="auto">
              <a:xfrm>
                <a:off x="5028292" y="1112803"/>
                <a:ext cx="34496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900" b="1" i="0" u="none" strike="noStrike" kern="1200" cap="none" spc="0" normalizeH="0" baseline="0" noProof="0">
                    <a:ln>
                      <a:noFill/>
                    </a:ln>
                    <a:solidFill>
                      <a:prstClr val="black"/>
                    </a:solidFill>
                    <a:effectLst/>
                    <a:uLnTx/>
                    <a:uFillTx/>
                    <a:latin typeface="Arial" panose="020B0604020202020204" pitchFamily="34" charset="0"/>
                    <a:ea typeface="+mn-ea"/>
                    <a:cs typeface="+mn-cs"/>
                  </a:rPr>
                  <a:t>NE</a:t>
                </a:r>
              </a:p>
            </p:txBody>
          </p:sp>
          <p:sp>
            <p:nvSpPr>
              <p:cNvPr id="9333" name="TextBox 8">
                <a:extLst>
                  <a:ext uri="{FF2B5EF4-FFF2-40B4-BE49-F238E27FC236}">
                    <a16:creationId xmlns:a16="http://schemas.microsoft.com/office/drawing/2014/main" id="{04056B5E-B166-4D81-835F-3C5AAEE19202}"/>
                  </a:ext>
                </a:extLst>
              </p:cNvPr>
              <p:cNvSpPr txBox="1">
                <a:spLocks noChangeArrowheads="1"/>
              </p:cNvSpPr>
              <p:nvPr/>
            </p:nvSpPr>
            <p:spPr bwMode="auto">
              <a:xfrm>
                <a:off x="290730" y="1126980"/>
                <a:ext cx="37061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900" b="1" i="0" u="none" strike="noStrike" kern="1200" cap="none" spc="0" normalizeH="0" baseline="0" noProof="0">
                    <a:ln>
                      <a:noFill/>
                    </a:ln>
                    <a:solidFill>
                      <a:prstClr val="black"/>
                    </a:solidFill>
                    <a:effectLst/>
                    <a:uLnTx/>
                    <a:uFillTx/>
                    <a:latin typeface="Arial" panose="020B0604020202020204" pitchFamily="34" charset="0"/>
                    <a:ea typeface="+mn-ea"/>
                    <a:cs typeface="+mn-cs"/>
                  </a:rPr>
                  <a:t>SW</a:t>
                </a:r>
              </a:p>
            </p:txBody>
          </p:sp>
          <p:sp>
            <p:nvSpPr>
              <p:cNvPr id="9334" name="TextBox 9">
                <a:extLst>
                  <a:ext uri="{FF2B5EF4-FFF2-40B4-BE49-F238E27FC236}">
                    <a16:creationId xmlns:a16="http://schemas.microsoft.com/office/drawing/2014/main" id="{FD75F296-6F61-4B1B-B3E1-7A26C9A19469}"/>
                  </a:ext>
                </a:extLst>
              </p:cNvPr>
              <p:cNvSpPr txBox="1">
                <a:spLocks noChangeArrowheads="1"/>
              </p:cNvSpPr>
              <p:nvPr/>
            </p:nvSpPr>
            <p:spPr bwMode="auto">
              <a:xfrm>
                <a:off x="449541" y="2733350"/>
                <a:ext cx="1885453"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Mid to Late Permian</a:t>
                </a:r>
              </a:p>
            </p:txBody>
          </p:sp>
          <p:sp>
            <p:nvSpPr>
              <p:cNvPr id="69" name="Freeform 68">
                <a:extLst>
                  <a:ext uri="{FF2B5EF4-FFF2-40B4-BE49-F238E27FC236}">
                    <a16:creationId xmlns:a16="http://schemas.microsoft.com/office/drawing/2014/main" id="{42F7DED9-3B90-4BBD-8C1E-D469736F9785}"/>
                  </a:ext>
                </a:extLst>
              </p:cNvPr>
              <p:cNvSpPr/>
              <p:nvPr/>
            </p:nvSpPr>
            <p:spPr bwMode="auto">
              <a:xfrm>
                <a:off x="4114256" y="1697226"/>
                <a:ext cx="1069827" cy="20639"/>
              </a:xfrm>
              <a:custGeom>
                <a:avLst/>
                <a:gdLst>
                  <a:gd name="connsiteX0" fmla="*/ 0 w 1089328"/>
                  <a:gd name="connsiteY0" fmla="*/ 3976 h 27830"/>
                  <a:gd name="connsiteX1" fmla="*/ 0 w 1089328"/>
                  <a:gd name="connsiteY1" fmla="*/ 3976 h 27830"/>
                  <a:gd name="connsiteX2" fmla="*/ 127221 w 1089328"/>
                  <a:gd name="connsiteY2" fmla="*/ 15903 h 27830"/>
                  <a:gd name="connsiteX3" fmla="*/ 290222 w 1089328"/>
                  <a:gd name="connsiteY3" fmla="*/ 19879 h 27830"/>
                  <a:gd name="connsiteX4" fmla="*/ 548640 w 1089328"/>
                  <a:gd name="connsiteY4" fmla="*/ 19879 h 27830"/>
                  <a:gd name="connsiteX5" fmla="*/ 596348 w 1089328"/>
                  <a:gd name="connsiteY5" fmla="*/ 27830 h 27830"/>
                  <a:gd name="connsiteX6" fmla="*/ 918375 w 1089328"/>
                  <a:gd name="connsiteY6" fmla="*/ 11927 h 27830"/>
                  <a:gd name="connsiteX7" fmla="*/ 1089328 w 1089328"/>
                  <a:gd name="connsiteY7" fmla="*/ 0 h 27830"/>
                  <a:gd name="connsiteX0" fmla="*/ 0 w 1089328"/>
                  <a:gd name="connsiteY0" fmla="*/ 3976 h 19879"/>
                  <a:gd name="connsiteX1" fmla="*/ 0 w 1089328"/>
                  <a:gd name="connsiteY1" fmla="*/ 3976 h 19879"/>
                  <a:gd name="connsiteX2" fmla="*/ 127221 w 1089328"/>
                  <a:gd name="connsiteY2" fmla="*/ 15903 h 19879"/>
                  <a:gd name="connsiteX3" fmla="*/ 290222 w 1089328"/>
                  <a:gd name="connsiteY3" fmla="*/ 19879 h 19879"/>
                  <a:gd name="connsiteX4" fmla="*/ 548640 w 1089328"/>
                  <a:gd name="connsiteY4" fmla="*/ 19879 h 19879"/>
                  <a:gd name="connsiteX5" fmla="*/ 707666 w 1089328"/>
                  <a:gd name="connsiteY5" fmla="*/ 19879 h 19879"/>
                  <a:gd name="connsiteX6" fmla="*/ 918375 w 1089328"/>
                  <a:gd name="connsiteY6" fmla="*/ 11927 h 19879"/>
                  <a:gd name="connsiteX7" fmla="*/ 1089328 w 1089328"/>
                  <a:gd name="connsiteY7" fmla="*/ 0 h 19879"/>
                  <a:gd name="connsiteX0" fmla="*/ 0 w 1089328"/>
                  <a:gd name="connsiteY0" fmla="*/ 3976 h 19879"/>
                  <a:gd name="connsiteX1" fmla="*/ 19878 w 1089328"/>
                  <a:gd name="connsiteY1" fmla="*/ 11928 h 19879"/>
                  <a:gd name="connsiteX2" fmla="*/ 127221 w 1089328"/>
                  <a:gd name="connsiteY2" fmla="*/ 15903 h 19879"/>
                  <a:gd name="connsiteX3" fmla="*/ 290222 w 1089328"/>
                  <a:gd name="connsiteY3" fmla="*/ 19879 h 19879"/>
                  <a:gd name="connsiteX4" fmla="*/ 548640 w 1089328"/>
                  <a:gd name="connsiteY4" fmla="*/ 19879 h 19879"/>
                  <a:gd name="connsiteX5" fmla="*/ 707666 w 1089328"/>
                  <a:gd name="connsiteY5" fmla="*/ 19879 h 19879"/>
                  <a:gd name="connsiteX6" fmla="*/ 918375 w 1089328"/>
                  <a:gd name="connsiteY6" fmla="*/ 11927 h 19879"/>
                  <a:gd name="connsiteX7" fmla="*/ 1089328 w 1089328"/>
                  <a:gd name="connsiteY7" fmla="*/ 0 h 19879"/>
                  <a:gd name="connsiteX0" fmla="*/ 0 w 1069450"/>
                  <a:gd name="connsiteY0" fmla="*/ 11928 h 19879"/>
                  <a:gd name="connsiteX1" fmla="*/ 107343 w 1069450"/>
                  <a:gd name="connsiteY1" fmla="*/ 15903 h 19879"/>
                  <a:gd name="connsiteX2" fmla="*/ 270344 w 1069450"/>
                  <a:gd name="connsiteY2" fmla="*/ 19879 h 19879"/>
                  <a:gd name="connsiteX3" fmla="*/ 528762 w 1069450"/>
                  <a:gd name="connsiteY3" fmla="*/ 19879 h 19879"/>
                  <a:gd name="connsiteX4" fmla="*/ 687788 w 1069450"/>
                  <a:gd name="connsiteY4" fmla="*/ 19879 h 19879"/>
                  <a:gd name="connsiteX5" fmla="*/ 898497 w 1069450"/>
                  <a:gd name="connsiteY5" fmla="*/ 11927 h 19879"/>
                  <a:gd name="connsiteX6" fmla="*/ 1069450 w 1069450"/>
                  <a:gd name="connsiteY6" fmla="*/ 0 h 1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450" h="19879">
                    <a:moveTo>
                      <a:pt x="0" y="11928"/>
                    </a:moveTo>
                    <a:lnTo>
                      <a:pt x="107343" y="15903"/>
                    </a:lnTo>
                    <a:lnTo>
                      <a:pt x="270344" y="19879"/>
                    </a:lnTo>
                    <a:lnTo>
                      <a:pt x="528762" y="19879"/>
                    </a:lnTo>
                    <a:lnTo>
                      <a:pt x="687788" y="19879"/>
                    </a:lnTo>
                    <a:lnTo>
                      <a:pt x="898497" y="11927"/>
                    </a:lnTo>
                    <a:lnTo>
                      <a:pt x="1069450" y="0"/>
                    </a:lnTo>
                  </a:path>
                </a:pathLst>
              </a:custGeom>
              <a:noFill/>
              <a:ln w="9525" cap="flat" cmpd="sng" algn="ctr">
                <a:solidFill>
                  <a:schemeClr val="tx1">
                    <a:lumMod val="75000"/>
                    <a:lumOff val="25000"/>
                  </a:schemeClr>
                </a:solidFill>
                <a:prstDash val="lgDash"/>
                <a:round/>
                <a:headEnd type="none" w="med" len="med"/>
                <a:tailEnd type="none" w="med" len="med"/>
              </a:ln>
              <a:effectLst/>
            </p:spPr>
            <p:txBody>
              <a:bodyPr lIns="54864" tIns="0" rIns="54864" bIns="0" anchor="ctr" anchorCtr="1"/>
              <a:lstStyle/>
              <a:p>
                <a:pPr marL="0" marR="0" lvl="0" indent="0" algn="ctr" defTabSz="914400" rtl="0" eaLnBrk="1" fontAlgn="auto" latinLnBrk="0" hangingPunct="1">
                  <a:lnSpc>
                    <a:spcPct val="100000"/>
                  </a:lnSpc>
                  <a:spcBef>
                    <a:spcPct val="10000"/>
                  </a:spcBef>
                  <a:spcAft>
                    <a:spcPts val="0"/>
                  </a:spcAft>
                  <a:buClr>
                    <a:srgbClr val="336600"/>
                  </a:buClr>
                  <a:buSzTx/>
                  <a:buFont typeface="Wingdings" pitchFamily="2" charset="2"/>
                  <a:buNone/>
                  <a:tabLst/>
                  <a:defRPr/>
                </a:pPr>
                <a:endParaRPr kumimoji="0" lang="en-US" sz="1800" b="1" i="0" u="none" strike="noStrike" kern="1200" cap="none" spc="0" normalizeH="0" baseline="0" noProof="0">
                  <a:ln>
                    <a:noFill/>
                  </a:ln>
                  <a:solidFill>
                    <a:prstClr val="black"/>
                  </a:solidFill>
                  <a:effectLst/>
                  <a:uLnTx/>
                  <a:uFillTx/>
                  <a:latin typeface="Trebuchet MS" pitchFamily="34" charset="0"/>
                  <a:ea typeface="+mn-ea"/>
                  <a:cs typeface="+mn-cs"/>
                </a:endParaRPr>
              </a:p>
            </p:txBody>
          </p:sp>
          <p:sp>
            <p:nvSpPr>
              <p:cNvPr id="70" name="Freeform 69">
                <a:extLst>
                  <a:ext uri="{FF2B5EF4-FFF2-40B4-BE49-F238E27FC236}">
                    <a16:creationId xmlns:a16="http://schemas.microsoft.com/office/drawing/2014/main" id="{54A2319B-7D79-475E-9E5A-566D498F16D4}"/>
                  </a:ext>
                </a:extLst>
              </p:cNvPr>
              <p:cNvSpPr/>
              <p:nvPr/>
            </p:nvSpPr>
            <p:spPr bwMode="auto">
              <a:xfrm>
                <a:off x="468272" y="1717865"/>
                <a:ext cx="1653946" cy="39692"/>
              </a:xfrm>
              <a:custGeom>
                <a:avLst/>
                <a:gdLst>
                  <a:gd name="connsiteX0" fmla="*/ 1677725 w 1677725"/>
                  <a:gd name="connsiteY0" fmla="*/ 0 h 47708"/>
                  <a:gd name="connsiteX1" fmla="*/ 1677725 w 1677725"/>
                  <a:gd name="connsiteY1" fmla="*/ 0 h 47708"/>
                  <a:gd name="connsiteX2" fmla="*/ 1554480 w 1677725"/>
                  <a:gd name="connsiteY2" fmla="*/ 27830 h 47708"/>
                  <a:gd name="connsiteX3" fmla="*/ 1343770 w 1677725"/>
                  <a:gd name="connsiteY3" fmla="*/ 47708 h 47708"/>
                  <a:gd name="connsiteX4" fmla="*/ 1045596 w 1677725"/>
                  <a:gd name="connsiteY4" fmla="*/ 31806 h 47708"/>
                  <a:gd name="connsiteX5" fmla="*/ 707666 w 1677725"/>
                  <a:gd name="connsiteY5" fmla="*/ 23854 h 47708"/>
                  <a:gd name="connsiteX6" fmla="*/ 385638 w 1677725"/>
                  <a:gd name="connsiteY6" fmla="*/ 15903 h 47708"/>
                  <a:gd name="connsiteX7" fmla="*/ 39756 w 1677725"/>
                  <a:gd name="connsiteY7" fmla="*/ 11927 h 47708"/>
                  <a:gd name="connsiteX8" fmla="*/ 0 w 1677725"/>
                  <a:gd name="connsiteY8" fmla="*/ 7952 h 47708"/>
                  <a:gd name="connsiteX0" fmla="*/ 1677725 w 1677725"/>
                  <a:gd name="connsiteY0" fmla="*/ 0 h 47708"/>
                  <a:gd name="connsiteX1" fmla="*/ 1641944 w 1677725"/>
                  <a:gd name="connsiteY1" fmla="*/ 3976 h 47708"/>
                  <a:gd name="connsiteX2" fmla="*/ 1554480 w 1677725"/>
                  <a:gd name="connsiteY2" fmla="*/ 27830 h 47708"/>
                  <a:gd name="connsiteX3" fmla="*/ 1343770 w 1677725"/>
                  <a:gd name="connsiteY3" fmla="*/ 47708 h 47708"/>
                  <a:gd name="connsiteX4" fmla="*/ 1045596 w 1677725"/>
                  <a:gd name="connsiteY4" fmla="*/ 31806 h 47708"/>
                  <a:gd name="connsiteX5" fmla="*/ 707666 w 1677725"/>
                  <a:gd name="connsiteY5" fmla="*/ 23854 h 47708"/>
                  <a:gd name="connsiteX6" fmla="*/ 385638 w 1677725"/>
                  <a:gd name="connsiteY6" fmla="*/ 15903 h 47708"/>
                  <a:gd name="connsiteX7" fmla="*/ 39756 w 1677725"/>
                  <a:gd name="connsiteY7" fmla="*/ 11927 h 47708"/>
                  <a:gd name="connsiteX8" fmla="*/ 0 w 1677725"/>
                  <a:gd name="connsiteY8" fmla="*/ 7952 h 47708"/>
                  <a:gd name="connsiteX0" fmla="*/ 1641944 w 1641944"/>
                  <a:gd name="connsiteY0" fmla="*/ 0 h 43732"/>
                  <a:gd name="connsiteX1" fmla="*/ 1554480 w 1641944"/>
                  <a:gd name="connsiteY1" fmla="*/ 23854 h 43732"/>
                  <a:gd name="connsiteX2" fmla="*/ 1343770 w 1641944"/>
                  <a:gd name="connsiteY2" fmla="*/ 43732 h 43732"/>
                  <a:gd name="connsiteX3" fmla="*/ 1045596 w 1641944"/>
                  <a:gd name="connsiteY3" fmla="*/ 27830 h 43732"/>
                  <a:gd name="connsiteX4" fmla="*/ 707666 w 1641944"/>
                  <a:gd name="connsiteY4" fmla="*/ 19878 h 43732"/>
                  <a:gd name="connsiteX5" fmla="*/ 385638 w 1641944"/>
                  <a:gd name="connsiteY5" fmla="*/ 11927 h 43732"/>
                  <a:gd name="connsiteX6" fmla="*/ 39756 w 1641944"/>
                  <a:gd name="connsiteY6" fmla="*/ 7951 h 43732"/>
                  <a:gd name="connsiteX7" fmla="*/ 0 w 1641944"/>
                  <a:gd name="connsiteY7" fmla="*/ 3976 h 43732"/>
                  <a:gd name="connsiteX0" fmla="*/ 1653871 w 1653871"/>
                  <a:gd name="connsiteY0" fmla="*/ 0 h 39757"/>
                  <a:gd name="connsiteX1" fmla="*/ 1554480 w 1653871"/>
                  <a:gd name="connsiteY1" fmla="*/ 19879 h 39757"/>
                  <a:gd name="connsiteX2" fmla="*/ 1343770 w 1653871"/>
                  <a:gd name="connsiteY2" fmla="*/ 39757 h 39757"/>
                  <a:gd name="connsiteX3" fmla="*/ 1045596 w 1653871"/>
                  <a:gd name="connsiteY3" fmla="*/ 23855 h 39757"/>
                  <a:gd name="connsiteX4" fmla="*/ 707666 w 1653871"/>
                  <a:gd name="connsiteY4" fmla="*/ 15903 h 39757"/>
                  <a:gd name="connsiteX5" fmla="*/ 385638 w 1653871"/>
                  <a:gd name="connsiteY5" fmla="*/ 7952 h 39757"/>
                  <a:gd name="connsiteX6" fmla="*/ 39756 w 1653871"/>
                  <a:gd name="connsiteY6" fmla="*/ 3976 h 39757"/>
                  <a:gd name="connsiteX7" fmla="*/ 0 w 1653871"/>
                  <a:gd name="connsiteY7" fmla="*/ 1 h 3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3871" h="39757">
                    <a:moveTo>
                      <a:pt x="1653871" y="0"/>
                    </a:moveTo>
                    <a:lnTo>
                      <a:pt x="1554480" y="19879"/>
                    </a:lnTo>
                    <a:lnTo>
                      <a:pt x="1343770" y="39757"/>
                    </a:lnTo>
                    <a:lnTo>
                      <a:pt x="1045596" y="23855"/>
                    </a:lnTo>
                    <a:lnTo>
                      <a:pt x="707666" y="15903"/>
                    </a:lnTo>
                    <a:lnTo>
                      <a:pt x="385638" y="7952"/>
                    </a:lnTo>
                    <a:lnTo>
                      <a:pt x="39756" y="3976"/>
                    </a:lnTo>
                    <a:lnTo>
                      <a:pt x="0" y="1"/>
                    </a:lnTo>
                  </a:path>
                </a:pathLst>
              </a:custGeom>
              <a:noFill/>
              <a:ln w="9525" cap="flat" cmpd="sng" algn="ctr">
                <a:solidFill>
                  <a:schemeClr val="tx1">
                    <a:lumMod val="75000"/>
                    <a:lumOff val="25000"/>
                  </a:schemeClr>
                </a:solidFill>
                <a:prstDash val="lgDash"/>
                <a:round/>
                <a:headEnd type="none" w="med" len="med"/>
                <a:tailEnd type="none" w="med" len="med"/>
              </a:ln>
              <a:effectLst/>
            </p:spPr>
            <p:txBody>
              <a:bodyPr lIns="54864" tIns="0" rIns="54864" bIns="0" anchor="ctr" anchorCtr="1"/>
              <a:lstStyle/>
              <a:p>
                <a:pPr marL="0" marR="0" lvl="0" indent="0" algn="ctr" defTabSz="914400" rtl="0" eaLnBrk="1" fontAlgn="auto" latinLnBrk="0" hangingPunct="1">
                  <a:lnSpc>
                    <a:spcPct val="100000"/>
                  </a:lnSpc>
                  <a:spcBef>
                    <a:spcPct val="10000"/>
                  </a:spcBef>
                  <a:spcAft>
                    <a:spcPts val="0"/>
                  </a:spcAft>
                  <a:buClr>
                    <a:srgbClr val="336600"/>
                  </a:buClr>
                  <a:buSzTx/>
                  <a:buFont typeface="Wingdings" pitchFamily="2" charset="2"/>
                  <a:buNone/>
                  <a:tabLst/>
                  <a:defRPr/>
                </a:pPr>
                <a:endParaRPr kumimoji="0" lang="en-US" sz="1800" b="1" i="0" u="none" strike="noStrike" kern="1200" cap="none" spc="0" normalizeH="0" baseline="0" noProof="0">
                  <a:ln>
                    <a:noFill/>
                  </a:ln>
                  <a:solidFill>
                    <a:prstClr val="black"/>
                  </a:solidFill>
                  <a:effectLst/>
                  <a:uLnTx/>
                  <a:uFillTx/>
                  <a:latin typeface="Trebuchet MS" pitchFamily="34" charset="0"/>
                  <a:ea typeface="+mn-ea"/>
                  <a:cs typeface="+mn-cs"/>
                </a:endParaRPr>
              </a:p>
            </p:txBody>
          </p:sp>
        </p:grpSp>
        <p:cxnSp>
          <p:nvCxnSpPr>
            <p:cNvPr id="9304" name="Straight Connector 47">
              <a:extLst>
                <a:ext uri="{FF2B5EF4-FFF2-40B4-BE49-F238E27FC236}">
                  <a16:creationId xmlns:a16="http://schemas.microsoft.com/office/drawing/2014/main" id="{DD669BE4-B0F0-452A-BD53-46E7A32C11DD}"/>
                </a:ext>
              </a:extLst>
            </p:cNvPr>
            <p:cNvCxnSpPr>
              <a:cxnSpLocks noChangeShapeType="1"/>
            </p:cNvCxnSpPr>
            <p:nvPr/>
          </p:nvCxnSpPr>
          <p:spPr bwMode="auto">
            <a:xfrm rot="5400000" flipH="1" flipV="1">
              <a:off x="7504454" y="1834358"/>
              <a:ext cx="1187046" cy="11418"/>
            </a:xfrm>
            <a:prstGeom prst="line">
              <a:avLst/>
            </a:prstGeom>
            <a:noFill/>
            <a:ln w="19050" algn="ctr">
              <a:solidFill>
                <a:schemeClr val="tx1"/>
              </a:solidFill>
              <a:prstDash val="sysDash"/>
              <a:round/>
              <a:headEnd/>
              <a:tailEnd/>
            </a:ln>
            <a:extLst>
              <a:ext uri="{909E8E84-426E-40DD-AFC4-6F175D3DCCD1}">
                <a14:hiddenFill xmlns:a14="http://schemas.microsoft.com/office/drawing/2010/main">
                  <a:noFill/>
                </a14:hiddenFill>
              </a:ext>
            </a:extLst>
          </p:spPr>
        </p:cxnSp>
        <p:sp>
          <p:nvSpPr>
            <p:cNvPr id="9305" name="TextBox 52">
              <a:extLst>
                <a:ext uri="{FF2B5EF4-FFF2-40B4-BE49-F238E27FC236}">
                  <a16:creationId xmlns:a16="http://schemas.microsoft.com/office/drawing/2014/main" id="{77D67F38-F227-4448-98C8-E6A69EA6A93D}"/>
                </a:ext>
              </a:extLst>
            </p:cNvPr>
            <p:cNvSpPr txBox="1">
              <a:spLocks noChangeArrowheads="1"/>
            </p:cNvSpPr>
            <p:nvPr/>
          </p:nvSpPr>
          <p:spPr bwMode="auto">
            <a:xfrm>
              <a:off x="5546823" y="914400"/>
              <a:ext cx="77777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 b="1" i="0" u="none" strike="noStrike" kern="1200" cap="none" spc="0" normalizeH="0" baseline="0" noProof="0">
                  <a:ln>
                    <a:noFill/>
                  </a:ln>
                  <a:solidFill>
                    <a:prstClr val="black"/>
                  </a:solidFill>
                  <a:effectLst/>
                  <a:uLnTx/>
                  <a:uFillTx/>
                  <a:latin typeface="Arial" panose="020B0604020202020204" pitchFamily="34" charset="0"/>
                  <a:ea typeface="+mn-ea"/>
                  <a:cs typeface="+mn-cs"/>
                </a:rPr>
                <a:t>Ft. Stockton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 b="1" i="0" u="none" strike="noStrike" kern="1200" cap="none" spc="0" normalizeH="0" baseline="0" noProof="0">
                  <a:ln>
                    <a:noFill/>
                  </a:ln>
                  <a:solidFill>
                    <a:prstClr val="black"/>
                  </a:solidFill>
                  <a:effectLst/>
                  <a:uLnTx/>
                  <a:uFillTx/>
                  <a:latin typeface="Arial" panose="020B0604020202020204" pitchFamily="34" charset="0"/>
                  <a:ea typeface="+mn-ea"/>
                  <a:cs typeface="+mn-cs"/>
                </a:rPr>
                <a:t>High</a:t>
              </a:r>
            </a:p>
          </p:txBody>
        </p:sp>
        <p:sp>
          <p:nvSpPr>
            <p:cNvPr id="9306" name="TextBox 58">
              <a:extLst>
                <a:ext uri="{FF2B5EF4-FFF2-40B4-BE49-F238E27FC236}">
                  <a16:creationId xmlns:a16="http://schemas.microsoft.com/office/drawing/2014/main" id="{7997C590-331C-46B5-9D9A-F6E7497AA02B}"/>
                </a:ext>
              </a:extLst>
            </p:cNvPr>
            <p:cNvSpPr txBox="1">
              <a:spLocks noChangeArrowheads="1"/>
            </p:cNvSpPr>
            <p:nvPr/>
          </p:nvSpPr>
          <p:spPr bwMode="auto">
            <a:xfrm>
              <a:off x="6034143" y="2453880"/>
              <a:ext cx="20072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a:ln>
                    <a:noFill/>
                  </a:ln>
                  <a:solidFill>
                    <a:prstClr val="black"/>
                  </a:solidFill>
                  <a:effectLst/>
                  <a:uLnTx/>
                  <a:uFillTx/>
                  <a:latin typeface="Arial" panose="020B0604020202020204" pitchFamily="34" charset="0"/>
                  <a:ea typeface="+mn-ea"/>
                  <a:cs typeface="+mn-cs"/>
                </a:rPr>
                <a:t>(Unpublished Schematic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a:ln>
                    <a:noFill/>
                  </a:ln>
                  <a:solidFill>
                    <a:prstClr val="black"/>
                  </a:solidFill>
                  <a:effectLst/>
                  <a:uLnTx/>
                  <a:uFillTx/>
                  <a:latin typeface="Arial" panose="020B0604020202020204" pitchFamily="34" charset="0"/>
                  <a:ea typeface="+mn-ea"/>
                  <a:cs typeface="+mn-cs"/>
                </a:rPr>
                <a:t>Cross Section by Reed, 1989)</a:t>
              </a:r>
            </a:p>
          </p:txBody>
        </p:sp>
        <p:sp>
          <p:nvSpPr>
            <p:cNvPr id="9307" name="Freeform 66">
              <a:extLst>
                <a:ext uri="{FF2B5EF4-FFF2-40B4-BE49-F238E27FC236}">
                  <a16:creationId xmlns:a16="http://schemas.microsoft.com/office/drawing/2014/main" id="{71F51261-5E71-46C8-AC60-89A53042E34D}"/>
                </a:ext>
              </a:extLst>
            </p:cNvPr>
            <p:cNvSpPr>
              <a:spLocks/>
            </p:cNvSpPr>
            <p:nvPr/>
          </p:nvSpPr>
          <p:spPr bwMode="auto">
            <a:xfrm>
              <a:off x="3379071" y="1244770"/>
              <a:ext cx="4732345" cy="299022"/>
            </a:xfrm>
            <a:custGeom>
              <a:avLst/>
              <a:gdLst>
                <a:gd name="T0" fmla="*/ 0 w 4732345"/>
                <a:gd name="T1" fmla="*/ 255686 h 299022"/>
                <a:gd name="T2" fmla="*/ 195014 w 4732345"/>
                <a:gd name="T3" fmla="*/ 264353 h 299022"/>
                <a:gd name="T4" fmla="*/ 494036 w 4732345"/>
                <a:gd name="T5" fmla="*/ 277354 h 299022"/>
                <a:gd name="T6" fmla="*/ 871063 w 4732345"/>
                <a:gd name="T7" fmla="*/ 286021 h 299022"/>
                <a:gd name="T8" fmla="*/ 1118081 w 4732345"/>
                <a:gd name="T9" fmla="*/ 299022 h 299022"/>
                <a:gd name="T10" fmla="*/ 1490775 w 4732345"/>
                <a:gd name="T11" fmla="*/ 286021 h 299022"/>
                <a:gd name="T12" fmla="*/ 1711791 w 4732345"/>
                <a:gd name="T13" fmla="*/ 264353 h 299022"/>
                <a:gd name="T14" fmla="*/ 1889471 w 4732345"/>
                <a:gd name="T15" fmla="*/ 221016 h 299022"/>
                <a:gd name="T16" fmla="*/ 2045482 w 4732345"/>
                <a:gd name="T17" fmla="*/ 208015 h 299022"/>
                <a:gd name="T18" fmla="*/ 2264591 w 4732345"/>
                <a:gd name="T19" fmla="*/ 206491 h 299022"/>
                <a:gd name="T20" fmla="*/ 2366172 w 4732345"/>
                <a:gd name="T21" fmla="*/ 195014 h 299022"/>
                <a:gd name="T22" fmla="*/ 2418176 w 4732345"/>
                <a:gd name="T23" fmla="*/ 203682 h 299022"/>
                <a:gd name="T24" fmla="*/ 2483181 w 4732345"/>
                <a:gd name="T25" fmla="*/ 212349 h 299022"/>
                <a:gd name="T26" fmla="*/ 2591522 w 4732345"/>
                <a:gd name="T27" fmla="*/ 208015 h 299022"/>
                <a:gd name="T28" fmla="*/ 2682529 w 4732345"/>
                <a:gd name="T29" fmla="*/ 208015 h 299022"/>
                <a:gd name="T30" fmla="*/ 2899211 w 4732345"/>
                <a:gd name="T31" fmla="*/ 208015 h 299022"/>
                <a:gd name="T32" fmla="*/ 3076891 w 4732345"/>
                <a:gd name="T33" fmla="*/ 212349 h 299022"/>
                <a:gd name="T34" fmla="*/ 3289240 w 4732345"/>
                <a:gd name="T35" fmla="*/ 216683 h 299022"/>
                <a:gd name="T36" fmla="*/ 3488587 w 4732345"/>
                <a:gd name="T37" fmla="*/ 229684 h 299022"/>
                <a:gd name="T38" fmla="*/ 3657600 w 4732345"/>
                <a:gd name="T39" fmla="*/ 247018 h 299022"/>
                <a:gd name="T40" fmla="*/ 3874282 w 4732345"/>
                <a:gd name="T41" fmla="*/ 251352 h 299022"/>
                <a:gd name="T42" fmla="*/ 4268644 w 4732345"/>
                <a:gd name="T43" fmla="*/ 247018 h 299022"/>
                <a:gd name="T44" fmla="*/ 4593668 w 4732345"/>
                <a:gd name="T45" fmla="*/ 234017 h 299022"/>
                <a:gd name="T46" fmla="*/ 4637004 w 4732345"/>
                <a:gd name="T47" fmla="*/ 234017 h 299022"/>
                <a:gd name="T48" fmla="*/ 4728011 w 4732345"/>
                <a:gd name="T49" fmla="*/ 234017 h 299022"/>
                <a:gd name="T50" fmla="*/ 4732345 w 4732345"/>
                <a:gd name="T51" fmla="*/ 0 h 299022"/>
                <a:gd name="T52" fmla="*/ 4598002 w 4732345"/>
                <a:gd name="T53" fmla="*/ 0 h 299022"/>
                <a:gd name="T54" fmla="*/ 4290313 w 4732345"/>
                <a:gd name="T55" fmla="*/ 4334 h 299022"/>
                <a:gd name="T56" fmla="*/ 3986957 w 4732345"/>
                <a:gd name="T57" fmla="*/ 13001 h 299022"/>
                <a:gd name="T58" fmla="*/ 3423583 w 4732345"/>
                <a:gd name="T59" fmla="*/ 21668 h 299022"/>
                <a:gd name="T60" fmla="*/ 2942548 w 4732345"/>
                <a:gd name="T61" fmla="*/ 21668 h 299022"/>
                <a:gd name="T62" fmla="*/ 2587188 w 4732345"/>
                <a:gd name="T63" fmla="*/ 17335 h 299022"/>
                <a:gd name="T64" fmla="*/ 2530851 w 4732345"/>
                <a:gd name="T65" fmla="*/ 17335 h 299022"/>
                <a:gd name="T66" fmla="*/ 2205827 w 4732345"/>
                <a:gd name="T67" fmla="*/ 17335 h 299022"/>
                <a:gd name="T68" fmla="*/ 1932807 w 4732345"/>
                <a:gd name="T69" fmla="*/ 21668 h 299022"/>
                <a:gd name="T70" fmla="*/ 1811465 w 4732345"/>
                <a:gd name="T71" fmla="*/ 4334 h 299022"/>
                <a:gd name="T72" fmla="*/ 1716125 w 4732345"/>
                <a:gd name="T73" fmla="*/ 13001 h 299022"/>
                <a:gd name="T74" fmla="*/ 1568781 w 4732345"/>
                <a:gd name="T75" fmla="*/ 47670 h 299022"/>
                <a:gd name="T76" fmla="*/ 1408436 w 4732345"/>
                <a:gd name="T77" fmla="*/ 73672 h 299022"/>
                <a:gd name="T78" fmla="*/ 1256758 w 4732345"/>
                <a:gd name="T79" fmla="*/ 82340 h 299022"/>
                <a:gd name="T80" fmla="*/ 1131082 w 4732345"/>
                <a:gd name="T81" fmla="*/ 86673 h 299022"/>
                <a:gd name="T82" fmla="*/ 972690 w 4732345"/>
                <a:gd name="T83" fmla="*/ 83863 h 299022"/>
                <a:gd name="T84" fmla="*/ 697717 w 4732345"/>
                <a:gd name="T85" fmla="*/ 77578 h 299022"/>
                <a:gd name="T86" fmla="*/ 299022 w 4732345"/>
                <a:gd name="T87" fmla="*/ 60671 h 299022"/>
                <a:gd name="T88" fmla="*/ 4333 w 4732345"/>
                <a:gd name="T89" fmla="*/ 47670 h 299022"/>
                <a:gd name="T90" fmla="*/ 0 w 4732345"/>
                <a:gd name="T91" fmla="*/ 255686 h 29902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732345" h="299022">
                  <a:moveTo>
                    <a:pt x="0" y="255686"/>
                  </a:moveTo>
                  <a:lnTo>
                    <a:pt x="195014" y="264353"/>
                  </a:lnTo>
                  <a:lnTo>
                    <a:pt x="494036" y="277354"/>
                  </a:lnTo>
                  <a:lnTo>
                    <a:pt x="871063" y="286021"/>
                  </a:lnTo>
                  <a:lnTo>
                    <a:pt x="1118081" y="299022"/>
                  </a:lnTo>
                  <a:lnTo>
                    <a:pt x="1490775" y="286021"/>
                  </a:lnTo>
                  <a:lnTo>
                    <a:pt x="1711791" y="264353"/>
                  </a:lnTo>
                  <a:lnTo>
                    <a:pt x="1889471" y="221016"/>
                  </a:lnTo>
                  <a:lnTo>
                    <a:pt x="2045482" y="208015"/>
                  </a:lnTo>
                  <a:lnTo>
                    <a:pt x="2264591" y="206491"/>
                  </a:lnTo>
                  <a:lnTo>
                    <a:pt x="2366172" y="195014"/>
                  </a:lnTo>
                  <a:lnTo>
                    <a:pt x="2418176" y="203682"/>
                  </a:lnTo>
                  <a:lnTo>
                    <a:pt x="2483181" y="212349"/>
                  </a:lnTo>
                  <a:lnTo>
                    <a:pt x="2591522" y="208015"/>
                  </a:lnTo>
                  <a:lnTo>
                    <a:pt x="2682529" y="208015"/>
                  </a:lnTo>
                  <a:lnTo>
                    <a:pt x="2899211" y="208015"/>
                  </a:lnTo>
                  <a:lnTo>
                    <a:pt x="3076891" y="212349"/>
                  </a:lnTo>
                  <a:lnTo>
                    <a:pt x="3289240" y="216683"/>
                  </a:lnTo>
                  <a:lnTo>
                    <a:pt x="3488587" y="229684"/>
                  </a:lnTo>
                  <a:lnTo>
                    <a:pt x="3657600" y="247018"/>
                  </a:lnTo>
                  <a:lnTo>
                    <a:pt x="3874282" y="251352"/>
                  </a:lnTo>
                  <a:lnTo>
                    <a:pt x="4268644" y="247018"/>
                  </a:lnTo>
                  <a:lnTo>
                    <a:pt x="4593668" y="234017"/>
                  </a:lnTo>
                  <a:lnTo>
                    <a:pt x="4637004" y="234017"/>
                  </a:lnTo>
                  <a:lnTo>
                    <a:pt x="4728011" y="234017"/>
                  </a:lnTo>
                  <a:cubicBezTo>
                    <a:pt x="4729456" y="156011"/>
                    <a:pt x="4730900" y="78006"/>
                    <a:pt x="4732345" y="0"/>
                  </a:cubicBezTo>
                  <a:lnTo>
                    <a:pt x="4598002" y="0"/>
                  </a:lnTo>
                  <a:lnTo>
                    <a:pt x="4290313" y="4334"/>
                  </a:lnTo>
                  <a:lnTo>
                    <a:pt x="3986957" y="13001"/>
                  </a:lnTo>
                  <a:lnTo>
                    <a:pt x="3423583" y="21668"/>
                  </a:lnTo>
                  <a:lnTo>
                    <a:pt x="2942548" y="21668"/>
                  </a:lnTo>
                  <a:lnTo>
                    <a:pt x="2587188" y="17335"/>
                  </a:lnTo>
                  <a:lnTo>
                    <a:pt x="2530851" y="17335"/>
                  </a:lnTo>
                  <a:lnTo>
                    <a:pt x="2205827" y="17335"/>
                  </a:lnTo>
                  <a:lnTo>
                    <a:pt x="1932807" y="21668"/>
                  </a:lnTo>
                  <a:lnTo>
                    <a:pt x="1811465" y="4334"/>
                  </a:lnTo>
                  <a:lnTo>
                    <a:pt x="1716125" y="13001"/>
                  </a:lnTo>
                  <a:lnTo>
                    <a:pt x="1568781" y="47670"/>
                  </a:lnTo>
                  <a:lnTo>
                    <a:pt x="1408436" y="73672"/>
                  </a:lnTo>
                  <a:lnTo>
                    <a:pt x="1256758" y="82340"/>
                  </a:lnTo>
                  <a:lnTo>
                    <a:pt x="1131082" y="86673"/>
                  </a:lnTo>
                  <a:lnTo>
                    <a:pt x="972690" y="83863"/>
                  </a:lnTo>
                  <a:lnTo>
                    <a:pt x="697717" y="77578"/>
                  </a:lnTo>
                  <a:lnTo>
                    <a:pt x="299022" y="60671"/>
                  </a:lnTo>
                  <a:lnTo>
                    <a:pt x="4333" y="47670"/>
                  </a:lnTo>
                  <a:cubicBezTo>
                    <a:pt x="2889" y="117009"/>
                    <a:pt x="1444" y="186347"/>
                    <a:pt x="0" y="255686"/>
                  </a:cubicBezTo>
                  <a:close/>
                </a:path>
              </a:pathLst>
            </a:custGeom>
            <a:solidFill>
              <a:srgbClr val="00CC00">
                <a:alpha val="49803"/>
              </a:srgbClr>
            </a:solidFill>
            <a:ln>
              <a:noFill/>
            </a:ln>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Lst>
          </p:spPr>
          <p:txBody>
            <a:bodyPr lIns="54864" tIns="0" rIns="54864" bIns="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08" name="Freeform 67">
              <a:extLst>
                <a:ext uri="{FF2B5EF4-FFF2-40B4-BE49-F238E27FC236}">
                  <a16:creationId xmlns:a16="http://schemas.microsoft.com/office/drawing/2014/main" id="{0694FDE5-B618-47E3-9717-F3726BE79E3C}"/>
                </a:ext>
              </a:extLst>
            </p:cNvPr>
            <p:cNvSpPr>
              <a:spLocks/>
            </p:cNvSpPr>
            <p:nvPr/>
          </p:nvSpPr>
          <p:spPr bwMode="auto">
            <a:xfrm>
              <a:off x="3373134" y="1210101"/>
              <a:ext cx="4732345" cy="125676"/>
            </a:xfrm>
            <a:custGeom>
              <a:avLst/>
              <a:gdLst>
                <a:gd name="T0" fmla="*/ 8667 w 4732345"/>
                <a:gd name="T1" fmla="*/ 82339 h 125676"/>
                <a:gd name="T2" fmla="*/ 286021 w 4732345"/>
                <a:gd name="T3" fmla="*/ 95340 h 125676"/>
                <a:gd name="T4" fmla="*/ 645713 w 4732345"/>
                <a:gd name="T5" fmla="*/ 108341 h 125676"/>
                <a:gd name="T6" fmla="*/ 1018407 w 4732345"/>
                <a:gd name="T7" fmla="*/ 121342 h 125676"/>
                <a:gd name="T8" fmla="*/ 1196087 w 4732345"/>
                <a:gd name="T9" fmla="*/ 125676 h 125676"/>
                <a:gd name="T10" fmla="*/ 1326096 w 4732345"/>
                <a:gd name="T11" fmla="*/ 108341 h 125676"/>
                <a:gd name="T12" fmla="*/ 1512443 w 4732345"/>
                <a:gd name="T13" fmla="*/ 95340 h 125676"/>
                <a:gd name="T14" fmla="*/ 1642453 w 4732345"/>
                <a:gd name="T15" fmla="*/ 65005 h 125676"/>
                <a:gd name="T16" fmla="*/ 1729126 w 4732345"/>
                <a:gd name="T17" fmla="*/ 47670 h 125676"/>
                <a:gd name="T18" fmla="*/ 1902472 w 4732345"/>
                <a:gd name="T19" fmla="*/ 52004 h 125676"/>
                <a:gd name="T20" fmla="*/ 2214494 w 4732345"/>
                <a:gd name="T21" fmla="*/ 52004 h 125676"/>
                <a:gd name="T22" fmla="*/ 2457179 w 4732345"/>
                <a:gd name="T23" fmla="*/ 47670 h 125676"/>
                <a:gd name="T24" fmla="*/ 2877543 w 4732345"/>
                <a:gd name="T25" fmla="*/ 52004 h 125676"/>
                <a:gd name="T26" fmla="*/ 3371579 w 4732345"/>
                <a:gd name="T27" fmla="*/ 52004 h 125676"/>
                <a:gd name="T28" fmla="*/ 3783276 w 4732345"/>
                <a:gd name="T29" fmla="*/ 43336 h 125676"/>
                <a:gd name="T30" fmla="*/ 3826612 w 4732345"/>
                <a:gd name="T31" fmla="*/ 43336 h 125676"/>
                <a:gd name="T32" fmla="*/ 4242642 w 4732345"/>
                <a:gd name="T33" fmla="*/ 39003 h 125676"/>
                <a:gd name="T34" fmla="*/ 4476659 w 4732345"/>
                <a:gd name="T35" fmla="*/ 39003 h 125676"/>
                <a:gd name="T36" fmla="*/ 4728011 w 4732345"/>
                <a:gd name="T37" fmla="*/ 39003 h 125676"/>
                <a:gd name="T38" fmla="*/ 4728011 w 4732345"/>
                <a:gd name="T39" fmla="*/ 39003 h 125676"/>
                <a:gd name="T40" fmla="*/ 4732345 w 4732345"/>
                <a:gd name="T41" fmla="*/ 8667 h 125676"/>
                <a:gd name="T42" fmla="*/ 4558999 w 4732345"/>
                <a:gd name="T43" fmla="*/ 13001 h 125676"/>
                <a:gd name="T44" fmla="*/ 0 w 4732345"/>
                <a:gd name="T45" fmla="*/ 0 h 125676"/>
                <a:gd name="T46" fmla="*/ 8667 w 4732345"/>
                <a:gd name="T47" fmla="*/ 82339 h 1256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732345" h="125676">
                  <a:moveTo>
                    <a:pt x="8667" y="82339"/>
                  </a:moveTo>
                  <a:lnTo>
                    <a:pt x="286021" y="95340"/>
                  </a:lnTo>
                  <a:lnTo>
                    <a:pt x="645713" y="108341"/>
                  </a:lnTo>
                  <a:lnTo>
                    <a:pt x="1018407" y="121342"/>
                  </a:lnTo>
                  <a:lnTo>
                    <a:pt x="1196087" y="125676"/>
                  </a:lnTo>
                  <a:lnTo>
                    <a:pt x="1326096" y="108341"/>
                  </a:lnTo>
                  <a:lnTo>
                    <a:pt x="1512443" y="95340"/>
                  </a:lnTo>
                  <a:lnTo>
                    <a:pt x="1642453" y="65005"/>
                  </a:lnTo>
                  <a:lnTo>
                    <a:pt x="1729126" y="47670"/>
                  </a:lnTo>
                  <a:lnTo>
                    <a:pt x="1902472" y="52004"/>
                  </a:lnTo>
                  <a:lnTo>
                    <a:pt x="2214494" y="52004"/>
                  </a:lnTo>
                  <a:lnTo>
                    <a:pt x="2457179" y="47670"/>
                  </a:lnTo>
                  <a:lnTo>
                    <a:pt x="2877543" y="52004"/>
                  </a:lnTo>
                  <a:lnTo>
                    <a:pt x="3371579" y="52004"/>
                  </a:lnTo>
                  <a:lnTo>
                    <a:pt x="3783276" y="43336"/>
                  </a:lnTo>
                  <a:lnTo>
                    <a:pt x="3826612" y="43336"/>
                  </a:lnTo>
                  <a:lnTo>
                    <a:pt x="4242642" y="39003"/>
                  </a:lnTo>
                  <a:lnTo>
                    <a:pt x="4476659" y="39003"/>
                  </a:lnTo>
                  <a:lnTo>
                    <a:pt x="4728011" y="39003"/>
                  </a:lnTo>
                  <a:lnTo>
                    <a:pt x="4732345" y="8667"/>
                  </a:lnTo>
                  <a:lnTo>
                    <a:pt x="4558999" y="13001"/>
                  </a:lnTo>
                  <a:lnTo>
                    <a:pt x="0" y="0"/>
                  </a:lnTo>
                  <a:lnTo>
                    <a:pt x="8667" y="82339"/>
                  </a:lnTo>
                  <a:close/>
                </a:path>
              </a:pathLst>
            </a:custGeom>
            <a:solidFill>
              <a:srgbClr val="FF0066">
                <a:alpha val="59999"/>
              </a:srgbClr>
            </a:solidFill>
            <a:ln>
              <a:noFill/>
            </a:ln>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Lst>
          </p:spPr>
          <p:txBody>
            <a:bodyPr lIns="54864" tIns="0" rIns="54864" bIns="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09" name="Freeform 70">
              <a:extLst>
                <a:ext uri="{FF2B5EF4-FFF2-40B4-BE49-F238E27FC236}">
                  <a16:creationId xmlns:a16="http://schemas.microsoft.com/office/drawing/2014/main" id="{4909C326-BFB5-4DC5-A8D8-BCBF11280E69}"/>
                </a:ext>
              </a:extLst>
            </p:cNvPr>
            <p:cNvSpPr>
              <a:spLocks/>
            </p:cNvSpPr>
            <p:nvPr/>
          </p:nvSpPr>
          <p:spPr bwMode="auto">
            <a:xfrm>
              <a:off x="6758698" y="1473794"/>
              <a:ext cx="1345407" cy="123576"/>
            </a:xfrm>
            <a:custGeom>
              <a:avLst/>
              <a:gdLst>
                <a:gd name="T0" fmla="*/ 1345407 w 1345407"/>
                <a:gd name="T1" fmla="*/ 44994 h 123576"/>
                <a:gd name="T2" fmla="*/ 1197769 w 1345407"/>
                <a:gd name="T3" fmla="*/ 56901 h 123576"/>
                <a:gd name="T4" fmla="*/ 873919 w 1345407"/>
                <a:gd name="T5" fmla="*/ 83094 h 123576"/>
                <a:gd name="T6" fmla="*/ 726282 w 1345407"/>
                <a:gd name="T7" fmla="*/ 95001 h 123576"/>
                <a:gd name="T8" fmla="*/ 740569 w 1345407"/>
                <a:gd name="T9" fmla="*/ 64044 h 123576"/>
                <a:gd name="T10" fmla="*/ 728663 w 1345407"/>
                <a:gd name="T11" fmla="*/ 59282 h 123576"/>
                <a:gd name="T12" fmla="*/ 666750 w 1345407"/>
                <a:gd name="T13" fmla="*/ 68807 h 123576"/>
                <a:gd name="T14" fmla="*/ 538163 w 1345407"/>
                <a:gd name="T15" fmla="*/ 102144 h 123576"/>
                <a:gd name="T16" fmla="*/ 450057 w 1345407"/>
                <a:gd name="T17" fmla="*/ 111670 h 123576"/>
                <a:gd name="T18" fmla="*/ 316707 w 1345407"/>
                <a:gd name="T19" fmla="*/ 121194 h 123576"/>
                <a:gd name="T20" fmla="*/ 233363 w 1345407"/>
                <a:gd name="T21" fmla="*/ 123576 h 123576"/>
                <a:gd name="T22" fmla="*/ 173832 w 1345407"/>
                <a:gd name="T23" fmla="*/ 118813 h 123576"/>
                <a:gd name="T24" fmla="*/ 150019 w 1345407"/>
                <a:gd name="T25" fmla="*/ 116432 h 123576"/>
                <a:gd name="T26" fmla="*/ 154781 w 1345407"/>
                <a:gd name="T27" fmla="*/ 90238 h 123576"/>
                <a:gd name="T28" fmla="*/ 130969 w 1345407"/>
                <a:gd name="T29" fmla="*/ 64044 h 123576"/>
                <a:gd name="T30" fmla="*/ 90488 w 1345407"/>
                <a:gd name="T31" fmla="*/ 42613 h 123576"/>
                <a:gd name="T32" fmla="*/ 35008 w 1345407"/>
                <a:gd name="T33" fmla="*/ 26394 h 123576"/>
                <a:gd name="T34" fmla="*/ 0 w 1345407"/>
                <a:gd name="T35" fmla="*/ 6895 h 123576"/>
                <a:gd name="T36" fmla="*/ 46915 w 1345407"/>
                <a:gd name="T37" fmla="*/ 200 h 123576"/>
                <a:gd name="T38" fmla="*/ 130969 w 1345407"/>
                <a:gd name="T39" fmla="*/ 6895 h 123576"/>
                <a:gd name="T40" fmla="*/ 233363 w 1345407"/>
                <a:gd name="T41" fmla="*/ 14038 h 123576"/>
                <a:gd name="T42" fmla="*/ 319088 w 1345407"/>
                <a:gd name="T43" fmla="*/ 18800 h 123576"/>
                <a:gd name="T44" fmla="*/ 431007 w 1345407"/>
                <a:gd name="T45" fmla="*/ 28326 h 123576"/>
                <a:gd name="T46" fmla="*/ 545307 w 1345407"/>
                <a:gd name="T47" fmla="*/ 30707 h 123576"/>
                <a:gd name="T48" fmla="*/ 721520 w 1345407"/>
                <a:gd name="T49" fmla="*/ 25944 h 123576"/>
                <a:gd name="T50" fmla="*/ 864394 w 1345407"/>
                <a:gd name="T51" fmla="*/ 25944 h 123576"/>
                <a:gd name="T52" fmla="*/ 969169 w 1345407"/>
                <a:gd name="T53" fmla="*/ 23563 h 123576"/>
                <a:gd name="T54" fmla="*/ 1097757 w 1345407"/>
                <a:gd name="T55" fmla="*/ 16420 h 123576"/>
                <a:gd name="T56" fmla="*/ 1335882 w 1345407"/>
                <a:gd name="T57" fmla="*/ 9276 h 123576"/>
                <a:gd name="T58" fmla="*/ 1345407 w 1345407"/>
                <a:gd name="T59" fmla="*/ 44994 h 12357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45407" h="123576">
                  <a:moveTo>
                    <a:pt x="1345407" y="44994"/>
                  </a:moveTo>
                  <a:lnTo>
                    <a:pt x="1197769" y="56901"/>
                  </a:lnTo>
                  <a:lnTo>
                    <a:pt x="873919" y="83094"/>
                  </a:lnTo>
                  <a:lnTo>
                    <a:pt x="726282" y="95001"/>
                  </a:lnTo>
                  <a:lnTo>
                    <a:pt x="740569" y="64044"/>
                  </a:lnTo>
                  <a:lnTo>
                    <a:pt x="728663" y="59282"/>
                  </a:lnTo>
                  <a:lnTo>
                    <a:pt x="666750" y="68807"/>
                  </a:lnTo>
                  <a:lnTo>
                    <a:pt x="538163" y="102144"/>
                  </a:lnTo>
                  <a:lnTo>
                    <a:pt x="450057" y="111670"/>
                  </a:lnTo>
                  <a:lnTo>
                    <a:pt x="316707" y="121194"/>
                  </a:lnTo>
                  <a:lnTo>
                    <a:pt x="233363" y="123576"/>
                  </a:lnTo>
                  <a:lnTo>
                    <a:pt x="173832" y="118813"/>
                  </a:lnTo>
                  <a:lnTo>
                    <a:pt x="150019" y="116432"/>
                  </a:lnTo>
                  <a:lnTo>
                    <a:pt x="154781" y="90238"/>
                  </a:lnTo>
                  <a:lnTo>
                    <a:pt x="130969" y="64044"/>
                  </a:lnTo>
                  <a:lnTo>
                    <a:pt x="90488" y="42613"/>
                  </a:lnTo>
                  <a:cubicBezTo>
                    <a:pt x="81520" y="39588"/>
                    <a:pt x="43976" y="29419"/>
                    <a:pt x="35008" y="26394"/>
                  </a:cubicBezTo>
                  <a:lnTo>
                    <a:pt x="0" y="6895"/>
                  </a:lnTo>
                  <a:cubicBezTo>
                    <a:pt x="18019" y="8632"/>
                    <a:pt x="28896" y="-1537"/>
                    <a:pt x="46915" y="200"/>
                  </a:cubicBezTo>
                  <a:lnTo>
                    <a:pt x="130969" y="6895"/>
                  </a:lnTo>
                  <a:lnTo>
                    <a:pt x="233363" y="14038"/>
                  </a:lnTo>
                  <a:lnTo>
                    <a:pt x="319088" y="18800"/>
                  </a:lnTo>
                  <a:lnTo>
                    <a:pt x="431007" y="28326"/>
                  </a:lnTo>
                  <a:lnTo>
                    <a:pt x="545307" y="30707"/>
                  </a:lnTo>
                  <a:lnTo>
                    <a:pt x="721520" y="25944"/>
                  </a:lnTo>
                  <a:lnTo>
                    <a:pt x="864394" y="25944"/>
                  </a:lnTo>
                  <a:lnTo>
                    <a:pt x="969169" y="23563"/>
                  </a:lnTo>
                  <a:lnTo>
                    <a:pt x="1097757" y="16420"/>
                  </a:lnTo>
                  <a:lnTo>
                    <a:pt x="1335882" y="9276"/>
                  </a:lnTo>
                  <a:lnTo>
                    <a:pt x="1345407" y="44994"/>
                  </a:lnTo>
                  <a:close/>
                </a:path>
              </a:pathLst>
            </a:custGeom>
            <a:solidFill>
              <a:srgbClr val="FF9900">
                <a:alpha val="69803"/>
              </a:srgbClr>
            </a:solidFill>
            <a:ln>
              <a:noFill/>
            </a:ln>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Lst>
          </p:spPr>
          <p:txBody>
            <a:bodyPr lIns="54864" tIns="0" rIns="54864" bIns="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10" name="Freeform 72">
              <a:extLst>
                <a:ext uri="{FF2B5EF4-FFF2-40B4-BE49-F238E27FC236}">
                  <a16:creationId xmlns:a16="http://schemas.microsoft.com/office/drawing/2014/main" id="{6F62D71F-84DF-4B39-A3F4-19B007A118BC}"/>
                </a:ext>
              </a:extLst>
            </p:cNvPr>
            <p:cNvSpPr>
              <a:spLocks/>
            </p:cNvSpPr>
            <p:nvPr/>
          </p:nvSpPr>
          <p:spPr bwMode="auto">
            <a:xfrm>
              <a:off x="3379705" y="1481588"/>
              <a:ext cx="1900238" cy="515104"/>
            </a:xfrm>
            <a:custGeom>
              <a:avLst/>
              <a:gdLst>
                <a:gd name="T0" fmla="*/ 0 w 1900238"/>
                <a:gd name="T1" fmla="*/ 26948 h 515104"/>
                <a:gd name="T2" fmla="*/ 7144 w 1900238"/>
                <a:gd name="T3" fmla="*/ 365086 h 515104"/>
                <a:gd name="T4" fmla="*/ 66675 w 1900238"/>
                <a:gd name="T5" fmla="*/ 374611 h 515104"/>
                <a:gd name="T6" fmla="*/ 180976 w 1900238"/>
                <a:gd name="T7" fmla="*/ 384136 h 515104"/>
                <a:gd name="T8" fmla="*/ 264319 w 1900238"/>
                <a:gd name="T9" fmla="*/ 393661 h 515104"/>
                <a:gd name="T10" fmla="*/ 392907 w 1900238"/>
                <a:gd name="T11" fmla="*/ 407948 h 515104"/>
                <a:gd name="T12" fmla="*/ 492920 w 1900238"/>
                <a:gd name="T13" fmla="*/ 417473 h 515104"/>
                <a:gd name="T14" fmla="*/ 621507 w 1900238"/>
                <a:gd name="T15" fmla="*/ 398424 h 515104"/>
                <a:gd name="T16" fmla="*/ 711995 w 1900238"/>
                <a:gd name="T17" fmla="*/ 388897 h 515104"/>
                <a:gd name="T18" fmla="*/ 788194 w 1900238"/>
                <a:gd name="T19" fmla="*/ 400804 h 515104"/>
                <a:gd name="T20" fmla="*/ 854869 w 1900238"/>
                <a:gd name="T21" fmla="*/ 419854 h 515104"/>
                <a:gd name="T22" fmla="*/ 873919 w 1900238"/>
                <a:gd name="T23" fmla="*/ 429380 h 515104"/>
                <a:gd name="T24" fmla="*/ 833438 w 1900238"/>
                <a:gd name="T25" fmla="*/ 465098 h 515104"/>
                <a:gd name="T26" fmla="*/ 878682 w 1900238"/>
                <a:gd name="T27" fmla="*/ 479386 h 515104"/>
                <a:gd name="T28" fmla="*/ 969169 w 1900238"/>
                <a:gd name="T29" fmla="*/ 496054 h 515104"/>
                <a:gd name="T30" fmla="*/ 1100138 w 1900238"/>
                <a:gd name="T31" fmla="*/ 515104 h 515104"/>
                <a:gd name="T32" fmla="*/ 1181101 w 1900238"/>
                <a:gd name="T33" fmla="*/ 512723 h 515104"/>
                <a:gd name="T34" fmla="*/ 1228726 w 1900238"/>
                <a:gd name="T35" fmla="*/ 503198 h 515104"/>
                <a:gd name="T36" fmla="*/ 1228726 w 1900238"/>
                <a:gd name="T37" fmla="*/ 493673 h 515104"/>
                <a:gd name="T38" fmla="*/ 1283494 w 1900238"/>
                <a:gd name="T39" fmla="*/ 484148 h 515104"/>
                <a:gd name="T40" fmla="*/ 1428751 w 1900238"/>
                <a:gd name="T41" fmla="*/ 469861 h 515104"/>
                <a:gd name="T42" fmla="*/ 1526382 w 1900238"/>
                <a:gd name="T43" fmla="*/ 457955 h 515104"/>
                <a:gd name="T44" fmla="*/ 1609726 w 1900238"/>
                <a:gd name="T45" fmla="*/ 457954 h 515104"/>
                <a:gd name="T46" fmla="*/ 1659732 w 1900238"/>
                <a:gd name="T47" fmla="*/ 460336 h 515104"/>
                <a:gd name="T48" fmla="*/ 1700213 w 1900238"/>
                <a:gd name="T49" fmla="*/ 469861 h 515104"/>
                <a:gd name="T50" fmla="*/ 1685926 w 1900238"/>
                <a:gd name="T51" fmla="*/ 498436 h 515104"/>
                <a:gd name="T52" fmla="*/ 1735932 w 1900238"/>
                <a:gd name="T53" fmla="*/ 512723 h 515104"/>
                <a:gd name="T54" fmla="*/ 1840707 w 1900238"/>
                <a:gd name="T55" fmla="*/ 512723 h 515104"/>
                <a:gd name="T56" fmla="*/ 1900238 w 1900238"/>
                <a:gd name="T57" fmla="*/ 505579 h 515104"/>
                <a:gd name="T58" fmla="*/ 1900238 w 1900238"/>
                <a:gd name="T59" fmla="*/ 505579 h 515104"/>
                <a:gd name="T60" fmla="*/ 1881188 w 1900238"/>
                <a:gd name="T61" fmla="*/ 474623 h 515104"/>
                <a:gd name="T62" fmla="*/ 1840707 w 1900238"/>
                <a:gd name="T63" fmla="*/ 448429 h 515104"/>
                <a:gd name="T64" fmla="*/ 1764507 w 1900238"/>
                <a:gd name="T65" fmla="*/ 410329 h 515104"/>
                <a:gd name="T66" fmla="*/ 1697832 w 1900238"/>
                <a:gd name="T67" fmla="*/ 384136 h 515104"/>
                <a:gd name="T68" fmla="*/ 1704976 w 1900238"/>
                <a:gd name="T69" fmla="*/ 312698 h 515104"/>
                <a:gd name="T70" fmla="*/ 1704975 w 1900238"/>
                <a:gd name="T71" fmla="*/ 267454 h 515104"/>
                <a:gd name="T72" fmla="*/ 1702594 w 1900238"/>
                <a:gd name="T73" fmla="*/ 217448 h 515104"/>
                <a:gd name="T74" fmla="*/ 1709739 w 1900238"/>
                <a:gd name="T75" fmla="*/ 184111 h 515104"/>
                <a:gd name="T76" fmla="*/ 1721645 w 1900238"/>
                <a:gd name="T77" fmla="*/ 131724 h 515104"/>
                <a:gd name="T78" fmla="*/ 1728788 w 1900238"/>
                <a:gd name="T79" fmla="*/ 91242 h 515104"/>
                <a:gd name="T80" fmla="*/ 1771651 w 1900238"/>
                <a:gd name="T81" fmla="*/ 53142 h 515104"/>
                <a:gd name="T82" fmla="*/ 1804989 w 1900238"/>
                <a:gd name="T83" fmla="*/ 29330 h 515104"/>
                <a:gd name="T84" fmla="*/ 1859757 w 1900238"/>
                <a:gd name="T85" fmla="*/ 754 h 515104"/>
                <a:gd name="T86" fmla="*/ 1743076 w 1900238"/>
                <a:gd name="T87" fmla="*/ 22185 h 515104"/>
                <a:gd name="T88" fmla="*/ 1533526 w 1900238"/>
                <a:gd name="T89" fmla="*/ 48380 h 515104"/>
                <a:gd name="T90" fmla="*/ 1352550 w 1900238"/>
                <a:gd name="T91" fmla="*/ 60286 h 515104"/>
                <a:gd name="T92" fmla="*/ 1264444 w 1900238"/>
                <a:gd name="T93" fmla="*/ 67430 h 515104"/>
                <a:gd name="T94" fmla="*/ 1209676 w 1900238"/>
                <a:gd name="T95" fmla="*/ 67430 h 515104"/>
                <a:gd name="T96" fmla="*/ 1092994 w 1900238"/>
                <a:gd name="T97" fmla="*/ 57904 h 515104"/>
                <a:gd name="T98" fmla="*/ 828676 w 1900238"/>
                <a:gd name="T99" fmla="*/ 55523 h 515104"/>
                <a:gd name="T100" fmla="*/ 654844 w 1900238"/>
                <a:gd name="T101" fmla="*/ 48379 h 515104"/>
                <a:gd name="T102" fmla="*/ 528638 w 1900238"/>
                <a:gd name="T103" fmla="*/ 38854 h 515104"/>
                <a:gd name="T104" fmla="*/ 369095 w 1900238"/>
                <a:gd name="T105" fmla="*/ 41235 h 515104"/>
                <a:gd name="T106" fmla="*/ 166688 w 1900238"/>
                <a:gd name="T107" fmla="*/ 29329 h 515104"/>
                <a:gd name="T108" fmla="*/ 0 w 1900238"/>
                <a:gd name="T109" fmla="*/ 26948 h 51510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900238" h="515104">
                  <a:moveTo>
                    <a:pt x="0" y="26948"/>
                  </a:moveTo>
                  <a:cubicBezTo>
                    <a:pt x="794" y="134104"/>
                    <a:pt x="6350" y="257930"/>
                    <a:pt x="7144" y="365086"/>
                  </a:cubicBezTo>
                  <a:lnTo>
                    <a:pt x="66675" y="374611"/>
                  </a:lnTo>
                  <a:lnTo>
                    <a:pt x="180976" y="384136"/>
                  </a:lnTo>
                  <a:lnTo>
                    <a:pt x="264319" y="393661"/>
                  </a:lnTo>
                  <a:lnTo>
                    <a:pt x="392907" y="407948"/>
                  </a:lnTo>
                  <a:lnTo>
                    <a:pt x="492920" y="417473"/>
                  </a:lnTo>
                  <a:lnTo>
                    <a:pt x="621507" y="398424"/>
                  </a:lnTo>
                  <a:lnTo>
                    <a:pt x="711995" y="388897"/>
                  </a:lnTo>
                  <a:lnTo>
                    <a:pt x="788194" y="400804"/>
                  </a:lnTo>
                  <a:lnTo>
                    <a:pt x="854869" y="419854"/>
                  </a:lnTo>
                  <a:lnTo>
                    <a:pt x="873919" y="429380"/>
                  </a:lnTo>
                  <a:lnTo>
                    <a:pt x="833438" y="465098"/>
                  </a:lnTo>
                  <a:lnTo>
                    <a:pt x="878682" y="479386"/>
                  </a:lnTo>
                  <a:lnTo>
                    <a:pt x="969169" y="496054"/>
                  </a:lnTo>
                  <a:lnTo>
                    <a:pt x="1100138" y="515104"/>
                  </a:lnTo>
                  <a:lnTo>
                    <a:pt x="1181101" y="512723"/>
                  </a:lnTo>
                  <a:lnTo>
                    <a:pt x="1228726" y="503198"/>
                  </a:lnTo>
                  <a:lnTo>
                    <a:pt x="1228726" y="493673"/>
                  </a:lnTo>
                  <a:lnTo>
                    <a:pt x="1283494" y="484148"/>
                  </a:lnTo>
                  <a:lnTo>
                    <a:pt x="1428751" y="469861"/>
                  </a:lnTo>
                  <a:lnTo>
                    <a:pt x="1526382" y="457955"/>
                  </a:lnTo>
                  <a:lnTo>
                    <a:pt x="1609726" y="457954"/>
                  </a:lnTo>
                  <a:lnTo>
                    <a:pt x="1659732" y="460336"/>
                  </a:lnTo>
                  <a:lnTo>
                    <a:pt x="1700213" y="469861"/>
                  </a:lnTo>
                  <a:lnTo>
                    <a:pt x="1685926" y="498436"/>
                  </a:lnTo>
                  <a:lnTo>
                    <a:pt x="1735932" y="512723"/>
                  </a:lnTo>
                  <a:lnTo>
                    <a:pt x="1840707" y="512723"/>
                  </a:lnTo>
                  <a:lnTo>
                    <a:pt x="1900238" y="505579"/>
                  </a:lnTo>
                  <a:lnTo>
                    <a:pt x="1881188" y="474623"/>
                  </a:lnTo>
                  <a:lnTo>
                    <a:pt x="1840707" y="448429"/>
                  </a:lnTo>
                  <a:lnTo>
                    <a:pt x="1764507" y="410329"/>
                  </a:lnTo>
                  <a:lnTo>
                    <a:pt x="1697832" y="384136"/>
                  </a:lnTo>
                  <a:lnTo>
                    <a:pt x="1704976" y="312698"/>
                  </a:lnTo>
                  <a:cubicBezTo>
                    <a:pt x="1704976" y="297617"/>
                    <a:pt x="1704975" y="282535"/>
                    <a:pt x="1704975" y="267454"/>
                  </a:cubicBezTo>
                  <a:lnTo>
                    <a:pt x="1702594" y="217448"/>
                  </a:lnTo>
                  <a:lnTo>
                    <a:pt x="1709739" y="184111"/>
                  </a:lnTo>
                  <a:lnTo>
                    <a:pt x="1721645" y="131724"/>
                  </a:lnTo>
                  <a:lnTo>
                    <a:pt x="1728788" y="91242"/>
                  </a:lnTo>
                  <a:lnTo>
                    <a:pt x="1771651" y="53142"/>
                  </a:lnTo>
                  <a:lnTo>
                    <a:pt x="1804989" y="29330"/>
                  </a:lnTo>
                  <a:lnTo>
                    <a:pt x="1859757" y="754"/>
                  </a:lnTo>
                  <a:cubicBezTo>
                    <a:pt x="1830388" y="-4008"/>
                    <a:pt x="1781970" y="15041"/>
                    <a:pt x="1743076" y="22185"/>
                  </a:cubicBezTo>
                  <a:lnTo>
                    <a:pt x="1533526" y="48380"/>
                  </a:lnTo>
                  <a:lnTo>
                    <a:pt x="1352550" y="60286"/>
                  </a:lnTo>
                  <a:lnTo>
                    <a:pt x="1264444" y="67430"/>
                  </a:lnTo>
                  <a:lnTo>
                    <a:pt x="1209676" y="67430"/>
                  </a:lnTo>
                  <a:lnTo>
                    <a:pt x="1092994" y="57904"/>
                  </a:lnTo>
                  <a:lnTo>
                    <a:pt x="828676" y="55523"/>
                  </a:lnTo>
                  <a:lnTo>
                    <a:pt x="654844" y="48379"/>
                  </a:lnTo>
                  <a:lnTo>
                    <a:pt x="528638" y="38854"/>
                  </a:lnTo>
                  <a:lnTo>
                    <a:pt x="369095" y="41235"/>
                  </a:lnTo>
                  <a:lnTo>
                    <a:pt x="166688" y="29329"/>
                  </a:lnTo>
                  <a:cubicBezTo>
                    <a:pt x="115094" y="27742"/>
                    <a:pt x="51594" y="28535"/>
                    <a:pt x="0" y="26948"/>
                  </a:cubicBezTo>
                  <a:close/>
                </a:path>
              </a:pathLst>
            </a:custGeom>
            <a:solidFill>
              <a:srgbClr val="FF9900">
                <a:alpha val="69803"/>
              </a:srgbClr>
            </a:solidFill>
            <a:ln>
              <a:noFill/>
            </a:ln>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Lst>
          </p:spPr>
          <p:txBody>
            <a:bodyPr lIns="54864" tIns="0" rIns="54864" bIns="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53">
              <a:extLst>
                <a:ext uri="{FF2B5EF4-FFF2-40B4-BE49-F238E27FC236}">
                  <a16:creationId xmlns:a16="http://schemas.microsoft.com/office/drawing/2014/main" id="{22A6CAD9-015E-4047-B4BD-92627B1C7E8D}"/>
                </a:ext>
              </a:extLst>
            </p:cNvPr>
            <p:cNvSpPr/>
            <p:nvPr/>
          </p:nvSpPr>
          <p:spPr>
            <a:xfrm>
              <a:off x="6050090" y="1450507"/>
              <a:ext cx="746022" cy="52393"/>
            </a:xfrm>
            <a:custGeom>
              <a:avLst/>
              <a:gdLst>
                <a:gd name="connsiteX0" fmla="*/ 0 w 745332"/>
                <a:gd name="connsiteY0" fmla="*/ 4763 h 52388"/>
                <a:gd name="connsiteX1" fmla="*/ 111919 w 745332"/>
                <a:gd name="connsiteY1" fmla="*/ 16669 h 52388"/>
                <a:gd name="connsiteX2" fmla="*/ 252413 w 745332"/>
                <a:gd name="connsiteY2" fmla="*/ 26194 h 52388"/>
                <a:gd name="connsiteX3" fmla="*/ 385763 w 745332"/>
                <a:gd name="connsiteY3" fmla="*/ 28575 h 52388"/>
                <a:gd name="connsiteX4" fmla="*/ 552450 w 745332"/>
                <a:gd name="connsiteY4" fmla="*/ 38100 h 52388"/>
                <a:gd name="connsiteX5" fmla="*/ 578644 w 745332"/>
                <a:gd name="connsiteY5" fmla="*/ 40482 h 52388"/>
                <a:gd name="connsiteX6" fmla="*/ 714375 w 745332"/>
                <a:gd name="connsiteY6" fmla="*/ 50007 h 52388"/>
                <a:gd name="connsiteX7" fmla="*/ 742950 w 745332"/>
                <a:gd name="connsiteY7" fmla="*/ 52388 h 52388"/>
                <a:gd name="connsiteX8" fmla="*/ 707232 w 745332"/>
                <a:gd name="connsiteY8" fmla="*/ 28575 h 52388"/>
                <a:gd name="connsiteX9" fmla="*/ 745332 w 745332"/>
                <a:gd name="connsiteY9" fmla="*/ 21432 h 52388"/>
                <a:gd name="connsiteX10" fmla="*/ 704850 w 745332"/>
                <a:gd name="connsiteY10" fmla="*/ 16669 h 52388"/>
                <a:gd name="connsiteX11" fmla="*/ 621507 w 745332"/>
                <a:gd name="connsiteY11" fmla="*/ 9525 h 52388"/>
                <a:gd name="connsiteX12" fmla="*/ 478632 w 745332"/>
                <a:gd name="connsiteY12" fmla="*/ 11907 h 52388"/>
                <a:gd name="connsiteX13" fmla="*/ 283369 w 745332"/>
                <a:gd name="connsiteY13" fmla="*/ 0 h 52388"/>
                <a:gd name="connsiteX14" fmla="*/ 0 w 745332"/>
                <a:gd name="connsiteY14" fmla="*/ 4763 h 5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5332" h="52388">
                  <a:moveTo>
                    <a:pt x="0" y="4763"/>
                  </a:moveTo>
                  <a:lnTo>
                    <a:pt x="111919" y="16669"/>
                  </a:lnTo>
                  <a:lnTo>
                    <a:pt x="252413" y="26194"/>
                  </a:lnTo>
                  <a:lnTo>
                    <a:pt x="385763" y="28575"/>
                  </a:lnTo>
                  <a:lnTo>
                    <a:pt x="552450" y="38100"/>
                  </a:lnTo>
                  <a:lnTo>
                    <a:pt x="578644" y="40482"/>
                  </a:lnTo>
                  <a:lnTo>
                    <a:pt x="714375" y="50007"/>
                  </a:lnTo>
                  <a:lnTo>
                    <a:pt x="742950" y="52388"/>
                  </a:lnTo>
                  <a:lnTo>
                    <a:pt x="707232" y="28575"/>
                  </a:lnTo>
                  <a:lnTo>
                    <a:pt x="745332" y="21432"/>
                  </a:lnTo>
                  <a:lnTo>
                    <a:pt x="704850" y="16669"/>
                  </a:lnTo>
                  <a:lnTo>
                    <a:pt x="621507" y="9525"/>
                  </a:lnTo>
                  <a:lnTo>
                    <a:pt x="478632" y="11907"/>
                  </a:lnTo>
                  <a:lnTo>
                    <a:pt x="283369" y="0"/>
                  </a:lnTo>
                  <a:lnTo>
                    <a:pt x="0" y="4763"/>
                  </a:lnTo>
                  <a:close/>
                </a:path>
              </a:pathLst>
            </a:custGeom>
            <a:solidFill>
              <a:srgbClr val="0099C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904" name="Freeform 123903">
              <a:extLst>
                <a:ext uri="{FF2B5EF4-FFF2-40B4-BE49-F238E27FC236}">
                  <a16:creationId xmlns:a16="http://schemas.microsoft.com/office/drawing/2014/main" id="{90BECFB6-222D-45CC-82B0-EAD5BCE58BB7}"/>
                </a:ext>
              </a:extLst>
            </p:cNvPr>
            <p:cNvSpPr/>
            <p:nvPr/>
          </p:nvSpPr>
          <p:spPr>
            <a:xfrm>
              <a:off x="5205657" y="1452095"/>
              <a:ext cx="473010" cy="50805"/>
            </a:xfrm>
            <a:custGeom>
              <a:avLst/>
              <a:gdLst>
                <a:gd name="connsiteX0" fmla="*/ 473868 w 473868"/>
                <a:gd name="connsiteY0" fmla="*/ 0 h 50006"/>
                <a:gd name="connsiteX1" fmla="*/ 285750 w 473868"/>
                <a:gd name="connsiteY1" fmla="*/ 0 h 50006"/>
                <a:gd name="connsiteX2" fmla="*/ 150018 w 473868"/>
                <a:gd name="connsiteY2" fmla="*/ 4762 h 50006"/>
                <a:gd name="connsiteX3" fmla="*/ 16668 w 473868"/>
                <a:gd name="connsiteY3" fmla="*/ 19050 h 50006"/>
                <a:gd name="connsiteX4" fmla="*/ 33337 w 473868"/>
                <a:gd name="connsiteY4" fmla="*/ 33337 h 50006"/>
                <a:gd name="connsiteX5" fmla="*/ 0 w 473868"/>
                <a:gd name="connsiteY5" fmla="*/ 50006 h 50006"/>
                <a:gd name="connsiteX6" fmla="*/ 104775 w 473868"/>
                <a:gd name="connsiteY6" fmla="*/ 47625 h 50006"/>
                <a:gd name="connsiteX7" fmla="*/ 138112 w 473868"/>
                <a:gd name="connsiteY7" fmla="*/ 47625 h 50006"/>
                <a:gd name="connsiteX8" fmla="*/ 242887 w 473868"/>
                <a:gd name="connsiteY8" fmla="*/ 33337 h 50006"/>
                <a:gd name="connsiteX9" fmla="*/ 397668 w 473868"/>
                <a:gd name="connsiteY9" fmla="*/ 19050 h 50006"/>
                <a:gd name="connsiteX10" fmla="*/ 473868 w 473868"/>
                <a:gd name="connsiteY10" fmla="*/ 0 h 50006"/>
                <a:gd name="connsiteX0" fmla="*/ 473868 w 473868"/>
                <a:gd name="connsiteY0" fmla="*/ 0 h 50006"/>
                <a:gd name="connsiteX1" fmla="*/ 285750 w 473868"/>
                <a:gd name="connsiteY1" fmla="*/ 0 h 50006"/>
                <a:gd name="connsiteX2" fmla="*/ 150018 w 473868"/>
                <a:gd name="connsiteY2" fmla="*/ 4762 h 50006"/>
                <a:gd name="connsiteX3" fmla="*/ 16668 w 473868"/>
                <a:gd name="connsiteY3" fmla="*/ 19050 h 50006"/>
                <a:gd name="connsiteX4" fmla="*/ 33337 w 473868"/>
                <a:gd name="connsiteY4" fmla="*/ 33337 h 50006"/>
                <a:gd name="connsiteX5" fmla="*/ 0 w 473868"/>
                <a:gd name="connsiteY5" fmla="*/ 50006 h 50006"/>
                <a:gd name="connsiteX6" fmla="*/ 104775 w 473868"/>
                <a:gd name="connsiteY6" fmla="*/ 47625 h 50006"/>
                <a:gd name="connsiteX7" fmla="*/ 138112 w 473868"/>
                <a:gd name="connsiteY7" fmla="*/ 30957 h 50006"/>
                <a:gd name="connsiteX8" fmla="*/ 242887 w 473868"/>
                <a:gd name="connsiteY8" fmla="*/ 33337 h 50006"/>
                <a:gd name="connsiteX9" fmla="*/ 397668 w 473868"/>
                <a:gd name="connsiteY9" fmla="*/ 19050 h 50006"/>
                <a:gd name="connsiteX10" fmla="*/ 473868 w 473868"/>
                <a:gd name="connsiteY10" fmla="*/ 0 h 50006"/>
                <a:gd name="connsiteX0" fmla="*/ 473868 w 473868"/>
                <a:gd name="connsiteY0" fmla="*/ 0 h 50006"/>
                <a:gd name="connsiteX1" fmla="*/ 285750 w 473868"/>
                <a:gd name="connsiteY1" fmla="*/ 0 h 50006"/>
                <a:gd name="connsiteX2" fmla="*/ 150018 w 473868"/>
                <a:gd name="connsiteY2" fmla="*/ 4762 h 50006"/>
                <a:gd name="connsiteX3" fmla="*/ 16668 w 473868"/>
                <a:gd name="connsiteY3" fmla="*/ 19050 h 50006"/>
                <a:gd name="connsiteX4" fmla="*/ 33337 w 473868"/>
                <a:gd name="connsiteY4" fmla="*/ 33337 h 50006"/>
                <a:gd name="connsiteX5" fmla="*/ 0 w 473868"/>
                <a:gd name="connsiteY5" fmla="*/ 50006 h 50006"/>
                <a:gd name="connsiteX6" fmla="*/ 80962 w 473868"/>
                <a:gd name="connsiteY6" fmla="*/ 42863 h 50006"/>
                <a:gd name="connsiteX7" fmla="*/ 138112 w 473868"/>
                <a:gd name="connsiteY7" fmla="*/ 30957 h 50006"/>
                <a:gd name="connsiteX8" fmla="*/ 242887 w 473868"/>
                <a:gd name="connsiteY8" fmla="*/ 33337 h 50006"/>
                <a:gd name="connsiteX9" fmla="*/ 397668 w 473868"/>
                <a:gd name="connsiteY9" fmla="*/ 19050 h 50006"/>
                <a:gd name="connsiteX10" fmla="*/ 473868 w 473868"/>
                <a:gd name="connsiteY10" fmla="*/ 0 h 50006"/>
                <a:gd name="connsiteX0" fmla="*/ 473868 w 473868"/>
                <a:gd name="connsiteY0" fmla="*/ 0 h 50006"/>
                <a:gd name="connsiteX1" fmla="*/ 285750 w 473868"/>
                <a:gd name="connsiteY1" fmla="*/ 0 h 50006"/>
                <a:gd name="connsiteX2" fmla="*/ 150018 w 473868"/>
                <a:gd name="connsiteY2" fmla="*/ 4762 h 50006"/>
                <a:gd name="connsiteX3" fmla="*/ 16668 w 473868"/>
                <a:gd name="connsiteY3" fmla="*/ 19050 h 50006"/>
                <a:gd name="connsiteX4" fmla="*/ 33337 w 473868"/>
                <a:gd name="connsiteY4" fmla="*/ 33337 h 50006"/>
                <a:gd name="connsiteX5" fmla="*/ 0 w 473868"/>
                <a:gd name="connsiteY5" fmla="*/ 50006 h 50006"/>
                <a:gd name="connsiteX6" fmla="*/ 80962 w 473868"/>
                <a:gd name="connsiteY6" fmla="*/ 42863 h 50006"/>
                <a:gd name="connsiteX7" fmla="*/ 138112 w 473868"/>
                <a:gd name="connsiteY7" fmla="*/ 30957 h 50006"/>
                <a:gd name="connsiteX8" fmla="*/ 242887 w 473868"/>
                <a:gd name="connsiteY8" fmla="*/ 33337 h 50006"/>
                <a:gd name="connsiteX9" fmla="*/ 397668 w 473868"/>
                <a:gd name="connsiteY9" fmla="*/ 19050 h 50006"/>
                <a:gd name="connsiteX10" fmla="*/ 473868 w 473868"/>
                <a:gd name="connsiteY10" fmla="*/ 0 h 50006"/>
                <a:gd name="connsiteX0" fmla="*/ 473868 w 473868"/>
                <a:gd name="connsiteY0" fmla="*/ 0 h 50006"/>
                <a:gd name="connsiteX1" fmla="*/ 285750 w 473868"/>
                <a:gd name="connsiteY1" fmla="*/ 0 h 50006"/>
                <a:gd name="connsiteX2" fmla="*/ 150018 w 473868"/>
                <a:gd name="connsiteY2" fmla="*/ 4762 h 50006"/>
                <a:gd name="connsiteX3" fmla="*/ 16668 w 473868"/>
                <a:gd name="connsiteY3" fmla="*/ 19050 h 50006"/>
                <a:gd name="connsiteX4" fmla="*/ 33337 w 473868"/>
                <a:gd name="connsiteY4" fmla="*/ 33337 h 50006"/>
                <a:gd name="connsiteX5" fmla="*/ 0 w 473868"/>
                <a:gd name="connsiteY5" fmla="*/ 50006 h 50006"/>
                <a:gd name="connsiteX6" fmla="*/ 80962 w 473868"/>
                <a:gd name="connsiteY6" fmla="*/ 42863 h 50006"/>
                <a:gd name="connsiteX7" fmla="*/ 138112 w 473868"/>
                <a:gd name="connsiteY7" fmla="*/ 30957 h 50006"/>
                <a:gd name="connsiteX8" fmla="*/ 254793 w 473868"/>
                <a:gd name="connsiteY8" fmla="*/ 23812 h 50006"/>
                <a:gd name="connsiteX9" fmla="*/ 397668 w 473868"/>
                <a:gd name="connsiteY9" fmla="*/ 19050 h 50006"/>
                <a:gd name="connsiteX10" fmla="*/ 473868 w 473868"/>
                <a:gd name="connsiteY10" fmla="*/ 0 h 50006"/>
                <a:gd name="connsiteX0" fmla="*/ 473868 w 473868"/>
                <a:gd name="connsiteY0" fmla="*/ 0 h 50006"/>
                <a:gd name="connsiteX1" fmla="*/ 285750 w 473868"/>
                <a:gd name="connsiteY1" fmla="*/ 0 h 50006"/>
                <a:gd name="connsiteX2" fmla="*/ 150018 w 473868"/>
                <a:gd name="connsiteY2" fmla="*/ 4762 h 50006"/>
                <a:gd name="connsiteX3" fmla="*/ 16668 w 473868"/>
                <a:gd name="connsiteY3" fmla="*/ 19050 h 50006"/>
                <a:gd name="connsiteX4" fmla="*/ 33337 w 473868"/>
                <a:gd name="connsiteY4" fmla="*/ 33337 h 50006"/>
                <a:gd name="connsiteX5" fmla="*/ 0 w 473868"/>
                <a:gd name="connsiteY5" fmla="*/ 50006 h 50006"/>
                <a:gd name="connsiteX6" fmla="*/ 80962 w 473868"/>
                <a:gd name="connsiteY6" fmla="*/ 42863 h 50006"/>
                <a:gd name="connsiteX7" fmla="*/ 138112 w 473868"/>
                <a:gd name="connsiteY7" fmla="*/ 30957 h 50006"/>
                <a:gd name="connsiteX8" fmla="*/ 254793 w 473868"/>
                <a:gd name="connsiteY8" fmla="*/ 23812 h 50006"/>
                <a:gd name="connsiteX9" fmla="*/ 404812 w 473868"/>
                <a:gd name="connsiteY9" fmla="*/ 16668 h 50006"/>
                <a:gd name="connsiteX10" fmla="*/ 473868 w 473868"/>
                <a:gd name="connsiteY10" fmla="*/ 0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3868" h="50006">
                  <a:moveTo>
                    <a:pt x="473868" y="0"/>
                  </a:moveTo>
                  <a:lnTo>
                    <a:pt x="285750" y="0"/>
                  </a:lnTo>
                  <a:lnTo>
                    <a:pt x="150018" y="4762"/>
                  </a:lnTo>
                  <a:lnTo>
                    <a:pt x="16668" y="19050"/>
                  </a:lnTo>
                  <a:lnTo>
                    <a:pt x="33337" y="33337"/>
                  </a:lnTo>
                  <a:lnTo>
                    <a:pt x="0" y="50006"/>
                  </a:lnTo>
                  <a:cubicBezTo>
                    <a:pt x="26987" y="47625"/>
                    <a:pt x="42069" y="45244"/>
                    <a:pt x="80962" y="42863"/>
                  </a:cubicBezTo>
                  <a:lnTo>
                    <a:pt x="138112" y="30957"/>
                  </a:lnTo>
                  <a:lnTo>
                    <a:pt x="254793" y="23812"/>
                  </a:lnTo>
                  <a:lnTo>
                    <a:pt x="404812" y="16668"/>
                  </a:lnTo>
                  <a:lnTo>
                    <a:pt x="473868" y="0"/>
                  </a:lnTo>
                  <a:close/>
                </a:path>
              </a:pathLst>
            </a:custGeom>
            <a:solidFill>
              <a:srgbClr val="0099C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905" name="Freeform 123904">
              <a:extLst>
                <a:ext uri="{FF2B5EF4-FFF2-40B4-BE49-F238E27FC236}">
                  <a16:creationId xmlns:a16="http://schemas.microsoft.com/office/drawing/2014/main" id="{E0D0A06A-3AD5-4628-8250-67C1EA779CA0}"/>
                </a:ext>
              </a:extLst>
            </p:cNvPr>
            <p:cNvSpPr/>
            <p:nvPr/>
          </p:nvSpPr>
          <p:spPr>
            <a:xfrm>
              <a:off x="5050103" y="1979195"/>
              <a:ext cx="284123" cy="49217"/>
            </a:xfrm>
            <a:custGeom>
              <a:avLst/>
              <a:gdLst>
                <a:gd name="connsiteX0" fmla="*/ 283369 w 283369"/>
                <a:gd name="connsiteY0" fmla="*/ 40481 h 50006"/>
                <a:gd name="connsiteX1" fmla="*/ 147638 w 283369"/>
                <a:gd name="connsiteY1" fmla="*/ 50006 h 50006"/>
                <a:gd name="connsiteX2" fmla="*/ 80963 w 283369"/>
                <a:gd name="connsiteY2" fmla="*/ 45244 h 50006"/>
                <a:gd name="connsiteX3" fmla="*/ 0 w 283369"/>
                <a:gd name="connsiteY3" fmla="*/ 38100 h 50006"/>
                <a:gd name="connsiteX4" fmla="*/ 16669 w 283369"/>
                <a:gd name="connsiteY4" fmla="*/ 0 h 50006"/>
                <a:gd name="connsiteX5" fmla="*/ 57150 w 283369"/>
                <a:gd name="connsiteY5" fmla="*/ 11906 h 50006"/>
                <a:gd name="connsiteX6" fmla="*/ 152400 w 283369"/>
                <a:gd name="connsiteY6" fmla="*/ 14287 h 50006"/>
                <a:gd name="connsiteX7" fmla="*/ 214313 w 283369"/>
                <a:gd name="connsiteY7" fmla="*/ 11906 h 50006"/>
                <a:gd name="connsiteX8" fmla="*/ 240507 w 283369"/>
                <a:gd name="connsiteY8" fmla="*/ 4762 h 50006"/>
                <a:gd name="connsiteX9" fmla="*/ 283369 w 283369"/>
                <a:gd name="connsiteY9" fmla="*/ 40481 h 50006"/>
                <a:gd name="connsiteX0" fmla="*/ 283369 w 283369"/>
                <a:gd name="connsiteY0" fmla="*/ 40481 h 50006"/>
                <a:gd name="connsiteX1" fmla="*/ 264319 w 283369"/>
                <a:gd name="connsiteY1" fmla="*/ 50006 h 50006"/>
                <a:gd name="connsiteX2" fmla="*/ 147638 w 283369"/>
                <a:gd name="connsiteY2" fmla="*/ 50006 h 50006"/>
                <a:gd name="connsiteX3" fmla="*/ 80963 w 283369"/>
                <a:gd name="connsiteY3" fmla="*/ 45244 h 50006"/>
                <a:gd name="connsiteX4" fmla="*/ 0 w 283369"/>
                <a:gd name="connsiteY4" fmla="*/ 38100 h 50006"/>
                <a:gd name="connsiteX5" fmla="*/ 16669 w 283369"/>
                <a:gd name="connsiteY5" fmla="*/ 0 h 50006"/>
                <a:gd name="connsiteX6" fmla="*/ 57150 w 283369"/>
                <a:gd name="connsiteY6" fmla="*/ 11906 h 50006"/>
                <a:gd name="connsiteX7" fmla="*/ 152400 w 283369"/>
                <a:gd name="connsiteY7" fmla="*/ 14287 h 50006"/>
                <a:gd name="connsiteX8" fmla="*/ 214313 w 283369"/>
                <a:gd name="connsiteY8" fmla="*/ 11906 h 50006"/>
                <a:gd name="connsiteX9" fmla="*/ 240507 w 283369"/>
                <a:gd name="connsiteY9" fmla="*/ 4762 h 50006"/>
                <a:gd name="connsiteX10" fmla="*/ 283369 w 283369"/>
                <a:gd name="connsiteY10" fmla="*/ 40481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3369" h="50006">
                  <a:moveTo>
                    <a:pt x="283369" y="40481"/>
                  </a:moveTo>
                  <a:cubicBezTo>
                    <a:pt x="269875" y="40481"/>
                    <a:pt x="277813" y="50006"/>
                    <a:pt x="264319" y="50006"/>
                  </a:cubicBezTo>
                  <a:lnTo>
                    <a:pt x="147638" y="50006"/>
                  </a:lnTo>
                  <a:lnTo>
                    <a:pt x="80963" y="45244"/>
                  </a:lnTo>
                  <a:lnTo>
                    <a:pt x="0" y="38100"/>
                  </a:lnTo>
                  <a:lnTo>
                    <a:pt x="16669" y="0"/>
                  </a:lnTo>
                  <a:lnTo>
                    <a:pt x="57150" y="11906"/>
                  </a:lnTo>
                  <a:lnTo>
                    <a:pt x="152400" y="14287"/>
                  </a:lnTo>
                  <a:lnTo>
                    <a:pt x="214313" y="11906"/>
                  </a:lnTo>
                  <a:lnTo>
                    <a:pt x="240507" y="4762"/>
                  </a:lnTo>
                  <a:lnTo>
                    <a:pt x="283369" y="40481"/>
                  </a:lnTo>
                  <a:close/>
                </a:path>
              </a:pathLst>
            </a:custGeom>
            <a:solidFill>
              <a:srgbClr val="00FF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907" name="Freeform 123906">
              <a:extLst>
                <a:ext uri="{FF2B5EF4-FFF2-40B4-BE49-F238E27FC236}">
                  <a16:creationId xmlns:a16="http://schemas.microsoft.com/office/drawing/2014/main" id="{5E68664A-6325-4A5D-9348-C3AF0E62FA69}"/>
                </a:ext>
              </a:extLst>
            </p:cNvPr>
            <p:cNvSpPr/>
            <p:nvPr/>
          </p:nvSpPr>
          <p:spPr>
            <a:xfrm>
              <a:off x="4600903" y="1931566"/>
              <a:ext cx="480946" cy="52392"/>
            </a:xfrm>
            <a:custGeom>
              <a:avLst/>
              <a:gdLst>
                <a:gd name="connsiteX0" fmla="*/ 464343 w 464343"/>
                <a:gd name="connsiteY0" fmla="*/ 45244 h 47625"/>
                <a:gd name="connsiteX1" fmla="*/ 457200 w 464343"/>
                <a:gd name="connsiteY1" fmla="*/ 11906 h 47625"/>
                <a:gd name="connsiteX2" fmla="*/ 416718 w 464343"/>
                <a:gd name="connsiteY2" fmla="*/ 7144 h 47625"/>
                <a:gd name="connsiteX3" fmla="*/ 342900 w 464343"/>
                <a:gd name="connsiteY3" fmla="*/ 0 h 47625"/>
                <a:gd name="connsiteX4" fmla="*/ 216693 w 464343"/>
                <a:gd name="connsiteY4" fmla="*/ 14287 h 47625"/>
                <a:gd name="connsiteX5" fmla="*/ 47625 w 464343"/>
                <a:gd name="connsiteY5" fmla="*/ 33337 h 47625"/>
                <a:gd name="connsiteX6" fmla="*/ 0 w 464343"/>
                <a:gd name="connsiteY6" fmla="*/ 47625 h 47625"/>
                <a:gd name="connsiteX7" fmla="*/ 50006 w 464343"/>
                <a:gd name="connsiteY7" fmla="*/ 47625 h 47625"/>
                <a:gd name="connsiteX8" fmla="*/ 214312 w 464343"/>
                <a:gd name="connsiteY8" fmla="*/ 33337 h 47625"/>
                <a:gd name="connsiteX9" fmla="*/ 378618 w 464343"/>
                <a:gd name="connsiteY9" fmla="*/ 28575 h 47625"/>
                <a:gd name="connsiteX10" fmla="*/ 464343 w 464343"/>
                <a:gd name="connsiteY10" fmla="*/ 45244 h 47625"/>
                <a:gd name="connsiteX0" fmla="*/ 464343 w 485775"/>
                <a:gd name="connsiteY0" fmla="*/ 45244 h 47625"/>
                <a:gd name="connsiteX1" fmla="*/ 485775 w 485775"/>
                <a:gd name="connsiteY1" fmla="*/ 19050 h 47625"/>
                <a:gd name="connsiteX2" fmla="*/ 416718 w 485775"/>
                <a:gd name="connsiteY2" fmla="*/ 7144 h 47625"/>
                <a:gd name="connsiteX3" fmla="*/ 342900 w 485775"/>
                <a:gd name="connsiteY3" fmla="*/ 0 h 47625"/>
                <a:gd name="connsiteX4" fmla="*/ 216693 w 485775"/>
                <a:gd name="connsiteY4" fmla="*/ 14287 h 47625"/>
                <a:gd name="connsiteX5" fmla="*/ 47625 w 485775"/>
                <a:gd name="connsiteY5" fmla="*/ 33337 h 47625"/>
                <a:gd name="connsiteX6" fmla="*/ 0 w 485775"/>
                <a:gd name="connsiteY6" fmla="*/ 47625 h 47625"/>
                <a:gd name="connsiteX7" fmla="*/ 50006 w 485775"/>
                <a:gd name="connsiteY7" fmla="*/ 47625 h 47625"/>
                <a:gd name="connsiteX8" fmla="*/ 214312 w 485775"/>
                <a:gd name="connsiteY8" fmla="*/ 33337 h 47625"/>
                <a:gd name="connsiteX9" fmla="*/ 378618 w 485775"/>
                <a:gd name="connsiteY9" fmla="*/ 28575 h 47625"/>
                <a:gd name="connsiteX10" fmla="*/ 464343 w 485775"/>
                <a:gd name="connsiteY10" fmla="*/ 45244 h 47625"/>
                <a:gd name="connsiteX0" fmla="*/ 464343 w 485775"/>
                <a:gd name="connsiteY0" fmla="*/ 45244 h 47625"/>
                <a:gd name="connsiteX1" fmla="*/ 485775 w 485775"/>
                <a:gd name="connsiteY1" fmla="*/ 19050 h 47625"/>
                <a:gd name="connsiteX2" fmla="*/ 416718 w 485775"/>
                <a:gd name="connsiteY2" fmla="*/ 7144 h 47625"/>
                <a:gd name="connsiteX3" fmla="*/ 342900 w 485775"/>
                <a:gd name="connsiteY3" fmla="*/ 0 h 47625"/>
                <a:gd name="connsiteX4" fmla="*/ 216693 w 485775"/>
                <a:gd name="connsiteY4" fmla="*/ 14287 h 47625"/>
                <a:gd name="connsiteX5" fmla="*/ 47625 w 485775"/>
                <a:gd name="connsiteY5" fmla="*/ 33337 h 47625"/>
                <a:gd name="connsiteX6" fmla="*/ 0 w 485775"/>
                <a:gd name="connsiteY6" fmla="*/ 47625 h 47625"/>
                <a:gd name="connsiteX7" fmla="*/ 50006 w 485775"/>
                <a:gd name="connsiteY7" fmla="*/ 47625 h 47625"/>
                <a:gd name="connsiteX8" fmla="*/ 219074 w 485775"/>
                <a:gd name="connsiteY8" fmla="*/ 40481 h 47625"/>
                <a:gd name="connsiteX9" fmla="*/ 378618 w 485775"/>
                <a:gd name="connsiteY9" fmla="*/ 28575 h 47625"/>
                <a:gd name="connsiteX10" fmla="*/ 464343 w 485775"/>
                <a:gd name="connsiteY10" fmla="*/ 45244 h 47625"/>
                <a:gd name="connsiteX0" fmla="*/ 469105 w 490537"/>
                <a:gd name="connsiteY0" fmla="*/ 45244 h 52387"/>
                <a:gd name="connsiteX1" fmla="*/ 490537 w 490537"/>
                <a:gd name="connsiteY1" fmla="*/ 19050 h 52387"/>
                <a:gd name="connsiteX2" fmla="*/ 421480 w 490537"/>
                <a:gd name="connsiteY2" fmla="*/ 7144 h 52387"/>
                <a:gd name="connsiteX3" fmla="*/ 347662 w 490537"/>
                <a:gd name="connsiteY3" fmla="*/ 0 h 52387"/>
                <a:gd name="connsiteX4" fmla="*/ 221455 w 490537"/>
                <a:gd name="connsiteY4" fmla="*/ 14287 h 52387"/>
                <a:gd name="connsiteX5" fmla="*/ 52387 w 490537"/>
                <a:gd name="connsiteY5" fmla="*/ 33337 h 52387"/>
                <a:gd name="connsiteX6" fmla="*/ 0 w 490537"/>
                <a:gd name="connsiteY6" fmla="*/ 52387 h 52387"/>
                <a:gd name="connsiteX7" fmla="*/ 54768 w 490537"/>
                <a:gd name="connsiteY7" fmla="*/ 47625 h 52387"/>
                <a:gd name="connsiteX8" fmla="*/ 223836 w 490537"/>
                <a:gd name="connsiteY8" fmla="*/ 40481 h 52387"/>
                <a:gd name="connsiteX9" fmla="*/ 383380 w 490537"/>
                <a:gd name="connsiteY9" fmla="*/ 28575 h 52387"/>
                <a:gd name="connsiteX10" fmla="*/ 469105 w 490537"/>
                <a:gd name="connsiteY10" fmla="*/ 45244 h 52387"/>
                <a:gd name="connsiteX0" fmla="*/ 459580 w 481012"/>
                <a:gd name="connsiteY0" fmla="*/ 45244 h 52387"/>
                <a:gd name="connsiteX1" fmla="*/ 481012 w 481012"/>
                <a:gd name="connsiteY1" fmla="*/ 19050 h 52387"/>
                <a:gd name="connsiteX2" fmla="*/ 411955 w 481012"/>
                <a:gd name="connsiteY2" fmla="*/ 7144 h 52387"/>
                <a:gd name="connsiteX3" fmla="*/ 338137 w 481012"/>
                <a:gd name="connsiteY3" fmla="*/ 0 h 52387"/>
                <a:gd name="connsiteX4" fmla="*/ 211930 w 481012"/>
                <a:gd name="connsiteY4" fmla="*/ 14287 h 52387"/>
                <a:gd name="connsiteX5" fmla="*/ 42862 w 481012"/>
                <a:gd name="connsiteY5" fmla="*/ 33337 h 52387"/>
                <a:gd name="connsiteX6" fmla="*/ 0 w 481012"/>
                <a:gd name="connsiteY6" fmla="*/ 52387 h 52387"/>
                <a:gd name="connsiteX7" fmla="*/ 45243 w 481012"/>
                <a:gd name="connsiteY7" fmla="*/ 47625 h 52387"/>
                <a:gd name="connsiteX8" fmla="*/ 214311 w 481012"/>
                <a:gd name="connsiteY8" fmla="*/ 40481 h 52387"/>
                <a:gd name="connsiteX9" fmla="*/ 373855 w 481012"/>
                <a:gd name="connsiteY9" fmla="*/ 28575 h 52387"/>
                <a:gd name="connsiteX10" fmla="*/ 459580 w 481012"/>
                <a:gd name="connsiteY10" fmla="*/ 45244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1012" h="52387">
                  <a:moveTo>
                    <a:pt x="459580" y="45244"/>
                  </a:moveTo>
                  <a:lnTo>
                    <a:pt x="481012" y="19050"/>
                  </a:lnTo>
                  <a:cubicBezTo>
                    <a:pt x="457993" y="15081"/>
                    <a:pt x="435768" y="10319"/>
                    <a:pt x="411955" y="7144"/>
                  </a:cubicBezTo>
                  <a:cubicBezTo>
                    <a:pt x="388143" y="3969"/>
                    <a:pt x="362743" y="2381"/>
                    <a:pt x="338137" y="0"/>
                  </a:cubicBezTo>
                  <a:lnTo>
                    <a:pt x="211930" y="14287"/>
                  </a:lnTo>
                  <a:lnTo>
                    <a:pt x="42862" y="33337"/>
                  </a:lnTo>
                  <a:lnTo>
                    <a:pt x="0" y="52387"/>
                  </a:lnTo>
                  <a:lnTo>
                    <a:pt x="45243" y="47625"/>
                  </a:lnTo>
                  <a:lnTo>
                    <a:pt x="214311" y="40481"/>
                  </a:lnTo>
                  <a:lnTo>
                    <a:pt x="373855" y="28575"/>
                  </a:lnTo>
                  <a:lnTo>
                    <a:pt x="459580" y="45244"/>
                  </a:lnTo>
                  <a:close/>
                </a:path>
              </a:pathLst>
            </a:custGeom>
            <a:solidFill>
              <a:srgbClr val="00FF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908" name="Freeform 123907">
              <a:extLst>
                <a:ext uri="{FF2B5EF4-FFF2-40B4-BE49-F238E27FC236}">
                  <a16:creationId xmlns:a16="http://schemas.microsoft.com/office/drawing/2014/main" id="{1D9A204E-0443-410B-BF01-BFA4F20AC9B8}"/>
                </a:ext>
              </a:extLst>
            </p:cNvPr>
            <p:cNvSpPr/>
            <p:nvPr/>
          </p:nvSpPr>
          <p:spPr>
            <a:xfrm>
              <a:off x="6278658" y="1490199"/>
              <a:ext cx="617452" cy="79383"/>
            </a:xfrm>
            <a:custGeom>
              <a:avLst/>
              <a:gdLst>
                <a:gd name="connsiteX0" fmla="*/ 0 w 616744"/>
                <a:gd name="connsiteY0" fmla="*/ 0 h 78581"/>
                <a:gd name="connsiteX1" fmla="*/ 88107 w 616744"/>
                <a:gd name="connsiteY1" fmla="*/ 2381 h 78581"/>
                <a:gd name="connsiteX2" fmla="*/ 209550 w 616744"/>
                <a:gd name="connsiteY2" fmla="*/ 19050 h 78581"/>
                <a:gd name="connsiteX3" fmla="*/ 316707 w 616744"/>
                <a:gd name="connsiteY3" fmla="*/ 40481 h 78581"/>
                <a:gd name="connsiteX4" fmla="*/ 431007 w 616744"/>
                <a:gd name="connsiteY4" fmla="*/ 54768 h 78581"/>
                <a:gd name="connsiteX5" fmla="*/ 514350 w 616744"/>
                <a:gd name="connsiteY5" fmla="*/ 61912 h 78581"/>
                <a:gd name="connsiteX6" fmla="*/ 616744 w 616744"/>
                <a:gd name="connsiteY6" fmla="*/ 69056 h 78581"/>
                <a:gd name="connsiteX7" fmla="*/ 595313 w 616744"/>
                <a:gd name="connsiteY7" fmla="*/ 69056 h 78581"/>
                <a:gd name="connsiteX8" fmla="*/ 535782 w 616744"/>
                <a:gd name="connsiteY8" fmla="*/ 73818 h 78581"/>
                <a:gd name="connsiteX9" fmla="*/ 397669 w 616744"/>
                <a:gd name="connsiteY9" fmla="*/ 78581 h 78581"/>
                <a:gd name="connsiteX10" fmla="*/ 316707 w 616744"/>
                <a:gd name="connsiteY10" fmla="*/ 64293 h 78581"/>
                <a:gd name="connsiteX11" fmla="*/ 204788 w 616744"/>
                <a:gd name="connsiteY11" fmla="*/ 38100 h 78581"/>
                <a:gd name="connsiteX12" fmla="*/ 92869 w 616744"/>
                <a:gd name="connsiteY12" fmla="*/ 14287 h 78581"/>
                <a:gd name="connsiteX13" fmla="*/ 0 w 616744"/>
                <a:gd name="connsiteY13" fmla="*/ 0 h 78581"/>
                <a:gd name="connsiteX0" fmla="*/ 0 w 616744"/>
                <a:gd name="connsiteY0" fmla="*/ 0 h 78581"/>
                <a:gd name="connsiteX1" fmla="*/ 88107 w 616744"/>
                <a:gd name="connsiteY1" fmla="*/ 2381 h 78581"/>
                <a:gd name="connsiteX2" fmla="*/ 209550 w 616744"/>
                <a:gd name="connsiteY2" fmla="*/ 19050 h 78581"/>
                <a:gd name="connsiteX3" fmla="*/ 316707 w 616744"/>
                <a:gd name="connsiteY3" fmla="*/ 40481 h 78581"/>
                <a:gd name="connsiteX4" fmla="*/ 431007 w 616744"/>
                <a:gd name="connsiteY4" fmla="*/ 54768 h 78581"/>
                <a:gd name="connsiteX5" fmla="*/ 514350 w 616744"/>
                <a:gd name="connsiteY5" fmla="*/ 61912 h 78581"/>
                <a:gd name="connsiteX6" fmla="*/ 616744 w 616744"/>
                <a:gd name="connsiteY6" fmla="*/ 69056 h 78581"/>
                <a:gd name="connsiteX7" fmla="*/ 595313 w 616744"/>
                <a:gd name="connsiteY7" fmla="*/ 69056 h 78581"/>
                <a:gd name="connsiteX8" fmla="*/ 533401 w 616744"/>
                <a:gd name="connsiteY8" fmla="*/ 73818 h 78581"/>
                <a:gd name="connsiteX9" fmla="*/ 397669 w 616744"/>
                <a:gd name="connsiteY9" fmla="*/ 78581 h 78581"/>
                <a:gd name="connsiteX10" fmla="*/ 316707 w 616744"/>
                <a:gd name="connsiteY10" fmla="*/ 64293 h 78581"/>
                <a:gd name="connsiteX11" fmla="*/ 204788 w 616744"/>
                <a:gd name="connsiteY11" fmla="*/ 38100 h 78581"/>
                <a:gd name="connsiteX12" fmla="*/ 92869 w 616744"/>
                <a:gd name="connsiteY12" fmla="*/ 14287 h 78581"/>
                <a:gd name="connsiteX13" fmla="*/ 0 w 616744"/>
                <a:gd name="connsiteY13" fmla="*/ 0 h 78581"/>
                <a:gd name="connsiteX0" fmla="*/ 0 w 616744"/>
                <a:gd name="connsiteY0" fmla="*/ 0 h 78581"/>
                <a:gd name="connsiteX1" fmla="*/ 88107 w 616744"/>
                <a:gd name="connsiteY1" fmla="*/ 2381 h 78581"/>
                <a:gd name="connsiteX2" fmla="*/ 209550 w 616744"/>
                <a:gd name="connsiteY2" fmla="*/ 19050 h 78581"/>
                <a:gd name="connsiteX3" fmla="*/ 316707 w 616744"/>
                <a:gd name="connsiteY3" fmla="*/ 40481 h 78581"/>
                <a:gd name="connsiteX4" fmla="*/ 431007 w 616744"/>
                <a:gd name="connsiteY4" fmla="*/ 54768 h 78581"/>
                <a:gd name="connsiteX5" fmla="*/ 514350 w 616744"/>
                <a:gd name="connsiteY5" fmla="*/ 61912 h 78581"/>
                <a:gd name="connsiteX6" fmla="*/ 616744 w 616744"/>
                <a:gd name="connsiteY6" fmla="*/ 69056 h 78581"/>
                <a:gd name="connsiteX7" fmla="*/ 595313 w 616744"/>
                <a:gd name="connsiteY7" fmla="*/ 69056 h 78581"/>
                <a:gd name="connsiteX8" fmla="*/ 533401 w 616744"/>
                <a:gd name="connsiteY8" fmla="*/ 73818 h 78581"/>
                <a:gd name="connsiteX9" fmla="*/ 397669 w 616744"/>
                <a:gd name="connsiteY9" fmla="*/ 78581 h 78581"/>
                <a:gd name="connsiteX10" fmla="*/ 316707 w 616744"/>
                <a:gd name="connsiteY10" fmla="*/ 64293 h 78581"/>
                <a:gd name="connsiteX11" fmla="*/ 204788 w 616744"/>
                <a:gd name="connsiteY11" fmla="*/ 38100 h 78581"/>
                <a:gd name="connsiteX12" fmla="*/ 116681 w 616744"/>
                <a:gd name="connsiteY12" fmla="*/ 19049 h 78581"/>
                <a:gd name="connsiteX13" fmla="*/ 0 w 616744"/>
                <a:gd name="connsiteY13" fmla="*/ 0 h 7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6744" h="78581">
                  <a:moveTo>
                    <a:pt x="0" y="0"/>
                  </a:moveTo>
                  <a:lnTo>
                    <a:pt x="88107" y="2381"/>
                  </a:lnTo>
                  <a:lnTo>
                    <a:pt x="209550" y="19050"/>
                  </a:lnTo>
                  <a:lnTo>
                    <a:pt x="316707" y="40481"/>
                  </a:lnTo>
                  <a:lnTo>
                    <a:pt x="431007" y="54768"/>
                  </a:lnTo>
                  <a:lnTo>
                    <a:pt x="514350" y="61912"/>
                  </a:lnTo>
                  <a:lnTo>
                    <a:pt x="616744" y="69056"/>
                  </a:lnTo>
                  <a:lnTo>
                    <a:pt x="595313" y="69056"/>
                  </a:lnTo>
                  <a:lnTo>
                    <a:pt x="533401" y="73818"/>
                  </a:lnTo>
                  <a:lnTo>
                    <a:pt x="397669" y="78581"/>
                  </a:lnTo>
                  <a:lnTo>
                    <a:pt x="316707" y="64293"/>
                  </a:lnTo>
                  <a:lnTo>
                    <a:pt x="204788" y="38100"/>
                  </a:lnTo>
                  <a:lnTo>
                    <a:pt x="116681" y="19049"/>
                  </a:lnTo>
                  <a:lnTo>
                    <a:pt x="0" y="0"/>
                  </a:lnTo>
                  <a:close/>
                </a:path>
              </a:pathLst>
            </a:custGeom>
            <a:solidFill>
              <a:srgbClr val="00FF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909" name="Freeform 123908">
              <a:extLst>
                <a:ext uri="{FF2B5EF4-FFF2-40B4-BE49-F238E27FC236}">
                  <a16:creationId xmlns:a16="http://schemas.microsoft.com/office/drawing/2014/main" id="{42CBCA3C-22AA-4E8D-8D37-B6964FE755DB}"/>
                </a:ext>
              </a:extLst>
            </p:cNvPr>
            <p:cNvSpPr/>
            <p:nvPr/>
          </p:nvSpPr>
          <p:spPr>
            <a:xfrm>
              <a:off x="6886586" y="1536240"/>
              <a:ext cx="612690" cy="88908"/>
            </a:xfrm>
            <a:custGeom>
              <a:avLst/>
              <a:gdLst>
                <a:gd name="connsiteX0" fmla="*/ 0 w 595312"/>
                <a:gd name="connsiteY0" fmla="*/ 54769 h 80963"/>
                <a:gd name="connsiteX1" fmla="*/ 126206 w 595312"/>
                <a:gd name="connsiteY1" fmla="*/ 64294 h 80963"/>
                <a:gd name="connsiteX2" fmla="*/ 257175 w 595312"/>
                <a:gd name="connsiteY2" fmla="*/ 61913 h 80963"/>
                <a:gd name="connsiteX3" fmla="*/ 354806 w 595312"/>
                <a:gd name="connsiteY3" fmla="*/ 50007 h 80963"/>
                <a:gd name="connsiteX4" fmla="*/ 411956 w 595312"/>
                <a:gd name="connsiteY4" fmla="*/ 38100 h 80963"/>
                <a:gd name="connsiteX5" fmla="*/ 485775 w 595312"/>
                <a:gd name="connsiteY5" fmla="*/ 21432 h 80963"/>
                <a:gd name="connsiteX6" fmla="*/ 538162 w 595312"/>
                <a:gd name="connsiteY6" fmla="*/ 4763 h 80963"/>
                <a:gd name="connsiteX7" fmla="*/ 576262 w 595312"/>
                <a:gd name="connsiteY7" fmla="*/ 0 h 80963"/>
                <a:gd name="connsiteX8" fmla="*/ 595312 w 595312"/>
                <a:gd name="connsiteY8" fmla="*/ 4763 h 80963"/>
                <a:gd name="connsiteX9" fmla="*/ 590550 w 595312"/>
                <a:gd name="connsiteY9" fmla="*/ 19050 h 80963"/>
                <a:gd name="connsiteX10" fmla="*/ 569119 w 595312"/>
                <a:gd name="connsiteY10" fmla="*/ 16669 h 80963"/>
                <a:gd name="connsiteX11" fmla="*/ 516731 w 595312"/>
                <a:gd name="connsiteY11" fmla="*/ 30957 h 80963"/>
                <a:gd name="connsiteX12" fmla="*/ 435769 w 595312"/>
                <a:gd name="connsiteY12" fmla="*/ 50007 h 80963"/>
                <a:gd name="connsiteX13" fmla="*/ 378619 w 595312"/>
                <a:gd name="connsiteY13" fmla="*/ 64294 h 80963"/>
                <a:gd name="connsiteX14" fmla="*/ 295275 w 595312"/>
                <a:gd name="connsiteY14" fmla="*/ 73819 h 80963"/>
                <a:gd name="connsiteX15" fmla="*/ 185737 w 595312"/>
                <a:gd name="connsiteY15" fmla="*/ 76200 h 80963"/>
                <a:gd name="connsiteX16" fmla="*/ 88106 w 595312"/>
                <a:gd name="connsiteY16" fmla="*/ 80963 h 80963"/>
                <a:gd name="connsiteX17" fmla="*/ 0 w 595312"/>
                <a:gd name="connsiteY17" fmla="*/ 54769 h 80963"/>
                <a:gd name="connsiteX0" fmla="*/ 16669 w 611981"/>
                <a:gd name="connsiteY0" fmla="*/ 54769 h 88107"/>
                <a:gd name="connsiteX1" fmla="*/ 142875 w 611981"/>
                <a:gd name="connsiteY1" fmla="*/ 64294 h 88107"/>
                <a:gd name="connsiteX2" fmla="*/ 273844 w 611981"/>
                <a:gd name="connsiteY2" fmla="*/ 61913 h 88107"/>
                <a:gd name="connsiteX3" fmla="*/ 371475 w 611981"/>
                <a:gd name="connsiteY3" fmla="*/ 50007 h 88107"/>
                <a:gd name="connsiteX4" fmla="*/ 428625 w 611981"/>
                <a:gd name="connsiteY4" fmla="*/ 38100 h 88107"/>
                <a:gd name="connsiteX5" fmla="*/ 502444 w 611981"/>
                <a:gd name="connsiteY5" fmla="*/ 21432 h 88107"/>
                <a:gd name="connsiteX6" fmla="*/ 554831 w 611981"/>
                <a:gd name="connsiteY6" fmla="*/ 4763 h 88107"/>
                <a:gd name="connsiteX7" fmla="*/ 592931 w 611981"/>
                <a:gd name="connsiteY7" fmla="*/ 0 h 88107"/>
                <a:gd name="connsiteX8" fmla="*/ 611981 w 611981"/>
                <a:gd name="connsiteY8" fmla="*/ 4763 h 88107"/>
                <a:gd name="connsiteX9" fmla="*/ 607219 w 611981"/>
                <a:gd name="connsiteY9" fmla="*/ 19050 h 88107"/>
                <a:gd name="connsiteX10" fmla="*/ 585788 w 611981"/>
                <a:gd name="connsiteY10" fmla="*/ 16669 h 88107"/>
                <a:gd name="connsiteX11" fmla="*/ 533400 w 611981"/>
                <a:gd name="connsiteY11" fmla="*/ 30957 h 88107"/>
                <a:gd name="connsiteX12" fmla="*/ 452438 w 611981"/>
                <a:gd name="connsiteY12" fmla="*/ 50007 h 88107"/>
                <a:gd name="connsiteX13" fmla="*/ 395288 w 611981"/>
                <a:gd name="connsiteY13" fmla="*/ 64294 h 88107"/>
                <a:gd name="connsiteX14" fmla="*/ 311944 w 611981"/>
                <a:gd name="connsiteY14" fmla="*/ 73819 h 88107"/>
                <a:gd name="connsiteX15" fmla="*/ 202406 w 611981"/>
                <a:gd name="connsiteY15" fmla="*/ 76200 h 88107"/>
                <a:gd name="connsiteX16" fmla="*/ 0 w 611981"/>
                <a:gd name="connsiteY16" fmla="*/ 88107 h 88107"/>
                <a:gd name="connsiteX17" fmla="*/ 16669 w 611981"/>
                <a:gd name="connsiteY17" fmla="*/ 54769 h 88107"/>
                <a:gd name="connsiteX0" fmla="*/ 16669 w 611981"/>
                <a:gd name="connsiteY0" fmla="*/ 54769 h 88107"/>
                <a:gd name="connsiteX1" fmla="*/ 142875 w 611981"/>
                <a:gd name="connsiteY1" fmla="*/ 64294 h 88107"/>
                <a:gd name="connsiteX2" fmla="*/ 273844 w 611981"/>
                <a:gd name="connsiteY2" fmla="*/ 61913 h 88107"/>
                <a:gd name="connsiteX3" fmla="*/ 371475 w 611981"/>
                <a:gd name="connsiteY3" fmla="*/ 50007 h 88107"/>
                <a:gd name="connsiteX4" fmla="*/ 428625 w 611981"/>
                <a:gd name="connsiteY4" fmla="*/ 38100 h 88107"/>
                <a:gd name="connsiteX5" fmla="*/ 502444 w 611981"/>
                <a:gd name="connsiteY5" fmla="*/ 21432 h 88107"/>
                <a:gd name="connsiteX6" fmla="*/ 554831 w 611981"/>
                <a:gd name="connsiteY6" fmla="*/ 4763 h 88107"/>
                <a:gd name="connsiteX7" fmla="*/ 592931 w 611981"/>
                <a:gd name="connsiteY7" fmla="*/ 0 h 88107"/>
                <a:gd name="connsiteX8" fmla="*/ 611981 w 611981"/>
                <a:gd name="connsiteY8" fmla="*/ 4763 h 88107"/>
                <a:gd name="connsiteX9" fmla="*/ 607219 w 611981"/>
                <a:gd name="connsiteY9" fmla="*/ 19050 h 88107"/>
                <a:gd name="connsiteX10" fmla="*/ 585788 w 611981"/>
                <a:gd name="connsiteY10" fmla="*/ 16669 h 88107"/>
                <a:gd name="connsiteX11" fmla="*/ 533400 w 611981"/>
                <a:gd name="connsiteY11" fmla="*/ 30957 h 88107"/>
                <a:gd name="connsiteX12" fmla="*/ 452438 w 611981"/>
                <a:gd name="connsiteY12" fmla="*/ 50007 h 88107"/>
                <a:gd name="connsiteX13" fmla="*/ 395288 w 611981"/>
                <a:gd name="connsiteY13" fmla="*/ 64294 h 88107"/>
                <a:gd name="connsiteX14" fmla="*/ 311944 w 611981"/>
                <a:gd name="connsiteY14" fmla="*/ 73819 h 88107"/>
                <a:gd name="connsiteX15" fmla="*/ 202406 w 611981"/>
                <a:gd name="connsiteY15" fmla="*/ 76200 h 88107"/>
                <a:gd name="connsiteX16" fmla="*/ 119064 w 611981"/>
                <a:gd name="connsiteY16" fmla="*/ 88107 h 88107"/>
                <a:gd name="connsiteX17" fmla="*/ 0 w 611981"/>
                <a:gd name="connsiteY17" fmla="*/ 88107 h 88107"/>
                <a:gd name="connsiteX18" fmla="*/ 16669 w 611981"/>
                <a:gd name="connsiteY18" fmla="*/ 54769 h 88107"/>
                <a:gd name="connsiteX0" fmla="*/ 16669 w 611981"/>
                <a:gd name="connsiteY0" fmla="*/ 54769 h 89023"/>
                <a:gd name="connsiteX1" fmla="*/ 142875 w 611981"/>
                <a:gd name="connsiteY1" fmla="*/ 64294 h 89023"/>
                <a:gd name="connsiteX2" fmla="*/ 273844 w 611981"/>
                <a:gd name="connsiteY2" fmla="*/ 61913 h 89023"/>
                <a:gd name="connsiteX3" fmla="*/ 371475 w 611981"/>
                <a:gd name="connsiteY3" fmla="*/ 50007 h 89023"/>
                <a:gd name="connsiteX4" fmla="*/ 428625 w 611981"/>
                <a:gd name="connsiteY4" fmla="*/ 38100 h 89023"/>
                <a:gd name="connsiteX5" fmla="*/ 502444 w 611981"/>
                <a:gd name="connsiteY5" fmla="*/ 21432 h 89023"/>
                <a:gd name="connsiteX6" fmla="*/ 554831 w 611981"/>
                <a:gd name="connsiteY6" fmla="*/ 4763 h 89023"/>
                <a:gd name="connsiteX7" fmla="*/ 592931 w 611981"/>
                <a:gd name="connsiteY7" fmla="*/ 0 h 89023"/>
                <a:gd name="connsiteX8" fmla="*/ 611981 w 611981"/>
                <a:gd name="connsiteY8" fmla="*/ 4763 h 89023"/>
                <a:gd name="connsiteX9" fmla="*/ 607219 w 611981"/>
                <a:gd name="connsiteY9" fmla="*/ 19050 h 89023"/>
                <a:gd name="connsiteX10" fmla="*/ 585788 w 611981"/>
                <a:gd name="connsiteY10" fmla="*/ 16669 h 89023"/>
                <a:gd name="connsiteX11" fmla="*/ 533400 w 611981"/>
                <a:gd name="connsiteY11" fmla="*/ 30957 h 89023"/>
                <a:gd name="connsiteX12" fmla="*/ 452438 w 611981"/>
                <a:gd name="connsiteY12" fmla="*/ 50007 h 89023"/>
                <a:gd name="connsiteX13" fmla="*/ 395288 w 611981"/>
                <a:gd name="connsiteY13" fmla="*/ 64294 h 89023"/>
                <a:gd name="connsiteX14" fmla="*/ 311944 w 611981"/>
                <a:gd name="connsiteY14" fmla="*/ 73819 h 89023"/>
                <a:gd name="connsiteX15" fmla="*/ 214313 w 611981"/>
                <a:gd name="connsiteY15" fmla="*/ 88107 h 89023"/>
                <a:gd name="connsiteX16" fmla="*/ 119064 w 611981"/>
                <a:gd name="connsiteY16" fmla="*/ 88107 h 89023"/>
                <a:gd name="connsiteX17" fmla="*/ 0 w 611981"/>
                <a:gd name="connsiteY17" fmla="*/ 88107 h 89023"/>
                <a:gd name="connsiteX18" fmla="*/ 16669 w 611981"/>
                <a:gd name="connsiteY18" fmla="*/ 54769 h 89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1981" h="89023">
                  <a:moveTo>
                    <a:pt x="16669" y="54769"/>
                  </a:moveTo>
                  <a:lnTo>
                    <a:pt x="142875" y="64294"/>
                  </a:lnTo>
                  <a:lnTo>
                    <a:pt x="273844" y="61913"/>
                  </a:lnTo>
                  <a:lnTo>
                    <a:pt x="371475" y="50007"/>
                  </a:lnTo>
                  <a:lnTo>
                    <a:pt x="428625" y="38100"/>
                  </a:lnTo>
                  <a:lnTo>
                    <a:pt x="502444" y="21432"/>
                  </a:lnTo>
                  <a:lnTo>
                    <a:pt x="554831" y="4763"/>
                  </a:lnTo>
                  <a:lnTo>
                    <a:pt x="592931" y="0"/>
                  </a:lnTo>
                  <a:lnTo>
                    <a:pt x="611981" y="4763"/>
                  </a:lnTo>
                  <a:lnTo>
                    <a:pt x="607219" y="19050"/>
                  </a:lnTo>
                  <a:lnTo>
                    <a:pt x="585788" y="16669"/>
                  </a:lnTo>
                  <a:lnTo>
                    <a:pt x="533400" y="30957"/>
                  </a:lnTo>
                  <a:lnTo>
                    <a:pt x="452438" y="50007"/>
                  </a:lnTo>
                  <a:lnTo>
                    <a:pt x="395288" y="64294"/>
                  </a:lnTo>
                  <a:lnTo>
                    <a:pt x="311944" y="73819"/>
                  </a:lnTo>
                  <a:lnTo>
                    <a:pt x="214313" y="88107"/>
                  </a:lnTo>
                  <a:cubicBezTo>
                    <a:pt x="179388" y="91282"/>
                    <a:pt x="153989" y="84932"/>
                    <a:pt x="119064" y="88107"/>
                  </a:cubicBezTo>
                  <a:lnTo>
                    <a:pt x="0" y="88107"/>
                  </a:lnTo>
                  <a:lnTo>
                    <a:pt x="16669" y="54769"/>
                  </a:lnTo>
                  <a:close/>
                </a:path>
              </a:pathLst>
            </a:custGeom>
            <a:solidFill>
              <a:srgbClr val="00FF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910" name="Freeform 123909">
              <a:extLst>
                <a:ext uri="{FF2B5EF4-FFF2-40B4-BE49-F238E27FC236}">
                  <a16:creationId xmlns:a16="http://schemas.microsoft.com/office/drawing/2014/main" id="{D71C69AE-08F7-4378-A18E-807CB355502A}"/>
                </a:ext>
              </a:extLst>
            </p:cNvPr>
            <p:cNvSpPr/>
            <p:nvPr/>
          </p:nvSpPr>
          <p:spPr>
            <a:xfrm>
              <a:off x="7480229" y="1526714"/>
              <a:ext cx="626976" cy="63506"/>
            </a:xfrm>
            <a:custGeom>
              <a:avLst/>
              <a:gdLst>
                <a:gd name="connsiteX0" fmla="*/ 0 w 614362"/>
                <a:gd name="connsiteY0" fmla="*/ 40482 h 42863"/>
                <a:gd name="connsiteX1" fmla="*/ 273843 w 614362"/>
                <a:gd name="connsiteY1" fmla="*/ 26194 h 42863"/>
                <a:gd name="connsiteX2" fmla="*/ 614362 w 614362"/>
                <a:gd name="connsiteY2" fmla="*/ 0 h 42863"/>
                <a:gd name="connsiteX3" fmla="*/ 614362 w 614362"/>
                <a:gd name="connsiteY3" fmla="*/ 0 h 42863"/>
                <a:gd name="connsiteX4" fmla="*/ 328612 w 614362"/>
                <a:gd name="connsiteY4" fmla="*/ 42863 h 42863"/>
                <a:gd name="connsiteX5" fmla="*/ 0 w 614362"/>
                <a:gd name="connsiteY5" fmla="*/ 40482 h 42863"/>
                <a:gd name="connsiteX0" fmla="*/ 2382 w 616744"/>
                <a:gd name="connsiteY0" fmla="*/ 40482 h 57150"/>
                <a:gd name="connsiteX1" fmla="*/ 276225 w 616744"/>
                <a:gd name="connsiteY1" fmla="*/ 26194 h 57150"/>
                <a:gd name="connsiteX2" fmla="*/ 616744 w 616744"/>
                <a:gd name="connsiteY2" fmla="*/ 0 h 57150"/>
                <a:gd name="connsiteX3" fmla="*/ 616744 w 616744"/>
                <a:gd name="connsiteY3" fmla="*/ 0 h 57150"/>
                <a:gd name="connsiteX4" fmla="*/ 330994 w 616744"/>
                <a:gd name="connsiteY4" fmla="*/ 42863 h 57150"/>
                <a:gd name="connsiteX5" fmla="*/ 0 w 616744"/>
                <a:gd name="connsiteY5" fmla="*/ 57150 h 57150"/>
                <a:gd name="connsiteX6" fmla="*/ 2382 w 616744"/>
                <a:gd name="connsiteY6" fmla="*/ 40482 h 57150"/>
                <a:gd name="connsiteX0" fmla="*/ 2382 w 616744"/>
                <a:gd name="connsiteY0" fmla="*/ 40482 h 64294"/>
                <a:gd name="connsiteX1" fmla="*/ 276225 w 616744"/>
                <a:gd name="connsiteY1" fmla="*/ 26194 h 64294"/>
                <a:gd name="connsiteX2" fmla="*/ 616744 w 616744"/>
                <a:gd name="connsiteY2" fmla="*/ 0 h 64294"/>
                <a:gd name="connsiteX3" fmla="*/ 616744 w 616744"/>
                <a:gd name="connsiteY3" fmla="*/ 0 h 64294"/>
                <a:gd name="connsiteX4" fmla="*/ 330994 w 616744"/>
                <a:gd name="connsiteY4" fmla="*/ 42863 h 64294"/>
                <a:gd name="connsiteX5" fmla="*/ 0 w 616744"/>
                <a:gd name="connsiteY5" fmla="*/ 64294 h 64294"/>
                <a:gd name="connsiteX6" fmla="*/ 2382 w 616744"/>
                <a:gd name="connsiteY6" fmla="*/ 40482 h 64294"/>
                <a:gd name="connsiteX0" fmla="*/ 2382 w 627109"/>
                <a:gd name="connsiteY0" fmla="*/ 40482 h 64294"/>
                <a:gd name="connsiteX1" fmla="*/ 276225 w 627109"/>
                <a:gd name="connsiteY1" fmla="*/ 26194 h 64294"/>
                <a:gd name="connsiteX2" fmla="*/ 616744 w 627109"/>
                <a:gd name="connsiteY2" fmla="*/ 0 h 64294"/>
                <a:gd name="connsiteX3" fmla="*/ 616744 w 627109"/>
                <a:gd name="connsiteY3" fmla="*/ 0 h 64294"/>
                <a:gd name="connsiteX4" fmla="*/ 619125 w 627109"/>
                <a:gd name="connsiteY4" fmla="*/ 14287 h 64294"/>
                <a:gd name="connsiteX5" fmla="*/ 330994 w 627109"/>
                <a:gd name="connsiteY5" fmla="*/ 42863 h 64294"/>
                <a:gd name="connsiteX6" fmla="*/ 0 w 627109"/>
                <a:gd name="connsiteY6" fmla="*/ 64294 h 64294"/>
                <a:gd name="connsiteX7" fmla="*/ 2382 w 627109"/>
                <a:gd name="connsiteY7" fmla="*/ 40482 h 64294"/>
                <a:gd name="connsiteX0" fmla="*/ 2382 w 627109"/>
                <a:gd name="connsiteY0" fmla="*/ 40482 h 64294"/>
                <a:gd name="connsiteX1" fmla="*/ 276225 w 627109"/>
                <a:gd name="connsiteY1" fmla="*/ 26194 h 64294"/>
                <a:gd name="connsiteX2" fmla="*/ 616744 w 627109"/>
                <a:gd name="connsiteY2" fmla="*/ 0 h 64294"/>
                <a:gd name="connsiteX3" fmla="*/ 616744 w 627109"/>
                <a:gd name="connsiteY3" fmla="*/ 0 h 64294"/>
                <a:gd name="connsiteX4" fmla="*/ 619125 w 627109"/>
                <a:gd name="connsiteY4" fmla="*/ 14287 h 64294"/>
                <a:gd name="connsiteX5" fmla="*/ 321469 w 627109"/>
                <a:gd name="connsiteY5" fmla="*/ 40481 h 64294"/>
                <a:gd name="connsiteX6" fmla="*/ 0 w 627109"/>
                <a:gd name="connsiteY6" fmla="*/ 64294 h 64294"/>
                <a:gd name="connsiteX7" fmla="*/ 2382 w 627109"/>
                <a:gd name="connsiteY7" fmla="*/ 40482 h 64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7109" h="64294">
                  <a:moveTo>
                    <a:pt x="2382" y="40482"/>
                  </a:moveTo>
                  <a:lnTo>
                    <a:pt x="276225" y="26194"/>
                  </a:lnTo>
                  <a:lnTo>
                    <a:pt x="616744" y="0"/>
                  </a:lnTo>
                  <a:lnTo>
                    <a:pt x="616744" y="0"/>
                  </a:lnTo>
                  <a:cubicBezTo>
                    <a:pt x="588169" y="3175"/>
                    <a:pt x="647700" y="11112"/>
                    <a:pt x="619125" y="14287"/>
                  </a:cubicBezTo>
                  <a:lnTo>
                    <a:pt x="321469" y="40481"/>
                  </a:lnTo>
                  <a:cubicBezTo>
                    <a:pt x="265113" y="40481"/>
                    <a:pt x="56356" y="64294"/>
                    <a:pt x="0" y="64294"/>
                  </a:cubicBezTo>
                  <a:lnTo>
                    <a:pt x="2382" y="40482"/>
                  </a:lnTo>
                  <a:close/>
                </a:path>
              </a:pathLst>
            </a:custGeom>
            <a:solidFill>
              <a:srgbClr val="00FF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911" name="Freeform 123910">
              <a:extLst>
                <a:ext uri="{FF2B5EF4-FFF2-40B4-BE49-F238E27FC236}">
                  <a16:creationId xmlns:a16="http://schemas.microsoft.com/office/drawing/2014/main" id="{95B1A6FA-7412-4A6B-B416-E9E6D303ECBA}"/>
                </a:ext>
              </a:extLst>
            </p:cNvPr>
            <p:cNvSpPr/>
            <p:nvPr/>
          </p:nvSpPr>
          <p:spPr>
            <a:xfrm>
              <a:off x="6183422" y="1471147"/>
              <a:ext cx="726974" cy="88908"/>
            </a:xfrm>
            <a:custGeom>
              <a:avLst/>
              <a:gdLst>
                <a:gd name="connsiteX0" fmla="*/ 0 w 726282"/>
                <a:gd name="connsiteY0" fmla="*/ 0 h 88106"/>
                <a:gd name="connsiteX1" fmla="*/ 183357 w 726282"/>
                <a:gd name="connsiteY1" fmla="*/ 0 h 88106"/>
                <a:gd name="connsiteX2" fmla="*/ 428625 w 726282"/>
                <a:gd name="connsiteY2" fmla="*/ 14287 h 88106"/>
                <a:gd name="connsiteX3" fmla="*/ 590550 w 726282"/>
                <a:gd name="connsiteY3" fmla="*/ 23812 h 88106"/>
                <a:gd name="connsiteX4" fmla="*/ 626269 w 726282"/>
                <a:gd name="connsiteY4" fmla="*/ 30956 h 88106"/>
                <a:gd name="connsiteX5" fmla="*/ 664369 w 726282"/>
                <a:gd name="connsiteY5" fmla="*/ 50006 h 88106"/>
                <a:gd name="connsiteX6" fmla="*/ 726282 w 726282"/>
                <a:gd name="connsiteY6" fmla="*/ 88106 h 88106"/>
                <a:gd name="connsiteX7" fmla="*/ 666750 w 726282"/>
                <a:gd name="connsiteY7" fmla="*/ 76200 h 88106"/>
                <a:gd name="connsiteX8" fmla="*/ 573882 w 726282"/>
                <a:gd name="connsiteY8" fmla="*/ 78581 h 88106"/>
                <a:gd name="connsiteX9" fmla="*/ 485775 w 726282"/>
                <a:gd name="connsiteY9" fmla="*/ 66675 h 88106"/>
                <a:gd name="connsiteX10" fmla="*/ 414338 w 726282"/>
                <a:gd name="connsiteY10" fmla="*/ 59531 h 88106"/>
                <a:gd name="connsiteX11" fmla="*/ 314325 w 726282"/>
                <a:gd name="connsiteY11" fmla="*/ 38100 h 88106"/>
                <a:gd name="connsiteX12" fmla="*/ 290513 w 726282"/>
                <a:gd name="connsiteY12" fmla="*/ 38100 h 88106"/>
                <a:gd name="connsiteX13" fmla="*/ 195263 w 726282"/>
                <a:gd name="connsiteY13" fmla="*/ 19050 h 88106"/>
                <a:gd name="connsiteX14" fmla="*/ 119063 w 726282"/>
                <a:gd name="connsiteY14" fmla="*/ 14287 h 88106"/>
                <a:gd name="connsiteX15" fmla="*/ 57150 w 726282"/>
                <a:gd name="connsiteY15" fmla="*/ 14287 h 88106"/>
                <a:gd name="connsiteX16" fmla="*/ 0 w 726282"/>
                <a:gd name="connsiteY16" fmla="*/ 0 h 88106"/>
                <a:gd name="connsiteX0" fmla="*/ 0 w 726282"/>
                <a:gd name="connsiteY0" fmla="*/ 0 h 88106"/>
                <a:gd name="connsiteX1" fmla="*/ 183357 w 726282"/>
                <a:gd name="connsiteY1" fmla="*/ 0 h 88106"/>
                <a:gd name="connsiteX2" fmla="*/ 428625 w 726282"/>
                <a:gd name="connsiteY2" fmla="*/ 14287 h 88106"/>
                <a:gd name="connsiteX3" fmla="*/ 590550 w 726282"/>
                <a:gd name="connsiteY3" fmla="*/ 23812 h 88106"/>
                <a:gd name="connsiteX4" fmla="*/ 626269 w 726282"/>
                <a:gd name="connsiteY4" fmla="*/ 30956 h 88106"/>
                <a:gd name="connsiteX5" fmla="*/ 664369 w 726282"/>
                <a:gd name="connsiteY5" fmla="*/ 50006 h 88106"/>
                <a:gd name="connsiteX6" fmla="*/ 726282 w 726282"/>
                <a:gd name="connsiteY6" fmla="*/ 88106 h 88106"/>
                <a:gd name="connsiteX7" fmla="*/ 642938 w 726282"/>
                <a:gd name="connsiteY7" fmla="*/ 78581 h 88106"/>
                <a:gd name="connsiteX8" fmla="*/ 573882 w 726282"/>
                <a:gd name="connsiteY8" fmla="*/ 78581 h 88106"/>
                <a:gd name="connsiteX9" fmla="*/ 485775 w 726282"/>
                <a:gd name="connsiteY9" fmla="*/ 66675 h 88106"/>
                <a:gd name="connsiteX10" fmla="*/ 414338 w 726282"/>
                <a:gd name="connsiteY10" fmla="*/ 59531 h 88106"/>
                <a:gd name="connsiteX11" fmla="*/ 314325 w 726282"/>
                <a:gd name="connsiteY11" fmla="*/ 38100 h 88106"/>
                <a:gd name="connsiteX12" fmla="*/ 290513 w 726282"/>
                <a:gd name="connsiteY12" fmla="*/ 38100 h 88106"/>
                <a:gd name="connsiteX13" fmla="*/ 195263 w 726282"/>
                <a:gd name="connsiteY13" fmla="*/ 19050 h 88106"/>
                <a:gd name="connsiteX14" fmla="*/ 119063 w 726282"/>
                <a:gd name="connsiteY14" fmla="*/ 14287 h 88106"/>
                <a:gd name="connsiteX15" fmla="*/ 57150 w 726282"/>
                <a:gd name="connsiteY15" fmla="*/ 14287 h 88106"/>
                <a:gd name="connsiteX16" fmla="*/ 0 w 726282"/>
                <a:gd name="connsiteY16" fmla="*/ 0 h 88106"/>
                <a:gd name="connsiteX0" fmla="*/ 0 w 726282"/>
                <a:gd name="connsiteY0" fmla="*/ 0 h 88106"/>
                <a:gd name="connsiteX1" fmla="*/ 183357 w 726282"/>
                <a:gd name="connsiteY1" fmla="*/ 0 h 88106"/>
                <a:gd name="connsiteX2" fmla="*/ 428625 w 726282"/>
                <a:gd name="connsiteY2" fmla="*/ 14287 h 88106"/>
                <a:gd name="connsiteX3" fmla="*/ 590550 w 726282"/>
                <a:gd name="connsiteY3" fmla="*/ 23812 h 88106"/>
                <a:gd name="connsiteX4" fmla="*/ 626269 w 726282"/>
                <a:gd name="connsiteY4" fmla="*/ 30956 h 88106"/>
                <a:gd name="connsiteX5" fmla="*/ 664369 w 726282"/>
                <a:gd name="connsiteY5" fmla="*/ 50006 h 88106"/>
                <a:gd name="connsiteX6" fmla="*/ 726282 w 726282"/>
                <a:gd name="connsiteY6" fmla="*/ 88106 h 88106"/>
                <a:gd name="connsiteX7" fmla="*/ 642938 w 726282"/>
                <a:gd name="connsiteY7" fmla="*/ 78581 h 88106"/>
                <a:gd name="connsiteX8" fmla="*/ 573882 w 726282"/>
                <a:gd name="connsiteY8" fmla="*/ 78581 h 88106"/>
                <a:gd name="connsiteX9" fmla="*/ 485775 w 726282"/>
                <a:gd name="connsiteY9" fmla="*/ 66675 h 88106"/>
                <a:gd name="connsiteX10" fmla="*/ 414338 w 726282"/>
                <a:gd name="connsiteY10" fmla="*/ 59531 h 88106"/>
                <a:gd name="connsiteX11" fmla="*/ 314325 w 726282"/>
                <a:gd name="connsiteY11" fmla="*/ 38100 h 88106"/>
                <a:gd name="connsiteX12" fmla="*/ 290513 w 726282"/>
                <a:gd name="connsiteY12" fmla="*/ 38100 h 88106"/>
                <a:gd name="connsiteX13" fmla="*/ 195263 w 726282"/>
                <a:gd name="connsiteY13" fmla="*/ 19050 h 88106"/>
                <a:gd name="connsiteX14" fmla="*/ 111920 w 726282"/>
                <a:gd name="connsiteY14" fmla="*/ 21431 h 88106"/>
                <a:gd name="connsiteX15" fmla="*/ 57150 w 726282"/>
                <a:gd name="connsiteY15" fmla="*/ 14287 h 88106"/>
                <a:gd name="connsiteX16" fmla="*/ 0 w 726282"/>
                <a:gd name="connsiteY16" fmla="*/ 0 h 8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6282" h="88106">
                  <a:moveTo>
                    <a:pt x="0" y="0"/>
                  </a:moveTo>
                  <a:lnTo>
                    <a:pt x="183357" y="0"/>
                  </a:lnTo>
                  <a:lnTo>
                    <a:pt x="428625" y="14287"/>
                  </a:lnTo>
                  <a:lnTo>
                    <a:pt x="590550" y="23812"/>
                  </a:lnTo>
                  <a:lnTo>
                    <a:pt x="626269" y="30956"/>
                  </a:lnTo>
                  <a:lnTo>
                    <a:pt x="664369" y="50006"/>
                  </a:lnTo>
                  <a:lnTo>
                    <a:pt x="726282" y="88106"/>
                  </a:lnTo>
                  <a:lnTo>
                    <a:pt x="642938" y="78581"/>
                  </a:lnTo>
                  <a:lnTo>
                    <a:pt x="573882" y="78581"/>
                  </a:lnTo>
                  <a:lnTo>
                    <a:pt x="485775" y="66675"/>
                  </a:lnTo>
                  <a:lnTo>
                    <a:pt x="414338" y="59531"/>
                  </a:lnTo>
                  <a:lnTo>
                    <a:pt x="314325" y="38100"/>
                  </a:lnTo>
                  <a:lnTo>
                    <a:pt x="290513" y="38100"/>
                  </a:lnTo>
                  <a:lnTo>
                    <a:pt x="195263" y="19050"/>
                  </a:lnTo>
                  <a:lnTo>
                    <a:pt x="111920" y="21431"/>
                  </a:lnTo>
                  <a:lnTo>
                    <a:pt x="57150" y="14287"/>
                  </a:lnTo>
                  <a:lnTo>
                    <a:pt x="0" y="0"/>
                  </a:lnTo>
                  <a:close/>
                </a:path>
              </a:pathLst>
            </a:custGeom>
            <a:solidFill>
              <a:srgbClr val="0033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912" name="Freeform 123911">
              <a:extLst>
                <a:ext uri="{FF2B5EF4-FFF2-40B4-BE49-F238E27FC236}">
                  <a16:creationId xmlns:a16="http://schemas.microsoft.com/office/drawing/2014/main" id="{5C932BEF-BF06-40A4-A4B1-883A01C0C28C}"/>
                </a:ext>
              </a:extLst>
            </p:cNvPr>
            <p:cNvSpPr/>
            <p:nvPr/>
          </p:nvSpPr>
          <p:spPr>
            <a:xfrm>
              <a:off x="6910396" y="1533065"/>
              <a:ext cx="588881" cy="65094"/>
            </a:xfrm>
            <a:custGeom>
              <a:avLst/>
              <a:gdLst>
                <a:gd name="connsiteX0" fmla="*/ 0 w 588168"/>
                <a:gd name="connsiteY0" fmla="*/ 57150 h 64294"/>
                <a:gd name="connsiteX1" fmla="*/ 102393 w 588168"/>
                <a:gd name="connsiteY1" fmla="*/ 64294 h 64294"/>
                <a:gd name="connsiteX2" fmla="*/ 216693 w 588168"/>
                <a:gd name="connsiteY2" fmla="*/ 59531 h 64294"/>
                <a:gd name="connsiteX3" fmla="*/ 345281 w 588168"/>
                <a:gd name="connsiteY3" fmla="*/ 50006 h 64294"/>
                <a:gd name="connsiteX4" fmla="*/ 369093 w 588168"/>
                <a:gd name="connsiteY4" fmla="*/ 50006 h 64294"/>
                <a:gd name="connsiteX5" fmla="*/ 495300 w 588168"/>
                <a:gd name="connsiteY5" fmla="*/ 19050 h 64294"/>
                <a:gd name="connsiteX6" fmla="*/ 554831 w 588168"/>
                <a:gd name="connsiteY6" fmla="*/ 0 h 64294"/>
                <a:gd name="connsiteX7" fmla="*/ 588168 w 588168"/>
                <a:gd name="connsiteY7" fmla="*/ 7144 h 64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8168" h="64294">
                  <a:moveTo>
                    <a:pt x="0" y="57150"/>
                  </a:moveTo>
                  <a:lnTo>
                    <a:pt x="102393" y="64294"/>
                  </a:lnTo>
                  <a:lnTo>
                    <a:pt x="216693" y="59531"/>
                  </a:lnTo>
                  <a:lnTo>
                    <a:pt x="345281" y="50006"/>
                  </a:lnTo>
                  <a:lnTo>
                    <a:pt x="369093" y="50006"/>
                  </a:lnTo>
                  <a:lnTo>
                    <a:pt x="495300" y="19050"/>
                  </a:lnTo>
                  <a:lnTo>
                    <a:pt x="554831" y="0"/>
                  </a:lnTo>
                  <a:lnTo>
                    <a:pt x="588168" y="7144"/>
                  </a:lnTo>
                </a:path>
              </a:pathLst>
            </a:custGeom>
            <a:noFill/>
            <a:ln w="127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913" name="Freeform 123912">
              <a:extLst>
                <a:ext uri="{FF2B5EF4-FFF2-40B4-BE49-F238E27FC236}">
                  <a16:creationId xmlns:a16="http://schemas.microsoft.com/office/drawing/2014/main" id="{17426EDB-26EC-4F5B-BCD8-2882687BF484}"/>
                </a:ext>
              </a:extLst>
            </p:cNvPr>
            <p:cNvSpPr/>
            <p:nvPr/>
          </p:nvSpPr>
          <p:spPr>
            <a:xfrm>
              <a:off x="7486578" y="1523539"/>
              <a:ext cx="612690" cy="41279"/>
            </a:xfrm>
            <a:custGeom>
              <a:avLst/>
              <a:gdLst>
                <a:gd name="connsiteX0" fmla="*/ 0 w 611981"/>
                <a:gd name="connsiteY0" fmla="*/ 40481 h 40481"/>
                <a:gd name="connsiteX1" fmla="*/ 307181 w 611981"/>
                <a:gd name="connsiteY1" fmla="*/ 23813 h 40481"/>
                <a:gd name="connsiteX2" fmla="*/ 611981 w 611981"/>
                <a:gd name="connsiteY2" fmla="*/ 0 h 40481"/>
              </a:gdLst>
              <a:ahLst/>
              <a:cxnLst>
                <a:cxn ang="0">
                  <a:pos x="connsiteX0" y="connsiteY0"/>
                </a:cxn>
                <a:cxn ang="0">
                  <a:pos x="connsiteX1" y="connsiteY1"/>
                </a:cxn>
                <a:cxn ang="0">
                  <a:pos x="connsiteX2" y="connsiteY2"/>
                </a:cxn>
              </a:cxnLst>
              <a:rect l="l" t="t" r="r" b="b"/>
              <a:pathLst>
                <a:path w="611981" h="40481">
                  <a:moveTo>
                    <a:pt x="0" y="40481"/>
                  </a:moveTo>
                  <a:lnTo>
                    <a:pt x="307181" y="23813"/>
                  </a:lnTo>
                  <a:lnTo>
                    <a:pt x="611981" y="0"/>
                  </a:lnTo>
                </a:path>
              </a:pathLst>
            </a:custGeom>
            <a:noFill/>
            <a:ln w="127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914" name="Freeform 123913">
              <a:extLst>
                <a:ext uri="{FF2B5EF4-FFF2-40B4-BE49-F238E27FC236}">
                  <a16:creationId xmlns:a16="http://schemas.microsoft.com/office/drawing/2014/main" id="{7D42BDC7-6A19-4D68-B0FC-856DB8AD7A87}"/>
                </a:ext>
              </a:extLst>
            </p:cNvPr>
            <p:cNvSpPr/>
            <p:nvPr/>
          </p:nvSpPr>
          <p:spPr>
            <a:xfrm>
              <a:off x="5067563" y="1979195"/>
              <a:ext cx="219045" cy="6351"/>
            </a:xfrm>
            <a:custGeom>
              <a:avLst/>
              <a:gdLst>
                <a:gd name="connsiteX0" fmla="*/ 219075 w 219075"/>
                <a:gd name="connsiteY0" fmla="*/ 2381 h 7144"/>
                <a:gd name="connsiteX1" fmla="*/ 133350 w 219075"/>
                <a:gd name="connsiteY1" fmla="*/ 7144 h 7144"/>
                <a:gd name="connsiteX2" fmla="*/ 38100 w 219075"/>
                <a:gd name="connsiteY2" fmla="*/ 7144 h 7144"/>
                <a:gd name="connsiteX3" fmla="*/ 0 w 219075"/>
                <a:gd name="connsiteY3" fmla="*/ 0 h 7144"/>
              </a:gdLst>
              <a:ahLst/>
              <a:cxnLst>
                <a:cxn ang="0">
                  <a:pos x="connsiteX0" y="connsiteY0"/>
                </a:cxn>
                <a:cxn ang="0">
                  <a:pos x="connsiteX1" y="connsiteY1"/>
                </a:cxn>
                <a:cxn ang="0">
                  <a:pos x="connsiteX2" y="connsiteY2"/>
                </a:cxn>
                <a:cxn ang="0">
                  <a:pos x="connsiteX3" y="connsiteY3"/>
                </a:cxn>
              </a:cxnLst>
              <a:rect l="l" t="t" r="r" b="b"/>
              <a:pathLst>
                <a:path w="219075" h="7144">
                  <a:moveTo>
                    <a:pt x="219075" y="2381"/>
                  </a:moveTo>
                  <a:lnTo>
                    <a:pt x="133350" y="7144"/>
                  </a:lnTo>
                  <a:lnTo>
                    <a:pt x="38100" y="7144"/>
                  </a:lnTo>
                  <a:lnTo>
                    <a:pt x="0" y="0"/>
                  </a:lnTo>
                </a:path>
              </a:pathLst>
            </a:custGeom>
            <a:noFill/>
            <a:ln w="127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915" name="Freeform 123914">
              <a:extLst>
                <a:ext uri="{FF2B5EF4-FFF2-40B4-BE49-F238E27FC236}">
                  <a16:creationId xmlns:a16="http://schemas.microsoft.com/office/drawing/2014/main" id="{2CF5AF1B-398F-4D1A-9BF6-4EEF67200277}"/>
                </a:ext>
              </a:extLst>
            </p:cNvPr>
            <p:cNvSpPr/>
            <p:nvPr/>
          </p:nvSpPr>
          <p:spPr>
            <a:xfrm>
              <a:off x="4600903" y="1928390"/>
              <a:ext cx="482533" cy="42866"/>
            </a:xfrm>
            <a:custGeom>
              <a:avLst/>
              <a:gdLst>
                <a:gd name="connsiteX0" fmla="*/ 483394 w 483394"/>
                <a:gd name="connsiteY0" fmla="*/ 19050 h 42862"/>
                <a:gd name="connsiteX1" fmla="*/ 452438 w 483394"/>
                <a:gd name="connsiteY1" fmla="*/ 4762 h 42862"/>
                <a:gd name="connsiteX2" fmla="*/ 392906 w 483394"/>
                <a:gd name="connsiteY2" fmla="*/ 0 h 42862"/>
                <a:gd name="connsiteX3" fmla="*/ 290513 w 483394"/>
                <a:gd name="connsiteY3" fmla="*/ 2381 h 42862"/>
                <a:gd name="connsiteX4" fmla="*/ 183356 w 483394"/>
                <a:gd name="connsiteY4" fmla="*/ 16668 h 42862"/>
                <a:gd name="connsiteX5" fmla="*/ 45244 w 483394"/>
                <a:gd name="connsiteY5" fmla="*/ 30956 h 42862"/>
                <a:gd name="connsiteX6" fmla="*/ 0 w 483394"/>
                <a:gd name="connsiteY6" fmla="*/ 42862 h 4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394" h="42862">
                  <a:moveTo>
                    <a:pt x="483394" y="19050"/>
                  </a:moveTo>
                  <a:lnTo>
                    <a:pt x="452438" y="4762"/>
                  </a:lnTo>
                  <a:lnTo>
                    <a:pt x="392906" y="0"/>
                  </a:lnTo>
                  <a:lnTo>
                    <a:pt x="290513" y="2381"/>
                  </a:lnTo>
                  <a:lnTo>
                    <a:pt x="183356" y="16668"/>
                  </a:lnTo>
                  <a:lnTo>
                    <a:pt x="45244" y="30956"/>
                  </a:lnTo>
                  <a:lnTo>
                    <a:pt x="0" y="42862"/>
                  </a:lnTo>
                </a:path>
              </a:pathLst>
            </a:custGeom>
            <a:noFill/>
            <a:ln w="127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918" name="Freeform 123917">
              <a:extLst>
                <a:ext uri="{FF2B5EF4-FFF2-40B4-BE49-F238E27FC236}">
                  <a16:creationId xmlns:a16="http://schemas.microsoft.com/office/drawing/2014/main" id="{496D8CFF-5586-4A4E-A7BF-2ABCEA5BA7C5}"/>
                </a:ext>
              </a:extLst>
            </p:cNvPr>
            <p:cNvSpPr/>
            <p:nvPr/>
          </p:nvSpPr>
          <p:spPr>
            <a:xfrm>
              <a:off x="5096134" y="1466384"/>
              <a:ext cx="519041" cy="180992"/>
            </a:xfrm>
            <a:custGeom>
              <a:avLst/>
              <a:gdLst>
                <a:gd name="connsiteX0" fmla="*/ 519113 w 519113"/>
                <a:gd name="connsiteY0" fmla="*/ 0 h 180975"/>
                <a:gd name="connsiteX1" fmla="*/ 359569 w 519113"/>
                <a:gd name="connsiteY1" fmla="*/ 26194 h 180975"/>
                <a:gd name="connsiteX2" fmla="*/ 257175 w 519113"/>
                <a:gd name="connsiteY2" fmla="*/ 35719 h 180975"/>
                <a:gd name="connsiteX3" fmla="*/ 161925 w 519113"/>
                <a:gd name="connsiteY3" fmla="*/ 61913 h 180975"/>
                <a:gd name="connsiteX4" fmla="*/ 104775 w 519113"/>
                <a:gd name="connsiteY4" fmla="*/ 76200 h 180975"/>
                <a:gd name="connsiteX5" fmla="*/ 66675 w 519113"/>
                <a:gd name="connsiteY5" fmla="*/ 85725 h 180975"/>
                <a:gd name="connsiteX6" fmla="*/ 47625 w 519113"/>
                <a:gd name="connsiteY6" fmla="*/ 100013 h 180975"/>
                <a:gd name="connsiteX7" fmla="*/ 30956 w 519113"/>
                <a:gd name="connsiteY7" fmla="*/ 126206 h 180975"/>
                <a:gd name="connsiteX8" fmla="*/ 0 w 519113"/>
                <a:gd name="connsiteY8" fmla="*/ 180975 h 180975"/>
                <a:gd name="connsiteX9" fmla="*/ 2381 w 519113"/>
                <a:gd name="connsiteY9" fmla="*/ 130969 h 180975"/>
                <a:gd name="connsiteX10" fmla="*/ 30956 w 519113"/>
                <a:gd name="connsiteY10" fmla="*/ 90488 h 180975"/>
                <a:gd name="connsiteX11" fmla="*/ 73819 w 519113"/>
                <a:gd name="connsiteY11" fmla="*/ 57150 h 180975"/>
                <a:gd name="connsiteX12" fmla="*/ 133350 w 519113"/>
                <a:gd name="connsiteY12" fmla="*/ 40481 h 180975"/>
                <a:gd name="connsiteX13" fmla="*/ 242888 w 519113"/>
                <a:gd name="connsiteY13" fmla="*/ 14288 h 180975"/>
                <a:gd name="connsiteX14" fmla="*/ 369094 w 519113"/>
                <a:gd name="connsiteY14" fmla="*/ 9525 h 180975"/>
                <a:gd name="connsiteX15" fmla="*/ 519113 w 519113"/>
                <a:gd name="connsiteY15" fmla="*/ 0 h 180975"/>
                <a:gd name="connsiteX0" fmla="*/ 519113 w 519113"/>
                <a:gd name="connsiteY0" fmla="*/ 0 h 180975"/>
                <a:gd name="connsiteX1" fmla="*/ 359569 w 519113"/>
                <a:gd name="connsiteY1" fmla="*/ 26194 h 180975"/>
                <a:gd name="connsiteX2" fmla="*/ 257175 w 519113"/>
                <a:gd name="connsiteY2" fmla="*/ 35719 h 180975"/>
                <a:gd name="connsiteX3" fmla="*/ 161925 w 519113"/>
                <a:gd name="connsiteY3" fmla="*/ 61913 h 180975"/>
                <a:gd name="connsiteX4" fmla="*/ 104775 w 519113"/>
                <a:gd name="connsiteY4" fmla="*/ 76200 h 180975"/>
                <a:gd name="connsiteX5" fmla="*/ 66675 w 519113"/>
                <a:gd name="connsiteY5" fmla="*/ 85725 h 180975"/>
                <a:gd name="connsiteX6" fmla="*/ 47625 w 519113"/>
                <a:gd name="connsiteY6" fmla="*/ 100013 h 180975"/>
                <a:gd name="connsiteX7" fmla="*/ 30956 w 519113"/>
                <a:gd name="connsiteY7" fmla="*/ 126206 h 180975"/>
                <a:gd name="connsiteX8" fmla="*/ 0 w 519113"/>
                <a:gd name="connsiteY8" fmla="*/ 180975 h 180975"/>
                <a:gd name="connsiteX9" fmla="*/ 2381 w 519113"/>
                <a:gd name="connsiteY9" fmla="*/ 130969 h 180975"/>
                <a:gd name="connsiteX10" fmla="*/ 30956 w 519113"/>
                <a:gd name="connsiteY10" fmla="*/ 90488 h 180975"/>
                <a:gd name="connsiteX11" fmla="*/ 42863 w 519113"/>
                <a:gd name="connsiteY11" fmla="*/ 64294 h 180975"/>
                <a:gd name="connsiteX12" fmla="*/ 73819 w 519113"/>
                <a:gd name="connsiteY12" fmla="*/ 57150 h 180975"/>
                <a:gd name="connsiteX13" fmla="*/ 133350 w 519113"/>
                <a:gd name="connsiteY13" fmla="*/ 40481 h 180975"/>
                <a:gd name="connsiteX14" fmla="*/ 242888 w 519113"/>
                <a:gd name="connsiteY14" fmla="*/ 14288 h 180975"/>
                <a:gd name="connsiteX15" fmla="*/ 369094 w 519113"/>
                <a:gd name="connsiteY15" fmla="*/ 9525 h 180975"/>
                <a:gd name="connsiteX16" fmla="*/ 519113 w 519113"/>
                <a:gd name="connsiteY16" fmla="*/ 0 h 180975"/>
                <a:gd name="connsiteX0" fmla="*/ 519113 w 519113"/>
                <a:gd name="connsiteY0" fmla="*/ 0 h 180975"/>
                <a:gd name="connsiteX1" fmla="*/ 345281 w 519113"/>
                <a:gd name="connsiteY1" fmla="*/ 23813 h 180975"/>
                <a:gd name="connsiteX2" fmla="*/ 257175 w 519113"/>
                <a:gd name="connsiteY2" fmla="*/ 35719 h 180975"/>
                <a:gd name="connsiteX3" fmla="*/ 161925 w 519113"/>
                <a:gd name="connsiteY3" fmla="*/ 61913 h 180975"/>
                <a:gd name="connsiteX4" fmla="*/ 104775 w 519113"/>
                <a:gd name="connsiteY4" fmla="*/ 76200 h 180975"/>
                <a:gd name="connsiteX5" fmla="*/ 66675 w 519113"/>
                <a:gd name="connsiteY5" fmla="*/ 85725 h 180975"/>
                <a:gd name="connsiteX6" fmla="*/ 47625 w 519113"/>
                <a:gd name="connsiteY6" fmla="*/ 100013 h 180975"/>
                <a:gd name="connsiteX7" fmla="*/ 30956 w 519113"/>
                <a:gd name="connsiteY7" fmla="*/ 126206 h 180975"/>
                <a:gd name="connsiteX8" fmla="*/ 0 w 519113"/>
                <a:gd name="connsiteY8" fmla="*/ 180975 h 180975"/>
                <a:gd name="connsiteX9" fmla="*/ 2381 w 519113"/>
                <a:gd name="connsiteY9" fmla="*/ 130969 h 180975"/>
                <a:gd name="connsiteX10" fmla="*/ 30956 w 519113"/>
                <a:gd name="connsiteY10" fmla="*/ 90488 h 180975"/>
                <a:gd name="connsiteX11" fmla="*/ 42863 w 519113"/>
                <a:gd name="connsiteY11" fmla="*/ 64294 h 180975"/>
                <a:gd name="connsiteX12" fmla="*/ 73819 w 519113"/>
                <a:gd name="connsiteY12" fmla="*/ 57150 h 180975"/>
                <a:gd name="connsiteX13" fmla="*/ 133350 w 519113"/>
                <a:gd name="connsiteY13" fmla="*/ 40481 h 180975"/>
                <a:gd name="connsiteX14" fmla="*/ 242888 w 519113"/>
                <a:gd name="connsiteY14" fmla="*/ 14288 h 180975"/>
                <a:gd name="connsiteX15" fmla="*/ 369094 w 519113"/>
                <a:gd name="connsiteY15" fmla="*/ 9525 h 180975"/>
                <a:gd name="connsiteX16" fmla="*/ 519113 w 519113"/>
                <a:gd name="connsiteY16" fmla="*/ 0 h 180975"/>
                <a:gd name="connsiteX0" fmla="*/ 519113 w 519113"/>
                <a:gd name="connsiteY0" fmla="*/ 0 h 180975"/>
                <a:gd name="connsiteX1" fmla="*/ 345281 w 519113"/>
                <a:gd name="connsiteY1" fmla="*/ 23813 h 180975"/>
                <a:gd name="connsiteX2" fmla="*/ 269081 w 519113"/>
                <a:gd name="connsiteY2" fmla="*/ 35719 h 180975"/>
                <a:gd name="connsiteX3" fmla="*/ 161925 w 519113"/>
                <a:gd name="connsiteY3" fmla="*/ 61913 h 180975"/>
                <a:gd name="connsiteX4" fmla="*/ 104775 w 519113"/>
                <a:gd name="connsiteY4" fmla="*/ 76200 h 180975"/>
                <a:gd name="connsiteX5" fmla="*/ 66675 w 519113"/>
                <a:gd name="connsiteY5" fmla="*/ 85725 h 180975"/>
                <a:gd name="connsiteX6" fmla="*/ 47625 w 519113"/>
                <a:gd name="connsiteY6" fmla="*/ 100013 h 180975"/>
                <a:gd name="connsiteX7" fmla="*/ 30956 w 519113"/>
                <a:gd name="connsiteY7" fmla="*/ 126206 h 180975"/>
                <a:gd name="connsiteX8" fmla="*/ 0 w 519113"/>
                <a:gd name="connsiteY8" fmla="*/ 180975 h 180975"/>
                <a:gd name="connsiteX9" fmla="*/ 2381 w 519113"/>
                <a:gd name="connsiteY9" fmla="*/ 130969 h 180975"/>
                <a:gd name="connsiteX10" fmla="*/ 30956 w 519113"/>
                <a:gd name="connsiteY10" fmla="*/ 90488 h 180975"/>
                <a:gd name="connsiteX11" fmla="*/ 42863 w 519113"/>
                <a:gd name="connsiteY11" fmla="*/ 64294 h 180975"/>
                <a:gd name="connsiteX12" fmla="*/ 73819 w 519113"/>
                <a:gd name="connsiteY12" fmla="*/ 57150 h 180975"/>
                <a:gd name="connsiteX13" fmla="*/ 133350 w 519113"/>
                <a:gd name="connsiteY13" fmla="*/ 40481 h 180975"/>
                <a:gd name="connsiteX14" fmla="*/ 242888 w 519113"/>
                <a:gd name="connsiteY14" fmla="*/ 14288 h 180975"/>
                <a:gd name="connsiteX15" fmla="*/ 369094 w 519113"/>
                <a:gd name="connsiteY15" fmla="*/ 9525 h 180975"/>
                <a:gd name="connsiteX16" fmla="*/ 519113 w 519113"/>
                <a:gd name="connsiteY16" fmla="*/ 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113" h="180975">
                  <a:moveTo>
                    <a:pt x="519113" y="0"/>
                  </a:moveTo>
                  <a:lnTo>
                    <a:pt x="345281" y="23813"/>
                  </a:lnTo>
                  <a:lnTo>
                    <a:pt x="269081" y="35719"/>
                  </a:lnTo>
                  <a:lnTo>
                    <a:pt x="161925" y="61913"/>
                  </a:lnTo>
                  <a:lnTo>
                    <a:pt x="104775" y="76200"/>
                  </a:lnTo>
                  <a:lnTo>
                    <a:pt x="66675" y="85725"/>
                  </a:lnTo>
                  <a:lnTo>
                    <a:pt x="47625" y="100013"/>
                  </a:lnTo>
                  <a:lnTo>
                    <a:pt x="30956" y="126206"/>
                  </a:lnTo>
                  <a:lnTo>
                    <a:pt x="0" y="180975"/>
                  </a:lnTo>
                  <a:lnTo>
                    <a:pt x="2381" y="130969"/>
                  </a:lnTo>
                  <a:lnTo>
                    <a:pt x="30956" y="90488"/>
                  </a:lnTo>
                  <a:cubicBezTo>
                    <a:pt x="41275" y="82550"/>
                    <a:pt x="32544" y="72232"/>
                    <a:pt x="42863" y="64294"/>
                  </a:cubicBezTo>
                  <a:lnTo>
                    <a:pt x="73819" y="57150"/>
                  </a:lnTo>
                  <a:lnTo>
                    <a:pt x="133350" y="40481"/>
                  </a:lnTo>
                  <a:lnTo>
                    <a:pt x="242888" y="14288"/>
                  </a:lnTo>
                  <a:lnTo>
                    <a:pt x="369094" y="9525"/>
                  </a:lnTo>
                  <a:lnTo>
                    <a:pt x="519113" y="0"/>
                  </a:lnTo>
                  <a:close/>
                </a:path>
              </a:pathLst>
            </a:custGeom>
            <a:solidFill>
              <a:srgbClr val="0033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919" name="Freeform 123918">
              <a:extLst>
                <a:ext uri="{FF2B5EF4-FFF2-40B4-BE49-F238E27FC236}">
                  <a16:creationId xmlns:a16="http://schemas.microsoft.com/office/drawing/2014/main" id="{4E676424-203F-424F-8579-885ED1E31B9E}"/>
                </a:ext>
              </a:extLst>
            </p:cNvPr>
            <p:cNvSpPr/>
            <p:nvPr/>
          </p:nvSpPr>
          <p:spPr>
            <a:xfrm>
              <a:off x="5078674" y="1445745"/>
              <a:ext cx="736498" cy="533450"/>
            </a:xfrm>
            <a:custGeom>
              <a:avLst/>
              <a:gdLst>
                <a:gd name="connsiteX0" fmla="*/ 735807 w 735807"/>
                <a:gd name="connsiteY0" fmla="*/ 7144 h 490537"/>
                <a:gd name="connsiteX1" fmla="*/ 678657 w 735807"/>
                <a:gd name="connsiteY1" fmla="*/ 0 h 490537"/>
                <a:gd name="connsiteX2" fmla="*/ 640557 w 735807"/>
                <a:gd name="connsiteY2" fmla="*/ 0 h 490537"/>
                <a:gd name="connsiteX3" fmla="*/ 614363 w 735807"/>
                <a:gd name="connsiteY3" fmla="*/ 0 h 490537"/>
                <a:gd name="connsiteX4" fmla="*/ 566738 w 735807"/>
                <a:gd name="connsiteY4" fmla="*/ 14287 h 490537"/>
                <a:gd name="connsiteX5" fmla="*/ 526257 w 735807"/>
                <a:gd name="connsiteY5" fmla="*/ 23812 h 490537"/>
                <a:gd name="connsiteX6" fmla="*/ 507207 w 735807"/>
                <a:gd name="connsiteY6" fmla="*/ 33337 h 490537"/>
                <a:gd name="connsiteX7" fmla="*/ 442913 w 735807"/>
                <a:gd name="connsiteY7" fmla="*/ 40481 h 490537"/>
                <a:gd name="connsiteX8" fmla="*/ 323850 w 735807"/>
                <a:gd name="connsiteY8" fmla="*/ 57150 h 490537"/>
                <a:gd name="connsiteX9" fmla="*/ 259557 w 735807"/>
                <a:gd name="connsiteY9" fmla="*/ 66675 h 490537"/>
                <a:gd name="connsiteX10" fmla="*/ 180975 w 735807"/>
                <a:gd name="connsiteY10" fmla="*/ 80962 h 490537"/>
                <a:gd name="connsiteX11" fmla="*/ 169069 w 735807"/>
                <a:gd name="connsiteY11" fmla="*/ 88106 h 490537"/>
                <a:gd name="connsiteX12" fmla="*/ 128588 w 735807"/>
                <a:gd name="connsiteY12" fmla="*/ 97631 h 490537"/>
                <a:gd name="connsiteX13" fmla="*/ 95250 w 735807"/>
                <a:gd name="connsiteY13" fmla="*/ 107156 h 490537"/>
                <a:gd name="connsiteX14" fmla="*/ 76200 w 735807"/>
                <a:gd name="connsiteY14" fmla="*/ 121444 h 490537"/>
                <a:gd name="connsiteX15" fmla="*/ 54769 w 735807"/>
                <a:gd name="connsiteY15" fmla="*/ 140494 h 490537"/>
                <a:gd name="connsiteX16" fmla="*/ 28575 w 735807"/>
                <a:gd name="connsiteY16" fmla="*/ 176212 h 490537"/>
                <a:gd name="connsiteX17" fmla="*/ 4763 w 735807"/>
                <a:gd name="connsiteY17" fmla="*/ 242887 h 490537"/>
                <a:gd name="connsiteX18" fmla="*/ 2382 w 735807"/>
                <a:gd name="connsiteY18" fmla="*/ 307181 h 490537"/>
                <a:gd name="connsiteX19" fmla="*/ 0 w 735807"/>
                <a:gd name="connsiteY19" fmla="*/ 426244 h 490537"/>
                <a:gd name="connsiteX20" fmla="*/ 83344 w 735807"/>
                <a:gd name="connsiteY20" fmla="*/ 447675 h 490537"/>
                <a:gd name="connsiteX21" fmla="*/ 154782 w 735807"/>
                <a:gd name="connsiteY21" fmla="*/ 490537 h 490537"/>
                <a:gd name="connsiteX22" fmla="*/ 135732 w 735807"/>
                <a:gd name="connsiteY22" fmla="*/ 426244 h 490537"/>
                <a:gd name="connsiteX23" fmla="*/ 121444 w 735807"/>
                <a:gd name="connsiteY23" fmla="*/ 404812 h 490537"/>
                <a:gd name="connsiteX24" fmla="*/ 119063 w 735807"/>
                <a:gd name="connsiteY24" fmla="*/ 359569 h 490537"/>
                <a:gd name="connsiteX25" fmla="*/ 114300 w 735807"/>
                <a:gd name="connsiteY25" fmla="*/ 319087 h 490537"/>
                <a:gd name="connsiteX26" fmla="*/ 111919 w 735807"/>
                <a:gd name="connsiteY26" fmla="*/ 276225 h 490537"/>
                <a:gd name="connsiteX27" fmla="*/ 126207 w 735807"/>
                <a:gd name="connsiteY27" fmla="*/ 266700 h 490537"/>
                <a:gd name="connsiteX28" fmla="*/ 121444 w 735807"/>
                <a:gd name="connsiteY28" fmla="*/ 245269 h 490537"/>
                <a:gd name="connsiteX29" fmla="*/ 130969 w 735807"/>
                <a:gd name="connsiteY29" fmla="*/ 228600 h 490537"/>
                <a:gd name="connsiteX30" fmla="*/ 164307 w 735807"/>
                <a:gd name="connsiteY30" fmla="*/ 207169 h 490537"/>
                <a:gd name="connsiteX31" fmla="*/ 202407 w 735807"/>
                <a:gd name="connsiteY31" fmla="*/ 192881 h 490537"/>
                <a:gd name="connsiteX32" fmla="*/ 209550 w 735807"/>
                <a:gd name="connsiteY32" fmla="*/ 188119 h 490537"/>
                <a:gd name="connsiteX33" fmla="*/ 259557 w 735807"/>
                <a:gd name="connsiteY33" fmla="*/ 192881 h 490537"/>
                <a:gd name="connsiteX34" fmla="*/ 395288 w 735807"/>
                <a:gd name="connsiteY34" fmla="*/ 140494 h 490537"/>
                <a:gd name="connsiteX35" fmla="*/ 581025 w 735807"/>
                <a:gd name="connsiteY35" fmla="*/ 69056 h 490537"/>
                <a:gd name="connsiteX36" fmla="*/ 683419 w 735807"/>
                <a:gd name="connsiteY36" fmla="*/ 30956 h 490537"/>
                <a:gd name="connsiteX37" fmla="*/ 735807 w 735807"/>
                <a:gd name="connsiteY37" fmla="*/ 7144 h 490537"/>
                <a:gd name="connsiteX0" fmla="*/ 735807 w 735807"/>
                <a:gd name="connsiteY0" fmla="*/ 7144 h 490537"/>
                <a:gd name="connsiteX1" fmla="*/ 678657 w 735807"/>
                <a:gd name="connsiteY1" fmla="*/ 0 h 490537"/>
                <a:gd name="connsiteX2" fmla="*/ 640557 w 735807"/>
                <a:gd name="connsiteY2" fmla="*/ 0 h 490537"/>
                <a:gd name="connsiteX3" fmla="*/ 614363 w 735807"/>
                <a:gd name="connsiteY3" fmla="*/ 0 h 490537"/>
                <a:gd name="connsiteX4" fmla="*/ 566738 w 735807"/>
                <a:gd name="connsiteY4" fmla="*/ 14287 h 490537"/>
                <a:gd name="connsiteX5" fmla="*/ 526257 w 735807"/>
                <a:gd name="connsiteY5" fmla="*/ 23812 h 490537"/>
                <a:gd name="connsiteX6" fmla="*/ 507207 w 735807"/>
                <a:gd name="connsiteY6" fmla="*/ 33337 h 490537"/>
                <a:gd name="connsiteX7" fmla="*/ 442913 w 735807"/>
                <a:gd name="connsiteY7" fmla="*/ 40481 h 490537"/>
                <a:gd name="connsiteX8" fmla="*/ 323850 w 735807"/>
                <a:gd name="connsiteY8" fmla="*/ 57150 h 490537"/>
                <a:gd name="connsiteX9" fmla="*/ 259557 w 735807"/>
                <a:gd name="connsiteY9" fmla="*/ 66675 h 490537"/>
                <a:gd name="connsiteX10" fmla="*/ 180975 w 735807"/>
                <a:gd name="connsiteY10" fmla="*/ 80962 h 490537"/>
                <a:gd name="connsiteX11" fmla="*/ 169069 w 735807"/>
                <a:gd name="connsiteY11" fmla="*/ 88106 h 490537"/>
                <a:gd name="connsiteX12" fmla="*/ 128588 w 735807"/>
                <a:gd name="connsiteY12" fmla="*/ 97631 h 490537"/>
                <a:gd name="connsiteX13" fmla="*/ 95250 w 735807"/>
                <a:gd name="connsiteY13" fmla="*/ 107156 h 490537"/>
                <a:gd name="connsiteX14" fmla="*/ 76200 w 735807"/>
                <a:gd name="connsiteY14" fmla="*/ 121444 h 490537"/>
                <a:gd name="connsiteX15" fmla="*/ 54769 w 735807"/>
                <a:gd name="connsiteY15" fmla="*/ 140494 h 490537"/>
                <a:gd name="connsiteX16" fmla="*/ 28575 w 735807"/>
                <a:gd name="connsiteY16" fmla="*/ 176212 h 490537"/>
                <a:gd name="connsiteX17" fmla="*/ 4763 w 735807"/>
                <a:gd name="connsiteY17" fmla="*/ 242887 h 490537"/>
                <a:gd name="connsiteX18" fmla="*/ 2382 w 735807"/>
                <a:gd name="connsiteY18" fmla="*/ 307181 h 490537"/>
                <a:gd name="connsiteX19" fmla="*/ 0 w 735807"/>
                <a:gd name="connsiteY19" fmla="*/ 426244 h 490537"/>
                <a:gd name="connsiteX20" fmla="*/ 83344 w 735807"/>
                <a:gd name="connsiteY20" fmla="*/ 447675 h 490537"/>
                <a:gd name="connsiteX21" fmla="*/ 154782 w 735807"/>
                <a:gd name="connsiteY21" fmla="*/ 490537 h 490537"/>
                <a:gd name="connsiteX22" fmla="*/ 135732 w 735807"/>
                <a:gd name="connsiteY22" fmla="*/ 426244 h 490537"/>
                <a:gd name="connsiteX23" fmla="*/ 121444 w 735807"/>
                <a:gd name="connsiteY23" fmla="*/ 404812 h 490537"/>
                <a:gd name="connsiteX24" fmla="*/ 119063 w 735807"/>
                <a:gd name="connsiteY24" fmla="*/ 359569 h 490537"/>
                <a:gd name="connsiteX25" fmla="*/ 114300 w 735807"/>
                <a:gd name="connsiteY25" fmla="*/ 319087 h 490537"/>
                <a:gd name="connsiteX26" fmla="*/ 111919 w 735807"/>
                <a:gd name="connsiteY26" fmla="*/ 276225 h 490537"/>
                <a:gd name="connsiteX27" fmla="*/ 126207 w 735807"/>
                <a:gd name="connsiteY27" fmla="*/ 266700 h 490537"/>
                <a:gd name="connsiteX28" fmla="*/ 121444 w 735807"/>
                <a:gd name="connsiteY28" fmla="*/ 245269 h 490537"/>
                <a:gd name="connsiteX29" fmla="*/ 130969 w 735807"/>
                <a:gd name="connsiteY29" fmla="*/ 228600 h 490537"/>
                <a:gd name="connsiteX30" fmla="*/ 164307 w 735807"/>
                <a:gd name="connsiteY30" fmla="*/ 207169 h 490537"/>
                <a:gd name="connsiteX31" fmla="*/ 202407 w 735807"/>
                <a:gd name="connsiteY31" fmla="*/ 192881 h 490537"/>
                <a:gd name="connsiteX32" fmla="*/ 219075 w 735807"/>
                <a:gd name="connsiteY32" fmla="*/ 204787 h 490537"/>
                <a:gd name="connsiteX33" fmla="*/ 259557 w 735807"/>
                <a:gd name="connsiteY33" fmla="*/ 192881 h 490537"/>
                <a:gd name="connsiteX34" fmla="*/ 395288 w 735807"/>
                <a:gd name="connsiteY34" fmla="*/ 140494 h 490537"/>
                <a:gd name="connsiteX35" fmla="*/ 581025 w 735807"/>
                <a:gd name="connsiteY35" fmla="*/ 69056 h 490537"/>
                <a:gd name="connsiteX36" fmla="*/ 683419 w 735807"/>
                <a:gd name="connsiteY36" fmla="*/ 30956 h 490537"/>
                <a:gd name="connsiteX37" fmla="*/ 735807 w 735807"/>
                <a:gd name="connsiteY37" fmla="*/ 7144 h 490537"/>
                <a:gd name="connsiteX0" fmla="*/ 735807 w 735807"/>
                <a:gd name="connsiteY0" fmla="*/ 7144 h 490537"/>
                <a:gd name="connsiteX1" fmla="*/ 678657 w 735807"/>
                <a:gd name="connsiteY1" fmla="*/ 0 h 490537"/>
                <a:gd name="connsiteX2" fmla="*/ 640557 w 735807"/>
                <a:gd name="connsiteY2" fmla="*/ 0 h 490537"/>
                <a:gd name="connsiteX3" fmla="*/ 614363 w 735807"/>
                <a:gd name="connsiteY3" fmla="*/ 0 h 490537"/>
                <a:gd name="connsiteX4" fmla="*/ 566738 w 735807"/>
                <a:gd name="connsiteY4" fmla="*/ 14287 h 490537"/>
                <a:gd name="connsiteX5" fmla="*/ 526257 w 735807"/>
                <a:gd name="connsiteY5" fmla="*/ 23812 h 490537"/>
                <a:gd name="connsiteX6" fmla="*/ 507207 w 735807"/>
                <a:gd name="connsiteY6" fmla="*/ 33337 h 490537"/>
                <a:gd name="connsiteX7" fmla="*/ 442913 w 735807"/>
                <a:gd name="connsiteY7" fmla="*/ 40481 h 490537"/>
                <a:gd name="connsiteX8" fmla="*/ 323850 w 735807"/>
                <a:gd name="connsiteY8" fmla="*/ 57150 h 490537"/>
                <a:gd name="connsiteX9" fmla="*/ 259557 w 735807"/>
                <a:gd name="connsiteY9" fmla="*/ 66675 h 490537"/>
                <a:gd name="connsiteX10" fmla="*/ 180975 w 735807"/>
                <a:gd name="connsiteY10" fmla="*/ 80962 h 490537"/>
                <a:gd name="connsiteX11" fmla="*/ 169069 w 735807"/>
                <a:gd name="connsiteY11" fmla="*/ 88106 h 490537"/>
                <a:gd name="connsiteX12" fmla="*/ 128588 w 735807"/>
                <a:gd name="connsiteY12" fmla="*/ 97631 h 490537"/>
                <a:gd name="connsiteX13" fmla="*/ 95250 w 735807"/>
                <a:gd name="connsiteY13" fmla="*/ 107156 h 490537"/>
                <a:gd name="connsiteX14" fmla="*/ 76200 w 735807"/>
                <a:gd name="connsiteY14" fmla="*/ 121444 h 490537"/>
                <a:gd name="connsiteX15" fmla="*/ 54769 w 735807"/>
                <a:gd name="connsiteY15" fmla="*/ 140494 h 490537"/>
                <a:gd name="connsiteX16" fmla="*/ 28575 w 735807"/>
                <a:gd name="connsiteY16" fmla="*/ 176212 h 490537"/>
                <a:gd name="connsiteX17" fmla="*/ 4763 w 735807"/>
                <a:gd name="connsiteY17" fmla="*/ 242887 h 490537"/>
                <a:gd name="connsiteX18" fmla="*/ 2382 w 735807"/>
                <a:gd name="connsiteY18" fmla="*/ 307181 h 490537"/>
                <a:gd name="connsiteX19" fmla="*/ 0 w 735807"/>
                <a:gd name="connsiteY19" fmla="*/ 426244 h 490537"/>
                <a:gd name="connsiteX20" fmla="*/ 83344 w 735807"/>
                <a:gd name="connsiteY20" fmla="*/ 447675 h 490537"/>
                <a:gd name="connsiteX21" fmla="*/ 154782 w 735807"/>
                <a:gd name="connsiteY21" fmla="*/ 490537 h 490537"/>
                <a:gd name="connsiteX22" fmla="*/ 135732 w 735807"/>
                <a:gd name="connsiteY22" fmla="*/ 426244 h 490537"/>
                <a:gd name="connsiteX23" fmla="*/ 121444 w 735807"/>
                <a:gd name="connsiteY23" fmla="*/ 404812 h 490537"/>
                <a:gd name="connsiteX24" fmla="*/ 119063 w 735807"/>
                <a:gd name="connsiteY24" fmla="*/ 359569 h 490537"/>
                <a:gd name="connsiteX25" fmla="*/ 114300 w 735807"/>
                <a:gd name="connsiteY25" fmla="*/ 319087 h 490537"/>
                <a:gd name="connsiteX26" fmla="*/ 111919 w 735807"/>
                <a:gd name="connsiteY26" fmla="*/ 276225 h 490537"/>
                <a:gd name="connsiteX27" fmla="*/ 126207 w 735807"/>
                <a:gd name="connsiteY27" fmla="*/ 266700 h 490537"/>
                <a:gd name="connsiteX28" fmla="*/ 121444 w 735807"/>
                <a:gd name="connsiteY28" fmla="*/ 245269 h 490537"/>
                <a:gd name="connsiteX29" fmla="*/ 130969 w 735807"/>
                <a:gd name="connsiteY29" fmla="*/ 228600 h 490537"/>
                <a:gd name="connsiteX30" fmla="*/ 164307 w 735807"/>
                <a:gd name="connsiteY30" fmla="*/ 207169 h 490537"/>
                <a:gd name="connsiteX31" fmla="*/ 238126 w 735807"/>
                <a:gd name="connsiteY31" fmla="*/ 259556 h 490537"/>
                <a:gd name="connsiteX32" fmla="*/ 219075 w 735807"/>
                <a:gd name="connsiteY32" fmla="*/ 204787 h 490537"/>
                <a:gd name="connsiteX33" fmla="*/ 259557 w 735807"/>
                <a:gd name="connsiteY33" fmla="*/ 192881 h 490537"/>
                <a:gd name="connsiteX34" fmla="*/ 395288 w 735807"/>
                <a:gd name="connsiteY34" fmla="*/ 140494 h 490537"/>
                <a:gd name="connsiteX35" fmla="*/ 581025 w 735807"/>
                <a:gd name="connsiteY35" fmla="*/ 69056 h 490537"/>
                <a:gd name="connsiteX36" fmla="*/ 683419 w 735807"/>
                <a:gd name="connsiteY36" fmla="*/ 30956 h 490537"/>
                <a:gd name="connsiteX37" fmla="*/ 735807 w 735807"/>
                <a:gd name="connsiteY37" fmla="*/ 7144 h 490537"/>
                <a:gd name="connsiteX0" fmla="*/ 735807 w 735807"/>
                <a:gd name="connsiteY0" fmla="*/ 7144 h 490537"/>
                <a:gd name="connsiteX1" fmla="*/ 678657 w 735807"/>
                <a:gd name="connsiteY1" fmla="*/ 0 h 490537"/>
                <a:gd name="connsiteX2" fmla="*/ 640557 w 735807"/>
                <a:gd name="connsiteY2" fmla="*/ 0 h 490537"/>
                <a:gd name="connsiteX3" fmla="*/ 614363 w 735807"/>
                <a:gd name="connsiteY3" fmla="*/ 0 h 490537"/>
                <a:gd name="connsiteX4" fmla="*/ 566738 w 735807"/>
                <a:gd name="connsiteY4" fmla="*/ 14287 h 490537"/>
                <a:gd name="connsiteX5" fmla="*/ 526257 w 735807"/>
                <a:gd name="connsiteY5" fmla="*/ 23812 h 490537"/>
                <a:gd name="connsiteX6" fmla="*/ 507207 w 735807"/>
                <a:gd name="connsiteY6" fmla="*/ 33337 h 490537"/>
                <a:gd name="connsiteX7" fmla="*/ 442913 w 735807"/>
                <a:gd name="connsiteY7" fmla="*/ 40481 h 490537"/>
                <a:gd name="connsiteX8" fmla="*/ 323850 w 735807"/>
                <a:gd name="connsiteY8" fmla="*/ 57150 h 490537"/>
                <a:gd name="connsiteX9" fmla="*/ 259557 w 735807"/>
                <a:gd name="connsiteY9" fmla="*/ 66675 h 490537"/>
                <a:gd name="connsiteX10" fmla="*/ 180975 w 735807"/>
                <a:gd name="connsiteY10" fmla="*/ 80962 h 490537"/>
                <a:gd name="connsiteX11" fmla="*/ 169069 w 735807"/>
                <a:gd name="connsiteY11" fmla="*/ 88106 h 490537"/>
                <a:gd name="connsiteX12" fmla="*/ 128588 w 735807"/>
                <a:gd name="connsiteY12" fmla="*/ 97631 h 490537"/>
                <a:gd name="connsiteX13" fmla="*/ 95250 w 735807"/>
                <a:gd name="connsiteY13" fmla="*/ 107156 h 490537"/>
                <a:gd name="connsiteX14" fmla="*/ 76200 w 735807"/>
                <a:gd name="connsiteY14" fmla="*/ 121444 h 490537"/>
                <a:gd name="connsiteX15" fmla="*/ 54769 w 735807"/>
                <a:gd name="connsiteY15" fmla="*/ 140494 h 490537"/>
                <a:gd name="connsiteX16" fmla="*/ 28575 w 735807"/>
                <a:gd name="connsiteY16" fmla="*/ 176212 h 490537"/>
                <a:gd name="connsiteX17" fmla="*/ 4763 w 735807"/>
                <a:gd name="connsiteY17" fmla="*/ 242887 h 490537"/>
                <a:gd name="connsiteX18" fmla="*/ 2382 w 735807"/>
                <a:gd name="connsiteY18" fmla="*/ 307181 h 490537"/>
                <a:gd name="connsiteX19" fmla="*/ 0 w 735807"/>
                <a:gd name="connsiteY19" fmla="*/ 426244 h 490537"/>
                <a:gd name="connsiteX20" fmla="*/ 83344 w 735807"/>
                <a:gd name="connsiteY20" fmla="*/ 447675 h 490537"/>
                <a:gd name="connsiteX21" fmla="*/ 154782 w 735807"/>
                <a:gd name="connsiteY21" fmla="*/ 490537 h 490537"/>
                <a:gd name="connsiteX22" fmla="*/ 135732 w 735807"/>
                <a:gd name="connsiteY22" fmla="*/ 426244 h 490537"/>
                <a:gd name="connsiteX23" fmla="*/ 121444 w 735807"/>
                <a:gd name="connsiteY23" fmla="*/ 404812 h 490537"/>
                <a:gd name="connsiteX24" fmla="*/ 119063 w 735807"/>
                <a:gd name="connsiteY24" fmla="*/ 359569 h 490537"/>
                <a:gd name="connsiteX25" fmla="*/ 114300 w 735807"/>
                <a:gd name="connsiteY25" fmla="*/ 319087 h 490537"/>
                <a:gd name="connsiteX26" fmla="*/ 111919 w 735807"/>
                <a:gd name="connsiteY26" fmla="*/ 276225 h 490537"/>
                <a:gd name="connsiteX27" fmla="*/ 126207 w 735807"/>
                <a:gd name="connsiteY27" fmla="*/ 266700 h 490537"/>
                <a:gd name="connsiteX28" fmla="*/ 121444 w 735807"/>
                <a:gd name="connsiteY28" fmla="*/ 245269 h 490537"/>
                <a:gd name="connsiteX29" fmla="*/ 130969 w 735807"/>
                <a:gd name="connsiteY29" fmla="*/ 228600 h 490537"/>
                <a:gd name="connsiteX30" fmla="*/ 204788 w 735807"/>
                <a:gd name="connsiteY30" fmla="*/ 261938 h 490537"/>
                <a:gd name="connsiteX31" fmla="*/ 238126 w 735807"/>
                <a:gd name="connsiteY31" fmla="*/ 259556 h 490537"/>
                <a:gd name="connsiteX32" fmla="*/ 219075 w 735807"/>
                <a:gd name="connsiteY32" fmla="*/ 204787 h 490537"/>
                <a:gd name="connsiteX33" fmla="*/ 259557 w 735807"/>
                <a:gd name="connsiteY33" fmla="*/ 192881 h 490537"/>
                <a:gd name="connsiteX34" fmla="*/ 395288 w 735807"/>
                <a:gd name="connsiteY34" fmla="*/ 140494 h 490537"/>
                <a:gd name="connsiteX35" fmla="*/ 581025 w 735807"/>
                <a:gd name="connsiteY35" fmla="*/ 69056 h 490537"/>
                <a:gd name="connsiteX36" fmla="*/ 683419 w 735807"/>
                <a:gd name="connsiteY36" fmla="*/ 30956 h 490537"/>
                <a:gd name="connsiteX37" fmla="*/ 735807 w 735807"/>
                <a:gd name="connsiteY37" fmla="*/ 7144 h 490537"/>
                <a:gd name="connsiteX0" fmla="*/ 735807 w 735807"/>
                <a:gd name="connsiteY0" fmla="*/ 7144 h 490537"/>
                <a:gd name="connsiteX1" fmla="*/ 678657 w 735807"/>
                <a:gd name="connsiteY1" fmla="*/ 0 h 490537"/>
                <a:gd name="connsiteX2" fmla="*/ 640557 w 735807"/>
                <a:gd name="connsiteY2" fmla="*/ 0 h 490537"/>
                <a:gd name="connsiteX3" fmla="*/ 614363 w 735807"/>
                <a:gd name="connsiteY3" fmla="*/ 0 h 490537"/>
                <a:gd name="connsiteX4" fmla="*/ 566738 w 735807"/>
                <a:gd name="connsiteY4" fmla="*/ 14287 h 490537"/>
                <a:gd name="connsiteX5" fmla="*/ 526257 w 735807"/>
                <a:gd name="connsiteY5" fmla="*/ 23812 h 490537"/>
                <a:gd name="connsiteX6" fmla="*/ 507207 w 735807"/>
                <a:gd name="connsiteY6" fmla="*/ 33337 h 490537"/>
                <a:gd name="connsiteX7" fmla="*/ 442913 w 735807"/>
                <a:gd name="connsiteY7" fmla="*/ 40481 h 490537"/>
                <a:gd name="connsiteX8" fmla="*/ 323850 w 735807"/>
                <a:gd name="connsiteY8" fmla="*/ 57150 h 490537"/>
                <a:gd name="connsiteX9" fmla="*/ 259557 w 735807"/>
                <a:gd name="connsiteY9" fmla="*/ 66675 h 490537"/>
                <a:gd name="connsiteX10" fmla="*/ 180975 w 735807"/>
                <a:gd name="connsiteY10" fmla="*/ 80962 h 490537"/>
                <a:gd name="connsiteX11" fmla="*/ 169069 w 735807"/>
                <a:gd name="connsiteY11" fmla="*/ 88106 h 490537"/>
                <a:gd name="connsiteX12" fmla="*/ 128588 w 735807"/>
                <a:gd name="connsiteY12" fmla="*/ 97631 h 490537"/>
                <a:gd name="connsiteX13" fmla="*/ 95250 w 735807"/>
                <a:gd name="connsiteY13" fmla="*/ 107156 h 490537"/>
                <a:gd name="connsiteX14" fmla="*/ 76200 w 735807"/>
                <a:gd name="connsiteY14" fmla="*/ 121444 h 490537"/>
                <a:gd name="connsiteX15" fmla="*/ 54769 w 735807"/>
                <a:gd name="connsiteY15" fmla="*/ 140494 h 490537"/>
                <a:gd name="connsiteX16" fmla="*/ 28575 w 735807"/>
                <a:gd name="connsiteY16" fmla="*/ 176212 h 490537"/>
                <a:gd name="connsiteX17" fmla="*/ 4763 w 735807"/>
                <a:gd name="connsiteY17" fmla="*/ 242887 h 490537"/>
                <a:gd name="connsiteX18" fmla="*/ 2382 w 735807"/>
                <a:gd name="connsiteY18" fmla="*/ 307181 h 490537"/>
                <a:gd name="connsiteX19" fmla="*/ 0 w 735807"/>
                <a:gd name="connsiteY19" fmla="*/ 426244 h 490537"/>
                <a:gd name="connsiteX20" fmla="*/ 83344 w 735807"/>
                <a:gd name="connsiteY20" fmla="*/ 447675 h 490537"/>
                <a:gd name="connsiteX21" fmla="*/ 154782 w 735807"/>
                <a:gd name="connsiteY21" fmla="*/ 490537 h 490537"/>
                <a:gd name="connsiteX22" fmla="*/ 135732 w 735807"/>
                <a:gd name="connsiteY22" fmla="*/ 426244 h 490537"/>
                <a:gd name="connsiteX23" fmla="*/ 121444 w 735807"/>
                <a:gd name="connsiteY23" fmla="*/ 404812 h 490537"/>
                <a:gd name="connsiteX24" fmla="*/ 119063 w 735807"/>
                <a:gd name="connsiteY24" fmla="*/ 359569 h 490537"/>
                <a:gd name="connsiteX25" fmla="*/ 114300 w 735807"/>
                <a:gd name="connsiteY25" fmla="*/ 319087 h 490537"/>
                <a:gd name="connsiteX26" fmla="*/ 111919 w 735807"/>
                <a:gd name="connsiteY26" fmla="*/ 276225 h 490537"/>
                <a:gd name="connsiteX27" fmla="*/ 126207 w 735807"/>
                <a:gd name="connsiteY27" fmla="*/ 266700 h 490537"/>
                <a:gd name="connsiteX28" fmla="*/ 121444 w 735807"/>
                <a:gd name="connsiteY28" fmla="*/ 245269 h 490537"/>
                <a:gd name="connsiteX29" fmla="*/ 185738 w 735807"/>
                <a:gd name="connsiteY29" fmla="*/ 285750 h 490537"/>
                <a:gd name="connsiteX30" fmla="*/ 204788 w 735807"/>
                <a:gd name="connsiteY30" fmla="*/ 261938 h 490537"/>
                <a:gd name="connsiteX31" fmla="*/ 238126 w 735807"/>
                <a:gd name="connsiteY31" fmla="*/ 259556 h 490537"/>
                <a:gd name="connsiteX32" fmla="*/ 219075 w 735807"/>
                <a:gd name="connsiteY32" fmla="*/ 204787 h 490537"/>
                <a:gd name="connsiteX33" fmla="*/ 259557 w 735807"/>
                <a:gd name="connsiteY33" fmla="*/ 192881 h 490537"/>
                <a:gd name="connsiteX34" fmla="*/ 395288 w 735807"/>
                <a:gd name="connsiteY34" fmla="*/ 140494 h 490537"/>
                <a:gd name="connsiteX35" fmla="*/ 581025 w 735807"/>
                <a:gd name="connsiteY35" fmla="*/ 69056 h 490537"/>
                <a:gd name="connsiteX36" fmla="*/ 683419 w 735807"/>
                <a:gd name="connsiteY36" fmla="*/ 30956 h 490537"/>
                <a:gd name="connsiteX37" fmla="*/ 735807 w 735807"/>
                <a:gd name="connsiteY37" fmla="*/ 7144 h 490537"/>
                <a:gd name="connsiteX0" fmla="*/ 735807 w 735807"/>
                <a:gd name="connsiteY0" fmla="*/ 7144 h 490537"/>
                <a:gd name="connsiteX1" fmla="*/ 678657 w 735807"/>
                <a:gd name="connsiteY1" fmla="*/ 0 h 490537"/>
                <a:gd name="connsiteX2" fmla="*/ 640557 w 735807"/>
                <a:gd name="connsiteY2" fmla="*/ 0 h 490537"/>
                <a:gd name="connsiteX3" fmla="*/ 614363 w 735807"/>
                <a:gd name="connsiteY3" fmla="*/ 0 h 490537"/>
                <a:gd name="connsiteX4" fmla="*/ 566738 w 735807"/>
                <a:gd name="connsiteY4" fmla="*/ 14287 h 490537"/>
                <a:gd name="connsiteX5" fmla="*/ 526257 w 735807"/>
                <a:gd name="connsiteY5" fmla="*/ 23812 h 490537"/>
                <a:gd name="connsiteX6" fmla="*/ 507207 w 735807"/>
                <a:gd name="connsiteY6" fmla="*/ 33337 h 490537"/>
                <a:gd name="connsiteX7" fmla="*/ 442913 w 735807"/>
                <a:gd name="connsiteY7" fmla="*/ 40481 h 490537"/>
                <a:gd name="connsiteX8" fmla="*/ 323850 w 735807"/>
                <a:gd name="connsiteY8" fmla="*/ 57150 h 490537"/>
                <a:gd name="connsiteX9" fmla="*/ 259557 w 735807"/>
                <a:gd name="connsiteY9" fmla="*/ 66675 h 490537"/>
                <a:gd name="connsiteX10" fmla="*/ 180975 w 735807"/>
                <a:gd name="connsiteY10" fmla="*/ 80962 h 490537"/>
                <a:gd name="connsiteX11" fmla="*/ 169069 w 735807"/>
                <a:gd name="connsiteY11" fmla="*/ 88106 h 490537"/>
                <a:gd name="connsiteX12" fmla="*/ 128588 w 735807"/>
                <a:gd name="connsiteY12" fmla="*/ 97631 h 490537"/>
                <a:gd name="connsiteX13" fmla="*/ 95250 w 735807"/>
                <a:gd name="connsiteY13" fmla="*/ 107156 h 490537"/>
                <a:gd name="connsiteX14" fmla="*/ 76200 w 735807"/>
                <a:gd name="connsiteY14" fmla="*/ 121444 h 490537"/>
                <a:gd name="connsiteX15" fmla="*/ 54769 w 735807"/>
                <a:gd name="connsiteY15" fmla="*/ 140494 h 490537"/>
                <a:gd name="connsiteX16" fmla="*/ 28575 w 735807"/>
                <a:gd name="connsiteY16" fmla="*/ 176212 h 490537"/>
                <a:gd name="connsiteX17" fmla="*/ 4763 w 735807"/>
                <a:gd name="connsiteY17" fmla="*/ 242887 h 490537"/>
                <a:gd name="connsiteX18" fmla="*/ 2382 w 735807"/>
                <a:gd name="connsiteY18" fmla="*/ 307181 h 490537"/>
                <a:gd name="connsiteX19" fmla="*/ 0 w 735807"/>
                <a:gd name="connsiteY19" fmla="*/ 426244 h 490537"/>
                <a:gd name="connsiteX20" fmla="*/ 83344 w 735807"/>
                <a:gd name="connsiteY20" fmla="*/ 447675 h 490537"/>
                <a:gd name="connsiteX21" fmla="*/ 154782 w 735807"/>
                <a:gd name="connsiteY21" fmla="*/ 490537 h 490537"/>
                <a:gd name="connsiteX22" fmla="*/ 135732 w 735807"/>
                <a:gd name="connsiteY22" fmla="*/ 426244 h 490537"/>
                <a:gd name="connsiteX23" fmla="*/ 121444 w 735807"/>
                <a:gd name="connsiteY23" fmla="*/ 404812 h 490537"/>
                <a:gd name="connsiteX24" fmla="*/ 119063 w 735807"/>
                <a:gd name="connsiteY24" fmla="*/ 359569 h 490537"/>
                <a:gd name="connsiteX25" fmla="*/ 114300 w 735807"/>
                <a:gd name="connsiteY25" fmla="*/ 319087 h 490537"/>
                <a:gd name="connsiteX26" fmla="*/ 111919 w 735807"/>
                <a:gd name="connsiteY26" fmla="*/ 276225 h 490537"/>
                <a:gd name="connsiteX27" fmla="*/ 126207 w 735807"/>
                <a:gd name="connsiteY27" fmla="*/ 266700 h 490537"/>
                <a:gd name="connsiteX28" fmla="*/ 157163 w 735807"/>
                <a:gd name="connsiteY28" fmla="*/ 323850 h 490537"/>
                <a:gd name="connsiteX29" fmla="*/ 185738 w 735807"/>
                <a:gd name="connsiteY29" fmla="*/ 285750 h 490537"/>
                <a:gd name="connsiteX30" fmla="*/ 204788 w 735807"/>
                <a:gd name="connsiteY30" fmla="*/ 261938 h 490537"/>
                <a:gd name="connsiteX31" fmla="*/ 238126 w 735807"/>
                <a:gd name="connsiteY31" fmla="*/ 259556 h 490537"/>
                <a:gd name="connsiteX32" fmla="*/ 219075 w 735807"/>
                <a:gd name="connsiteY32" fmla="*/ 204787 h 490537"/>
                <a:gd name="connsiteX33" fmla="*/ 259557 w 735807"/>
                <a:gd name="connsiteY33" fmla="*/ 192881 h 490537"/>
                <a:gd name="connsiteX34" fmla="*/ 395288 w 735807"/>
                <a:gd name="connsiteY34" fmla="*/ 140494 h 490537"/>
                <a:gd name="connsiteX35" fmla="*/ 581025 w 735807"/>
                <a:gd name="connsiteY35" fmla="*/ 69056 h 490537"/>
                <a:gd name="connsiteX36" fmla="*/ 683419 w 735807"/>
                <a:gd name="connsiteY36" fmla="*/ 30956 h 490537"/>
                <a:gd name="connsiteX37" fmla="*/ 735807 w 735807"/>
                <a:gd name="connsiteY37" fmla="*/ 7144 h 490537"/>
                <a:gd name="connsiteX0" fmla="*/ 735807 w 735807"/>
                <a:gd name="connsiteY0" fmla="*/ 7144 h 490537"/>
                <a:gd name="connsiteX1" fmla="*/ 678657 w 735807"/>
                <a:gd name="connsiteY1" fmla="*/ 0 h 490537"/>
                <a:gd name="connsiteX2" fmla="*/ 640557 w 735807"/>
                <a:gd name="connsiteY2" fmla="*/ 0 h 490537"/>
                <a:gd name="connsiteX3" fmla="*/ 614363 w 735807"/>
                <a:gd name="connsiteY3" fmla="*/ 0 h 490537"/>
                <a:gd name="connsiteX4" fmla="*/ 566738 w 735807"/>
                <a:gd name="connsiteY4" fmla="*/ 14287 h 490537"/>
                <a:gd name="connsiteX5" fmla="*/ 526257 w 735807"/>
                <a:gd name="connsiteY5" fmla="*/ 23812 h 490537"/>
                <a:gd name="connsiteX6" fmla="*/ 507207 w 735807"/>
                <a:gd name="connsiteY6" fmla="*/ 33337 h 490537"/>
                <a:gd name="connsiteX7" fmla="*/ 442913 w 735807"/>
                <a:gd name="connsiteY7" fmla="*/ 40481 h 490537"/>
                <a:gd name="connsiteX8" fmla="*/ 323850 w 735807"/>
                <a:gd name="connsiteY8" fmla="*/ 57150 h 490537"/>
                <a:gd name="connsiteX9" fmla="*/ 259557 w 735807"/>
                <a:gd name="connsiteY9" fmla="*/ 66675 h 490537"/>
                <a:gd name="connsiteX10" fmla="*/ 180975 w 735807"/>
                <a:gd name="connsiteY10" fmla="*/ 80962 h 490537"/>
                <a:gd name="connsiteX11" fmla="*/ 169069 w 735807"/>
                <a:gd name="connsiteY11" fmla="*/ 88106 h 490537"/>
                <a:gd name="connsiteX12" fmla="*/ 128588 w 735807"/>
                <a:gd name="connsiteY12" fmla="*/ 97631 h 490537"/>
                <a:gd name="connsiteX13" fmla="*/ 95250 w 735807"/>
                <a:gd name="connsiteY13" fmla="*/ 107156 h 490537"/>
                <a:gd name="connsiteX14" fmla="*/ 76200 w 735807"/>
                <a:gd name="connsiteY14" fmla="*/ 121444 h 490537"/>
                <a:gd name="connsiteX15" fmla="*/ 54769 w 735807"/>
                <a:gd name="connsiteY15" fmla="*/ 140494 h 490537"/>
                <a:gd name="connsiteX16" fmla="*/ 28575 w 735807"/>
                <a:gd name="connsiteY16" fmla="*/ 176212 h 490537"/>
                <a:gd name="connsiteX17" fmla="*/ 4763 w 735807"/>
                <a:gd name="connsiteY17" fmla="*/ 242887 h 490537"/>
                <a:gd name="connsiteX18" fmla="*/ 2382 w 735807"/>
                <a:gd name="connsiteY18" fmla="*/ 307181 h 490537"/>
                <a:gd name="connsiteX19" fmla="*/ 0 w 735807"/>
                <a:gd name="connsiteY19" fmla="*/ 426244 h 490537"/>
                <a:gd name="connsiteX20" fmla="*/ 83344 w 735807"/>
                <a:gd name="connsiteY20" fmla="*/ 447675 h 490537"/>
                <a:gd name="connsiteX21" fmla="*/ 154782 w 735807"/>
                <a:gd name="connsiteY21" fmla="*/ 490537 h 490537"/>
                <a:gd name="connsiteX22" fmla="*/ 135732 w 735807"/>
                <a:gd name="connsiteY22" fmla="*/ 426244 h 490537"/>
                <a:gd name="connsiteX23" fmla="*/ 121444 w 735807"/>
                <a:gd name="connsiteY23" fmla="*/ 404812 h 490537"/>
                <a:gd name="connsiteX24" fmla="*/ 119063 w 735807"/>
                <a:gd name="connsiteY24" fmla="*/ 359569 h 490537"/>
                <a:gd name="connsiteX25" fmla="*/ 114300 w 735807"/>
                <a:gd name="connsiteY25" fmla="*/ 319087 h 490537"/>
                <a:gd name="connsiteX26" fmla="*/ 111919 w 735807"/>
                <a:gd name="connsiteY26" fmla="*/ 276225 h 490537"/>
                <a:gd name="connsiteX27" fmla="*/ 183357 w 735807"/>
                <a:gd name="connsiteY27" fmla="*/ 378619 h 490537"/>
                <a:gd name="connsiteX28" fmla="*/ 157163 w 735807"/>
                <a:gd name="connsiteY28" fmla="*/ 323850 h 490537"/>
                <a:gd name="connsiteX29" fmla="*/ 185738 w 735807"/>
                <a:gd name="connsiteY29" fmla="*/ 285750 h 490537"/>
                <a:gd name="connsiteX30" fmla="*/ 204788 w 735807"/>
                <a:gd name="connsiteY30" fmla="*/ 261938 h 490537"/>
                <a:gd name="connsiteX31" fmla="*/ 238126 w 735807"/>
                <a:gd name="connsiteY31" fmla="*/ 259556 h 490537"/>
                <a:gd name="connsiteX32" fmla="*/ 219075 w 735807"/>
                <a:gd name="connsiteY32" fmla="*/ 204787 h 490537"/>
                <a:gd name="connsiteX33" fmla="*/ 259557 w 735807"/>
                <a:gd name="connsiteY33" fmla="*/ 192881 h 490537"/>
                <a:gd name="connsiteX34" fmla="*/ 395288 w 735807"/>
                <a:gd name="connsiteY34" fmla="*/ 140494 h 490537"/>
                <a:gd name="connsiteX35" fmla="*/ 581025 w 735807"/>
                <a:gd name="connsiteY35" fmla="*/ 69056 h 490537"/>
                <a:gd name="connsiteX36" fmla="*/ 683419 w 735807"/>
                <a:gd name="connsiteY36" fmla="*/ 30956 h 490537"/>
                <a:gd name="connsiteX37" fmla="*/ 735807 w 735807"/>
                <a:gd name="connsiteY37" fmla="*/ 7144 h 490537"/>
                <a:gd name="connsiteX0" fmla="*/ 735807 w 735807"/>
                <a:gd name="connsiteY0" fmla="*/ 7144 h 490537"/>
                <a:gd name="connsiteX1" fmla="*/ 678657 w 735807"/>
                <a:gd name="connsiteY1" fmla="*/ 0 h 490537"/>
                <a:gd name="connsiteX2" fmla="*/ 640557 w 735807"/>
                <a:gd name="connsiteY2" fmla="*/ 0 h 490537"/>
                <a:gd name="connsiteX3" fmla="*/ 614363 w 735807"/>
                <a:gd name="connsiteY3" fmla="*/ 0 h 490537"/>
                <a:gd name="connsiteX4" fmla="*/ 566738 w 735807"/>
                <a:gd name="connsiteY4" fmla="*/ 14287 h 490537"/>
                <a:gd name="connsiteX5" fmla="*/ 526257 w 735807"/>
                <a:gd name="connsiteY5" fmla="*/ 23812 h 490537"/>
                <a:gd name="connsiteX6" fmla="*/ 507207 w 735807"/>
                <a:gd name="connsiteY6" fmla="*/ 33337 h 490537"/>
                <a:gd name="connsiteX7" fmla="*/ 442913 w 735807"/>
                <a:gd name="connsiteY7" fmla="*/ 40481 h 490537"/>
                <a:gd name="connsiteX8" fmla="*/ 323850 w 735807"/>
                <a:gd name="connsiteY8" fmla="*/ 57150 h 490537"/>
                <a:gd name="connsiteX9" fmla="*/ 259557 w 735807"/>
                <a:gd name="connsiteY9" fmla="*/ 66675 h 490537"/>
                <a:gd name="connsiteX10" fmla="*/ 180975 w 735807"/>
                <a:gd name="connsiteY10" fmla="*/ 80962 h 490537"/>
                <a:gd name="connsiteX11" fmla="*/ 169069 w 735807"/>
                <a:gd name="connsiteY11" fmla="*/ 88106 h 490537"/>
                <a:gd name="connsiteX12" fmla="*/ 128588 w 735807"/>
                <a:gd name="connsiteY12" fmla="*/ 97631 h 490537"/>
                <a:gd name="connsiteX13" fmla="*/ 95250 w 735807"/>
                <a:gd name="connsiteY13" fmla="*/ 107156 h 490537"/>
                <a:gd name="connsiteX14" fmla="*/ 76200 w 735807"/>
                <a:gd name="connsiteY14" fmla="*/ 121444 h 490537"/>
                <a:gd name="connsiteX15" fmla="*/ 54769 w 735807"/>
                <a:gd name="connsiteY15" fmla="*/ 140494 h 490537"/>
                <a:gd name="connsiteX16" fmla="*/ 28575 w 735807"/>
                <a:gd name="connsiteY16" fmla="*/ 176212 h 490537"/>
                <a:gd name="connsiteX17" fmla="*/ 4763 w 735807"/>
                <a:gd name="connsiteY17" fmla="*/ 242887 h 490537"/>
                <a:gd name="connsiteX18" fmla="*/ 2382 w 735807"/>
                <a:gd name="connsiteY18" fmla="*/ 307181 h 490537"/>
                <a:gd name="connsiteX19" fmla="*/ 0 w 735807"/>
                <a:gd name="connsiteY19" fmla="*/ 426244 h 490537"/>
                <a:gd name="connsiteX20" fmla="*/ 83344 w 735807"/>
                <a:gd name="connsiteY20" fmla="*/ 447675 h 490537"/>
                <a:gd name="connsiteX21" fmla="*/ 154782 w 735807"/>
                <a:gd name="connsiteY21" fmla="*/ 490537 h 490537"/>
                <a:gd name="connsiteX22" fmla="*/ 135732 w 735807"/>
                <a:gd name="connsiteY22" fmla="*/ 426244 h 490537"/>
                <a:gd name="connsiteX23" fmla="*/ 121444 w 735807"/>
                <a:gd name="connsiteY23" fmla="*/ 404812 h 490537"/>
                <a:gd name="connsiteX24" fmla="*/ 119063 w 735807"/>
                <a:gd name="connsiteY24" fmla="*/ 359569 h 490537"/>
                <a:gd name="connsiteX25" fmla="*/ 114300 w 735807"/>
                <a:gd name="connsiteY25" fmla="*/ 319087 h 490537"/>
                <a:gd name="connsiteX26" fmla="*/ 185737 w 735807"/>
                <a:gd name="connsiteY26" fmla="*/ 423863 h 490537"/>
                <a:gd name="connsiteX27" fmla="*/ 183357 w 735807"/>
                <a:gd name="connsiteY27" fmla="*/ 378619 h 490537"/>
                <a:gd name="connsiteX28" fmla="*/ 157163 w 735807"/>
                <a:gd name="connsiteY28" fmla="*/ 323850 h 490537"/>
                <a:gd name="connsiteX29" fmla="*/ 185738 w 735807"/>
                <a:gd name="connsiteY29" fmla="*/ 285750 h 490537"/>
                <a:gd name="connsiteX30" fmla="*/ 204788 w 735807"/>
                <a:gd name="connsiteY30" fmla="*/ 261938 h 490537"/>
                <a:gd name="connsiteX31" fmla="*/ 238126 w 735807"/>
                <a:gd name="connsiteY31" fmla="*/ 259556 h 490537"/>
                <a:gd name="connsiteX32" fmla="*/ 219075 w 735807"/>
                <a:gd name="connsiteY32" fmla="*/ 204787 h 490537"/>
                <a:gd name="connsiteX33" fmla="*/ 259557 w 735807"/>
                <a:gd name="connsiteY33" fmla="*/ 192881 h 490537"/>
                <a:gd name="connsiteX34" fmla="*/ 395288 w 735807"/>
                <a:gd name="connsiteY34" fmla="*/ 140494 h 490537"/>
                <a:gd name="connsiteX35" fmla="*/ 581025 w 735807"/>
                <a:gd name="connsiteY35" fmla="*/ 69056 h 490537"/>
                <a:gd name="connsiteX36" fmla="*/ 683419 w 735807"/>
                <a:gd name="connsiteY36" fmla="*/ 30956 h 490537"/>
                <a:gd name="connsiteX37" fmla="*/ 735807 w 735807"/>
                <a:gd name="connsiteY37" fmla="*/ 7144 h 490537"/>
                <a:gd name="connsiteX0" fmla="*/ 735807 w 735807"/>
                <a:gd name="connsiteY0" fmla="*/ 7144 h 490537"/>
                <a:gd name="connsiteX1" fmla="*/ 678657 w 735807"/>
                <a:gd name="connsiteY1" fmla="*/ 0 h 490537"/>
                <a:gd name="connsiteX2" fmla="*/ 640557 w 735807"/>
                <a:gd name="connsiteY2" fmla="*/ 0 h 490537"/>
                <a:gd name="connsiteX3" fmla="*/ 614363 w 735807"/>
                <a:gd name="connsiteY3" fmla="*/ 0 h 490537"/>
                <a:gd name="connsiteX4" fmla="*/ 566738 w 735807"/>
                <a:gd name="connsiteY4" fmla="*/ 14287 h 490537"/>
                <a:gd name="connsiteX5" fmla="*/ 526257 w 735807"/>
                <a:gd name="connsiteY5" fmla="*/ 23812 h 490537"/>
                <a:gd name="connsiteX6" fmla="*/ 507207 w 735807"/>
                <a:gd name="connsiteY6" fmla="*/ 33337 h 490537"/>
                <a:gd name="connsiteX7" fmla="*/ 442913 w 735807"/>
                <a:gd name="connsiteY7" fmla="*/ 40481 h 490537"/>
                <a:gd name="connsiteX8" fmla="*/ 323850 w 735807"/>
                <a:gd name="connsiteY8" fmla="*/ 57150 h 490537"/>
                <a:gd name="connsiteX9" fmla="*/ 259557 w 735807"/>
                <a:gd name="connsiteY9" fmla="*/ 66675 h 490537"/>
                <a:gd name="connsiteX10" fmla="*/ 180975 w 735807"/>
                <a:gd name="connsiteY10" fmla="*/ 80962 h 490537"/>
                <a:gd name="connsiteX11" fmla="*/ 169069 w 735807"/>
                <a:gd name="connsiteY11" fmla="*/ 88106 h 490537"/>
                <a:gd name="connsiteX12" fmla="*/ 128588 w 735807"/>
                <a:gd name="connsiteY12" fmla="*/ 97631 h 490537"/>
                <a:gd name="connsiteX13" fmla="*/ 95250 w 735807"/>
                <a:gd name="connsiteY13" fmla="*/ 107156 h 490537"/>
                <a:gd name="connsiteX14" fmla="*/ 76200 w 735807"/>
                <a:gd name="connsiteY14" fmla="*/ 121444 h 490537"/>
                <a:gd name="connsiteX15" fmla="*/ 54769 w 735807"/>
                <a:gd name="connsiteY15" fmla="*/ 140494 h 490537"/>
                <a:gd name="connsiteX16" fmla="*/ 28575 w 735807"/>
                <a:gd name="connsiteY16" fmla="*/ 176212 h 490537"/>
                <a:gd name="connsiteX17" fmla="*/ 4763 w 735807"/>
                <a:gd name="connsiteY17" fmla="*/ 242887 h 490537"/>
                <a:gd name="connsiteX18" fmla="*/ 2382 w 735807"/>
                <a:gd name="connsiteY18" fmla="*/ 307181 h 490537"/>
                <a:gd name="connsiteX19" fmla="*/ 0 w 735807"/>
                <a:gd name="connsiteY19" fmla="*/ 426244 h 490537"/>
                <a:gd name="connsiteX20" fmla="*/ 83344 w 735807"/>
                <a:gd name="connsiteY20" fmla="*/ 447675 h 490537"/>
                <a:gd name="connsiteX21" fmla="*/ 154782 w 735807"/>
                <a:gd name="connsiteY21" fmla="*/ 490537 h 490537"/>
                <a:gd name="connsiteX22" fmla="*/ 135732 w 735807"/>
                <a:gd name="connsiteY22" fmla="*/ 426244 h 490537"/>
                <a:gd name="connsiteX23" fmla="*/ 121444 w 735807"/>
                <a:gd name="connsiteY23" fmla="*/ 404812 h 490537"/>
                <a:gd name="connsiteX24" fmla="*/ 119063 w 735807"/>
                <a:gd name="connsiteY24" fmla="*/ 359569 h 490537"/>
                <a:gd name="connsiteX25" fmla="*/ 190500 w 735807"/>
                <a:gd name="connsiteY25" fmla="*/ 476250 h 490537"/>
                <a:gd name="connsiteX26" fmla="*/ 185737 w 735807"/>
                <a:gd name="connsiteY26" fmla="*/ 423863 h 490537"/>
                <a:gd name="connsiteX27" fmla="*/ 183357 w 735807"/>
                <a:gd name="connsiteY27" fmla="*/ 378619 h 490537"/>
                <a:gd name="connsiteX28" fmla="*/ 157163 w 735807"/>
                <a:gd name="connsiteY28" fmla="*/ 323850 h 490537"/>
                <a:gd name="connsiteX29" fmla="*/ 185738 w 735807"/>
                <a:gd name="connsiteY29" fmla="*/ 285750 h 490537"/>
                <a:gd name="connsiteX30" fmla="*/ 204788 w 735807"/>
                <a:gd name="connsiteY30" fmla="*/ 261938 h 490537"/>
                <a:gd name="connsiteX31" fmla="*/ 238126 w 735807"/>
                <a:gd name="connsiteY31" fmla="*/ 259556 h 490537"/>
                <a:gd name="connsiteX32" fmla="*/ 219075 w 735807"/>
                <a:gd name="connsiteY32" fmla="*/ 204787 h 490537"/>
                <a:gd name="connsiteX33" fmla="*/ 259557 w 735807"/>
                <a:gd name="connsiteY33" fmla="*/ 192881 h 490537"/>
                <a:gd name="connsiteX34" fmla="*/ 395288 w 735807"/>
                <a:gd name="connsiteY34" fmla="*/ 140494 h 490537"/>
                <a:gd name="connsiteX35" fmla="*/ 581025 w 735807"/>
                <a:gd name="connsiteY35" fmla="*/ 69056 h 490537"/>
                <a:gd name="connsiteX36" fmla="*/ 683419 w 735807"/>
                <a:gd name="connsiteY36" fmla="*/ 30956 h 490537"/>
                <a:gd name="connsiteX37" fmla="*/ 735807 w 735807"/>
                <a:gd name="connsiteY37" fmla="*/ 7144 h 490537"/>
                <a:gd name="connsiteX0" fmla="*/ 735807 w 735807"/>
                <a:gd name="connsiteY0" fmla="*/ 7144 h 514351"/>
                <a:gd name="connsiteX1" fmla="*/ 678657 w 735807"/>
                <a:gd name="connsiteY1" fmla="*/ 0 h 514351"/>
                <a:gd name="connsiteX2" fmla="*/ 640557 w 735807"/>
                <a:gd name="connsiteY2" fmla="*/ 0 h 514351"/>
                <a:gd name="connsiteX3" fmla="*/ 614363 w 735807"/>
                <a:gd name="connsiteY3" fmla="*/ 0 h 514351"/>
                <a:gd name="connsiteX4" fmla="*/ 566738 w 735807"/>
                <a:gd name="connsiteY4" fmla="*/ 14287 h 514351"/>
                <a:gd name="connsiteX5" fmla="*/ 526257 w 735807"/>
                <a:gd name="connsiteY5" fmla="*/ 23812 h 514351"/>
                <a:gd name="connsiteX6" fmla="*/ 507207 w 735807"/>
                <a:gd name="connsiteY6" fmla="*/ 33337 h 514351"/>
                <a:gd name="connsiteX7" fmla="*/ 442913 w 735807"/>
                <a:gd name="connsiteY7" fmla="*/ 40481 h 514351"/>
                <a:gd name="connsiteX8" fmla="*/ 323850 w 735807"/>
                <a:gd name="connsiteY8" fmla="*/ 57150 h 514351"/>
                <a:gd name="connsiteX9" fmla="*/ 259557 w 735807"/>
                <a:gd name="connsiteY9" fmla="*/ 66675 h 514351"/>
                <a:gd name="connsiteX10" fmla="*/ 180975 w 735807"/>
                <a:gd name="connsiteY10" fmla="*/ 80962 h 514351"/>
                <a:gd name="connsiteX11" fmla="*/ 169069 w 735807"/>
                <a:gd name="connsiteY11" fmla="*/ 88106 h 514351"/>
                <a:gd name="connsiteX12" fmla="*/ 128588 w 735807"/>
                <a:gd name="connsiteY12" fmla="*/ 97631 h 514351"/>
                <a:gd name="connsiteX13" fmla="*/ 95250 w 735807"/>
                <a:gd name="connsiteY13" fmla="*/ 107156 h 514351"/>
                <a:gd name="connsiteX14" fmla="*/ 76200 w 735807"/>
                <a:gd name="connsiteY14" fmla="*/ 121444 h 514351"/>
                <a:gd name="connsiteX15" fmla="*/ 54769 w 735807"/>
                <a:gd name="connsiteY15" fmla="*/ 140494 h 514351"/>
                <a:gd name="connsiteX16" fmla="*/ 28575 w 735807"/>
                <a:gd name="connsiteY16" fmla="*/ 176212 h 514351"/>
                <a:gd name="connsiteX17" fmla="*/ 4763 w 735807"/>
                <a:gd name="connsiteY17" fmla="*/ 242887 h 514351"/>
                <a:gd name="connsiteX18" fmla="*/ 2382 w 735807"/>
                <a:gd name="connsiteY18" fmla="*/ 307181 h 514351"/>
                <a:gd name="connsiteX19" fmla="*/ 0 w 735807"/>
                <a:gd name="connsiteY19" fmla="*/ 426244 h 514351"/>
                <a:gd name="connsiteX20" fmla="*/ 83344 w 735807"/>
                <a:gd name="connsiteY20" fmla="*/ 447675 h 514351"/>
                <a:gd name="connsiteX21" fmla="*/ 154782 w 735807"/>
                <a:gd name="connsiteY21" fmla="*/ 490537 h 514351"/>
                <a:gd name="connsiteX22" fmla="*/ 135732 w 735807"/>
                <a:gd name="connsiteY22" fmla="*/ 426244 h 514351"/>
                <a:gd name="connsiteX23" fmla="*/ 121444 w 735807"/>
                <a:gd name="connsiteY23" fmla="*/ 404812 h 514351"/>
                <a:gd name="connsiteX24" fmla="*/ 211932 w 735807"/>
                <a:gd name="connsiteY24" fmla="*/ 514351 h 514351"/>
                <a:gd name="connsiteX25" fmla="*/ 190500 w 735807"/>
                <a:gd name="connsiteY25" fmla="*/ 476250 h 514351"/>
                <a:gd name="connsiteX26" fmla="*/ 185737 w 735807"/>
                <a:gd name="connsiteY26" fmla="*/ 423863 h 514351"/>
                <a:gd name="connsiteX27" fmla="*/ 183357 w 735807"/>
                <a:gd name="connsiteY27" fmla="*/ 378619 h 514351"/>
                <a:gd name="connsiteX28" fmla="*/ 157163 w 735807"/>
                <a:gd name="connsiteY28" fmla="*/ 323850 h 514351"/>
                <a:gd name="connsiteX29" fmla="*/ 185738 w 735807"/>
                <a:gd name="connsiteY29" fmla="*/ 285750 h 514351"/>
                <a:gd name="connsiteX30" fmla="*/ 204788 w 735807"/>
                <a:gd name="connsiteY30" fmla="*/ 261938 h 514351"/>
                <a:gd name="connsiteX31" fmla="*/ 238126 w 735807"/>
                <a:gd name="connsiteY31" fmla="*/ 259556 h 514351"/>
                <a:gd name="connsiteX32" fmla="*/ 219075 w 735807"/>
                <a:gd name="connsiteY32" fmla="*/ 204787 h 514351"/>
                <a:gd name="connsiteX33" fmla="*/ 259557 w 735807"/>
                <a:gd name="connsiteY33" fmla="*/ 192881 h 514351"/>
                <a:gd name="connsiteX34" fmla="*/ 395288 w 735807"/>
                <a:gd name="connsiteY34" fmla="*/ 140494 h 514351"/>
                <a:gd name="connsiteX35" fmla="*/ 581025 w 735807"/>
                <a:gd name="connsiteY35" fmla="*/ 69056 h 514351"/>
                <a:gd name="connsiteX36" fmla="*/ 683419 w 735807"/>
                <a:gd name="connsiteY36" fmla="*/ 30956 h 514351"/>
                <a:gd name="connsiteX37" fmla="*/ 735807 w 735807"/>
                <a:gd name="connsiteY37" fmla="*/ 7144 h 514351"/>
                <a:gd name="connsiteX0" fmla="*/ 735807 w 735807"/>
                <a:gd name="connsiteY0" fmla="*/ 7144 h 533400"/>
                <a:gd name="connsiteX1" fmla="*/ 678657 w 735807"/>
                <a:gd name="connsiteY1" fmla="*/ 0 h 533400"/>
                <a:gd name="connsiteX2" fmla="*/ 640557 w 735807"/>
                <a:gd name="connsiteY2" fmla="*/ 0 h 533400"/>
                <a:gd name="connsiteX3" fmla="*/ 614363 w 735807"/>
                <a:gd name="connsiteY3" fmla="*/ 0 h 533400"/>
                <a:gd name="connsiteX4" fmla="*/ 566738 w 735807"/>
                <a:gd name="connsiteY4" fmla="*/ 14287 h 533400"/>
                <a:gd name="connsiteX5" fmla="*/ 526257 w 735807"/>
                <a:gd name="connsiteY5" fmla="*/ 23812 h 533400"/>
                <a:gd name="connsiteX6" fmla="*/ 507207 w 735807"/>
                <a:gd name="connsiteY6" fmla="*/ 33337 h 533400"/>
                <a:gd name="connsiteX7" fmla="*/ 442913 w 735807"/>
                <a:gd name="connsiteY7" fmla="*/ 40481 h 533400"/>
                <a:gd name="connsiteX8" fmla="*/ 323850 w 735807"/>
                <a:gd name="connsiteY8" fmla="*/ 57150 h 533400"/>
                <a:gd name="connsiteX9" fmla="*/ 259557 w 735807"/>
                <a:gd name="connsiteY9" fmla="*/ 66675 h 533400"/>
                <a:gd name="connsiteX10" fmla="*/ 180975 w 735807"/>
                <a:gd name="connsiteY10" fmla="*/ 80962 h 533400"/>
                <a:gd name="connsiteX11" fmla="*/ 169069 w 735807"/>
                <a:gd name="connsiteY11" fmla="*/ 88106 h 533400"/>
                <a:gd name="connsiteX12" fmla="*/ 128588 w 735807"/>
                <a:gd name="connsiteY12" fmla="*/ 97631 h 533400"/>
                <a:gd name="connsiteX13" fmla="*/ 95250 w 735807"/>
                <a:gd name="connsiteY13" fmla="*/ 107156 h 533400"/>
                <a:gd name="connsiteX14" fmla="*/ 76200 w 735807"/>
                <a:gd name="connsiteY14" fmla="*/ 121444 h 533400"/>
                <a:gd name="connsiteX15" fmla="*/ 54769 w 735807"/>
                <a:gd name="connsiteY15" fmla="*/ 140494 h 533400"/>
                <a:gd name="connsiteX16" fmla="*/ 28575 w 735807"/>
                <a:gd name="connsiteY16" fmla="*/ 176212 h 533400"/>
                <a:gd name="connsiteX17" fmla="*/ 4763 w 735807"/>
                <a:gd name="connsiteY17" fmla="*/ 242887 h 533400"/>
                <a:gd name="connsiteX18" fmla="*/ 2382 w 735807"/>
                <a:gd name="connsiteY18" fmla="*/ 307181 h 533400"/>
                <a:gd name="connsiteX19" fmla="*/ 0 w 735807"/>
                <a:gd name="connsiteY19" fmla="*/ 426244 h 533400"/>
                <a:gd name="connsiteX20" fmla="*/ 83344 w 735807"/>
                <a:gd name="connsiteY20" fmla="*/ 447675 h 533400"/>
                <a:gd name="connsiteX21" fmla="*/ 154782 w 735807"/>
                <a:gd name="connsiteY21" fmla="*/ 490537 h 533400"/>
                <a:gd name="connsiteX22" fmla="*/ 214313 w 735807"/>
                <a:gd name="connsiteY22" fmla="*/ 533400 h 533400"/>
                <a:gd name="connsiteX23" fmla="*/ 121444 w 735807"/>
                <a:gd name="connsiteY23" fmla="*/ 404812 h 533400"/>
                <a:gd name="connsiteX24" fmla="*/ 211932 w 735807"/>
                <a:gd name="connsiteY24" fmla="*/ 514351 h 533400"/>
                <a:gd name="connsiteX25" fmla="*/ 190500 w 735807"/>
                <a:gd name="connsiteY25" fmla="*/ 476250 h 533400"/>
                <a:gd name="connsiteX26" fmla="*/ 185737 w 735807"/>
                <a:gd name="connsiteY26" fmla="*/ 423863 h 533400"/>
                <a:gd name="connsiteX27" fmla="*/ 183357 w 735807"/>
                <a:gd name="connsiteY27" fmla="*/ 378619 h 533400"/>
                <a:gd name="connsiteX28" fmla="*/ 157163 w 735807"/>
                <a:gd name="connsiteY28" fmla="*/ 323850 h 533400"/>
                <a:gd name="connsiteX29" fmla="*/ 185738 w 735807"/>
                <a:gd name="connsiteY29" fmla="*/ 285750 h 533400"/>
                <a:gd name="connsiteX30" fmla="*/ 204788 w 735807"/>
                <a:gd name="connsiteY30" fmla="*/ 261938 h 533400"/>
                <a:gd name="connsiteX31" fmla="*/ 238126 w 735807"/>
                <a:gd name="connsiteY31" fmla="*/ 259556 h 533400"/>
                <a:gd name="connsiteX32" fmla="*/ 219075 w 735807"/>
                <a:gd name="connsiteY32" fmla="*/ 204787 h 533400"/>
                <a:gd name="connsiteX33" fmla="*/ 259557 w 735807"/>
                <a:gd name="connsiteY33" fmla="*/ 192881 h 533400"/>
                <a:gd name="connsiteX34" fmla="*/ 395288 w 735807"/>
                <a:gd name="connsiteY34" fmla="*/ 140494 h 533400"/>
                <a:gd name="connsiteX35" fmla="*/ 581025 w 735807"/>
                <a:gd name="connsiteY35" fmla="*/ 69056 h 533400"/>
                <a:gd name="connsiteX36" fmla="*/ 683419 w 735807"/>
                <a:gd name="connsiteY36" fmla="*/ 30956 h 533400"/>
                <a:gd name="connsiteX37" fmla="*/ 735807 w 735807"/>
                <a:gd name="connsiteY37" fmla="*/ 7144 h 533400"/>
                <a:gd name="connsiteX0" fmla="*/ 735807 w 735807"/>
                <a:gd name="connsiteY0" fmla="*/ 7144 h 578643"/>
                <a:gd name="connsiteX1" fmla="*/ 678657 w 735807"/>
                <a:gd name="connsiteY1" fmla="*/ 0 h 578643"/>
                <a:gd name="connsiteX2" fmla="*/ 640557 w 735807"/>
                <a:gd name="connsiteY2" fmla="*/ 0 h 578643"/>
                <a:gd name="connsiteX3" fmla="*/ 614363 w 735807"/>
                <a:gd name="connsiteY3" fmla="*/ 0 h 578643"/>
                <a:gd name="connsiteX4" fmla="*/ 566738 w 735807"/>
                <a:gd name="connsiteY4" fmla="*/ 14287 h 578643"/>
                <a:gd name="connsiteX5" fmla="*/ 526257 w 735807"/>
                <a:gd name="connsiteY5" fmla="*/ 23812 h 578643"/>
                <a:gd name="connsiteX6" fmla="*/ 507207 w 735807"/>
                <a:gd name="connsiteY6" fmla="*/ 33337 h 578643"/>
                <a:gd name="connsiteX7" fmla="*/ 442913 w 735807"/>
                <a:gd name="connsiteY7" fmla="*/ 40481 h 578643"/>
                <a:gd name="connsiteX8" fmla="*/ 323850 w 735807"/>
                <a:gd name="connsiteY8" fmla="*/ 57150 h 578643"/>
                <a:gd name="connsiteX9" fmla="*/ 259557 w 735807"/>
                <a:gd name="connsiteY9" fmla="*/ 66675 h 578643"/>
                <a:gd name="connsiteX10" fmla="*/ 180975 w 735807"/>
                <a:gd name="connsiteY10" fmla="*/ 80962 h 578643"/>
                <a:gd name="connsiteX11" fmla="*/ 169069 w 735807"/>
                <a:gd name="connsiteY11" fmla="*/ 88106 h 578643"/>
                <a:gd name="connsiteX12" fmla="*/ 128588 w 735807"/>
                <a:gd name="connsiteY12" fmla="*/ 97631 h 578643"/>
                <a:gd name="connsiteX13" fmla="*/ 95250 w 735807"/>
                <a:gd name="connsiteY13" fmla="*/ 107156 h 578643"/>
                <a:gd name="connsiteX14" fmla="*/ 76200 w 735807"/>
                <a:gd name="connsiteY14" fmla="*/ 121444 h 578643"/>
                <a:gd name="connsiteX15" fmla="*/ 54769 w 735807"/>
                <a:gd name="connsiteY15" fmla="*/ 140494 h 578643"/>
                <a:gd name="connsiteX16" fmla="*/ 28575 w 735807"/>
                <a:gd name="connsiteY16" fmla="*/ 176212 h 578643"/>
                <a:gd name="connsiteX17" fmla="*/ 4763 w 735807"/>
                <a:gd name="connsiteY17" fmla="*/ 242887 h 578643"/>
                <a:gd name="connsiteX18" fmla="*/ 2382 w 735807"/>
                <a:gd name="connsiteY18" fmla="*/ 307181 h 578643"/>
                <a:gd name="connsiteX19" fmla="*/ 0 w 735807"/>
                <a:gd name="connsiteY19" fmla="*/ 426244 h 578643"/>
                <a:gd name="connsiteX20" fmla="*/ 83344 w 735807"/>
                <a:gd name="connsiteY20" fmla="*/ 447675 h 578643"/>
                <a:gd name="connsiteX21" fmla="*/ 154782 w 735807"/>
                <a:gd name="connsiteY21" fmla="*/ 490537 h 578643"/>
                <a:gd name="connsiteX22" fmla="*/ 214313 w 735807"/>
                <a:gd name="connsiteY22" fmla="*/ 533400 h 578643"/>
                <a:gd name="connsiteX23" fmla="*/ 316707 w 735807"/>
                <a:gd name="connsiteY23" fmla="*/ 578643 h 578643"/>
                <a:gd name="connsiteX24" fmla="*/ 211932 w 735807"/>
                <a:gd name="connsiteY24" fmla="*/ 514351 h 578643"/>
                <a:gd name="connsiteX25" fmla="*/ 190500 w 735807"/>
                <a:gd name="connsiteY25" fmla="*/ 476250 h 578643"/>
                <a:gd name="connsiteX26" fmla="*/ 185737 w 735807"/>
                <a:gd name="connsiteY26" fmla="*/ 423863 h 578643"/>
                <a:gd name="connsiteX27" fmla="*/ 183357 w 735807"/>
                <a:gd name="connsiteY27" fmla="*/ 378619 h 578643"/>
                <a:gd name="connsiteX28" fmla="*/ 157163 w 735807"/>
                <a:gd name="connsiteY28" fmla="*/ 323850 h 578643"/>
                <a:gd name="connsiteX29" fmla="*/ 185738 w 735807"/>
                <a:gd name="connsiteY29" fmla="*/ 285750 h 578643"/>
                <a:gd name="connsiteX30" fmla="*/ 204788 w 735807"/>
                <a:gd name="connsiteY30" fmla="*/ 261938 h 578643"/>
                <a:gd name="connsiteX31" fmla="*/ 238126 w 735807"/>
                <a:gd name="connsiteY31" fmla="*/ 259556 h 578643"/>
                <a:gd name="connsiteX32" fmla="*/ 219075 w 735807"/>
                <a:gd name="connsiteY32" fmla="*/ 204787 h 578643"/>
                <a:gd name="connsiteX33" fmla="*/ 259557 w 735807"/>
                <a:gd name="connsiteY33" fmla="*/ 192881 h 578643"/>
                <a:gd name="connsiteX34" fmla="*/ 395288 w 735807"/>
                <a:gd name="connsiteY34" fmla="*/ 140494 h 578643"/>
                <a:gd name="connsiteX35" fmla="*/ 581025 w 735807"/>
                <a:gd name="connsiteY35" fmla="*/ 69056 h 578643"/>
                <a:gd name="connsiteX36" fmla="*/ 683419 w 735807"/>
                <a:gd name="connsiteY36" fmla="*/ 30956 h 578643"/>
                <a:gd name="connsiteX37" fmla="*/ 735807 w 735807"/>
                <a:gd name="connsiteY37" fmla="*/ 7144 h 578643"/>
                <a:gd name="connsiteX0" fmla="*/ 735807 w 735807"/>
                <a:gd name="connsiteY0" fmla="*/ 7144 h 533400"/>
                <a:gd name="connsiteX1" fmla="*/ 678657 w 735807"/>
                <a:gd name="connsiteY1" fmla="*/ 0 h 533400"/>
                <a:gd name="connsiteX2" fmla="*/ 640557 w 735807"/>
                <a:gd name="connsiteY2" fmla="*/ 0 h 533400"/>
                <a:gd name="connsiteX3" fmla="*/ 614363 w 735807"/>
                <a:gd name="connsiteY3" fmla="*/ 0 h 533400"/>
                <a:gd name="connsiteX4" fmla="*/ 566738 w 735807"/>
                <a:gd name="connsiteY4" fmla="*/ 14287 h 533400"/>
                <a:gd name="connsiteX5" fmla="*/ 526257 w 735807"/>
                <a:gd name="connsiteY5" fmla="*/ 23812 h 533400"/>
                <a:gd name="connsiteX6" fmla="*/ 507207 w 735807"/>
                <a:gd name="connsiteY6" fmla="*/ 33337 h 533400"/>
                <a:gd name="connsiteX7" fmla="*/ 442913 w 735807"/>
                <a:gd name="connsiteY7" fmla="*/ 40481 h 533400"/>
                <a:gd name="connsiteX8" fmla="*/ 323850 w 735807"/>
                <a:gd name="connsiteY8" fmla="*/ 57150 h 533400"/>
                <a:gd name="connsiteX9" fmla="*/ 259557 w 735807"/>
                <a:gd name="connsiteY9" fmla="*/ 66675 h 533400"/>
                <a:gd name="connsiteX10" fmla="*/ 180975 w 735807"/>
                <a:gd name="connsiteY10" fmla="*/ 80962 h 533400"/>
                <a:gd name="connsiteX11" fmla="*/ 169069 w 735807"/>
                <a:gd name="connsiteY11" fmla="*/ 88106 h 533400"/>
                <a:gd name="connsiteX12" fmla="*/ 128588 w 735807"/>
                <a:gd name="connsiteY12" fmla="*/ 97631 h 533400"/>
                <a:gd name="connsiteX13" fmla="*/ 95250 w 735807"/>
                <a:gd name="connsiteY13" fmla="*/ 107156 h 533400"/>
                <a:gd name="connsiteX14" fmla="*/ 76200 w 735807"/>
                <a:gd name="connsiteY14" fmla="*/ 121444 h 533400"/>
                <a:gd name="connsiteX15" fmla="*/ 54769 w 735807"/>
                <a:gd name="connsiteY15" fmla="*/ 140494 h 533400"/>
                <a:gd name="connsiteX16" fmla="*/ 28575 w 735807"/>
                <a:gd name="connsiteY16" fmla="*/ 176212 h 533400"/>
                <a:gd name="connsiteX17" fmla="*/ 4763 w 735807"/>
                <a:gd name="connsiteY17" fmla="*/ 242887 h 533400"/>
                <a:gd name="connsiteX18" fmla="*/ 2382 w 735807"/>
                <a:gd name="connsiteY18" fmla="*/ 307181 h 533400"/>
                <a:gd name="connsiteX19" fmla="*/ 0 w 735807"/>
                <a:gd name="connsiteY19" fmla="*/ 426244 h 533400"/>
                <a:gd name="connsiteX20" fmla="*/ 83344 w 735807"/>
                <a:gd name="connsiteY20" fmla="*/ 447675 h 533400"/>
                <a:gd name="connsiteX21" fmla="*/ 154782 w 735807"/>
                <a:gd name="connsiteY21" fmla="*/ 490537 h 533400"/>
                <a:gd name="connsiteX22" fmla="*/ 214313 w 735807"/>
                <a:gd name="connsiteY22" fmla="*/ 533400 h 533400"/>
                <a:gd name="connsiteX23" fmla="*/ 211932 w 735807"/>
                <a:gd name="connsiteY23" fmla="*/ 514351 h 533400"/>
                <a:gd name="connsiteX24" fmla="*/ 190500 w 735807"/>
                <a:gd name="connsiteY24" fmla="*/ 476250 h 533400"/>
                <a:gd name="connsiteX25" fmla="*/ 185737 w 735807"/>
                <a:gd name="connsiteY25" fmla="*/ 423863 h 533400"/>
                <a:gd name="connsiteX26" fmla="*/ 183357 w 735807"/>
                <a:gd name="connsiteY26" fmla="*/ 378619 h 533400"/>
                <a:gd name="connsiteX27" fmla="*/ 157163 w 735807"/>
                <a:gd name="connsiteY27" fmla="*/ 323850 h 533400"/>
                <a:gd name="connsiteX28" fmla="*/ 185738 w 735807"/>
                <a:gd name="connsiteY28" fmla="*/ 285750 h 533400"/>
                <a:gd name="connsiteX29" fmla="*/ 204788 w 735807"/>
                <a:gd name="connsiteY29" fmla="*/ 261938 h 533400"/>
                <a:gd name="connsiteX30" fmla="*/ 238126 w 735807"/>
                <a:gd name="connsiteY30" fmla="*/ 259556 h 533400"/>
                <a:gd name="connsiteX31" fmla="*/ 219075 w 735807"/>
                <a:gd name="connsiteY31" fmla="*/ 204787 h 533400"/>
                <a:gd name="connsiteX32" fmla="*/ 259557 w 735807"/>
                <a:gd name="connsiteY32" fmla="*/ 192881 h 533400"/>
                <a:gd name="connsiteX33" fmla="*/ 395288 w 735807"/>
                <a:gd name="connsiteY33" fmla="*/ 140494 h 533400"/>
                <a:gd name="connsiteX34" fmla="*/ 581025 w 735807"/>
                <a:gd name="connsiteY34" fmla="*/ 69056 h 533400"/>
                <a:gd name="connsiteX35" fmla="*/ 683419 w 735807"/>
                <a:gd name="connsiteY35" fmla="*/ 30956 h 533400"/>
                <a:gd name="connsiteX36" fmla="*/ 735807 w 735807"/>
                <a:gd name="connsiteY36" fmla="*/ 7144 h 533400"/>
                <a:gd name="connsiteX0" fmla="*/ 735807 w 735807"/>
                <a:gd name="connsiteY0" fmla="*/ 7144 h 533400"/>
                <a:gd name="connsiteX1" fmla="*/ 678657 w 735807"/>
                <a:gd name="connsiteY1" fmla="*/ 0 h 533400"/>
                <a:gd name="connsiteX2" fmla="*/ 640557 w 735807"/>
                <a:gd name="connsiteY2" fmla="*/ 0 h 533400"/>
                <a:gd name="connsiteX3" fmla="*/ 614363 w 735807"/>
                <a:gd name="connsiteY3" fmla="*/ 0 h 533400"/>
                <a:gd name="connsiteX4" fmla="*/ 566738 w 735807"/>
                <a:gd name="connsiteY4" fmla="*/ 14287 h 533400"/>
                <a:gd name="connsiteX5" fmla="*/ 526257 w 735807"/>
                <a:gd name="connsiteY5" fmla="*/ 23812 h 533400"/>
                <a:gd name="connsiteX6" fmla="*/ 507207 w 735807"/>
                <a:gd name="connsiteY6" fmla="*/ 33337 h 533400"/>
                <a:gd name="connsiteX7" fmla="*/ 442913 w 735807"/>
                <a:gd name="connsiteY7" fmla="*/ 40481 h 533400"/>
                <a:gd name="connsiteX8" fmla="*/ 323850 w 735807"/>
                <a:gd name="connsiteY8" fmla="*/ 57150 h 533400"/>
                <a:gd name="connsiteX9" fmla="*/ 259557 w 735807"/>
                <a:gd name="connsiteY9" fmla="*/ 66675 h 533400"/>
                <a:gd name="connsiteX10" fmla="*/ 180975 w 735807"/>
                <a:gd name="connsiteY10" fmla="*/ 80962 h 533400"/>
                <a:gd name="connsiteX11" fmla="*/ 169069 w 735807"/>
                <a:gd name="connsiteY11" fmla="*/ 88106 h 533400"/>
                <a:gd name="connsiteX12" fmla="*/ 128588 w 735807"/>
                <a:gd name="connsiteY12" fmla="*/ 97631 h 533400"/>
                <a:gd name="connsiteX13" fmla="*/ 95250 w 735807"/>
                <a:gd name="connsiteY13" fmla="*/ 107156 h 533400"/>
                <a:gd name="connsiteX14" fmla="*/ 76200 w 735807"/>
                <a:gd name="connsiteY14" fmla="*/ 121444 h 533400"/>
                <a:gd name="connsiteX15" fmla="*/ 54769 w 735807"/>
                <a:gd name="connsiteY15" fmla="*/ 140494 h 533400"/>
                <a:gd name="connsiteX16" fmla="*/ 28575 w 735807"/>
                <a:gd name="connsiteY16" fmla="*/ 176212 h 533400"/>
                <a:gd name="connsiteX17" fmla="*/ 4763 w 735807"/>
                <a:gd name="connsiteY17" fmla="*/ 242887 h 533400"/>
                <a:gd name="connsiteX18" fmla="*/ 2382 w 735807"/>
                <a:gd name="connsiteY18" fmla="*/ 307181 h 533400"/>
                <a:gd name="connsiteX19" fmla="*/ 0 w 735807"/>
                <a:gd name="connsiteY19" fmla="*/ 426244 h 533400"/>
                <a:gd name="connsiteX20" fmla="*/ 83344 w 735807"/>
                <a:gd name="connsiteY20" fmla="*/ 447675 h 533400"/>
                <a:gd name="connsiteX21" fmla="*/ 154782 w 735807"/>
                <a:gd name="connsiteY21" fmla="*/ 490537 h 533400"/>
                <a:gd name="connsiteX22" fmla="*/ 214313 w 735807"/>
                <a:gd name="connsiteY22" fmla="*/ 533400 h 533400"/>
                <a:gd name="connsiteX23" fmla="*/ 211932 w 735807"/>
                <a:gd name="connsiteY23" fmla="*/ 514351 h 533400"/>
                <a:gd name="connsiteX24" fmla="*/ 190500 w 735807"/>
                <a:gd name="connsiteY24" fmla="*/ 476250 h 533400"/>
                <a:gd name="connsiteX25" fmla="*/ 185737 w 735807"/>
                <a:gd name="connsiteY25" fmla="*/ 423863 h 533400"/>
                <a:gd name="connsiteX26" fmla="*/ 183357 w 735807"/>
                <a:gd name="connsiteY26" fmla="*/ 378619 h 533400"/>
                <a:gd name="connsiteX27" fmla="*/ 157163 w 735807"/>
                <a:gd name="connsiteY27" fmla="*/ 323850 h 533400"/>
                <a:gd name="connsiteX28" fmla="*/ 178594 w 735807"/>
                <a:gd name="connsiteY28" fmla="*/ 285750 h 533400"/>
                <a:gd name="connsiteX29" fmla="*/ 204788 w 735807"/>
                <a:gd name="connsiteY29" fmla="*/ 261938 h 533400"/>
                <a:gd name="connsiteX30" fmla="*/ 238126 w 735807"/>
                <a:gd name="connsiteY30" fmla="*/ 259556 h 533400"/>
                <a:gd name="connsiteX31" fmla="*/ 219075 w 735807"/>
                <a:gd name="connsiteY31" fmla="*/ 204787 h 533400"/>
                <a:gd name="connsiteX32" fmla="*/ 259557 w 735807"/>
                <a:gd name="connsiteY32" fmla="*/ 192881 h 533400"/>
                <a:gd name="connsiteX33" fmla="*/ 395288 w 735807"/>
                <a:gd name="connsiteY33" fmla="*/ 140494 h 533400"/>
                <a:gd name="connsiteX34" fmla="*/ 581025 w 735807"/>
                <a:gd name="connsiteY34" fmla="*/ 69056 h 533400"/>
                <a:gd name="connsiteX35" fmla="*/ 683419 w 735807"/>
                <a:gd name="connsiteY35" fmla="*/ 30956 h 533400"/>
                <a:gd name="connsiteX36" fmla="*/ 735807 w 735807"/>
                <a:gd name="connsiteY36" fmla="*/ 7144 h 533400"/>
                <a:gd name="connsiteX0" fmla="*/ 735807 w 735807"/>
                <a:gd name="connsiteY0" fmla="*/ 7144 h 533400"/>
                <a:gd name="connsiteX1" fmla="*/ 678657 w 735807"/>
                <a:gd name="connsiteY1" fmla="*/ 0 h 533400"/>
                <a:gd name="connsiteX2" fmla="*/ 640557 w 735807"/>
                <a:gd name="connsiteY2" fmla="*/ 0 h 533400"/>
                <a:gd name="connsiteX3" fmla="*/ 614363 w 735807"/>
                <a:gd name="connsiteY3" fmla="*/ 0 h 533400"/>
                <a:gd name="connsiteX4" fmla="*/ 566738 w 735807"/>
                <a:gd name="connsiteY4" fmla="*/ 14287 h 533400"/>
                <a:gd name="connsiteX5" fmla="*/ 526257 w 735807"/>
                <a:gd name="connsiteY5" fmla="*/ 23812 h 533400"/>
                <a:gd name="connsiteX6" fmla="*/ 507207 w 735807"/>
                <a:gd name="connsiteY6" fmla="*/ 33337 h 533400"/>
                <a:gd name="connsiteX7" fmla="*/ 442913 w 735807"/>
                <a:gd name="connsiteY7" fmla="*/ 40481 h 533400"/>
                <a:gd name="connsiteX8" fmla="*/ 323850 w 735807"/>
                <a:gd name="connsiteY8" fmla="*/ 57150 h 533400"/>
                <a:gd name="connsiteX9" fmla="*/ 259557 w 735807"/>
                <a:gd name="connsiteY9" fmla="*/ 66675 h 533400"/>
                <a:gd name="connsiteX10" fmla="*/ 180975 w 735807"/>
                <a:gd name="connsiteY10" fmla="*/ 80962 h 533400"/>
                <a:gd name="connsiteX11" fmla="*/ 169069 w 735807"/>
                <a:gd name="connsiteY11" fmla="*/ 88106 h 533400"/>
                <a:gd name="connsiteX12" fmla="*/ 128588 w 735807"/>
                <a:gd name="connsiteY12" fmla="*/ 97631 h 533400"/>
                <a:gd name="connsiteX13" fmla="*/ 95250 w 735807"/>
                <a:gd name="connsiteY13" fmla="*/ 107156 h 533400"/>
                <a:gd name="connsiteX14" fmla="*/ 76200 w 735807"/>
                <a:gd name="connsiteY14" fmla="*/ 121444 h 533400"/>
                <a:gd name="connsiteX15" fmla="*/ 54769 w 735807"/>
                <a:gd name="connsiteY15" fmla="*/ 140494 h 533400"/>
                <a:gd name="connsiteX16" fmla="*/ 28575 w 735807"/>
                <a:gd name="connsiteY16" fmla="*/ 176212 h 533400"/>
                <a:gd name="connsiteX17" fmla="*/ 4763 w 735807"/>
                <a:gd name="connsiteY17" fmla="*/ 242887 h 533400"/>
                <a:gd name="connsiteX18" fmla="*/ 2382 w 735807"/>
                <a:gd name="connsiteY18" fmla="*/ 307181 h 533400"/>
                <a:gd name="connsiteX19" fmla="*/ 0 w 735807"/>
                <a:gd name="connsiteY19" fmla="*/ 426244 h 533400"/>
                <a:gd name="connsiteX20" fmla="*/ 83344 w 735807"/>
                <a:gd name="connsiteY20" fmla="*/ 447675 h 533400"/>
                <a:gd name="connsiteX21" fmla="*/ 154782 w 735807"/>
                <a:gd name="connsiteY21" fmla="*/ 490537 h 533400"/>
                <a:gd name="connsiteX22" fmla="*/ 214313 w 735807"/>
                <a:gd name="connsiteY22" fmla="*/ 533400 h 533400"/>
                <a:gd name="connsiteX23" fmla="*/ 211932 w 735807"/>
                <a:gd name="connsiteY23" fmla="*/ 514351 h 533400"/>
                <a:gd name="connsiteX24" fmla="*/ 190500 w 735807"/>
                <a:gd name="connsiteY24" fmla="*/ 476250 h 533400"/>
                <a:gd name="connsiteX25" fmla="*/ 185737 w 735807"/>
                <a:gd name="connsiteY25" fmla="*/ 423863 h 533400"/>
                <a:gd name="connsiteX26" fmla="*/ 183357 w 735807"/>
                <a:gd name="connsiteY26" fmla="*/ 378619 h 533400"/>
                <a:gd name="connsiteX27" fmla="*/ 157163 w 735807"/>
                <a:gd name="connsiteY27" fmla="*/ 323850 h 533400"/>
                <a:gd name="connsiteX28" fmla="*/ 178594 w 735807"/>
                <a:gd name="connsiteY28" fmla="*/ 285750 h 533400"/>
                <a:gd name="connsiteX29" fmla="*/ 204788 w 735807"/>
                <a:gd name="connsiteY29" fmla="*/ 261938 h 533400"/>
                <a:gd name="connsiteX30" fmla="*/ 228601 w 735807"/>
                <a:gd name="connsiteY30" fmla="*/ 252412 h 533400"/>
                <a:gd name="connsiteX31" fmla="*/ 219075 w 735807"/>
                <a:gd name="connsiteY31" fmla="*/ 204787 h 533400"/>
                <a:gd name="connsiteX32" fmla="*/ 259557 w 735807"/>
                <a:gd name="connsiteY32" fmla="*/ 192881 h 533400"/>
                <a:gd name="connsiteX33" fmla="*/ 395288 w 735807"/>
                <a:gd name="connsiteY33" fmla="*/ 140494 h 533400"/>
                <a:gd name="connsiteX34" fmla="*/ 581025 w 735807"/>
                <a:gd name="connsiteY34" fmla="*/ 69056 h 533400"/>
                <a:gd name="connsiteX35" fmla="*/ 683419 w 735807"/>
                <a:gd name="connsiteY35" fmla="*/ 30956 h 533400"/>
                <a:gd name="connsiteX36" fmla="*/ 735807 w 735807"/>
                <a:gd name="connsiteY36" fmla="*/ 7144 h 533400"/>
                <a:gd name="connsiteX0" fmla="*/ 735807 w 735807"/>
                <a:gd name="connsiteY0" fmla="*/ 7144 h 533400"/>
                <a:gd name="connsiteX1" fmla="*/ 678657 w 735807"/>
                <a:gd name="connsiteY1" fmla="*/ 0 h 533400"/>
                <a:gd name="connsiteX2" fmla="*/ 640557 w 735807"/>
                <a:gd name="connsiteY2" fmla="*/ 0 h 533400"/>
                <a:gd name="connsiteX3" fmla="*/ 614363 w 735807"/>
                <a:gd name="connsiteY3" fmla="*/ 0 h 533400"/>
                <a:gd name="connsiteX4" fmla="*/ 566738 w 735807"/>
                <a:gd name="connsiteY4" fmla="*/ 14287 h 533400"/>
                <a:gd name="connsiteX5" fmla="*/ 526257 w 735807"/>
                <a:gd name="connsiteY5" fmla="*/ 23812 h 533400"/>
                <a:gd name="connsiteX6" fmla="*/ 507207 w 735807"/>
                <a:gd name="connsiteY6" fmla="*/ 33337 h 533400"/>
                <a:gd name="connsiteX7" fmla="*/ 442913 w 735807"/>
                <a:gd name="connsiteY7" fmla="*/ 40481 h 533400"/>
                <a:gd name="connsiteX8" fmla="*/ 323850 w 735807"/>
                <a:gd name="connsiteY8" fmla="*/ 57150 h 533400"/>
                <a:gd name="connsiteX9" fmla="*/ 259557 w 735807"/>
                <a:gd name="connsiteY9" fmla="*/ 66675 h 533400"/>
                <a:gd name="connsiteX10" fmla="*/ 180975 w 735807"/>
                <a:gd name="connsiteY10" fmla="*/ 80962 h 533400"/>
                <a:gd name="connsiteX11" fmla="*/ 169069 w 735807"/>
                <a:gd name="connsiteY11" fmla="*/ 88106 h 533400"/>
                <a:gd name="connsiteX12" fmla="*/ 128588 w 735807"/>
                <a:gd name="connsiteY12" fmla="*/ 97631 h 533400"/>
                <a:gd name="connsiteX13" fmla="*/ 95250 w 735807"/>
                <a:gd name="connsiteY13" fmla="*/ 107156 h 533400"/>
                <a:gd name="connsiteX14" fmla="*/ 69057 w 735807"/>
                <a:gd name="connsiteY14" fmla="*/ 126207 h 533400"/>
                <a:gd name="connsiteX15" fmla="*/ 54769 w 735807"/>
                <a:gd name="connsiteY15" fmla="*/ 140494 h 533400"/>
                <a:gd name="connsiteX16" fmla="*/ 28575 w 735807"/>
                <a:gd name="connsiteY16" fmla="*/ 176212 h 533400"/>
                <a:gd name="connsiteX17" fmla="*/ 4763 w 735807"/>
                <a:gd name="connsiteY17" fmla="*/ 242887 h 533400"/>
                <a:gd name="connsiteX18" fmla="*/ 2382 w 735807"/>
                <a:gd name="connsiteY18" fmla="*/ 307181 h 533400"/>
                <a:gd name="connsiteX19" fmla="*/ 0 w 735807"/>
                <a:gd name="connsiteY19" fmla="*/ 426244 h 533400"/>
                <a:gd name="connsiteX20" fmla="*/ 83344 w 735807"/>
                <a:gd name="connsiteY20" fmla="*/ 447675 h 533400"/>
                <a:gd name="connsiteX21" fmla="*/ 154782 w 735807"/>
                <a:gd name="connsiteY21" fmla="*/ 490537 h 533400"/>
                <a:gd name="connsiteX22" fmla="*/ 214313 w 735807"/>
                <a:gd name="connsiteY22" fmla="*/ 533400 h 533400"/>
                <a:gd name="connsiteX23" fmla="*/ 211932 w 735807"/>
                <a:gd name="connsiteY23" fmla="*/ 514351 h 533400"/>
                <a:gd name="connsiteX24" fmla="*/ 190500 w 735807"/>
                <a:gd name="connsiteY24" fmla="*/ 476250 h 533400"/>
                <a:gd name="connsiteX25" fmla="*/ 185737 w 735807"/>
                <a:gd name="connsiteY25" fmla="*/ 423863 h 533400"/>
                <a:gd name="connsiteX26" fmla="*/ 183357 w 735807"/>
                <a:gd name="connsiteY26" fmla="*/ 378619 h 533400"/>
                <a:gd name="connsiteX27" fmla="*/ 157163 w 735807"/>
                <a:gd name="connsiteY27" fmla="*/ 323850 h 533400"/>
                <a:gd name="connsiteX28" fmla="*/ 178594 w 735807"/>
                <a:gd name="connsiteY28" fmla="*/ 285750 h 533400"/>
                <a:gd name="connsiteX29" fmla="*/ 204788 w 735807"/>
                <a:gd name="connsiteY29" fmla="*/ 261938 h 533400"/>
                <a:gd name="connsiteX30" fmla="*/ 228601 w 735807"/>
                <a:gd name="connsiteY30" fmla="*/ 252412 h 533400"/>
                <a:gd name="connsiteX31" fmla="*/ 219075 w 735807"/>
                <a:gd name="connsiteY31" fmla="*/ 204787 h 533400"/>
                <a:gd name="connsiteX32" fmla="*/ 259557 w 735807"/>
                <a:gd name="connsiteY32" fmla="*/ 192881 h 533400"/>
                <a:gd name="connsiteX33" fmla="*/ 395288 w 735807"/>
                <a:gd name="connsiteY33" fmla="*/ 140494 h 533400"/>
                <a:gd name="connsiteX34" fmla="*/ 581025 w 735807"/>
                <a:gd name="connsiteY34" fmla="*/ 69056 h 533400"/>
                <a:gd name="connsiteX35" fmla="*/ 683419 w 735807"/>
                <a:gd name="connsiteY35" fmla="*/ 30956 h 533400"/>
                <a:gd name="connsiteX36" fmla="*/ 735807 w 735807"/>
                <a:gd name="connsiteY36" fmla="*/ 7144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5807" h="533400">
                  <a:moveTo>
                    <a:pt x="735807" y="7144"/>
                  </a:moveTo>
                  <a:lnTo>
                    <a:pt x="678657" y="0"/>
                  </a:lnTo>
                  <a:lnTo>
                    <a:pt x="640557" y="0"/>
                  </a:lnTo>
                  <a:lnTo>
                    <a:pt x="614363" y="0"/>
                  </a:lnTo>
                  <a:lnTo>
                    <a:pt x="566738" y="14287"/>
                  </a:lnTo>
                  <a:lnTo>
                    <a:pt x="526257" y="23812"/>
                  </a:lnTo>
                  <a:lnTo>
                    <a:pt x="507207" y="33337"/>
                  </a:lnTo>
                  <a:lnTo>
                    <a:pt x="442913" y="40481"/>
                  </a:lnTo>
                  <a:lnTo>
                    <a:pt x="323850" y="57150"/>
                  </a:lnTo>
                  <a:lnTo>
                    <a:pt x="259557" y="66675"/>
                  </a:lnTo>
                  <a:lnTo>
                    <a:pt x="180975" y="80962"/>
                  </a:lnTo>
                  <a:lnTo>
                    <a:pt x="169069" y="88106"/>
                  </a:lnTo>
                  <a:lnTo>
                    <a:pt x="128588" y="97631"/>
                  </a:lnTo>
                  <a:lnTo>
                    <a:pt x="95250" y="107156"/>
                  </a:lnTo>
                  <a:lnTo>
                    <a:pt x="69057" y="126207"/>
                  </a:lnTo>
                  <a:lnTo>
                    <a:pt x="54769" y="140494"/>
                  </a:lnTo>
                  <a:lnTo>
                    <a:pt x="28575" y="176212"/>
                  </a:lnTo>
                  <a:lnTo>
                    <a:pt x="4763" y="242887"/>
                  </a:lnTo>
                  <a:cubicBezTo>
                    <a:pt x="3969" y="264318"/>
                    <a:pt x="3176" y="285750"/>
                    <a:pt x="2382" y="307181"/>
                  </a:cubicBezTo>
                  <a:lnTo>
                    <a:pt x="0" y="426244"/>
                  </a:lnTo>
                  <a:lnTo>
                    <a:pt x="83344" y="447675"/>
                  </a:lnTo>
                  <a:lnTo>
                    <a:pt x="154782" y="490537"/>
                  </a:lnTo>
                  <a:lnTo>
                    <a:pt x="214313" y="533400"/>
                  </a:lnTo>
                  <a:lnTo>
                    <a:pt x="211932" y="514351"/>
                  </a:lnTo>
                  <a:lnTo>
                    <a:pt x="190500" y="476250"/>
                  </a:lnTo>
                  <a:lnTo>
                    <a:pt x="185737" y="423863"/>
                  </a:lnTo>
                  <a:lnTo>
                    <a:pt x="183357" y="378619"/>
                  </a:lnTo>
                  <a:lnTo>
                    <a:pt x="157163" y="323850"/>
                  </a:lnTo>
                  <a:lnTo>
                    <a:pt x="178594" y="285750"/>
                  </a:lnTo>
                  <a:lnTo>
                    <a:pt x="204788" y="261938"/>
                  </a:lnTo>
                  <a:lnTo>
                    <a:pt x="228601" y="252412"/>
                  </a:lnTo>
                  <a:lnTo>
                    <a:pt x="219075" y="204787"/>
                  </a:lnTo>
                  <a:lnTo>
                    <a:pt x="259557" y="192881"/>
                  </a:lnTo>
                  <a:lnTo>
                    <a:pt x="395288" y="140494"/>
                  </a:lnTo>
                  <a:lnTo>
                    <a:pt x="581025" y="69056"/>
                  </a:lnTo>
                  <a:lnTo>
                    <a:pt x="683419" y="30956"/>
                  </a:lnTo>
                  <a:lnTo>
                    <a:pt x="735807" y="7144"/>
                  </a:lnTo>
                  <a:close/>
                </a:path>
              </a:pathLst>
            </a:custGeom>
            <a:solidFill>
              <a:srgbClr val="9900C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920" name="Freeform 123919">
              <a:extLst>
                <a:ext uri="{FF2B5EF4-FFF2-40B4-BE49-F238E27FC236}">
                  <a16:creationId xmlns:a16="http://schemas.microsoft.com/office/drawing/2014/main" id="{D291082D-D8E8-4422-BC6E-AD779D44942F}"/>
                </a:ext>
              </a:extLst>
            </p:cNvPr>
            <p:cNvSpPr/>
            <p:nvPr/>
          </p:nvSpPr>
          <p:spPr>
            <a:xfrm>
              <a:off x="3378697" y="1845833"/>
              <a:ext cx="2355524" cy="438191"/>
            </a:xfrm>
            <a:custGeom>
              <a:avLst/>
              <a:gdLst>
                <a:gd name="connsiteX0" fmla="*/ 3029 w 2355704"/>
                <a:gd name="connsiteY0" fmla="*/ 180975 h 438150"/>
                <a:gd name="connsiteX1" fmla="*/ 167335 w 2355704"/>
                <a:gd name="connsiteY1" fmla="*/ 207169 h 438150"/>
                <a:gd name="connsiteX2" fmla="*/ 341167 w 2355704"/>
                <a:gd name="connsiteY2" fmla="*/ 228600 h 438150"/>
                <a:gd name="connsiteX3" fmla="*/ 450704 w 2355704"/>
                <a:gd name="connsiteY3" fmla="*/ 240506 h 438150"/>
                <a:gd name="connsiteX4" fmla="*/ 493567 w 2355704"/>
                <a:gd name="connsiteY4" fmla="*/ 233362 h 438150"/>
                <a:gd name="connsiteX5" fmla="*/ 553098 w 2355704"/>
                <a:gd name="connsiteY5" fmla="*/ 228600 h 438150"/>
                <a:gd name="connsiteX6" fmla="*/ 607867 w 2355704"/>
                <a:gd name="connsiteY6" fmla="*/ 214312 h 438150"/>
                <a:gd name="connsiteX7" fmla="*/ 645967 w 2355704"/>
                <a:gd name="connsiteY7" fmla="*/ 207169 h 438150"/>
                <a:gd name="connsiteX8" fmla="*/ 688829 w 2355704"/>
                <a:gd name="connsiteY8" fmla="*/ 202406 h 438150"/>
                <a:gd name="connsiteX9" fmla="*/ 729310 w 2355704"/>
                <a:gd name="connsiteY9" fmla="*/ 221456 h 438150"/>
                <a:gd name="connsiteX10" fmla="*/ 665017 w 2355704"/>
                <a:gd name="connsiteY10" fmla="*/ 276225 h 438150"/>
                <a:gd name="connsiteX11" fmla="*/ 726929 w 2355704"/>
                <a:gd name="connsiteY11" fmla="*/ 292894 h 438150"/>
                <a:gd name="connsiteX12" fmla="*/ 843610 w 2355704"/>
                <a:gd name="connsiteY12" fmla="*/ 321469 h 438150"/>
                <a:gd name="connsiteX13" fmla="*/ 986485 w 2355704"/>
                <a:gd name="connsiteY13" fmla="*/ 347662 h 438150"/>
                <a:gd name="connsiteX14" fmla="*/ 1105548 w 2355704"/>
                <a:gd name="connsiteY14" fmla="*/ 359569 h 438150"/>
                <a:gd name="connsiteX15" fmla="*/ 1269854 w 2355704"/>
                <a:gd name="connsiteY15" fmla="*/ 369094 h 438150"/>
                <a:gd name="connsiteX16" fmla="*/ 1400823 w 2355704"/>
                <a:gd name="connsiteY16" fmla="*/ 373856 h 438150"/>
                <a:gd name="connsiteX17" fmla="*/ 1384154 w 2355704"/>
                <a:gd name="connsiteY17" fmla="*/ 354806 h 438150"/>
                <a:gd name="connsiteX18" fmla="*/ 1457973 w 2355704"/>
                <a:gd name="connsiteY18" fmla="*/ 345281 h 438150"/>
                <a:gd name="connsiteX19" fmla="*/ 1519885 w 2355704"/>
                <a:gd name="connsiteY19" fmla="*/ 338137 h 438150"/>
                <a:gd name="connsiteX20" fmla="*/ 1557985 w 2355704"/>
                <a:gd name="connsiteY20" fmla="*/ 338137 h 438150"/>
                <a:gd name="connsiteX21" fmla="*/ 1505598 w 2355704"/>
                <a:gd name="connsiteY21" fmla="*/ 404812 h 438150"/>
                <a:gd name="connsiteX22" fmla="*/ 1574654 w 2355704"/>
                <a:gd name="connsiteY22" fmla="*/ 402431 h 438150"/>
                <a:gd name="connsiteX23" fmla="*/ 1829448 w 2355704"/>
                <a:gd name="connsiteY23" fmla="*/ 414337 h 438150"/>
                <a:gd name="connsiteX24" fmla="*/ 1853260 w 2355704"/>
                <a:gd name="connsiteY24" fmla="*/ 414337 h 438150"/>
                <a:gd name="connsiteX25" fmla="*/ 2181873 w 2355704"/>
                <a:gd name="connsiteY25" fmla="*/ 428625 h 438150"/>
                <a:gd name="connsiteX26" fmla="*/ 2274742 w 2355704"/>
                <a:gd name="connsiteY26" fmla="*/ 438150 h 438150"/>
                <a:gd name="connsiteX27" fmla="*/ 2319985 w 2355704"/>
                <a:gd name="connsiteY27" fmla="*/ 433387 h 438150"/>
                <a:gd name="connsiteX28" fmla="*/ 2355704 w 2355704"/>
                <a:gd name="connsiteY28" fmla="*/ 423862 h 438150"/>
                <a:gd name="connsiteX29" fmla="*/ 2296173 w 2355704"/>
                <a:gd name="connsiteY29" fmla="*/ 385762 h 438150"/>
                <a:gd name="connsiteX30" fmla="*/ 2236642 w 2355704"/>
                <a:gd name="connsiteY30" fmla="*/ 357187 h 438150"/>
                <a:gd name="connsiteX31" fmla="*/ 2117579 w 2355704"/>
                <a:gd name="connsiteY31" fmla="*/ 276225 h 438150"/>
                <a:gd name="connsiteX32" fmla="*/ 2022329 w 2355704"/>
                <a:gd name="connsiteY32" fmla="*/ 211931 h 438150"/>
                <a:gd name="connsiteX33" fmla="*/ 1958035 w 2355704"/>
                <a:gd name="connsiteY33" fmla="*/ 169069 h 438150"/>
                <a:gd name="connsiteX34" fmla="*/ 1946129 w 2355704"/>
                <a:gd name="connsiteY34" fmla="*/ 183356 h 438150"/>
                <a:gd name="connsiteX35" fmla="*/ 1874692 w 2355704"/>
                <a:gd name="connsiteY35" fmla="*/ 188119 h 438150"/>
                <a:gd name="connsiteX36" fmla="*/ 1734198 w 2355704"/>
                <a:gd name="connsiteY36" fmla="*/ 178594 h 438150"/>
                <a:gd name="connsiteX37" fmla="*/ 1693717 w 2355704"/>
                <a:gd name="connsiteY37" fmla="*/ 176212 h 438150"/>
                <a:gd name="connsiteX38" fmla="*/ 1669904 w 2355704"/>
                <a:gd name="connsiteY38" fmla="*/ 166687 h 438150"/>
                <a:gd name="connsiteX39" fmla="*/ 1688954 w 2355704"/>
                <a:gd name="connsiteY39" fmla="*/ 135731 h 438150"/>
                <a:gd name="connsiteX40" fmla="*/ 1665142 w 2355704"/>
                <a:gd name="connsiteY40" fmla="*/ 128587 h 438150"/>
                <a:gd name="connsiteX41" fmla="*/ 1617517 w 2355704"/>
                <a:gd name="connsiteY41" fmla="*/ 123825 h 438150"/>
                <a:gd name="connsiteX42" fmla="*/ 1555604 w 2355704"/>
                <a:gd name="connsiteY42" fmla="*/ 121444 h 438150"/>
                <a:gd name="connsiteX43" fmla="*/ 1484167 w 2355704"/>
                <a:gd name="connsiteY43" fmla="*/ 123825 h 438150"/>
                <a:gd name="connsiteX44" fmla="*/ 1360342 w 2355704"/>
                <a:gd name="connsiteY44" fmla="*/ 128587 h 438150"/>
                <a:gd name="connsiteX45" fmla="*/ 1303192 w 2355704"/>
                <a:gd name="connsiteY45" fmla="*/ 128587 h 438150"/>
                <a:gd name="connsiteX46" fmla="*/ 1219848 w 2355704"/>
                <a:gd name="connsiteY46" fmla="*/ 140494 h 438150"/>
                <a:gd name="connsiteX47" fmla="*/ 1224610 w 2355704"/>
                <a:gd name="connsiteY47" fmla="*/ 152400 h 438150"/>
                <a:gd name="connsiteX48" fmla="*/ 1107929 w 2355704"/>
                <a:gd name="connsiteY48" fmla="*/ 152400 h 438150"/>
                <a:gd name="connsiteX49" fmla="*/ 907904 w 2355704"/>
                <a:gd name="connsiteY49" fmla="*/ 133350 h 438150"/>
                <a:gd name="connsiteX50" fmla="*/ 829323 w 2355704"/>
                <a:gd name="connsiteY50" fmla="*/ 109537 h 438150"/>
                <a:gd name="connsiteX51" fmla="*/ 865042 w 2355704"/>
                <a:gd name="connsiteY51" fmla="*/ 66675 h 438150"/>
                <a:gd name="connsiteX52" fmla="*/ 826942 w 2355704"/>
                <a:gd name="connsiteY52" fmla="*/ 52387 h 438150"/>
                <a:gd name="connsiteX53" fmla="*/ 731692 w 2355704"/>
                <a:gd name="connsiteY53" fmla="*/ 30956 h 438150"/>
                <a:gd name="connsiteX54" fmla="*/ 610248 w 2355704"/>
                <a:gd name="connsiteY54" fmla="*/ 42862 h 438150"/>
                <a:gd name="connsiteX55" fmla="*/ 503092 w 2355704"/>
                <a:gd name="connsiteY55" fmla="*/ 59531 h 438150"/>
                <a:gd name="connsiteX56" fmla="*/ 334023 w 2355704"/>
                <a:gd name="connsiteY56" fmla="*/ 47625 h 438150"/>
                <a:gd name="connsiteX57" fmla="*/ 186385 w 2355704"/>
                <a:gd name="connsiteY57" fmla="*/ 26194 h 438150"/>
                <a:gd name="connsiteX58" fmla="*/ 60179 w 2355704"/>
                <a:gd name="connsiteY58" fmla="*/ 14287 h 438150"/>
                <a:gd name="connsiteX59" fmla="*/ 648 w 2355704"/>
                <a:gd name="connsiteY59" fmla="*/ 0 h 438150"/>
                <a:gd name="connsiteX60" fmla="*/ 3029 w 2355704"/>
                <a:gd name="connsiteY60" fmla="*/ 180975 h 438150"/>
                <a:gd name="connsiteX0" fmla="*/ 3029 w 2355704"/>
                <a:gd name="connsiteY0" fmla="*/ 180975 h 438150"/>
                <a:gd name="connsiteX1" fmla="*/ 167335 w 2355704"/>
                <a:gd name="connsiteY1" fmla="*/ 207169 h 438150"/>
                <a:gd name="connsiteX2" fmla="*/ 341167 w 2355704"/>
                <a:gd name="connsiteY2" fmla="*/ 228600 h 438150"/>
                <a:gd name="connsiteX3" fmla="*/ 450704 w 2355704"/>
                <a:gd name="connsiteY3" fmla="*/ 240506 h 438150"/>
                <a:gd name="connsiteX4" fmla="*/ 493567 w 2355704"/>
                <a:gd name="connsiteY4" fmla="*/ 233362 h 438150"/>
                <a:gd name="connsiteX5" fmla="*/ 553098 w 2355704"/>
                <a:gd name="connsiteY5" fmla="*/ 228600 h 438150"/>
                <a:gd name="connsiteX6" fmla="*/ 607867 w 2355704"/>
                <a:gd name="connsiteY6" fmla="*/ 214312 h 438150"/>
                <a:gd name="connsiteX7" fmla="*/ 645967 w 2355704"/>
                <a:gd name="connsiteY7" fmla="*/ 207169 h 438150"/>
                <a:gd name="connsiteX8" fmla="*/ 688829 w 2355704"/>
                <a:gd name="connsiteY8" fmla="*/ 202406 h 438150"/>
                <a:gd name="connsiteX9" fmla="*/ 729310 w 2355704"/>
                <a:gd name="connsiteY9" fmla="*/ 221456 h 438150"/>
                <a:gd name="connsiteX10" fmla="*/ 665017 w 2355704"/>
                <a:gd name="connsiteY10" fmla="*/ 276225 h 438150"/>
                <a:gd name="connsiteX11" fmla="*/ 726929 w 2355704"/>
                <a:gd name="connsiteY11" fmla="*/ 292894 h 438150"/>
                <a:gd name="connsiteX12" fmla="*/ 843610 w 2355704"/>
                <a:gd name="connsiteY12" fmla="*/ 321469 h 438150"/>
                <a:gd name="connsiteX13" fmla="*/ 986485 w 2355704"/>
                <a:gd name="connsiteY13" fmla="*/ 347662 h 438150"/>
                <a:gd name="connsiteX14" fmla="*/ 1105548 w 2355704"/>
                <a:gd name="connsiteY14" fmla="*/ 359569 h 438150"/>
                <a:gd name="connsiteX15" fmla="*/ 1269854 w 2355704"/>
                <a:gd name="connsiteY15" fmla="*/ 369094 h 438150"/>
                <a:gd name="connsiteX16" fmla="*/ 1400823 w 2355704"/>
                <a:gd name="connsiteY16" fmla="*/ 373856 h 438150"/>
                <a:gd name="connsiteX17" fmla="*/ 1384154 w 2355704"/>
                <a:gd name="connsiteY17" fmla="*/ 354806 h 438150"/>
                <a:gd name="connsiteX18" fmla="*/ 1457973 w 2355704"/>
                <a:gd name="connsiteY18" fmla="*/ 345281 h 438150"/>
                <a:gd name="connsiteX19" fmla="*/ 1519885 w 2355704"/>
                <a:gd name="connsiteY19" fmla="*/ 338137 h 438150"/>
                <a:gd name="connsiteX20" fmla="*/ 1557985 w 2355704"/>
                <a:gd name="connsiteY20" fmla="*/ 338137 h 438150"/>
                <a:gd name="connsiteX21" fmla="*/ 1505598 w 2355704"/>
                <a:gd name="connsiteY21" fmla="*/ 404812 h 438150"/>
                <a:gd name="connsiteX22" fmla="*/ 1574654 w 2355704"/>
                <a:gd name="connsiteY22" fmla="*/ 402431 h 438150"/>
                <a:gd name="connsiteX23" fmla="*/ 1829448 w 2355704"/>
                <a:gd name="connsiteY23" fmla="*/ 414337 h 438150"/>
                <a:gd name="connsiteX24" fmla="*/ 1853260 w 2355704"/>
                <a:gd name="connsiteY24" fmla="*/ 414337 h 438150"/>
                <a:gd name="connsiteX25" fmla="*/ 2181873 w 2355704"/>
                <a:gd name="connsiteY25" fmla="*/ 428625 h 438150"/>
                <a:gd name="connsiteX26" fmla="*/ 2274742 w 2355704"/>
                <a:gd name="connsiteY26" fmla="*/ 438150 h 438150"/>
                <a:gd name="connsiteX27" fmla="*/ 2319985 w 2355704"/>
                <a:gd name="connsiteY27" fmla="*/ 433387 h 438150"/>
                <a:gd name="connsiteX28" fmla="*/ 2355704 w 2355704"/>
                <a:gd name="connsiteY28" fmla="*/ 423862 h 438150"/>
                <a:gd name="connsiteX29" fmla="*/ 2296173 w 2355704"/>
                <a:gd name="connsiteY29" fmla="*/ 385762 h 438150"/>
                <a:gd name="connsiteX30" fmla="*/ 2236642 w 2355704"/>
                <a:gd name="connsiteY30" fmla="*/ 357187 h 438150"/>
                <a:gd name="connsiteX31" fmla="*/ 2117579 w 2355704"/>
                <a:gd name="connsiteY31" fmla="*/ 276225 h 438150"/>
                <a:gd name="connsiteX32" fmla="*/ 2022329 w 2355704"/>
                <a:gd name="connsiteY32" fmla="*/ 211931 h 438150"/>
                <a:gd name="connsiteX33" fmla="*/ 1958035 w 2355704"/>
                <a:gd name="connsiteY33" fmla="*/ 169069 h 438150"/>
                <a:gd name="connsiteX34" fmla="*/ 1946129 w 2355704"/>
                <a:gd name="connsiteY34" fmla="*/ 183356 h 438150"/>
                <a:gd name="connsiteX35" fmla="*/ 1874692 w 2355704"/>
                <a:gd name="connsiteY35" fmla="*/ 188119 h 438150"/>
                <a:gd name="connsiteX36" fmla="*/ 1734198 w 2355704"/>
                <a:gd name="connsiteY36" fmla="*/ 178594 h 438150"/>
                <a:gd name="connsiteX37" fmla="*/ 1693717 w 2355704"/>
                <a:gd name="connsiteY37" fmla="*/ 176212 h 438150"/>
                <a:gd name="connsiteX38" fmla="*/ 1669904 w 2355704"/>
                <a:gd name="connsiteY38" fmla="*/ 166687 h 438150"/>
                <a:gd name="connsiteX39" fmla="*/ 1688954 w 2355704"/>
                <a:gd name="connsiteY39" fmla="*/ 135731 h 438150"/>
                <a:gd name="connsiteX40" fmla="*/ 1665142 w 2355704"/>
                <a:gd name="connsiteY40" fmla="*/ 128587 h 438150"/>
                <a:gd name="connsiteX41" fmla="*/ 1617517 w 2355704"/>
                <a:gd name="connsiteY41" fmla="*/ 123825 h 438150"/>
                <a:gd name="connsiteX42" fmla="*/ 1555604 w 2355704"/>
                <a:gd name="connsiteY42" fmla="*/ 121444 h 438150"/>
                <a:gd name="connsiteX43" fmla="*/ 1484167 w 2355704"/>
                <a:gd name="connsiteY43" fmla="*/ 123825 h 438150"/>
                <a:gd name="connsiteX44" fmla="*/ 1360342 w 2355704"/>
                <a:gd name="connsiteY44" fmla="*/ 128587 h 438150"/>
                <a:gd name="connsiteX45" fmla="*/ 1303192 w 2355704"/>
                <a:gd name="connsiteY45" fmla="*/ 128587 h 438150"/>
                <a:gd name="connsiteX46" fmla="*/ 1219848 w 2355704"/>
                <a:gd name="connsiteY46" fmla="*/ 140494 h 438150"/>
                <a:gd name="connsiteX47" fmla="*/ 1224610 w 2355704"/>
                <a:gd name="connsiteY47" fmla="*/ 152400 h 438150"/>
                <a:gd name="connsiteX48" fmla="*/ 1096023 w 2355704"/>
                <a:gd name="connsiteY48" fmla="*/ 147637 h 438150"/>
                <a:gd name="connsiteX49" fmla="*/ 907904 w 2355704"/>
                <a:gd name="connsiteY49" fmla="*/ 133350 h 438150"/>
                <a:gd name="connsiteX50" fmla="*/ 829323 w 2355704"/>
                <a:gd name="connsiteY50" fmla="*/ 109537 h 438150"/>
                <a:gd name="connsiteX51" fmla="*/ 865042 w 2355704"/>
                <a:gd name="connsiteY51" fmla="*/ 66675 h 438150"/>
                <a:gd name="connsiteX52" fmla="*/ 826942 w 2355704"/>
                <a:gd name="connsiteY52" fmla="*/ 52387 h 438150"/>
                <a:gd name="connsiteX53" fmla="*/ 731692 w 2355704"/>
                <a:gd name="connsiteY53" fmla="*/ 30956 h 438150"/>
                <a:gd name="connsiteX54" fmla="*/ 610248 w 2355704"/>
                <a:gd name="connsiteY54" fmla="*/ 42862 h 438150"/>
                <a:gd name="connsiteX55" fmla="*/ 503092 w 2355704"/>
                <a:gd name="connsiteY55" fmla="*/ 59531 h 438150"/>
                <a:gd name="connsiteX56" fmla="*/ 334023 w 2355704"/>
                <a:gd name="connsiteY56" fmla="*/ 47625 h 438150"/>
                <a:gd name="connsiteX57" fmla="*/ 186385 w 2355704"/>
                <a:gd name="connsiteY57" fmla="*/ 26194 h 438150"/>
                <a:gd name="connsiteX58" fmla="*/ 60179 w 2355704"/>
                <a:gd name="connsiteY58" fmla="*/ 14287 h 438150"/>
                <a:gd name="connsiteX59" fmla="*/ 648 w 2355704"/>
                <a:gd name="connsiteY59" fmla="*/ 0 h 438150"/>
                <a:gd name="connsiteX60" fmla="*/ 3029 w 2355704"/>
                <a:gd name="connsiteY60" fmla="*/ 180975 h 438150"/>
                <a:gd name="connsiteX0" fmla="*/ 3029 w 2355704"/>
                <a:gd name="connsiteY0" fmla="*/ 180975 h 438150"/>
                <a:gd name="connsiteX1" fmla="*/ 167335 w 2355704"/>
                <a:gd name="connsiteY1" fmla="*/ 207169 h 438150"/>
                <a:gd name="connsiteX2" fmla="*/ 341167 w 2355704"/>
                <a:gd name="connsiteY2" fmla="*/ 228600 h 438150"/>
                <a:gd name="connsiteX3" fmla="*/ 450704 w 2355704"/>
                <a:gd name="connsiteY3" fmla="*/ 240506 h 438150"/>
                <a:gd name="connsiteX4" fmla="*/ 493567 w 2355704"/>
                <a:gd name="connsiteY4" fmla="*/ 233362 h 438150"/>
                <a:gd name="connsiteX5" fmla="*/ 553098 w 2355704"/>
                <a:gd name="connsiteY5" fmla="*/ 228600 h 438150"/>
                <a:gd name="connsiteX6" fmla="*/ 607867 w 2355704"/>
                <a:gd name="connsiteY6" fmla="*/ 214312 h 438150"/>
                <a:gd name="connsiteX7" fmla="*/ 645967 w 2355704"/>
                <a:gd name="connsiteY7" fmla="*/ 207169 h 438150"/>
                <a:gd name="connsiteX8" fmla="*/ 688829 w 2355704"/>
                <a:gd name="connsiteY8" fmla="*/ 202406 h 438150"/>
                <a:gd name="connsiteX9" fmla="*/ 729310 w 2355704"/>
                <a:gd name="connsiteY9" fmla="*/ 221456 h 438150"/>
                <a:gd name="connsiteX10" fmla="*/ 665017 w 2355704"/>
                <a:gd name="connsiteY10" fmla="*/ 276225 h 438150"/>
                <a:gd name="connsiteX11" fmla="*/ 726929 w 2355704"/>
                <a:gd name="connsiteY11" fmla="*/ 292894 h 438150"/>
                <a:gd name="connsiteX12" fmla="*/ 843610 w 2355704"/>
                <a:gd name="connsiteY12" fmla="*/ 321469 h 438150"/>
                <a:gd name="connsiteX13" fmla="*/ 986485 w 2355704"/>
                <a:gd name="connsiteY13" fmla="*/ 347662 h 438150"/>
                <a:gd name="connsiteX14" fmla="*/ 1105548 w 2355704"/>
                <a:gd name="connsiteY14" fmla="*/ 359569 h 438150"/>
                <a:gd name="connsiteX15" fmla="*/ 1269854 w 2355704"/>
                <a:gd name="connsiteY15" fmla="*/ 369094 h 438150"/>
                <a:gd name="connsiteX16" fmla="*/ 1400823 w 2355704"/>
                <a:gd name="connsiteY16" fmla="*/ 373856 h 438150"/>
                <a:gd name="connsiteX17" fmla="*/ 1384154 w 2355704"/>
                <a:gd name="connsiteY17" fmla="*/ 354806 h 438150"/>
                <a:gd name="connsiteX18" fmla="*/ 1457973 w 2355704"/>
                <a:gd name="connsiteY18" fmla="*/ 345281 h 438150"/>
                <a:gd name="connsiteX19" fmla="*/ 1519885 w 2355704"/>
                <a:gd name="connsiteY19" fmla="*/ 338137 h 438150"/>
                <a:gd name="connsiteX20" fmla="*/ 1557985 w 2355704"/>
                <a:gd name="connsiteY20" fmla="*/ 338137 h 438150"/>
                <a:gd name="connsiteX21" fmla="*/ 1505598 w 2355704"/>
                <a:gd name="connsiteY21" fmla="*/ 404812 h 438150"/>
                <a:gd name="connsiteX22" fmla="*/ 1574654 w 2355704"/>
                <a:gd name="connsiteY22" fmla="*/ 402431 h 438150"/>
                <a:gd name="connsiteX23" fmla="*/ 1829448 w 2355704"/>
                <a:gd name="connsiteY23" fmla="*/ 414337 h 438150"/>
                <a:gd name="connsiteX24" fmla="*/ 1853260 w 2355704"/>
                <a:gd name="connsiteY24" fmla="*/ 414337 h 438150"/>
                <a:gd name="connsiteX25" fmla="*/ 2181873 w 2355704"/>
                <a:gd name="connsiteY25" fmla="*/ 428625 h 438150"/>
                <a:gd name="connsiteX26" fmla="*/ 2274742 w 2355704"/>
                <a:gd name="connsiteY26" fmla="*/ 438150 h 438150"/>
                <a:gd name="connsiteX27" fmla="*/ 2319985 w 2355704"/>
                <a:gd name="connsiteY27" fmla="*/ 433387 h 438150"/>
                <a:gd name="connsiteX28" fmla="*/ 2355704 w 2355704"/>
                <a:gd name="connsiteY28" fmla="*/ 423862 h 438150"/>
                <a:gd name="connsiteX29" fmla="*/ 2296173 w 2355704"/>
                <a:gd name="connsiteY29" fmla="*/ 385762 h 438150"/>
                <a:gd name="connsiteX30" fmla="*/ 2236642 w 2355704"/>
                <a:gd name="connsiteY30" fmla="*/ 357187 h 438150"/>
                <a:gd name="connsiteX31" fmla="*/ 2117579 w 2355704"/>
                <a:gd name="connsiteY31" fmla="*/ 276225 h 438150"/>
                <a:gd name="connsiteX32" fmla="*/ 2022329 w 2355704"/>
                <a:gd name="connsiteY32" fmla="*/ 211931 h 438150"/>
                <a:gd name="connsiteX33" fmla="*/ 1958035 w 2355704"/>
                <a:gd name="connsiteY33" fmla="*/ 169069 h 438150"/>
                <a:gd name="connsiteX34" fmla="*/ 1946129 w 2355704"/>
                <a:gd name="connsiteY34" fmla="*/ 183356 h 438150"/>
                <a:gd name="connsiteX35" fmla="*/ 1874692 w 2355704"/>
                <a:gd name="connsiteY35" fmla="*/ 188119 h 438150"/>
                <a:gd name="connsiteX36" fmla="*/ 1734198 w 2355704"/>
                <a:gd name="connsiteY36" fmla="*/ 178594 h 438150"/>
                <a:gd name="connsiteX37" fmla="*/ 1693717 w 2355704"/>
                <a:gd name="connsiteY37" fmla="*/ 176212 h 438150"/>
                <a:gd name="connsiteX38" fmla="*/ 1669904 w 2355704"/>
                <a:gd name="connsiteY38" fmla="*/ 166687 h 438150"/>
                <a:gd name="connsiteX39" fmla="*/ 1688954 w 2355704"/>
                <a:gd name="connsiteY39" fmla="*/ 135731 h 438150"/>
                <a:gd name="connsiteX40" fmla="*/ 1665142 w 2355704"/>
                <a:gd name="connsiteY40" fmla="*/ 128587 h 438150"/>
                <a:gd name="connsiteX41" fmla="*/ 1617517 w 2355704"/>
                <a:gd name="connsiteY41" fmla="*/ 123825 h 438150"/>
                <a:gd name="connsiteX42" fmla="*/ 1555604 w 2355704"/>
                <a:gd name="connsiteY42" fmla="*/ 121444 h 438150"/>
                <a:gd name="connsiteX43" fmla="*/ 1484167 w 2355704"/>
                <a:gd name="connsiteY43" fmla="*/ 123825 h 438150"/>
                <a:gd name="connsiteX44" fmla="*/ 1360342 w 2355704"/>
                <a:gd name="connsiteY44" fmla="*/ 128587 h 438150"/>
                <a:gd name="connsiteX45" fmla="*/ 1303192 w 2355704"/>
                <a:gd name="connsiteY45" fmla="*/ 128587 h 438150"/>
                <a:gd name="connsiteX46" fmla="*/ 1219848 w 2355704"/>
                <a:gd name="connsiteY46" fmla="*/ 140494 h 438150"/>
                <a:gd name="connsiteX47" fmla="*/ 1224610 w 2355704"/>
                <a:gd name="connsiteY47" fmla="*/ 152400 h 438150"/>
                <a:gd name="connsiteX48" fmla="*/ 1096023 w 2355704"/>
                <a:gd name="connsiteY48" fmla="*/ 147637 h 438150"/>
                <a:gd name="connsiteX49" fmla="*/ 922192 w 2355704"/>
                <a:gd name="connsiteY49" fmla="*/ 130969 h 438150"/>
                <a:gd name="connsiteX50" fmla="*/ 829323 w 2355704"/>
                <a:gd name="connsiteY50" fmla="*/ 109537 h 438150"/>
                <a:gd name="connsiteX51" fmla="*/ 865042 w 2355704"/>
                <a:gd name="connsiteY51" fmla="*/ 66675 h 438150"/>
                <a:gd name="connsiteX52" fmla="*/ 826942 w 2355704"/>
                <a:gd name="connsiteY52" fmla="*/ 52387 h 438150"/>
                <a:gd name="connsiteX53" fmla="*/ 731692 w 2355704"/>
                <a:gd name="connsiteY53" fmla="*/ 30956 h 438150"/>
                <a:gd name="connsiteX54" fmla="*/ 610248 w 2355704"/>
                <a:gd name="connsiteY54" fmla="*/ 42862 h 438150"/>
                <a:gd name="connsiteX55" fmla="*/ 503092 w 2355704"/>
                <a:gd name="connsiteY55" fmla="*/ 59531 h 438150"/>
                <a:gd name="connsiteX56" fmla="*/ 334023 w 2355704"/>
                <a:gd name="connsiteY56" fmla="*/ 47625 h 438150"/>
                <a:gd name="connsiteX57" fmla="*/ 186385 w 2355704"/>
                <a:gd name="connsiteY57" fmla="*/ 26194 h 438150"/>
                <a:gd name="connsiteX58" fmla="*/ 60179 w 2355704"/>
                <a:gd name="connsiteY58" fmla="*/ 14287 h 438150"/>
                <a:gd name="connsiteX59" fmla="*/ 648 w 2355704"/>
                <a:gd name="connsiteY59" fmla="*/ 0 h 438150"/>
                <a:gd name="connsiteX60" fmla="*/ 3029 w 2355704"/>
                <a:gd name="connsiteY60" fmla="*/ 180975 h 438150"/>
                <a:gd name="connsiteX0" fmla="*/ 3029 w 2355704"/>
                <a:gd name="connsiteY0" fmla="*/ 180975 h 438150"/>
                <a:gd name="connsiteX1" fmla="*/ 167335 w 2355704"/>
                <a:gd name="connsiteY1" fmla="*/ 207169 h 438150"/>
                <a:gd name="connsiteX2" fmla="*/ 341167 w 2355704"/>
                <a:gd name="connsiteY2" fmla="*/ 228600 h 438150"/>
                <a:gd name="connsiteX3" fmla="*/ 450704 w 2355704"/>
                <a:gd name="connsiteY3" fmla="*/ 240506 h 438150"/>
                <a:gd name="connsiteX4" fmla="*/ 493567 w 2355704"/>
                <a:gd name="connsiteY4" fmla="*/ 233362 h 438150"/>
                <a:gd name="connsiteX5" fmla="*/ 553098 w 2355704"/>
                <a:gd name="connsiteY5" fmla="*/ 228600 h 438150"/>
                <a:gd name="connsiteX6" fmla="*/ 607867 w 2355704"/>
                <a:gd name="connsiteY6" fmla="*/ 214312 h 438150"/>
                <a:gd name="connsiteX7" fmla="*/ 645967 w 2355704"/>
                <a:gd name="connsiteY7" fmla="*/ 207169 h 438150"/>
                <a:gd name="connsiteX8" fmla="*/ 688829 w 2355704"/>
                <a:gd name="connsiteY8" fmla="*/ 202406 h 438150"/>
                <a:gd name="connsiteX9" fmla="*/ 729310 w 2355704"/>
                <a:gd name="connsiteY9" fmla="*/ 221456 h 438150"/>
                <a:gd name="connsiteX10" fmla="*/ 665017 w 2355704"/>
                <a:gd name="connsiteY10" fmla="*/ 276225 h 438150"/>
                <a:gd name="connsiteX11" fmla="*/ 726929 w 2355704"/>
                <a:gd name="connsiteY11" fmla="*/ 292894 h 438150"/>
                <a:gd name="connsiteX12" fmla="*/ 843610 w 2355704"/>
                <a:gd name="connsiteY12" fmla="*/ 321469 h 438150"/>
                <a:gd name="connsiteX13" fmla="*/ 986485 w 2355704"/>
                <a:gd name="connsiteY13" fmla="*/ 347662 h 438150"/>
                <a:gd name="connsiteX14" fmla="*/ 1105548 w 2355704"/>
                <a:gd name="connsiteY14" fmla="*/ 359569 h 438150"/>
                <a:gd name="connsiteX15" fmla="*/ 1269854 w 2355704"/>
                <a:gd name="connsiteY15" fmla="*/ 369094 h 438150"/>
                <a:gd name="connsiteX16" fmla="*/ 1400823 w 2355704"/>
                <a:gd name="connsiteY16" fmla="*/ 373856 h 438150"/>
                <a:gd name="connsiteX17" fmla="*/ 1384154 w 2355704"/>
                <a:gd name="connsiteY17" fmla="*/ 354806 h 438150"/>
                <a:gd name="connsiteX18" fmla="*/ 1457973 w 2355704"/>
                <a:gd name="connsiteY18" fmla="*/ 345281 h 438150"/>
                <a:gd name="connsiteX19" fmla="*/ 1519885 w 2355704"/>
                <a:gd name="connsiteY19" fmla="*/ 338137 h 438150"/>
                <a:gd name="connsiteX20" fmla="*/ 1557985 w 2355704"/>
                <a:gd name="connsiteY20" fmla="*/ 338137 h 438150"/>
                <a:gd name="connsiteX21" fmla="*/ 1505598 w 2355704"/>
                <a:gd name="connsiteY21" fmla="*/ 404812 h 438150"/>
                <a:gd name="connsiteX22" fmla="*/ 1574654 w 2355704"/>
                <a:gd name="connsiteY22" fmla="*/ 402431 h 438150"/>
                <a:gd name="connsiteX23" fmla="*/ 1829448 w 2355704"/>
                <a:gd name="connsiteY23" fmla="*/ 414337 h 438150"/>
                <a:gd name="connsiteX24" fmla="*/ 1853260 w 2355704"/>
                <a:gd name="connsiteY24" fmla="*/ 414337 h 438150"/>
                <a:gd name="connsiteX25" fmla="*/ 2181873 w 2355704"/>
                <a:gd name="connsiteY25" fmla="*/ 428625 h 438150"/>
                <a:gd name="connsiteX26" fmla="*/ 2274742 w 2355704"/>
                <a:gd name="connsiteY26" fmla="*/ 438150 h 438150"/>
                <a:gd name="connsiteX27" fmla="*/ 2319985 w 2355704"/>
                <a:gd name="connsiteY27" fmla="*/ 433387 h 438150"/>
                <a:gd name="connsiteX28" fmla="*/ 2355704 w 2355704"/>
                <a:gd name="connsiteY28" fmla="*/ 423862 h 438150"/>
                <a:gd name="connsiteX29" fmla="*/ 2296173 w 2355704"/>
                <a:gd name="connsiteY29" fmla="*/ 385762 h 438150"/>
                <a:gd name="connsiteX30" fmla="*/ 2236642 w 2355704"/>
                <a:gd name="connsiteY30" fmla="*/ 357187 h 438150"/>
                <a:gd name="connsiteX31" fmla="*/ 2117579 w 2355704"/>
                <a:gd name="connsiteY31" fmla="*/ 276225 h 438150"/>
                <a:gd name="connsiteX32" fmla="*/ 2022329 w 2355704"/>
                <a:gd name="connsiteY32" fmla="*/ 211931 h 438150"/>
                <a:gd name="connsiteX33" fmla="*/ 1958035 w 2355704"/>
                <a:gd name="connsiteY33" fmla="*/ 169069 h 438150"/>
                <a:gd name="connsiteX34" fmla="*/ 1946129 w 2355704"/>
                <a:gd name="connsiteY34" fmla="*/ 183356 h 438150"/>
                <a:gd name="connsiteX35" fmla="*/ 1874692 w 2355704"/>
                <a:gd name="connsiteY35" fmla="*/ 188119 h 438150"/>
                <a:gd name="connsiteX36" fmla="*/ 1734198 w 2355704"/>
                <a:gd name="connsiteY36" fmla="*/ 178594 h 438150"/>
                <a:gd name="connsiteX37" fmla="*/ 1693717 w 2355704"/>
                <a:gd name="connsiteY37" fmla="*/ 176212 h 438150"/>
                <a:gd name="connsiteX38" fmla="*/ 1669904 w 2355704"/>
                <a:gd name="connsiteY38" fmla="*/ 166687 h 438150"/>
                <a:gd name="connsiteX39" fmla="*/ 1688954 w 2355704"/>
                <a:gd name="connsiteY39" fmla="*/ 135731 h 438150"/>
                <a:gd name="connsiteX40" fmla="*/ 1665142 w 2355704"/>
                <a:gd name="connsiteY40" fmla="*/ 128587 h 438150"/>
                <a:gd name="connsiteX41" fmla="*/ 1617517 w 2355704"/>
                <a:gd name="connsiteY41" fmla="*/ 123825 h 438150"/>
                <a:gd name="connsiteX42" fmla="*/ 1555604 w 2355704"/>
                <a:gd name="connsiteY42" fmla="*/ 121444 h 438150"/>
                <a:gd name="connsiteX43" fmla="*/ 1484167 w 2355704"/>
                <a:gd name="connsiteY43" fmla="*/ 123825 h 438150"/>
                <a:gd name="connsiteX44" fmla="*/ 1360342 w 2355704"/>
                <a:gd name="connsiteY44" fmla="*/ 128587 h 438150"/>
                <a:gd name="connsiteX45" fmla="*/ 1303192 w 2355704"/>
                <a:gd name="connsiteY45" fmla="*/ 128587 h 438150"/>
                <a:gd name="connsiteX46" fmla="*/ 1219848 w 2355704"/>
                <a:gd name="connsiteY46" fmla="*/ 140494 h 438150"/>
                <a:gd name="connsiteX47" fmla="*/ 1224610 w 2355704"/>
                <a:gd name="connsiteY47" fmla="*/ 152400 h 438150"/>
                <a:gd name="connsiteX48" fmla="*/ 1096023 w 2355704"/>
                <a:gd name="connsiteY48" fmla="*/ 147637 h 438150"/>
                <a:gd name="connsiteX49" fmla="*/ 922192 w 2355704"/>
                <a:gd name="connsiteY49" fmla="*/ 130969 h 438150"/>
                <a:gd name="connsiteX50" fmla="*/ 829323 w 2355704"/>
                <a:gd name="connsiteY50" fmla="*/ 109537 h 438150"/>
                <a:gd name="connsiteX51" fmla="*/ 865042 w 2355704"/>
                <a:gd name="connsiteY51" fmla="*/ 66675 h 438150"/>
                <a:gd name="connsiteX52" fmla="*/ 807892 w 2355704"/>
                <a:gd name="connsiteY52" fmla="*/ 42862 h 438150"/>
                <a:gd name="connsiteX53" fmla="*/ 731692 w 2355704"/>
                <a:gd name="connsiteY53" fmla="*/ 30956 h 438150"/>
                <a:gd name="connsiteX54" fmla="*/ 610248 w 2355704"/>
                <a:gd name="connsiteY54" fmla="*/ 42862 h 438150"/>
                <a:gd name="connsiteX55" fmla="*/ 503092 w 2355704"/>
                <a:gd name="connsiteY55" fmla="*/ 59531 h 438150"/>
                <a:gd name="connsiteX56" fmla="*/ 334023 w 2355704"/>
                <a:gd name="connsiteY56" fmla="*/ 47625 h 438150"/>
                <a:gd name="connsiteX57" fmla="*/ 186385 w 2355704"/>
                <a:gd name="connsiteY57" fmla="*/ 26194 h 438150"/>
                <a:gd name="connsiteX58" fmla="*/ 60179 w 2355704"/>
                <a:gd name="connsiteY58" fmla="*/ 14287 h 438150"/>
                <a:gd name="connsiteX59" fmla="*/ 648 w 2355704"/>
                <a:gd name="connsiteY59" fmla="*/ 0 h 438150"/>
                <a:gd name="connsiteX60" fmla="*/ 3029 w 2355704"/>
                <a:gd name="connsiteY60" fmla="*/ 180975 h 438150"/>
                <a:gd name="connsiteX0" fmla="*/ 3029 w 2355704"/>
                <a:gd name="connsiteY0" fmla="*/ 180975 h 438150"/>
                <a:gd name="connsiteX1" fmla="*/ 167335 w 2355704"/>
                <a:gd name="connsiteY1" fmla="*/ 207169 h 438150"/>
                <a:gd name="connsiteX2" fmla="*/ 341167 w 2355704"/>
                <a:gd name="connsiteY2" fmla="*/ 228600 h 438150"/>
                <a:gd name="connsiteX3" fmla="*/ 450704 w 2355704"/>
                <a:gd name="connsiteY3" fmla="*/ 240506 h 438150"/>
                <a:gd name="connsiteX4" fmla="*/ 493567 w 2355704"/>
                <a:gd name="connsiteY4" fmla="*/ 233362 h 438150"/>
                <a:gd name="connsiteX5" fmla="*/ 553098 w 2355704"/>
                <a:gd name="connsiteY5" fmla="*/ 228600 h 438150"/>
                <a:gd name="connsiteX6" fmla="*/ 607867 w 2355704"/>
                <a:gd name="connsiteY6" fmla="*/ 214312 h 438150"/>
                <a:gd name="connsiteX7" fmla="*/ 645967 w 2355704"/>
                <a:gd name="connsiteY7" fmla="*/ 207169 h 438150"/>
                <a:gd name="connsiteX8" fmla="*/ 688829 w 2355704"/>
                <a:gd name="connsiteY8" fmla="*/ 202406 h 438150"/>
                <a:gd name="connsiteX9" fmla="*/ 729310 w 2355704"/>
                <a:gd name="connsiteY9" fmla="*/ 221456 h 438150"/>
                <a:gd name="connsiteX10" fmla="*/ 665017 w 2355704"/>
                <a:gd name="connsiteY10" fmla="*/ 276225 h 438150"/>
                <a:gd name="connsiteX11" fmla="*/ 726929 w 2355704"/>
                <a:gd name="connsiteY11" fmla="*/ 292894 h 438150"/>
                <a:gd name="connsiteX12" fmla="*/ 843610 w 2355704"/>
                <a:gd name="connsiteY12" fmla="*/ 321469 h 438150"/>
                <a:gd name="connsiteX13" fmla="*/ 986485 w 2355704"/>
                <a:gd name="connsiteY13" fmla="*/ 347662 h 438150"/>
                <a:gd name="connsiteX14" fmla="*/ 1105548 w 2355704"/>
                <a:gd name="connsiteY14" fmla="*/ 359569 h 438150"/>
                <a:gd name="connsiteX15" fmla="*/ 1269854 w 2355704"/>
                <a:gd name="connsiteY15" fmla="*/ 369094 h 438150"/>
                <a:gd name="connsiteX16" fmla="*/ 1400823 w 2355704"/>
                <a:gd name="connsiteY16" fmla="*/ 373856 h 438150"/>
                <a:gd name="connsiteX17" fmla="*/ 1384154 w 2355704"/>
                <a:gd name="connsiteY17" fmla="*/ 354806 h 438150"/>
                <a:gd name="connsiteX18" fmla="*/ 1457973 w 2355704"/>
                <a:gd name="connsiteY18" fmla="*/ 345281 h 438150"/>
                <a:gd name="connsiteX19" fmla="*/ 1519885 w 2355704"/>
                <a:gd name="connsiteY19" fmla="*/ 338137 h 438150"/>
                <a:gd name="connsiteX20" fmla="*/ 1557985 w 2355704"/>
                <a:gd name="connsiteY20" fmla="*/ 338137 h 438150"/>
                <a:gd name="connsiteX21" fmla="*/ 1505598 w 2355704"/>
                <a:gd name="connsiteY21" fmla="*/ 404812 h 438150"/>
                <a:gd name="connsiteX22" fmla="*/ 1574654 w 2355704"/>
                <a:gd name="connsiteY22" fmla="*/ 402431 h 438150"/>
                <a:gd name="connsiteX23" fmla="*/ 1829448 w 2355704"/>
                <a:gd name="connsiteY23" fmla="*/ 414337 h 438150"/>
                <a:gd name="connsiteX24" fmla="*/ 1853260 w 2355704"/>
                <a:gd name="connsiteY24" fmla="*/ 414337 h 438150"/>
                <a:gd name="connsiteX25" fmla="*/ 2181873 w 2355704"/>
                <a:gd name="connsiteY25" fmla="*/ 428625 h 438150"/>
                <a:gd name="connsiteX26" fmla="*/ 2274742 w 2355704"/>
                <a:gd name="connsiteY26" fmla="*/ 438150 h 438150"/>
                <a:gd name="connsiteX27" fmla="*/ 2319985 w 2355704"/>
                <a:gd name="connsiteY27" fmla="*/ 433387 h 438150"/>
                <a:gd name="connsiteX28" fmla="*/ 2355704 w 2355704"/>
                <a:gd name="connsiteY28" fmla="*/ 423862 h 438150"/>
                <a:gd name="connsiteX29" fmla="*/ 2296173 w 2355704"/>
                <a:gd name="connsiteY29" fmla="*/ 385762 h 438150"/>
                <a:gd name="connsiteX30" fmla="*/ 2236642 w 2355704"/>
                <a:gd name="connsiteY30" fmla="*/ 357187 h 438150"/>
                <a:gd name="connsiteX31" fmla="*/ 2117579 w 2355704"/>
                <a:gd name="connsiteY31" fmla="*/ 276225 h 438150"/>
                <a:gd name="connsiteX32" fmla="*/ 2022329 w 2355704"/>
                <a:gd name="connsiteY32" fmla="*/ 211931 h 438150"/>
                <a:gd name="connsiteX33" fmla="*/ 1958035 w 2355704"/>
                <a:gd name="connsiteY33" fmla="*/ 169069 h 438150"/>
                <a:gd name="connsiteX34" fmla="*/ 1946129 w 2355704"/>
                <a:gd name="connsiteY34" fmla="*/ 183356 h 438150"/>
                <a:gd name="connsiteX35" fmla="*/ 1874692 w 2355704"/>
                <a:gd name="connsiteY35" fmla="*/ 188119 h 438150"/>
                <a:gd name="connsiteX36" fmla="*/ 1734198 w 2355704"/>
                <a:gd name="connsiteY36" fmla="*/ 178594 h 438150"/>
                <a:gd name="connsiteX37" fmla="*/ 1693717 w 2355704"/>
                <a:gd name="connsiteY37" fmla="*/ 176212 h 438150"/>
                <a:gd name="connsiteX38" fmla="*/ 1669904 w 2355704"/>
                <a:gd name="connsiteY38" fmla="*/ 166687 h 438150"/>
                <a:gd name="connsiteX39" fmla="*/ 1688954 w 2355704"/>
                <a:gd name="connsiteY39" fmla="*/ 135731 h 438150"/>
                <a:gd name="connsiteX40" fmla="*/ 1665142 w 2355704"/>
                <a:gd name="connsiteY40" fmla="*/ 128587 h 438150"/>
                <a:gd name="connsiteX41" fmla="*/ 1617517 w 2355704"/>
                <a:gd name="connsiteY41" fmla="*/ 123825 h 438150"/>
                <a:gd name="connsiteX42" fmla="*/ 1555604 w 2355704"/>
                <a:gd name="connsiteY42" fmla="*/ 121444 h 438150"/>
                <a:gd name="connsiteX43" fmla="*/ 1484167 w 2355704"/>
                <a:gd name="connsiteY43" fmla="*/ 123825 h 438150"/>
                <a:gd name="connsiteX44" fmla="*/ 1360342 w 2355704"/>
                <a:gd name="connsiteY44" fmla="*/ 128587 h 438150"/>
                <a:gd name="connsiteX45" fmla="*/ 1303192 w 2355704"/>
                <a:gd name="connsiteY45" fmla="*/ 128587 h 438150"/>
                <a:gd name="connsiteX46" fmla="*/ 1219848 w 2355704"/>
                <a:gd name="connsiteY46" fmla="*/ 140494 h 438150"/>
                <a:gd name="connsiteX47" fmla="*/ 1224610 w 2355704"/>
                <a:gd name="connsiteY47" fmla="*/ 152400 h 438150"/>
                <a:gd name="connsiteX48" fmla="*/ 1096023 w 2355704"/>
                <a:gd name="connsiteY48" fmla="*/ 147637 h 438150"/>
                <a:gd name="connsiteX49" fmla="*/ 922192 w 2355704"/>
                <a:gd name="connsiteY49" fmla="*/ 130969 h 438150"/>
                <a:gd name="connsiteX50" fmla="*/ 829323 w 2355704"/>
                <a:gd name="connsiteY50" fmla="*/ 109537 h 438150"/>
                <a:gd name="connsiteX51" fmla="*/ 865042 w 2355704"/>
                <a:gd name="connsiteY51" fmla="*/ 66675 h 438150"/>
                <a:gd name="connsiteX52" fmla="*/ 807892 w 2355704"/>
                <a:gd name="connsiteY52" fmla="*/ 42862 h 438150"/>
                <a:gd name="connsiteX53" fmla="*/ 724548 w 2355704"/>
                <a:gd name="connsiteY53" fmla="*/ 30956 h 438150"/>
                <a:gd name="connsiteX54" fmla="*/ 610248 w 2355704"/>
                <a:gd name="connsiteY54" fmla="*/ 42862 h 438150"/>
                <a:gd name="connsiteX55" fmla="*/ 503092 w 2355704"/>
                <a:gd name="connsiteY55" fmla="*/ 59531 h 438150"/>
                <a:gd name="connsiteX56" fmla="*/ 334023 w 2355704"/>
                <a:gd name="connsiteY56" fmla="*/ 47625 h 438150"/>
                <a:gd name="connsiteX57" fmla="*/ 186385 w 2355704"/>
                <a:gd name="connsiteY57" fmla="*/ 26194 h 438150"/>
                <a:gd name="connsiteX58" fmla="*/ 60179 w 2355704"/>
                <a:gd name="connsiteY58" fmla="*/ 14287 h 438150"/>
                <a:gd name="connsiteX59" fmla="*/ 648 w 2355704"/>
                <a:gd name="connsiteY59" fmla="*/ 0 h 438150"/>
                <a:gd name="connsiteX60" fmla="*/ 3029 w 2355704"/>
                <a:gd name="connsiteY60" fmla="*/ 180975 h 438150"/>
                <a:gd name="connsiteX0" fmla="*/ 3029 w 2355704"/>
                <a:gd name="connsiteY0" fmla="*/ 180975 h 438150"/>
                <a:gd name="connsiteX1" fmla="*/ 167335 w 2355704"/>
                <a:gd name="connsiteY1" fmla="*/ 207169 h 438150"/>
                <a:gd name="connsiteX2" fmla="*/ 341167 w 2355704"/>
                <a:gd name="connsiteY2" fmla="*/ 228600 h 438150"/>
                <a:gd name="connsiteX3" fmla="*/ 450704 w 2355704"/>
                <a:gd name="connsiteY3" fmla="*/ 240506 h 438150"/>
                <a:gd name="connsiteX4" fmla="*/ 493567 w 2355704"/>
                <a:gd name="connsiteY4" fmla="*/ 233362 h 438150"/>
                <a:gd name="connsiteX5" fmla="*/ 553098 w 2355704"/>
                <a:gd name="connsiteY5" fmla="*/ 228600 h 438150"/>
                <a:gd name="connsiteX6" fmla="*/ 607867 w 2355704"/>
                <a:gd name="connsiteY6" fmla="*/ 214312 h 438150"/>
                <a:gd name="connsiteX7" fmla="*/ 645967 w 2355704"/>
                <a:gd name="connsiteY7" fmla="*/ 207169 h 438150"/>
                <a:gd name="connsiteX8" fmla="*/ 688829 w 2355704"/>
                <a:gd name="connsiteY8" fmla="*/ 202406 h 438150"/>
                <a:gd name="connsiteX9" fmla="*/ 729310 w 2355704"/>
                <a:gd name="connsiteY9" fmla="*/ 221456 h 438150"/>
                <a:gd name="connsiteX10" fmla="*/ 665017 w 2355704"/>
                <a:gd name="connsiteY10" fmla="*/ 276225 h 438150"/>
                <a:gd name="connsiteX11" fmla="*/ 726929 w 2355704"/>
                <a:gd name="connsiteY11" fmla="*/ 292894 h 438150"/>
                <a:gd name="connsiteX12" fmla="*/ 843610 w 2355704"/>
                <a:gd name="connsiteY12" fmla="*/ 321469 h 438150"/>
                <a:gd name="connsiteX13" fmla="*/ 986485 w 2355704"/>
                <a:gd name="connsiteY13" fmla="*/ 347662 h 438150"/>
                <a:gd name="connsiteX14" fmla="*/ 1105548 w 2355704"/>
                <a:gd name="connsiteY14" fmla="*/ 359569 h 438150"/>
                <a:gd name="connsiteX15" fmla="*/ 1269854 w 2355704"/>
                <a:gd name="connsiteY15" fmla="*/ 369094 h 438150"/>
                <a:gd name="connsiteX16" fmla="*/ 1400823 w 2355704"/>
                <a:gd name="connsiteY16" fmla="*/ 373856 h 438150"/>
                <a:gd name="connsiteX17" fmla="*/ 1384154 w 2355704"/>
                <a:gd name="connsiteY17" fmla="*/ 354806 h 438150"/>
                <a:gd name="connsiteX18" fmla="*/ 1457973 w 2355704"/>
                <a:gd name="connsiteY18" fmla="*/ 345281 h 438150"/>
                <a:gd name="connsiteX19" fmla="*/ 1519885 w 2355704"/>
                <a:gd name="connsiteY19" fmla="*/ 338137 h 438150"/>
                <a:gd name="connsiteX20" fmla="*/ 1557985 w 2355704"/>
                <a:gd name="connsiteY20" fmla="*/ 338137 h 438150"/>
                <a:gd name="connsiteX21" fmla="*/ 1505598 w 2355704"/>
                <a:gd name="connsiteY21" fmla="*/ 404812 h 438150"/>
                <a:gd name="connsiteX22" fmla="*/ 1574654 w 2355704"/>
                <a:gd name="connsiteY22" fmla="*/ 402431 h 438150"/>
                <a:gd name="connsiteX23" fmla="*/ 1829448 w 2355704"/>
                <a:gd name="connsiteY23" fmla="*/ 414337 h 438150"/>
                <a:gd name="connsiteX24" fmla="*/ 1853260 w 2355704"/>
                <a:gd name="connsiteY24" fmla="*/ 414337 h 438150"/>
                <a:gd name="connsiteX25" fmla="*/ 2181873 w 2355704"/>
                <a:gd name="connsiteY25" fmla="*/ 428625 h 438150"/>
                <a:gd name="connsiteX26" fmla="*/ 2274742 w 2355704"/>
                <a:gd name="connsiteY26" fmla="*/ 438150 h 438150"/>
                <a:gd name="connsiteX27" fmla="*/ 2319985 w 2355704"/>
                <a:gd name="connsiteY27" fmla="*/ 433387 h 438150"/>
                <a:gd name="connsiteX28" fmla="*/ 2355704 w 2355704"/>
                <a:gd name="connsiteY28" fmla="*/ 423862 h 438150"/>
                <a:gd name="connsiteX29" fmla="*/ 2296173 w 2355704"/>
                <a:gd name="connsiteY29" fmla="*/ 385762 h 438150"/>
                <a:gd name="connsiteX30" fmla="*/ 2236642 w 2355704"/>
                <a:gd name="connsiteY30" fmla="*/ 357187 h 438150"/>
                <a:gd name="connsiteX31" fmla="*/ 2117579 w 2355704"/>
                <a:gd name="connsiteY31" fmla="*/ 276225 h 438150"/>
                <a:gd name="connsiteX32" fmla="*/ 2022329 w 2355704"/>
                <a:gd name="connsiteY32" fmla="*/ 211931 h 438150"/>
                <a:gd name="connsiteX33" fmla="*/ 1958035 w 2355704"/>
                <a:gd name="connsiteY33" fmla="*/ 169069 h 438150"/>
                <a:gd name="connsiteX34" fmla="*/ 1946129 w 2355704"/>
                <a:gd name="connsiteY34" fmla="*/ 183356 h 438150"/>
                <a:gd name="connsiteX35" fmla="*/ 1874692 w 2355704"/>
                <a:gd name="connsiteY35" fmla="*/ 188119 h 438150"/>
                <a:gd name="connsiteX36" fmla="*/ 1734198 w 2355704"/>
                <a:gd name="connsiteY36" fmla="*/ 178594 h 438150"/>
                <a:gd name="connsiteX37" fmla="*/ 1693717 w 2355704"/>
                <a:gd name="connsiteY37" fmla="*/ 176212 h 438150"/>
                <a:gd name="connsiteX38" fmla="*/ 1669904 w 2355704"/>
                <a:gd name="connsiteY38" fmla="*/ 166687 h 438150"/>
                <a:gd name="connsiteX39" fmla="*/ 1688954 w 2355704"/>
                <a:gd name="connsiteY39" fmla="*/ 135731 h 438150"/>
                <a:gd name="connsiteX40" fmla="*/ 1665142 w 2355704"/>
                <a:gd name="connsiteY40" fmla="*/ 128587 h 438150"/>
                <a:gd name="connsiteX41" fmla="*/ 1617517 w 2355704"/>
                <a:gd name="connsiteY41" fmla="*/ 123825 h 438150"/>
                <a:gd name="connsiteX42" fmla="*/ 1555604 w 2355704"/>
                <a:gd name="connsiteY42" fmla="*/ 121444 h 438150"/>
                <a:gd name="connsiteX43" fmla="*/ 1484167 w 2355704"/>
                <a:gd name="connsiteY43" fmla="*/ 123825 h 438150"/>
                <a:gd name="connsiteX44" fmla="*/ 1360342 w 2355704"/>
                <a:gd name="connsiteY44" fmla="*/ 128587 h 438150"/>
                <a:gd name="connsiteX45" fmla="*/ 1303192 w 2355704"/>
                <a:gd name="connsiteY45" fmla="*/ 128587 h 438150"/>
                <a:gd name="connsiteX46" fmla="*/ 1219848 w 2355704"/>
                <a:gd name="connsiteY46" fmla="*/ 140494 h 438150"/>
                <a:gd name="connsiteX47" fmla="*/ 1224610 w 2355704"/>
                <a:gd name="connsiteY47" fmla="*/ 152400 h 438150"/>
                <a:gd name="connsiteX48" fmla="*/ 1096023 w 2355704"/>
                <a:gd name="connsiteY48" fmla="*/ 147637 h 438150"/>
                <a:gd name="connsiteX49" fmla="*/ 922192 w 2355704"/>
                <a:gd name="connsiteY49" fmla="*/ 130969 h 438150"/>
                <a:gd name="connsiteX50" fmla="*/ 829323 w 2355704"/>
                <a:gd name="connsiteY50" fmla="*/ 109537 h 438150"/>
                <a:gd name="connsiteX51" fmla="*/ 865042 w 2355704"/>
                <a:gd name="connsiteY51" fmla="*/ 66675 h 438150"/>
                <a:gd name="connsiteX52" fmla="*/ 807892 w 2355704"/>
                <a:gd name="connsiteY52" fmla="*/ 42862 h 438150"/>
                <a:gd name="connsiteX53" fmla="*/ 724548 w 2355704"/>
                <a:gd name="connsiteY53" fmla="*/ 30956 h 438150"/>
                <a:gd name="connsiteX54" fmla="*/ 610248 w 2355704"/>
                <a:gd name="connsiteY54" fmla="*/ 42862 h 438150"/>
                <a:gd name="connsiteX55" fmla="*/ 503092 w 2355704"/>
                <a:gd name="connsiteY55" fmla="*/ 59531 h 438150"/>
                <a:gd name="connsiteX56" fmla="*/ 326879 w 2355704"/>
                <a:gd name="connsiteY56" fmla="*/ 45244 h 438150"/>
                <a:gd name="connsiteX57" fmla="*/ 186385 w 2355704"/>
                <a:gd name="connsiteY57" fmla="*/ 26194 h 438150"/>
                <a:gd name="connsiteX58" fmla="*/ 60179 w 2355704"/>
                <a:gd name="connsiteY58" fmla="*/ 14287 h 438150"/>
                <a:gd name="connsiteX59" fmla="*/ 648 w 2355704"/>
                <a:gd name="connsiteY59" fmla="*/ 0 h 438150"/>
                <a:gd name="connsiteX60" fmla="*/ 3029 w 2355704"/>
                <a:gd name="connsiteY60" fmla="*/ 180975 h 438150"/>
                <a:gd name="connsiteX0" fmla="*/ 3029 w 2355704"/>
                <a:gd name="connsiteY0" fmla="*/ 180975 h 438150"/>
                <a:gd name="connsiteX1" fmla="*/ 167335 w 2355704"/>
                <a:gd name="connsiteY1" fmla="*/ 207169 h 438150"/>
                <a:gd name="connsiteX2" fmla="*/ 341167 w 2355704"/>
                <a:gd name="connsiteY2" fmla="*/ 228600 h 438150"/>
                <a:gd name="connsiteX3" fmla="*/ 450704 w 2355704"/>
                <a:gd name="connsiteY3" fmla="*/ 240506 h 438150"/>
                <a:gd name="connsiteX4" fmla="*/ 493567 w 2355704"/>
                <a:gd name="connsiteY4" fmla="*/ 233362 h 438150"/>
                <a:gd name="connsiteX5" fmla="*/ 553098 w 2355704"/>
                <a:gd name="connsiteY5" fmla="*/ 228600 h 438150"/>
                <a:gd name="connsiteX6" fmla="*/ 607867 w 2355704"/>
                <a:gd name="connsiteY6" fmla="*/ 214312 h 438150"/>
                <a:gd name="connsiteX7" fmla="*/ 645967 w 2355704"/>
                <a:gd name="connsiteY7" fmla="*/ 207169 h 438150"/>
                <a:gd name="connsiteX8" fmla="*/ 688829 w 2355704"/>
                <a:gd name="connsiteY8" fmla="*/ 202406 h 438150"/>
                <a:gd name="connsiteX9" fmla="*/ 729310 w 2355704"/>
                <a:gd name="connsiteY9" fmla="*/ 221456 h 438150"/>
                <a:gd name="connsiteX10" fmla="*/ 665017 w 2355704"/>
                <a:gd name="connsiteY10" fmla="*/ 276225 h 438150"/>
                <a:gd name="connsiteX11" fmla="*/ 726929 w 2355704"/>
                <a:gd name="connsiteY11" fmla="*/ 292894 h 438150"/>
                <a:gd name="connsiteX12" fmla="*/ 843610 w 2355704"/>
                <a:gd name="connsiteY12" fmla="*/ 321469 h 438150"/>
                <a:gd name="connsiteX13" fmla="*/ 986485 w 2355704"/>
                <a:gd name="connsiteY13" fmla="*/ 347662 h 438150"/>
                <a:gd name="connsiteX14" fmla="*/ 1105548 w 2355704"/>
                <a:gd name="connsiteY14" fmla="*/ 359569 h 438150"/>
                <a:gd name="connsiteX15" fmla="*/ 1269854 w 2355704"/>
                <a:gd name="connsiteY15" fmla="*/ 369094 h 438150"/>
                <a:gd name="connsiteX16" fmla="*/ 1400823 w 2355704"/>
                <a:gd name="connsiteY16" fmla="*/ 373856 h 438150"/>
                <a:gd name="connsiteX17" fmla="*/ 1384154 w 2355704"/>
                <a:gd name="connsiteY17" fmla="*/ 354806 h 438150"/>
                <a:gd name="connsiteX18" fmla="*/ 1457973 w 2355704"/>
                <a:gd name="connsiteY18" fmla="*/ 345281 h 438150"/>
                <a:gd name="connsiteX19" fmla="*/ 1519885 w 2355704"/>
                <a:gd name="connsiteY19" fmla="*/ 338137 h 438150"/>
                <a:gd name="connsiteX20" fmla="*/ 1557985 w 2355704"/>
                <a:gd name="connsiteY20" fmla="*/ 338137 h 438150"/>
                <a:gd name="connsiteX21" fmla="*/ 1505598 w 2355704"/>
                <a:gd name="connsiteY21" fmla="*/ 404812 h 438150"/>
                <a:gd name="connsiteX22" fmla="*/ 1574654 w 2355704"/>
                <a:gd name="connsiteY22" fmla="*/ 402431 h 438150"/>
                <a:gd name="connsiteX23" fmla="*/ 1829448 w 2355704"/>
                <a:gd name="connsiteY23" fmla="*/ 414337 h 438150"/>
                <a:gd name="connsiteX24" fmla="*/ 1853260 w 2355704"/>
                <a:gd name="connsiteY24" fmla="*/ 414337 h 438150"/>
                <a:gd name="connsiteX25" fmla="*/ 2181873 w 2355704"/>
                <a:gd name="connsiteY25" fmla="*/ 428625 h 438150"/>
                <a:gd name="connsiteX26" fmla="*/ 2274742 w 2355704"/>
                <a:gd name="connsiteY26" fmla="*/ 438150 h 438150"/>
                <a:gd name="connsiteX27" fmla="*/ 2319985 w 2355704"/>
                <a:gd name="connsiteY27" fmla="*/ 433387 h 438150"/>
                <a:gd name="connsiteX28" fmla="*/ 2355704 w 2355704"/>
                <a:gd name="connsiteY28" fmla="*/ 423862 h 438150"/>
                <a:gd name="connsiteX29" fmla="*/ 2296173 w 2355704"/>
                <a:gd name="connsiteY29" fmla="*/ 385762 h 438150"/>
                <a:gd name="connsiteX30" fmla="*/ 2236642 w 2355704"/>
                <a:gd name="connsiteY30" fmla="*/ 357187 h 438150"/>
                <a:gd name="connsiteX31" fmla="*/ 2117579 w 2355704"/>
                <a:gd name="connsiteY31" fmla="*/ 276225 h 438150"/>
                <a:gd name="connsiteX32" fmla="*/ 2022329 w 2355704"/>
                <a:gd name="connsiteY32" fmla="*/ 211931 h 438150"/>
                <a:gd name="connsiteX33" fmla="*/ 1958035 w 2355704"/>
                <a:gd name="connsiteY33" fmla="*/ 169069 h 438150"/>
                <a:gd name="connsiteX34" fmla="*/ 1946129 w 2355704"/>
                <a:gd name="connsiteY34" fmla="*/ 183356 h 438150"/>
                <a:gd name="connsiteX35" fmla="*/ 1874692 w 2355704"/>
                <a:gd name="connsiteY35" fmla="*/ 188119 h 438150"/>
                <a:gd name="connsiteX36" fmla="*/ 1734198 w 2355704"/>
                <a:gd name="connsiteY36" fmla="*/ 178594 h 438150"/>
                <a:gd name="connsiteX37" fmla="*/ 1693717 w 2355704"/>
                <a:gd name="connsiteY37" fmla="*/ 176212 h 438150"/>
                <a:gd name="connsiteX38" fmla="*/ 1669904 w 2355704"/>
                <a:gd name="connsiteY38" fmla="*/ 166687 h 438150"/>
                <a:gd name="connsiteX39" fmla="*/ 1688954 w 2355704"/>
                <a:gd name="connsiteY39" fmla="*/ 135731 h 438150"/>
                <a:gd name="connsiteX40" fmla="*/ 1665142 w 2355704"/>
                <a:gd name="connsiteY40" fmla="*/ 128587 h 438150"/>
                <a:gd name="connsiteX41" fmla="*/ 1617517 w 2355704"/>
                <a:gd name="connsiteY41" fmla="*/ 123825 h 438150"/>
                <a:gd name="connsiteX42" fmla="*/ 1555604 w 2355704"/>
                <a:gd name="connsiteY42" fmla="*/ 121444 h 438150"/>
                <a:gd name="connsiteX43" fmla="*/ 1484167 w 2355704"/>
                <a:gd name="connsiteY43" fmla="*/ 123825 h 438150"/>
                <a:gd name="connsiteX44" fmla="*/ 1360342 w 2355704"/>
                <a:gd name="connsiteY44" fmla="*/ 128587 h 438150"/>
                <a:gd name="connsiteX45" fmla="*/ 1303192 w 2355704"/>
                <a:gd name="connsiteY45" fmla="*/ 128587 h 438150"/>
                <a:gd name="connsiteX46" fmla="*/ 1219848 w 2355704"/>
                <a:gd name="connsiteY46" fmla="*/ 140494 h 438150"/>
                <a:gd name="connsiteX47" fmla="*/ 1224610 w 2355704"/>
                <a:gd name="connsiteY47" fmla="*/ 152400 h 438150"/>
                <a:gd name="connsiteX48" fmla="*/ 1096023 w 2355704"/>
                <a:gd name="connsiteY48" fmla="*/ 147637 h 438150"/>
                <a:gd name="connsiteX49" fmla="*/ 922192 w 2355704"/>
                <a:gd name="connsiteY49" fmla="*/ 130969 h 438150"/>
                <a:gd name="connsiteX50" fmla="*/ 829323 w 2355704"/>
                <a:gd name="connsiteY50" fmla="*/ 109537 h 438150"/>
                <a:gd name="connsiteX51" fmla="*/ 865042 w 2355704"/>
                <a:gd name="connsiteY51" fmla="*/ 66675 h 438150"/>
                <a:gd name="connsiteX52" fmla="*/ 807892 w 2355704"/>
                <a:gd name="connsiteY52" fmla="*/ 42862 h 438150"/>
                <a:gd name="connsiteX53" fmla="*/ 724548 w 2355704"/>
                <a:gd name="connsiteY53" fmla="*/ 30956 h 438150"/>
                <a:gd name="connsiteX54" fmla="*/ 610248 w 2355704"/>
                <a:gd name="connsiteY54" fmla="*/ 42862 h 438150"/>
                <a:gd name="connsiteX55" fmla="*/ 498329 w 2355704"/>
                <a:gd name="connsiteY55" fmla="*/ 50006 h 438150"/>
                <a:gd name="connsiteX56" fmla="*/ 326879 w 2355704"/>
                <a:gd name="connsiteY56" fmla="*/ 45244 h 438150"/>
                <a:gd name="connsiteX57" fmla="*/ 186385 w 2355704"/>
                <a:gd name="connsiteY57" fmla="*/ 26194 h 438150"/>
                <a:gd name="connsiteX58" fmla="*/ 60179 w 2355704"/>
                <a:gd name="connsiteY58" fmla="*/ 14287 h 438150"/>
                <a:gd name="connsiteX59" fmla="*/ 648 w 2355704"/>
                <a:gd name="connsiteY59" fmla="*/ 0 h 438150"/>
                <a:gd name="connsiteX60" fmla="*/ 3029 w 2355704"/>
                <a:gd name="connsiteY60" fmla="*/ 180975 h 438150"/>
                <a:gd name="connsiteX0" fmla="*/ 3029 w 2355704"/>
                <a:gd name="connsiteY0" fmla="*/ 180975 h 438150"/>
                <a:gd name="connsiteX1" fmla="*/ 167335 w 2355704"/>
                <a:gd name="connsiteY1" fmla="*/ 207169 h 438150"/>
                <a:gd name="connsiteX2" fmla="*/ 341167 w 2355704"/>
                <a:gd name="connsiteY2" fmla="*/ 228600 h 438150"/>
                <a:gd name="connsiteX3" fmla="*/ 450704 w 2355704"/>
                <a:gd name="connsiteY3" fmla="*/ 240506 h 438150"/>
                <a:gd name="connsiteX4" fmla="*/ 493567 w 2355704"/>
                <a:gd name="connsiteY4" fmla="*/ 233362 h 438150"/>
                <a:gd name="connsiteX5" fmla="*/ 553098 w 2355704"/>
                <a:gd name="connsiteY5" fmla="*/ 228600 h 438150"/>
                <a:gd name="connsiteX6" fmla="*/ 607867 w 2355704"/>
                <a:gd name="connsiteY6" fmla="*/ 214312 h 438150"/>
                <a:gd name="connsiteX7" fmla="*/ 645967 w 2355704"/>
                <a:gd name="connsiteY7" fmla="*/ 207169 h 438150"/>
                <a:gd name="connsiteX8" fmla="*/ 688829 w 2355704"/>
                <a:gd name="connsiteY8" fmla="*/ 202406 h 438150"/>
                <a:gd name="connsiteX9" fmla="*/ 729310 w 2355704"/>
                <a:gd name="connsiteY9" fmla="*/ 221456 h 438150"/>
                <a:gd name="connsiteX10" fmla="*/ 665017 w 2355704"/>
                <a:gd name="connsiteY10" fmla="*/ 276225 h 438150"/>
                <a:gd name="connsiteX11" fmla="*/ 726929 w 2355704"/>
                <a:gd name="connsiteY11" fmla="*/ 292894 h 438150"/>
                <a:gd name="connsiteX12" fmla="*/ 843610 w 2355704"/>
                <a:gd name="connsiteY12" fmla="*/ 321469 h 438150"/>
                <a:gd name="connsiteX13" fmla="*/ 986485 w 2355704"/>
                <a:gd name="connsiteY13" fmla="*/ 347662 h 438150"/>
                <a:gd name="connsiteX14" fmla="*/ 1105548 w 2355704"/>
                <a:gd name="connsiteY14" fmla="*/ 359569 h 438150"/>
                <a:gd name="connsiteX15" fmla="*/ 1269854 w 2355704"/>
                <a:gd name="connsiteY15" fmla="*/ 369094 h 438150"/>
                <a:gd name="connsiteX16" fmla="*/ 1400823 w 2355704"/>
                <a:gd name="connsiteY16" fmla="*/ 373856 h 438150"/>
                <a:gd name="connsiteX17" fmla="*/ 1384154 w 2355704"/>
                <a:gd name="connsiteY17" fmla="*/ 354806 h 438150"/>
                <a:gd name="connsiteX18" fmla="*/ 1457973 w 2355704"/>
                <a:gd name="connsiteY18" fmla="*/ 345281 h 438150"/>
                <a:gd name="connsiteX19" fmla="*/ 1519885 w 2355704"/>
                <a:gd name="connsiteY19" fmla="*/ 338137 h 438150"/>
                <a:gd name="connsiteX20" fmla="*/ 1557985 w 2355704"/>
                <a:gd name="connsiteY20" fmla="*/ 338137 h 438150"/>
                <a:gd name="connsiteX21" fmla="*/ 1505598 w 2355704"/>
                <a:gd name="connsiteY21" fmla="*/ 404812 h 438150"/>
                <a:gd name="connsiteX22" fmla="*/ 1574654 w 2355704"/>
                <a:gd name="connsiteY22" fmla="*/ 402431 h 438150"/>
                <a:gd name="connsiteX23" fmla="*/ 1829448 w 2355704"/>
                <a:gd name="connsiteY23" fmla="*/ 414337 h 438150"/>
                <a:gd name="connsiteX24" fmla="*/ 1853260 w 2355704"/>
                <a:gd name="connsiteY24" fmla="*/ 414337 h 438150"/>
                <a:gd name="connsiteX25" fmla="*/ 2181873 w 2355704"/>
                <a:gd name="connsiteY25" fmla="*/ 428625 h 438150"/>
                <a:gd name="connsiteX26" fmla="*/ 2274742 w 2355704"/>
                <a:gd name="connsiteY26" fmla="*/ 438150 h 438150"/>
                <a:gd name="connsiteX27" fmla="*/ 2319985 w 2355704"/>
                <a:gd name="connsiteY27" fmla="*/ 433387 h 438150"/>
                <a:gd name="connsiteX28" fmla="*/ 2355704 w 2355704"/>
                <a:gd name="connsiteY28" fmla="*/ 423862 h 438150"/>
                <a:gd name="connsiteX29" fmla="*/ 2296173 w 2355704"/>
                <a:gd name="connsiteY29" fmla="*/ 385762 h 438150"/>
                <a:gd name="connsiteX30" fmla="*/ 2236642 w 2355704"/>
                <a:gd name="connsiteY30" fmla="*/ 357187 h 438150"/>
                <a:gd name="connsiteX31" fmla="*/ 2117579 w 2355704"/>
                <a:gd name="connsiteY31" fmla="*/ 276225 h 438150"/>
                <a:gd name="connsiteX32" fmla="*/ 2022329 w 2355704"/>
                <a:gd name="connsiteY32" fmla="*/ 211931 h 438150"/>
                <a:gd name="connsiteX33" fmla="*/ 1958035 w 2355704"/>
                <a:gd name="connsiteY33" fmla="*/ 169069 h 438150"/>
                <a:gd name="connsiteX34" fmla="*/ 1946129 w 2355704"/>
                <a:gd name="connsiteY34" fmla="*/ 183356 h 438150"/>
                <a:gd name="connsiteX35" fmla="*/ 1874692 w 2355704"/>
                <a:gd name="connsiteY35" fmla="*/ 188119 h 438150"/>
                <a:gd name="connsiteX36" fmla="*/ 1734198 w 2355704"/>
                <a:gd name="connsiteY36" fmla="*/ 178594 h 438150"/>
                <a:gd name="connsiteX37" fmla="*/ 1693717 w 2355704"/>
                <a:gd name="connsiteY37" fmla="*/ 176212 h 438150"/>
                <a:gd name="connsiteX38" fmla="*/ 1669904 w 2355704"/>
                <a:gd name="connsiteY38" fmla="*/ 166687 h 438150"/>
                <a:gd name="connsiteX39" fmla="*/ 1688954 w 2355704"/>
                <a:gd name="connsiteY39" fmla="*/ 135731 h 438150"/>
                <a:gd name="connsiteX40" fmla="*/ 1665142 w 2355704"/>
                <a:gd name="connsiteY40" fmla="*/ 128587 h 438150"/>
                <a:gd name="connsiteX41" fmla="*/ 1617517 w 2355704"/>
                <a:gd name="connsiteY41" fmla="*/ 123825 h 438150"/>
                <a:gd name="connsiteX42" fmla="*/ 1555604 w 2355704"/>
                <a:gd name="connsiteY42" fmla="*/ 121444 h 438150"/>
                <a:gd name="connsiteX43" fmla="*/ 1484167 w 2355704"/>
                <a:gd name="connsiteY43" fmla="*/ 123825 h 438150"/>
                <a:gd name="connsiteX44" fmla="*/ 1360342 w 2355704"/>
                <a:gd name="connsiteY44" fmla="*/ 128587 h 438150"/>
                <a:gd name="connsiteX45" fmla="*/ 1303192 w 2355704"/>
                <a:gd name="connsiteY45" fmla="*/ 128587 h 438150"/>
                <a:gd name="connsiteX46" fmla="*/ 1219848 w 2355704"/>
                <a:gd name="connsiteY46" fmla="*/ 140494 h 438150"/>
                <a:gd name="connsiteX47" fmla="*/ 1224610 w 2355704"/>
                <a:gd name="connsiteY47" fmla="*/ 152400 h 438150"/>
                <a:gd name="connsiteX48" fmla="*/ 1096023 w 2355704"/>
                <a:gd name="connsiteY48" fmla="*/ 147637 h 438150"/>
                <a:gd name="connsiteX49" fmla="*/ 922192 w 2355704"/>
                <a:gd name="connsiteY49" fmla="*/ 130969 h 438150"/>
                <a:gd name="connsiteX50" fmla="*/ 829323 w 2355704"/>
                <a:gd name="connsiteY50" fmla="*/ 109537 h 438150"/>
                <a:gd name="connsiteX51" fmla="*/ 865042 w 2355704"/>
                <a:gd name="connsiteY51" fmla="*/ 66675 h 438150"/>
                <a:gd name="connsiteX52" fmla="*/ 807892 w 2355704"/>
                <a:gd name="connsiteY52" fmla="*/ 42862 h 438150"/>
                <a:gd name="connsiteX53" fmla="*/ 724548 w 2355704"/>
                <a:gd name="connsiteY53" fmla="*/ 30956 h 438150"/>
                <a:gd name="connsiteX54" fmla="*/ 610248 w 2355704"/>
                <a:gd name="connsiteY54" fmla="*/ 42862 h 438150"/>
                <a:gd name="connsiteX55" fmla="*/ 498329 w 2355704"/>
                <a:gd name="connsiteY55" fmla="*/ 50006 h 438150"/>
                <a:gd name="connsiteX56" fmla="*/ 326879 w 2355704"/>
                <a:gd name="connsiteY56" fmla="*/ 45244 h 438150"/>
                <a:gd name="connsiteX57" fmla="*/ 186385 w 2355704"/>
                <a:gd name="connsiteY57" fmla="*/ 26194 h 438150"/>
                <a:gd name="connsiteX58" fmla="*/ 74467 w 2355704"/>
                <a:gd name="connsiteY58" fmla="*/ 4762 h 438150"/>
                <a:gd name="connsiteX59" fmla="*/ 648 w 2355704"/>
                <a:gd name="connsiteY59" fmla="*/ 0 h 438150"/>
                <a:gd name="connsiteX60" fmla="*/ 3029 w 2355704"/>
                <a:gd name="connsiteY60" fmla="*/ 180975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355704" h="438150">
                  <a:moveTo>
                    <a:pt x="3029" y="180975"/>
                  </a:moveTo>
                  <a:lnTo>
                    <a:pt x="167335" y="207169"/>
                  </a:lnTo>
                  <a:lnTo>
                    <a:pt x="341167" y="228600"/>
                  </a:lnTo>
                  <a:lnTo>
                    <a:pt x="450704" y="240506"/>
                  </a:lnTo>
                  <a:lnTo>
                    <a:pt x="493567" y="233362"/>
                  </a:lnTo>
                  <a:lnTo>
                    <a:pt x="553098" y="228600"/>
                  </a:lnTo>
                  <a:lnTo>
                    <a:pt x="607867" y="214312"/>
                  </a:lnTo>
                  <a:lnTo>
                    <a:pt x="645967" y="207169"/>
                  </a:lnTo>
                  <a:lnTo>
                    <a:pt x="688829" y="202406"/>
                  </a:lnTo>
                  <a:lnTo>
                    <a:pt x="729310" y="221456"/>
                  </a:lnTo>
                  <a:lnTo>
                    <a:pt x="665017" y="276225"/>
                  </a:lnTo>
                  <a:lnTo>
                    <a:pt x="726929" y="292894"/>
                  </a:lnTo>
                  <a:lnTo>
                    <a:pt x="843610" y="321469"/>
                  </a:lnTo>
                  <a:lnTo>
                    <a:pt x="986485" y="347662"/>
                  </a:lnTo>
                  <a:lnTo>
                    <a:pt x="1105548" y="359569"/>
                  </a:lnTo>
                  <a:lnTo>
                    <a:pt x="1269854" y="369094"/>
                  </a:lnTo>
                  <a:lnTo>
                    <a:pt x="1400823" y="373856"/>
                  </a:lnTo>
                  <a:lnTo>
                    <a:pt x="1384154" y="354806"/>
                  </a:lnTo>
                  <a:lnTo>
                    <a:pt x="1457973" y="345281"/>
                  </a:lnTo>
                  <a:lnTo>
                    <a:pt x="1519885" y="338137"/>
                  </a:lnTo>
                  <a:lnTo>
                    <a:pt x="1557985" y="338137"/>
                  </a:lnTo>
                  <a:lnTo>
                    <a:pt x="1505598" y="404812"/>
                  </a:lnTo>
                  <a:lnTo>
                    <a:pt x="1574654" y="402431"/>
                  </a:lnTo>
                  <a:lnTo>
                    <a:pt x="1829448" y="414337"/>
                  </a:lnTo>
                  <a:lnTo>
                    <a:pt x="1853260" y="414337"/>
                  </a:lnTo>
                  <a:lnTo>
                    <a:pt x="2181873" y="428625"/>
                  </a:lnTo>
                  <a:lnTo>
                    <a:pt x="2274742" y="438150"/>
                  </a:lnTo>
                  <a:lnTo>
                    <a:pt x="2319985" y="433387"/>
                  </a:lnTo>
                  <a:lnTo>
                    <a:pt x="2355704" y="423862"/>
                  </a:lnTo>
                  <a:lnTo>
                    <a:pt x="2296173" y="385762"/>
                  </a:lnTo>
                  <a:lnTo>
                    <a:pt x="2236642" y="357187"/>
                  </a:lnTo>
                  <a:lnTo>
                    <a:pt x="2117579" y="276225"/>
                  </a:lnTo>
                  <a:lnTo>
                    <a:pt x="2022329" y="211931"/>
                  </a:lnTo>
                  <a:lnTo>
                    <a:pt x="1958035" y="169069"/>
                  </a:lnTo>
                  <a:lnTo>
                    <a:pt x="1946129" y="183356"/>
                  </a:lnTo>
                  <a:lnTo>
                    <a:pt x="1874692" y="188119"/>
                  </a:lnTo>
                  <a:lnTo>
                    <a:pt x="1734198" y="178594"/>
                  </a:lnTo>
                  <a:lnTo>
                    <a:pt x="1693717" y="176212"/>
                  </a:lnTo>
                  <a:lnTo>
                    <a:pt x="1669904" y="166687"/>
                  </a:lnTo>
                  <a:lnTo>
                    <a:pt x="1688954" y="135731"/>
                  </a:lnTo>
                  <a:lnTo>
                    <a:pt x="1665142" y="128587"/>
                  </a:lnTo>
                  <a:lnTo>
                    <a:pt x="1617517" y="123825"/>
                  </a:lnTo>
                  <a:lnTo>
                    <a:pt x="1555604" y="121444"/>
                  </a:lnTo>
                  <a:lnTo>
                    <a:pt x="1484167" y="123825"/>
                  </a:lnTo>
                  <a:lnTo>
                    <a:pt x="1360342" y="128587"/>
                  </a:lnTo>
                  <a:lnTo>
                    <a:pt x="1303192" y="128587"/>
                  </a:lnTo>
                  <a:lnTo>
                    <a:pt x="1219848" y="140494"/>
                  </a:lnTo>
                  <a:lnTo>
                    <a:pt x="1224610" y="152400"/>
                  </a:lnTo>
                  <a:lnTo>
                    <a:pt x="1096023" y="147637"/>
                  </a:lnTo>
                  <a:lnTo>
                    <a:pt x="922192" y="130969"/>
                  </a:lnTo>
                  <a:lnTo>
                    <a:pt x="829323" y="109537"/>
                  </a:lnTo>
                  <a:lnTo>
                    <a:pt x="865042" y="66675"/>
                  </a:lnTo>
                  <a:lnTo>
                    <a:pt x="807892" y="42862"/>
                  </a:lnTo>
                  <a:lnTo>
                    <a:pt x="724548" y="30956"/>
                  </a:lnTo>
                  <a:lnTo>
                    <a:pt x="610248" y="42862"/>
                  </a:lnTo>
                  <a:lnTo>
                    <a:pt x="498329" y="50006"/>
                  </a:lnTo>
                  <a:lnTo>
                    <a:pt x="326879" y="45244"/>
                  </a:lnTo>
                  <a:lnTo>
                    <a:pt x="186385" y="26194"/>
                  </a:lnTo>
                  <a:lnTo>
                    <a:pt x="74467" y="4762"/>
                  </a:lnTo>
                  <a:lnTo>
                    <a:pt x="648" y="0"/>
                  </a:lnTo>
                  <a:cubicBezTo>
                    <a:pt x="-146" y="63500"/>
                    <a:pt x="-939" y="127000"/>
                    <a:pt x="3029" y="180975"/>
                  </a:cubicBezTo>
                  <a:close/>
                </a:path>
              </a:pathLst>
            </a:custGeom>
            <a:solidFill>
              <a:srgbClr val="9900C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917" name="Freeform 123916">
              <a:extLst>
                <a:ext uri="{FF2B5EF4-FFF2-40B4-BE49-F238E27FC236}">
                  <a16:creationId xmlns:a16="http://schemas.microsoft.com/office/drawing/2014/main" id="{27A62F85-3D1C-4C91-B2F3-2200B55AC756}"/>
                </a:ext>
              </a:extLst>
            </p:cNvPr>
            <p:cNvSpPr/>
            <p:nvPr/>
          </p:nvSpPr>
          <p:spPr>
            <a:xfrm>
              <a:off x="3383459" y="1841069"/>
              <a:ext cx="857131" cy="61919"/>
            </a:xfrm>
            <a:custGeom>
              <a:avLst/>
              <a:gdLst>
                <a:gd name="connsiteX0" fmla="*/ 857250 w 857250"/>
                <a:gd name="connsiteY0" fmla="*/ 61913 h 61913"/>
                <a:gd name="connsiteX1" fmla="*/ 838200 w 857250"/>
                <a:gd name="connsiteY1" fmla="*/ 52388 h 61913"/>
                <a:gd name="connsiteX2" fmla="*/ 754857 w 857250"/>
                <a:gd name="connsiteY2" fmla="*/ 33338 h 61913"/>
                <a:gd name="connsiteX3" fmla="*/ 695325 w 857250"/>
                <a:gd name="connsiteY3" fmla="*/ 28575 h 61913"/>
                <a:gd name="connsiteX4" fmla="*/ 595313 w 857250"/>
                <a:gd name="connsiteY4" fmla="*/ 40482 h 61913"/>
                <a:gd name="connsiteX5" fmla="*/ 533400 w 857250"/>
                <a:gd name="connsiteY5" fmla="*/ 52388 h 61913"/>
                <a:gd name="connsiteX6" fmla="*/ 464344 w 857250"/>
                <a:gd name="connsiteY6" fmla="*/ 52388 h 61913"/>
                <a:gd name="connsiteX7" fmla="*/ 345282 w 857250"/>
                <a:gd name="connsiteY7" fmla="*/ 45244 h 61913"/>
                <a:gd name="connsiteX8" fmla="*/ 211932 w 857250"/>
                <a:gd name="connsiteY8" fmla="*/ 26194 h 61913"/>
                <a:gd name="connsiteX9" fmla="*/ 0 w 857250"/>
                <a:gd name="connsiteY9" fmla="*/ 0 h 6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0" h="61913">
                  <a:moveTo>
                    <a:pt x="857250" y="61913"/>
                  </a:moveTo>
                  <a:lnTo>
                    <a:pt x="838200" y="52388"/>
                  </a:lnTo>
                  <a:lnTo>
                    <a:pt x="754857" y="33338"/>
                  </a:lnTo>
                  <a:lnTo>
                    <a:pt x="695325" y="28575"/>
                  </a:lnTo>
                  <a:lnTo>
                    <a:pt x="595313" y="40482"/>
                  </a:lnTo>
                  <a:lnTo>
                    <a:pt x="533400" y="52388"/>
                  </a:lnTo>
                  <a:lnTo>
                    <a:pt x="464344" y="52388"/>
                  </a:lnTo>
                  <a:lnTo>
                    <a:pt x="345282" y="45244"/>
                  </a:lnTo>
                  <a:lnTo>
                    <a:pt x="211932" y="26194"/>
                  </a:lnTo>
                  <a:lnTo>
                    <a:pt x="0" y="0"/>
                  </a:lnTo>
                </a:path>
              </a:pathLst>
            </a:custGeom>
            <a:noFill/>
            <a:ln w="127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916" name="Freeform 123915">
              <a:extLst>
                <a:ext uri="{FF2B5EF4-FFF2-40B4-BE49-F238E27FC236}">
                  <a16:creationId xmlns:a16="http://schemas.microsoft.com/office/drawing/2014/main" id="{DD3D8993-0801-448C-B62C-7B7DD4718782}"/>
                </a:ext>
              </a:extLst>
            </p:cNvPr>
            <p:cNvSpPr/>
            <p:nvPr/>
          </p:nvSpPr>
          <p:spPr>
            <a:xfrm>
              <a:off x="4212019" y="1950618"/>
              <a:ext cx="384122" cy="39691"/>
            </a:xfrm>
            <a:custGeom>
              <a:avLst/>
              <a:gdLst>
                <a:gd name="connsiteX0" fmla="*/ 383382 w 383382"/>
                <a:gd name="connsiteY0" fmla="*/ 40481 h 40481"/>
                <a:gd name="connsiteX1" fmla="*/ 300038 w 383382"/>
                <a:gd name="connsiteY1" fmla="*/ 38100 h 40481"/>
                <a:gd name="connsiteX2" fmla="*/ 226219 w 383382"/>
                <a:gd name="connsiteY2" fmla="*/ 30956 h 40481"/>
                <a:gd name="connsiteX3" fmla="*/ 121444 w 383382"/>
                <a:gd name="connsiteY3" fmla="*/ 21431 h 40481"/>
                <a:gd name="connsiteX4" fmla="*/ 47625 w 383382"/>
                <a:gd name="connsiteY4" fmla="*/ 14287 h 40481"/>
                <a:gd name="connsiteX5" fmla="*/ 0 w 383382"/>
                <a:gd name="connsiteY5" fmla="*/ 0 h 4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3382" h="40481">
                  <a:moveTo>
                    <a:pt x="383382" y="40481"/>
                  </a:moveTo>
                  <a:lnTo>
                    <a:pt x="300038" y="38100"/>
                  </a:lnTo>
                  <a:lnTo>
                    <a:pt x="226219" y="30956"/>
                  </a:lnTo>
                  <a:lnTo>
                    <a:pt x="121444" y="21431"/>
                  </a:lnTo>
                  <a:lnTo>
                    <a:pt x="47625" y="14287"/>
                  </a:lnTo>
                  <a:lnTo>
                    <a:pt x="0" y="0"/>
                  </a:lnTo>
                </a:path>
              </a:pathLst>
            </a:custGeom>
            <a:noFill/>
            <a:ln w="127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921" name="Freeform 123920">
              <a:extLst>
                <a:ext uri="{FF2B5EF4-FFF2-40B4-BE49-F238E27FC236}">
                  <a16:creationId xmlns:a16="http://schemas.microsoft.com/office/drawing/2014/main" id="{3485B8CC-6EAE-41E4-A03F-12B696DBE5A5}"/>
                </a:ext>
              </a:extLst>
            </p:cNvPr>
            <p:cNvSpPr/>
            <p:nvPr/>
          </p:nvSpPr>
          <p:spPr>
            <a:xfrm>
              <a:off x="5972313" y="1452095"/>
              <a:ext cx="2131718" cy="350870"/>
            </a:xfrm>
            <a:custGeom>
              <a:avLst/>
              <a:gdLst>
                <a:gd name="connsiteX0" fmla="*/ 0 w 2131219"/>
                <a:gd name="connsiteY0" fmla="*/ 0 h 347662"/>
                <a:gd name="connsiteX1" fmla="*/ 192881 w 2131219"/>
                <a:gd name="connsiteY1" fmla="*/ 73819 h 347662"/>
                <a:gd name="connsiteX2" fmla="*/ 461963 w 2131219"/>
                <a:gd name="connsiteY2" fmla="*/ 164306 h 347662"/>
                <a:gd name="connsiteX3" fmla="*/ 578644 w 2131219"/>
                <a:gd name="connsiteY3" fmla="*/ 207169 h 347662"/>
                <a:gd name="connsiteX4" fmla="*/ 659606 w 2131219"/>
                <a:gd name="connsiteY4" fmla="*/ 235744 h 347662"/>
                <a:gd name="connsiteX5" fmla="*/ 762000 w 2131219"/>
                <a:gd name="connsiteY5" fmla="*/ 252412 h 347662"/>
                <a:gd name="connsiteX6" fmla="*/ 804863 w 2131219"/>
                <a:gd name="connsiteY6" fmla="*/ 240506 h 347662"/>
                <a:gd name="connsiteX7" fmla="*/ 828675 w 2131219"/>
                <a:gd name="connsiteY7" fmla="*/ 226219 h 347662"/>
                <a:gd name="connsiteX8" fmla="*/ 866775 w 2131219"/>
                <a:gd name="connsiteY8" fmla="*/ 230981 h 347662"/>
                <a:gd name="connsiteX9" fmla="*/ 795338 w 2131219"/>
                <a:gd name="connsiteY9" fmla="*/ 321469 h 347662"/>
                <a:gd name="connsiteX10" fmla="*/ 862013 w 2131219"/>
                <a:gd name="connsiteY10" fmla="*/ 333375 h 347662"/>
                <a:gd name="connsiteX11" fmla="*/ 1021556 w 2131219"/>
                <a:gd name="connsiteY11" fmla="*/ 347662 h 347662"/>
                <a:gd name="connsiteX12" fmla="*/ 1123950 w 2131219"/>
                <a:gd name="connsiteY12" fmla="*/ 338137 h 347662"/>
                <a:gd name="connsiteX13" fmla="*/ 1228725 w 2131219"/>
                <a:gd name="connsiteY13" fmla="*/ 323850 h 347662"/>
                <a:gd name="connsiteX14" fmla="*/ 1354931 w 2131219"/>
                <a:gd name="connsiteY14" fmla="*/ 292894 h 347662"/>
                <a:gd name="connsiteX15" fmla="*/ 1423988 w 2131219"/>
                <a:gd name="connsiteY15" fmla="*/ 276225 h 347662"/>
                <a:gd name="connsiteX16" fmla="*/ 1409700 w 2131219"/>
                <a:gd name="connsiteY16" fmla="*/ 304800 h 347662"/>
                <a:gd name="connsiteX17" fmla="*/ 1600200 w 2131219"/>
                <a:gd name="connsiteY17" fmla="*/ 283369 h 347662"/>
                <a:gd name="connsiteX18" fmla="*/ 2016919 w 2131219"/>
                <a:gd name="connsiteY18" fmla="*/ 228600 h 347662"/>
                <a:gd name="connsiteX19" fmla="*/ 2131219 w 2131219"/>
                <a:gd name="connsiteY19" fmla="*/ 216694 h 347662"/>
                <a:gd name="connsiteX20" fmla="*/ 2121694 w 2131219"/>
                <a:gd name="connsiteY20" fmla="*/ 83344 h 347662"/>
                <a:gd name="connsiteX21" fmla="*/ 2021681 w 2131219"/>
                <a:gd name="connsiteY21" fmla="*/ 95250 h 347662"/>
                <a:gd name="connsiteX22" fmla="*/ 1793081 w 2131219"/>
                <a:gd name="connsiteY22" fmla="*/ 114300 h 347662"/>
                <a:gd name="connsiteX23" fmla="*/ 1502569 w 2131219"/>
                <a:gd name="connsiteY23" fmla="*/ 135731 h 347662"/>
                <a:gd name="connsiteX24" fmla="*/ 1519238 w 2131219"/>
                <a:gd name="connsiteY24" fmla="*/ 102394 h 347662"/>
                <a:gd name="connsiteX25" fmla="*/ 1500188 w 2131219"/>
                <a:gd name="connsiteY25" fmla="*/ 102394 h 347662"/>
                <a:gd name="connsiteX26" fmla="*/ 1464469 w 2131219"/>
                <a:gd name="connsiteY26" fmla="*/ 111919 h 347662"/>
                <a:gd name="connsiteX27" fmla="*/ 1331119 w 2131219"/>
                <a:gd name="connsiteY27" fmla="*/ 145256 h 347662"/>
                <a:gd name="connsiteX28" fmla="*/ 1216819 w 2131219"/>
                <a:gd name="connsiteY28" fmla="*/ 164306 h 347662"/>
                <a:gd name="connsiteX29" fmla="*/ 1085850 w 2131219"/>
                <a:gd name="connsiteY29" fmla="*/ 166687 h 347662"/>
                <a:gd name="connsiteX30" fmla="*/ 1045369 w 2131219"/>
                <a:gd name="connsiteY30" fmla="*/ 171450 h 347662"/>
                <a:gd name="connsiteX31" fmla="*/ 919163 w 2131219"/>
                <a:gd name="connsiteY31" fmla="*/ 169069 h 347662"/>
                <a:gd name="connsiteX32" fmla="*/ 940594 w 2131219"/>
                <a:gd name="connsiteY32" fmla="*/ 114300 h 347662"/>
                <a:gd name="connsiteX0" fmla="*/ 0 w 2131219"/>
                <a:gd name="connsiteY0" fmla="*/ 2382 h 350044"/>
                <a:gd name="connsiteX1" fmla="*/ 192881 w 2131219"/>
                <a:gd name="connsiteY1" fmla="*/ 76201 h 350044"/>
                <a:gd name="connsiteX2" fmla="*/ 461963 w 2131219"/>
                <a:gd name="connsiteY2" fmla="*/ 166688 h 350044"/>
                <a:gd name="connsiteX3" fmla="*/ 578644 w 2131219"/>
                <a:gd name="connsiteY3" fmla="*/ 209551 h 350044"/>
                <a:gd name="connsiteX4" fmla="*/ 659606 w 2131219"/>
                <a:gd name="connsiteY4" fmla="*/ 238126 h 350044"/>
                <a:gd name="connsiteX5" fmla="*/ 762000 w 2131219"/>
                <a:gd name="connsiteY5" fmla="*/ 254794 h 350044"/>
                <a:gd name="connsiteX6" fmla="*/ 804863 w 2131219"/>
                <a:gd name="connsiteY6" fmla="*/ 242888 h 350044"/>
                <a:gd name="connsiteX7" fmla="*/ 828675 w 2131219"/>
                <a:gd name="connsiteY7" fmla="*/ 228601 h 350044"/>
                <a:gd name="connsiteX8" fmla="*/ 866775 w 2131219"/>
                <a:gd name="connsiteY8" fmla="*/ 233363 h 350044"/>
                <a:gd name="connsiteX9" fmla="*/ 795338 w 2131219"/>
                <a:gd name="connsiteY9" fmla="*/ 323851 h 350044"/>
                <a:gd name="connsiteX10" fmla="*/ 862013 w 2131219"/>
                <a:gd name="connsiteY10" fmla="*/ 335757 h 350044"/>
                <a:gd name="connsiteX11" fmla="*/ 1021556 w 2131219"/>
                <a:gd name="connsiteY11" fmla="*/ 350044 h 350044"/>
                <a:gd name="connsiteX12" fmla="*/ 1123950 w 2131219"/>
                <a:gd name="connsiteY12" fmla="*/ 340519 h 350044"/>
                <a:gd name="connsiteX13" fmla="*/ 1228725 w 2131219"/>
                <a:gd name="connsiteY13" fmla="*/ 326232 h 350044"/>
                <a:gd name="connsiteX14" fmla="*/ 1354931 w 2131219"/>
                <a:gd name="connsiteY14" fmla="*/ 295276 h 350044"/>
                <a:gd name="connsiteX15" fmla="*/ 1423988 w 2131219"/>
                <a:gd name="connsiteY15" fmla="*/ 278607 h 350044"/>
                <a:gd name="connsiteX16" fmla="*/ 1409700 w 2131219"/>
                <a:gd name="connsiteY16" fmla="*/ 307182 h 350044"/>
                <a:gd name="connsiteX17" fmla="*/ 1600200 w 2131219"/>
                <a:gd name="connsiteY17" fmla="*/ 285751 h 350044"/>
                <a:gd name="connsiteX18" fmla="*/ 2016919 w 2131219"/>
                <a:gd name="connsiteY18" fmla="*/ 230982 h 350044"/>
                <a:gd name="connsiteX19" fmla="*/ 2131219 w 2131219"/>
                <a:gd name="connsiteY19" fmla="*/ 219076 h 350044"/>
                <a:gd name="connsiteX20" fmla="*/ 2121694 w 2131219"/>
                <a:gd name="connsiteY20" fmla="*/ 85726 h 350044"/>
                <a:gd name="connsiteX21" fmla="*/ 2021681 w 2131219"/>
                <a:gd name="connsiteY21" fmla="*/ 97632 h 350044"/>
                <a:gd name="connsiteX22" fmla="*/ 1793081 w 2131219"/>
                <a:gd name="connsiteY22" fmla="*/ 116682 h 350044"/>
                <a:gd name="connsiteX23" fmla="*/ 1502569 w 2131219"/>
                <a:gd name="connsiteY23" fmla="*/ 138113 h 350044"/>
                <a:gd name="connsiteX24" fmla="*/ 1519238 w 2131219"/>
                <a:gd name="connsiteY24" fmla="*/ 104776 h 350044"/>
                <a:gd name="connsiteX25" fmla="*/ 1500188 w 2131219"/>
                <a:gd name="connsiteY25" fmla="*/ 104776 h 350044"/>
                <a:gd name="connsiteX26" fmla="*/ 1464469 w 2131219"/>
                <a:gd name="connsiteY26" fmla="*/ 114301 h 350044"/>
                <a:gd name="connsiteX27" fmla="*/ 1331119 w 2131219"/>
                <a:gd name="connsiteY27" fmla="*/ 147638 h 350044"/>
                <a:gd name="connsiteX28" fmla="*/ 1216819 w 2131219"/>
                <a:gd name="connsiteY28" fmla="*/ 166688 h 350044"/>
                <a:gd name="connsiteX29" fmla="*/ 1085850 w 2131219"/>
                <a:gd name="connsiteY29" fmla="*/ 169069 h 350044"/>
                <a:gd name="connsiteX30" fmla="*/ 1045369 w 2131219"/>
                <a:gd name="connsiteY30" fmla="*/ 173832 h 350044"/>
                <a:gd name="connsiteX31" fmla="*/ 919163 w 2131219"/>
                <a:gd name="connsiteY31" fmla="*/ 171451 h 350044"/>
                <a:gd name="connsiteX32" fmla="*/ 16669 w 2131219"/>
                <a:gd name="connsiteY32" fmla="*/ 0 h 350044"/>
                <a:gd name="connsiteX0" fmla="*/ 0 w 2131219"/>
                <a:gd name="connsiteY0" fmla="*/ 2382 h 350044"/>
                <a:gd name="connsiteX1" fmla="*/ 192881 w 2131219"/>
                <a:gd name="connsiteY1" fmla="*/ 76201 h 350044"/>
                <a:gd name="connsiteX2" fmla="*/ 461963 w 2131219"/>
                <a:gd name="connsiteY2" fmla="*/ 166688 h 350044"/>
                <a:gd name="connsiteX3" fmla="*/ 578644 w 2131219"/>
                <a:gd name="connsiteY3" fmla="*/ 209551 h 350044"/>
                <a:gd name="connsiteX4" fmla="*/ 659606 w 2131219"/>
                <a:gd name="connsiteY4" fmla="*/ 238126 h 350044"/>
                <a:gd name="connsiteX5" fmla="*/ 762000 w 2131219"/>
                <a:gd name="connsiteY5" fmla="*/ 254794 h 350044"/>
                <a:gd name="connsiteX6" fmla="*/ 804863 w 2131219"/>
                <a:gd name="connsiteY6" fmla="*/ 242888 h 350044"/>
                <a:gd name="connsiteX7" fmla="*/ 828675 w 2131219"/>
                <a:gd name="connsiteY7" fmla="*/ 228601 h 350044"/>
                <a:gd name="connsiteX8" fmla="*/ 866775 w 2131219"/>
                <a:gd name="connsiteY8" fmla="*/ 233363 h 350044"/>
                <a:gd name="connsiteX9" fmla="*/ 795338 w 2131219"/>
                <a:gd name="connsiteY9" fmla="*/ 323851 h 350044"/>
                <a:gd name="connsiteX10" fmla="*/ 862013 w 2131219"/>
                <a:gd name="connsiteY10" fmla="*/ 335757 h 350044"/>
                <a:gd name="connsiteX11" fmla="*/ 1021556 w 2131219"/>
                <a:gd name="connsiteY11" fmla="*/ 350044 h 350044"/>
                <a:gd name="connsiteX12" fmla="*/ 1123950 w 2131219"/>
                <a:gd name="connsiteY12" fmla="*/ 340519 h 350044"/>
                <a:gd name="connsiteX13" fmla="*/ 1228725 w 2131219"/>
                <a:gd name="connsiteY13" fmla="*/ 326232 h 350044"/>
                <a:gd name="connsiteX14" fmla="*/ 1354931 w 2131219"/>
                <a:gd name="connsiteY14" fmla="*/ 295276 h 350044"/>
                <a:gd name="connsiteX15" fmla="*/ 1423988 w 2131219"/>
                <a:gd name="connsiteY15" fmla="*/ 278607 h 350044"/>
                <a:gd name="connsiteX16" fmla="*/ 1409700 w 2131219"/>
                <a:gd name="connsiteY16" fmla="*/ 307182 h 350044"/>
                <a:gd name="connsiteX17" fmla="*/ 1600200 w 2131219"/>
                <a:gd name="connsiteY17" fmla="*/ 285751 h 350044"/>
                <a:gd name="connsiteX18" fmla="*/ 2016919 w 2131219"/>
                <a:gd name="connsiteY18" fmla="*/ 230982 h 350044"/>
                <a:gd name="connsiteX19" fmla="*/ 2131219 w 2131219"/>
                <a:gd name="connsiteY19" fmla="*/ 219076 h 350044"/>
                <a:gd name="connsiteX20" fmla="*/ 2121694 w 2131219"/>
                <a:gd name="connsiteY20" fmla="*/ 85726 h 350044"/>
                <a:gd name="connsiteX21" fmla="*/ 2021681 w 2131219"/>
                <a:gd name="connsiteY21" fmla="*/ 97632 h 350044"/>
                <a:gd name="connsiteX22" fmla="*/ 1793081 w 2131219"/>
                <a:gd name="connsiteY22" fmla="*/ 116682 h 350044"/>
                <a:gd name="connsiteX23" fmla="*/ 1502569 w 2131219"/>
                <a:gd name="connsiteY23" fmla="*/ 138113 h 350044"/>
                <a:gd name="connsiteX24" fmla="*/ 1519238 w 2131219"/>
                <a:gd name="connsiteY24" fmla="*/ 104776 h 350044"/>
                <a:gd name="connsiteX25" fmla="*/ 1500188 w 2131219"/>
                <a:gd name="connsiteY25" fmla="*/ 104776 h 350044"/>
                <a:gd name="connsiteX26" fmla="*/ 1464469 w 2131219"/>
                <a:gd name="connsiteY26" fmla="*/ 114301 h 350044"/>
                <a:gd name="connsiteX27" fmla="*/ 1331119 w 2131219"/>
                <a:gd name="connsiteY27" fmla="*/ 147638 h 350044"/>
                <a:gd name="connsiteX28" fmla="*/ 1216819 w 2131219"/>
                <a:gd name="connsiteY28" fmla="*/ 166688 h 350044"/>
                <a:gd name="connsiteX29" fmla="*/ 1085850 w 2131219"/>
                <a:gd name="connsiteY29" fmla="*/ 169069 h 350044"/>
                <a:gd name="connsiteX30" fmla="*/ 1045369 w 2131219"/>
                <a:gd name="connsiteY30" fmla="*/ 173832 h 350044"/>
                <a:gd name="connsiteX31" fmla="*/ 919163 w 2131219"/>
                <a:gd name="connsiteY31" fmla="*/ 171451 h 350044"/>
                <a:gd name="connsiteX32" fmla="*/ 142875 w 2131219"/>
                <a:gd name="connsiteY32" fmla="*/ 9526 h 350044"/>
                <a:gd name="connsiteX33" fmla="*/ 16669 w 2131219"/>
                <a:gd name="connsiteY33" fmla="*/ 0 h 350044"/>
                <a:gd name="connsiteX0" fmla="*/ 0 w 2131219"/>
                <a:gd name="connsiteY0" fmla="*/ 2382 h 350044"/>
                <a:gd name="connsiteX1" fmla="*/ 192881 w 2131219"/>
                <a:gd name="connsiteY1" fmla="*/ 76201 h 350044"/>
                <a:gd name="connsiteX2" fmla="*/ 461963 w 2131219"/>
                <a:gd name="connsiteY2" fmla="*/ 166688 h 350044"/>
                <a:gd name="connsiteX3" fmla="*/ 578644 w 2131219"/>
                <a:gd name="connsiteY3" fmla="*/ 209551 h 350044"/>
                <a:gd name="connsiteX4" fmla="*/ 659606 w 2131219"/>
                <a:gd name="connsiteY4" fmla="*/ 238126 h 350044"/>
                <a:gd name="connsiteX5" fmla="*/ 762000 w 2131219"/>
                <a:gd name="connsiteY5" fmla="*/ 254794 h 350044"/>
                <a:gd name="connsiteX6" fmla="*/ 804863 w 2131219"/>
                <a:gd name="connsiteY6" fmla="*/ 242888 h 350044"/>
                <a:gd name="connsiteX7" fmla="*/ 828675 w 2131219"/>
                <a:gd name="connsiteY7" fmla="*/ 228601 h 350044"/>
                <a:gd name="connsiteX8" fmla="*/ 866775 w 2131219"/>
                <a:gd name="connsiteY8" fmla="*/ 233363 h 350044"/>
                <a:gd name="connsiteX9" fmla="*/ 795338 w 2131219"/>
                <a:gd name="connsiteY9" fmla="*/ 323851 h 350044"/>
                <a:gd name="connsiteX10" fmla="*/ 862013 w 2131219"/>
                <a:gd name="connsiteY10" fmla="*/ 335757 h 350044"/>
                <a:gd name="connsiteX11" fmla="*/ 1021556 w 2131219"/>
                <a:gd name="connsiteY11" fmla="*/ 350044 h 350044"/>
                <a:gd name="connsiteX12" fmla="*/ 1123950 w 2131219"/>
                <a:gd name="connsiteY12" fmla="*/ 340519 h 350044"/>
                <a:gd name="connsiteX13" fmla="*/ 1228725 w 2131219"/>
                <a:gd name="connsiteY13" fmla="*/ 326232 h 350044"/>
                <a:gd name="connsiteX14" fmla="*/ 1354931 w 2131219"/>
                <a:gd name="connsiteY14" fmla="*/ 295276 h 350044"/>
                <a:gd name="connsiteX15" fmla="*/ 1423988 w 2131219"/>
                <a:gd name="connsiteY15" fmla="*/ 278607 h 350044"/>
                <a:gd name="connsiteX16" fmla="*/ 1409700 w 2131219"/>
                <a:gd name="connsiteY16" fmla="*/ 307182 h 350044"/>
                <a:gd name="connsiteX17" fmla="*/ 1600200 w 2131219"/>
                <a:gd name="connsiteY17" fmla="*/ 285751 h 350044"/>
                <a:gd name="connsiteX18" fmla="*/ 2016919 w 2131219"/>
                <a:gd name="connsiteY18" fmla="*/ 230982 h 350044"/>
                <a:gd name="connsiteX19" fmla="*/ 2131219 w 2131219"/>
                <a:gd name="connsiteY19" fmla="*/ 219076 h 350044"/>
                <a:gd name="connsiteX20" fmla="*/ 2121694 w 2131219"/>
                <a:gd name="connsiteY20" fmla="*/ 85726 h 350044"/>
                <a:gd name="connsiteX21" fmla="*/ 2021681 w 2131219"/>
                <a:gd name="connsiteY21" fmla="*/ 97632 h 350044"/>
                <a:gd name="connsiteX22" fmla="*/ 1793081 w 2131219"/>
                <a:gd name="connsiteY22" fmla="*/ 116682 h 350044"/>
                <a:gd name="connsiteX23" fmla="*/ 1502569 w 2131219"/>
                <a:gd name="connsiteY23" fmla="*/ 138113 h 350044"/>
                <a:gd name="connsiteX24" fmla="*/ 1519238 w 2131219"/>
                <a:gd name="connsiteY24" fmla="*/ 104776 h 350044"/>
                <a:gd name="connsiteX25" fmla="*/ 1500188 w 2131219"/>
                <a:gd name="connsiteY25" fmla="*/ 104776 h 350044"/>
                <a:gd name="connsiteX26" fmla="*/ 1464469 w 2131219"/>
                <a:gd name="connsiteY26" fmla="*/ 114301 h 350044"/>
                <a:gd name="connsiteX27" fmla="*/ 1331119 w 2131219"/>
                <a:gd name="connsiteY27" fmla="*/ 147638 h 350044"/>
                <a:gd name="connsiteX28" fmla="*/ 1216819 w 2131219"/>
                <a:gd name="connsiteY28" fmla="*/ 166688 h 350044"/>
                <a:gd name="connsiteX29" fmla="*/ 1085850 w 2131219"/>
                <a:gd name="connsiteY29" fmla="*/ 169069 h 350044"/>
                <a:gd name="connsiteX30" fmla="*/ 1045369 w 2131219"/>
                <a:gd name="connsiteY30" fmla="*/ 173832 h 350044"/>
                <a:gd name="connsiteX31" fmla="*/ 919163 w 2131219"/>
                <a:gd name="connsiteY31" fmla="*/ 171451 h 350044"/>
                <a:gd name="connsiteX32" fmla="*/ 142875 w 2131219"/>
                <a:gd name="connsiteY32" fmla="*/ 9526 h 350044"/>
                <a:gd name="connsiteX33" fmla="*/ 16669 w 2131219"/>
                <a:gd name="connsiteY33" fmla="*/ 0 h 350044"/>
                <a:gd name="connsiteX0" fmla="*/ 0 w 2131219"/>
                <a:gd name="connsiteY0" fmla="*/ 2382 h 350044"/>
                <a:gd name="connsiteX1" fmla="*/ 192881 w 2131219"/>
                <a:gd name="connsiteY1" fmla="*/ 76201 h 350044"/>
                <a:gd name="connsiteX2" fmla="*/ 461963 w 2131219"/>
                <a:gd name="connsiteY2" fmla="*/ 166688 h 350044"/>
                <a:gd name="connsiteX3" fmla="*/ 578644 w 2131219"/>
                <a:gd name="connsiteY3" fmla="*/ 209551 h 350044"/>
                <a:gd name="connsiteX4" fmla="*/ 659606 w 2131219"/>
                <a:gd name="connsiteY4" fmla="*/ 238126 h 350044"/>
                <a:gd name="connsiteX5" fmla="*/ 762000 w 2131219"/>
                <a:gd name="connsiteY5" fmla="*/ 254794 h 350044"/>
                <a:gd name="connsiteX6" fmla="*/ 804863 w 2131219"/>
                <a:gd name="connsiteY6" fmla="*/ 242888 h 350044"/>
                <a:gd name="connsiteX7" fmla="*/ 828675 w 2131219"/>
                <a:gd name="connsiteY7" fmla="*/ 228601 h 350044"/>
                <a:gd name="connsiteX8" fmla="*/ 866775 w 2131219"/>
                <a:gd name="connsiteY8" fmla="*/ 233363 h 350044"/>
                <a:gd name="connsiteX9" fmla="*/ 795338 w 2131219"/>
                <a:gd name="connsiteY9" fmla="*/ 323851 h 350044"/>
                <a:gd name="connsiteX10" fmla="*/ 862013 w 2131219"/>
                <a:gd name="connsiteY10" fmla="*/ 335757 h 350044"/>
                <a:gd name="connsiteX11" fmla="*/ 1021556 w 2131219"/>
                <a:gd name="connsiteY11" fmla="*/ 350044 h 350044"/>
                <a:gd name="connsiteX12" fmla="*/ 1123950 w 2131219"/>
                <a:gd name="connsiteY12" fmla="*/ 340519 h 350044"/>
                <a:gd name="connsiteX13" fmla="*/ 1228725 w 2131219"/>
                <a:gd name="connsiteY13" fmla="*/ 326232 h 350044"/>
                <a:gd name="connsiteX14" fmla="*/ 1354931 w 2131219"/>
                <a:gd name="connsiteY14" fmla="*/ 295276 h 350044"/>
                <a:gd name="connsiteX15" fmla="*/ 1423988 w 2131219"/>
                <a:gd name="connsiteY15" fmla="*/ 278607 h 350044"/>
                <a:gd name="connsiteX16" fmla="*/ 1409700 w 2131219"/>
                <a:gd name="connsiteY16" fmla="*/ 307182 h 350044"/>
                <a:gd name="connsiteX17" fmla="*/ 1600200 w 2131219"/>
                <a:gd name="connsiteY17" fmla="*/ 285751 h 350044"/>
                <a:gd name="connsiteX18" fmla="*/ 2016919 w 2131219"/>
                <a:gd name="connsiteY18" fmla="*/ 230982 h 350044"/>
                <a:gd name="connsiteX19" fmla="*/ 2131219 w 2131219"/>
                <a:gd name="connsiteY19" fmla="*/ 219076 h 350044"/>
                <a:gd name="connsiteX20" fmla="*/ 2121694 w 2131219"/>
                <a:gd name="connsiteY20" fmla="*/ 85726 h 350044"/>
                <a:gd name="connsiteX21" fmla="*/ 2021681 w 2131219"/>
                <a:gd name="connsiteY21" fmla="*/ 97632 h 350044"/>
                <a:gd name="connsiteX22" fmla="*/ 1793081 w 2131219"/>
                <a:gd name="connsiteY22" fmla="*/ 116682 h 350044"/>
                <a:gd name="connsiteX23" fmla="*/ 1502569 w 2131219"/>
                <a:gd name="connsiteY23" fmla="*/ 138113 h 350044"/>
                <a:gd name="connsiteX24" fmla="*/ 1519238 w 2131219"/>
                <a:gd name="connsiteY24" fmla="*/ 104776 h 350044"/>
                <a:gd name="connsiteX25" fmla="*/ 1500188 w 2131219"/>
                <a:gd name="connsiteY25" fmla="*/ 104776 h 350044"/>
                <a:gd name="connsiteX26" fmla="*/ 1464469 w 2131219"/>
                <a:gd name="connsiteY26" fmla="*/ 114301 h 350044"/>
                <a:gd name="connsiteX27" fmla="*/ 1331119 w 2131219"/>
                <a:gd name="connsiteY27" fmla="*/ 147638 h 350044"/>
                <a:gd name="connsiteX28" fmla="*/ 1216819 w 2131219"/>
                <a:gd name="connsiteY28" fmla="*/ 166688 h 350044"/>
                <a:gd name="connsiteX29" fmla="*/ 1085850 w 2131219"/>
                <a:gd name="connsiteY29" fmla="*/ 169069 h 350044"/>
                <a:gd name="connsiteX30" fmla="*/ 1045369 w 2131219"/>
                <a:gd name="connsiteY30" fmla="*/ 173832 h 350044"/>
                <a:gd name="connsiteX31" fmla="*/ 919163 w 2131219"/>
                <a:gd name="connsiteY31" fmla="*/ 171451 h 350044"/>
                <a:gd name="connsiteX32" fmla="*/ 614363 w 2131219"/>
                <a:gd name="connsiteY32" fmla="*/ 102394 h 350044"/>
                <a:gd name="connsiteX33" fmla="*/ 142875 w 2131219"/>
                <a:gd name="connsiteY33" fmla="*/ 9526 h 350044"/>
                <a:gd name="connsiteX34" fmla="*/ 16669 w 2131219"/>
                <a:gd name="connsiteY34" fmla="*/ 0 h 350044"/>
                <a:gd name="connsiteX0" fmla="*/ 0 w 2131219"/>
                <a:gd name="connsiteY0" fmla="*/ 2382 h 350044"/>
                <a:gd name="connsiteX1" fmla="*/ 192881 w 2131219"/>
                <a:gd name="connsiteY1" fmla="*/ 76201 h 350044"/>
                <a:gd name="connsiteX2" fmla="*/ 461963 w 2131219"/>
                <a:gd name="connsiteY2" fmla="*/ 166688 h 350044"/>
                <a:gd name="connsiteX3" fmla="*/ 578644 w 2131219"/>
                <a:gd name="connsiteY3" fmla="*/ 209551 h 350044"/>
                <a:gd name="connsiteX4" fmla="*/ 659606 w 2131219"/>
                <a:gd name="connsiteY4" fmla="*/ 238126 h 350044"/>
                <a:gd name="connsiteX5" fmla="*/ 762000 w 2131219"/>
                <a:gd name="connsiteY5" fmla="*/ 254794 h 350044"/>
                <a:gd name="connsiteX6" fmla="*/ 804863 w 2131219"/>
                <a:gd name="connsiteY6" fmla="*/ 242888 h 350044"/>
                <a:gd name="connsiteX7" fmla="*/ 828675 w 2131219"/>
                <a:gd name="connsiteY7" fmla="*/ 228601 h 350044"/>
                <a:gd name="connsiteX8" fmla="*/ 866775 w 2131219"/>
                <a:gd name="connsiteY8" fmla="*/ 233363 h 350044"/>
                <a:gd name="connsiteX9" fmla="*/ 795338 w 2131219"/>
                <a:gd name="connsiteY9" fmla="*/ 323851 h 350044"/>
                <a:gd name="connsiteX10" fmla="*/ 862013 w 2131219"/>
                <a:gd name="connsiteY10" fmla="*/ 335757 h 350044"/>
                <a:gd name="connsiteX11" fmla="*/ 1021556 w 2131219"/>
                <a:gd name="connsiteY11" fmla="*/ 350044 h 350044"/>
                <a:gd name="connsiteX12" fmla="*/ 1123950 w 2131219"/>
                <a:gd name="connsiteY12" fmla="*/ 340519 h 350044"/>
                <a:gd name="connsiteX13" fmla="*/ 1228725 w 2131219"/>
                <a:gd name="connsiteY13" fmla="*/ 326232 h 350044"/>
                <a:gd name="connsiteX14" fmla="*/ 1354931 w 2131219"/>
                <a:gd name="connsiteY14" fmla="*/ 295276 h 350044"/>
                <a:gd name="connsiteX15" fmla="*/ 1423988 w 2131219"/>
                <a:gd name="connsiteY15" fmla="*/ 278607 h 350044"/>
                <a:gd name="connsiteX16" fmla="*/ 1409700 w 2131219"/>
                <a:gd name="connsiteY16" fmla="*/ 307182 h 350044"/>
                <a:gd name="connsiteX17" fmla="*/ 1600200 w 2131219"/>
                <a:gd name="connsiteY17" fmla="*/ 285751 h 350044"/>
                <a:gd name="connsiteX18" fmla="*/ 2016919 w 2131219"/>
                <a:gd name="connsiteY18" fmla="*/ 230982 h 350044"/>
                <a:gd name="connsiteX19" fmla="*/ 2131219 w 2131219"/>
                <a:gd name="connsiteY19" fmla="*/ 219076 h 350044"/>
                <a:gd name="connsiteX20" fmla="*/ 2121694 w 2131219"/>
                <a:gd name="connsiteY20" fmla="*/ 85726 h 350044"/>
                <a:gd name="connsiteX21" fmla="*/ 2021681 w 2131219"/>
                <a:gd name="connsiteY21" fmla="*/ 97632 h 350044"/>
                <a:gd name="connsiteX22" fmla="*/ 1793081 w 2131219"/>
                <a:gd name="connsiteY22" fmla="*/ 116682 h 350044"/>
                <a:gd name="connsiteX23" fmla="*/ 1502569 w 2131219"/>
                <a:gd name="connsiteY23" fmla="*/ 138113 h 350044"/>
                <a:gd name="connsiteX24" fmla="*/ 1519238 w 2131219"/>
                <a:gd name="connsiteY24" fmla="*/ 104776 h 350044"/>
                <a:gd name="connsiteX25" fmla="*/ 1500188 w 2131219"/>
                <a:gd name="connsiteY25" fmla="*/ 104776 h 350044"/>
                <a:gd name="connsiteX26" fmla="*/ 1464469 w 2131219"/>
                <a:gd name="connsiteY26" fmla="*/ 114301 h 350044"/>
                <a:gd name="connsiteX27" fmla="*/ 1331119 w 2131219"/>
                <a:gd name="connsiteY27" fmla="*/ 147638 h 350044"/>
                <a:gd name="connsiteX28" fmla="*/ 1216819 w 2131219"/>
                <a:gd name="connsiteY28" fmla="*/ 166688 h 350044"/>
                <a:gd name="connsiteX29" fmla="*/ 1085850 w 2131219"/>
                <a:gd name="connsiteY29" fmla="*/ 169069 h 350044"/>
                <a:gd name="connsiteX30" fmla="*/ 1045369 w 2131219"/>
                <a:gd name="connsiteY30" fmla="*/ 173832 h 350044"/>
                <a:gd name="connsiteX31" fmla="*/ 919163 w 2131219"/>
                <a:gd name="connsiteY31" fmla="*/ 171451 h 350044"/>
                <a:gd name="connsiteX32" fmla="*/ 752475 w 2131219"/>
                <a:gd name="connsiteY32" fmla="*/ 119063 h 350044"/>
                <a:gd name="connsiteX33" fmla="*/ 614363 w 2131219"/>
                <a:gd name="connsiteY33" fmla="*/ 102394 h 350044"/>
                <a:gd name="connsiteX34" fmla="*/ 142875 w 2131219"/>
                <a:gd name="connsiteY34" fmla="*/ 9526 h 350044"/>
                <a:gd name="connsiteX35" fmla="*/ 16669 w 2131219"/>
                <a:gd name="connsiteY35" fmla="*/ 0 h 350044"/>
                <a:gd name="connsiteX0" fmla="*/ 0 w 2131219"/>
                <a:gd name="connsiteY0" fmla="*/ 2382 h 350044"/>
                <a:gd name="connsiteX1" fmla="*/ 192881 w 2131219"/>
                <a:gd name="connsiteY1" fmla="*/ 76201 h 350044"/>
                <a:gd name="connsiteX2" fmla="*/ 461963 w 2131219"/>
                <a:gd name="connsiteY2" fmla="*/ 166688 h 350044"/>
                <a:gd name="connsiteX3" fmla="*/ 578644 w 2131219"/>
                <a:gd name="connsiteY3" fmla="*/ 209551 h 350044"/>
                <a:gd name="connsiteX4" fmla="*/ 659606 w 2131219"/>
                <a:gd name="connsiteY4" fmla="*/ 238126 h 350044"/>
                <a:gd name="connsiteX5" fmla="*/ 762000 w 2131219"/>
                <a:gd name="connsiteY5" fmla="*/ 254794 h 350044"/>
                <a:gd name="connsiteX6" fmla="*/ 804863 w 2131219"/>
                <a:gd name="connsiteY6" fmla="*/ 242888 h 350044"/>
                <a:gd name="connsiteX7" fmla="*/ 828675 w 2131219"/>
                <a:gd name="connsiteY7" fmla="*/ 228601 h 350044"/>
                <a:gd name="connsiteX8" fmla="*/ 866775 w 2131219"/>
                <a:gd name="connsiteY8" fmla="*/ 233363 h 350044"/>
                <a:gd name="connsiteX9" fmla="*/ 795338 w 2131219"/>
                <a:gd name="connsiteY9" fmla="*/ 323851 h 350044"/>
                <a:gd name="connsiteX10" fmla="*/ 862013 w 2131219"/>
                <a:gd name="connsiteY10" fmla="*/ 335757 h 350044"/>
                <a:gd name="connsiteX11" fmla="*/ 1021556 w 2131219"/>
                <a:gd name="connsiteY11" fmla="*/ 350044 h 350044"/>
                <a:gd name="connsiteX12" fmla="*/ 1123950 w 2131219"/>
                <a:gd name="connsiteY12" fmla="*/ 340519 h 350044"/>
                <a:gd name="connsiteX13" fmla="*/ 1228725 w 2131219"/>
                <a:gd name="connsiteY13" fmla="*/ 326232 h 350044"/>
                <a:gd name="connsiteX14" fmla="*/ 1354931 w 2131219"/>
                <a:gd name="connsiteY14" fmla="*/ 295276 h 350044"/>
                <a:gd name="connsiteX15" fmla="*/ 1423988 w 2131219"/>
                <a:gd name="connsiteY15" fmla="*/ 278607 h 350044"/>
                <a:gd name="connsiteX16" fmla="*/ 1409700 w 2131219"/>
                <a:gd name="connsiteY16" fmla="*/ 307182 h 350044"/>
                <a:gd name="connsiteX17" fmla="*/ 1600200 w 2131219"/>
                <a:gd name="connsiteY17" fmla="*/ 285751 h 350044"/>
                <a:gd name="connsiteX18" fmla="*/ 2016919 w 2131219"/>
                <a:gd name="connsiteY18" fmla="*/ 230982 h 350044"/>
                <a:gd name="connsiteX19" fmla="*/ 2131219 w 2131219"/>
                <a:gd name="connsiteY19" fmla="*/ 219076 h 350044"/>
                <a:gd name="connsiteX20" fmla="*/ 2121694 w 2131219"/>
                <a:gd name="connsiteY20" fmla="*/ 85726 h 350044"/>
                <a:gd name="connsiteX21" fmla="*/ 2021681 w 2131219"/>
                <a:gd name="connsiteY21" fmla="*/ 97632 h 350044"/>
                <a:gd name="connsiteX22" fmla="*/ 1793081 w 2131219"/>
                <a:gd name="connsiteY22" fmla="*/ 116682 h 350044"/>
                <a:gd name="connsiteX23" fmla="*/ 1502569 w 2131219"/>
                <a:gd name="connsiteY23" fmla="*/ 138113 h 350044"/>
                <a:gd name="connsiteX24" fmla="*/ 1519238 w 2131219"/>
                <a:gd name="connsiteY24" fmla="*/ 104776 h 350044"/>
                <a:gd name="connsiteX25" fmla="*/ 1500188 w 2131219"/>
                <a:gd name="connsiteY25" fmla="*/ 104776 h 350044"/>
                <a:gd name="connsiteX26" fmla="*/ 1464469 w 2131219"/>
                <a:gd name="connsiteY26" fmla="*/ 114301 h 350044"/>
                <a:gd name="connsiteX27" fmla="*/ 1331119 w 2131219"/>
                <a:gd name="connsiteY27" fmla="*/ 147638 h 350044"/>
                <a:gd name="connsiteX28" fmla="*/ 1216819 w 2131219"/>
                <a:gd name="connsiteY28" fmla="*/ 166688 h 350044"/>
                <a:gd name="connsiteX29" fmla="*/ 1085850 w 2131219"/>
                <a:gd name="connsiteY29" fmla="*/ 169069 h 350044"/>
                <a:gd name="connsiteX30" fmla="*/ 1045369 w 2131219"/>
                <a:gd name="connsiteY30" fmla="*/ 173832 h 350044"/>
                <a:gd name="connsiteX31" fmla="*/ 919163 w 2131219"/>
                <a:gd name="connsiteY31" fmla="*/ 171451 h 350044"/>
                <a:gd name="connsiteX32" fmla="*/ 926306 w 2131219"/>
                <a:gd name="connsiteY32" fmla="*/ 123826 h 350044"/>
                <a:gd name="connsiteX33" fmla="*/ 752475 w 2131219"/>
                <a:gd name="connsiteY33" fmla="*/ 119063 h 350044"/>
                <a:gd name="connsiteX34" fmla="*/ 614363 w 2131219"/>
                <a:gd name="connsiteY34" fmla="*/ 102394 h 350044"/>
                <a:gd name="connsiteX35" fmla="*/ 142875 w 2131219"/>
                <a:gd name="connsiteY35" fmla="*/ 9526 h 350044"/>
                <a:gd name="connsiteX36" fmla="*/ 16669 w 2131219"/>
                <a:gd name="connsiteY36" fmla="*/ 0 h 350044"/>
                <a:gd name="connsiteX0" fmla="*/ 0 w 2131219"/>
                <a:gd name="connsiteY0" fmla="*/ 2382 h 350044"/>
                <a:gd name="connsiteX1" fmla="*/ 192881 w 2131219"/>
                <a:gd name="connsiteY1" fmla="*/ 76201 h 350044"/>
                <a:gd name="connsiteX2" fmla="*/ 461963 w 2131219"/>
                <a:gd name="connsiteY2" fmla="*/ 166688 h 350044"/>
                <a:gd name="connsiteX3" fmla="*/ 578644 w 2131219"/>
                <a:gd name="connsiteY3" fmla="*/ 209551 h 350044"/>
                <a:gd name="connsiteX4" fmla="*/ 659606 w 2131219"/>
                <a:gd name="connsiteY4" fmla="*/ 238126 h 350044"/>
                <a:gd name="connsiteX5" fmla="*/ 762000 w 2131219"/>
                <a:gd name="connsiteY5" fmla="*/ 254794 h 350044"/>
                <a:gd name="connsiteX6" fmla="*/ 804863 w 2131219"/>
                <a:gd name="connsiteY6" fmla="*/ 242888 h 350044"/>
                <a:gd name="connsiteX7" fmla="*/ 828675 w 2131219"/>
                <a:gd name="connsiteY7" fmla="*/ 228601 h 350044"/>
                <a:gd name="connsiteX8" fmla="*/ 866775 w 2131219"/>
                <a:gd name="connsiteY8" fmla="*/ 233363 h 350044"/>
                <a:gd name="connsiteX9" fmla="*/ 795338 w 2131219"/>
                <a:gd name="connsiteY9" fmla="*/ 323851 h 350044"/>
                <a:gd name="connsiteX10" fmla="*/ 862013 w 2131219"/>
                <a:gd name="connsiteY10" fmla="*/ 335757 h 350044"/>
                <a:gd name="connsiteX11" fmla="*/ 1021556 w 2131219"/>
                <a:gd name="connsiteY11" fmla="*/ 350044 h 350044"/>
                <a:gd name="connsiteX12" fmla="*/ 1123950 w 2131219"/>
                <a:gd name="connsiteY12" fmla="*/ 340519 h 350044"/>
                <a:gd name="connsiteX13" fmla="*/ 1228725 w 2131219"/>
                <a:gd name="connsiteY13" fmla="*/ 326232 h 350044"/>
                <a:gd name="connsiteX14" fmla="*/ 1354931 w 2131219"/>
                <a:gd name="connsiteY14" fmla="*/ 295276 h 350044"/>
                <a:gd name="connsiteX15" fmla="*/ 1423988 w 2131219"/>
                <a:gd name="connsiteY15" fmla="*/ 278607 h 350044"/>
                <a:gd name="connsiteX16" fmla="*/ 1409700 w 2131219"/>
                <a:gd name="connsiteY16" fmla="*/ 307182 h 350044"/>
                <a:gd name="connsiteX17" fmla="*/ 1600200 w 2131219"/>
                <a:gd name="connsiteY17" fmla="*/ 285751 h 350044"/>
                <a:gd name="connsiteX18" fmla="*/ 2016919 w 2131219"/>
                <a:gd name="connsiteY18" fmla="*/ 230982 h 350044"/>
                <a:gd name="connsiteX19" fmla="*/ 2131219 w 2131219"/>
                <a:gd name="connsiteY19" fmla="*/ 219076 h 350044"/>
                <a:gd name="connsiteX20" fmla="*/ 2121694 w 2131219"/>
                <a:gd name="connsiteY20" fmla="*/ 85726 h 350044"/>
                <a:gd name="connsiteX21" fmla="*/ 2021681 w 2131219"/>
                <a:gd name="connsiteY21" fmla="*/ 97632 h 350044"/>
                <a:gd name="connsiteX22" fmla="*/ 1793081 w 2131219"/>
                <a:gd name="connsiteY22" fmla="*/ 116682 h 350044"/>
                <a:gd name="connsiteX23" fmla="*/ 1502569 w 2131219"/>
                <a:gd name="connsiteY23" fmla="*/ 138113 h 350044"/>
                <a:gd name="connsiteX24" fmla="*/ 1519238 w 2131219"/>
                <a:gd name="connsiteY24" fmla="*/ 104776 h 350044"/>
                <a:gd name="connsiteX25" fmla="*/ 1500188 w 2131219"/>
                <a:gd name="connsiteY25" fmla="*/ 104776 h 350044"/>
                <a:gd name="connsiteX26" fmla="*/ 1464469 w 2131219"/>
                <a:gd name="connsiteY26" fmla="*/ 114301 h 350044"/>
                <a:gd name="connsiteX27" fmla="*/ 1331119 w 2131219"/>
                <a:gd name="connsiteY27" fmla="*/ 147638 h 350044"/>
                <a:gd name="connsiteX28" fmla="*/ 1216819 w 2131219"/>
                <a:gd name="connsiteY28" fmla="*/ 166688 h 350044"/>
                <a:gd name="connsiteX29" fmla="*/ 1085850 w 2131219"/>
                <a:gd name="connsiteY29" fmla="*/ 169069 h 350044"/>
                <a:gd name="connsiteX30" fmla="*/ 1045369 w 2131219"/>
                <a:gd name="connsiteY30" fmla="*/ 173832 h 350044"/>
                <a:gd name="connsiteX31" fmla="*/ 919163 w 2131219"/>
                <a:gd name="connsiteY31" fmla="*/ 171451 h 350044"/>
                <a:gd name="connsiteX32" fmla="*/ 926306 w 2131219"/>
                <a:gd name="connsiteY32" fmla="*/ 123826 h 350044"/>
                <a:gd name="connsiteX33" fmla="*/ 847725 w 2131219"/>
                <a:gd name="connsiteY33" fmla="*/ 116682 h 350044"/>
                <a:gd name="connsiteX34" fmla="*/ 752475 w 2131219"/>
                <a:gd name="connsiteY34" fmla="*/ 119063 h 350044"/>
                <a:gd name="connsiteX35" fmla="*/ 614363 w 2131219"/>
                <a:gd name="connsiteY35" fmla="*/ 102394 h 350044"/>
                <a:gd name="connsiteX36" fmla="*/ 142875 w 2131219"/>
                <a:gd name="connsiteY36" fmla="*/ 9526 h 350044"/>
                <a:gd name="connsiteX37" fmla="*/ 16669 w 2131219"/>
                <a:gd name="connsiteY37" fmla="*/ 0 h 350044"/>
                <a:gd name="connsiteX0" fmla="*/ 0 w 2131219"/>
                <a:gd name="connsiteY0" fmla="*/ 2382 h 350044"/>
                <a:gd name="connsiteX1" fmla="*/ 192881 w 2131219"/>
                <a:gd name="connsiteY1" fmla="*/ 76201 h 350044"/>
                <a:gd name="connsiteX2" fmla="*/ 461963 w 2131219"/>
                <a:gd name="connsiteY2" fmla="*/ 166688 h 350044"/>
                <a:gd name="connsiteX3" fmla="*/ 578644 w 2131219"/>
                <a:gd name="connsiteY3" fmla="*/ 209551 h 350044"/>
                <a:gd name="connsiteX4" fmla="*/ 659606 w 2131219"/>
                <a:gd name="connsiteY4" fmla="*/ 238126 h 350044"/>
                <a:gd name="connsiteX5" fmla="*/ 762000 w 2131219"/>
                <a:gd name="connsiteY5" fmla="*/ 254794 h 350044"/>
                <a:gd name="connsiteX6" fmla="*/ 804863 w 2131219"/>
                <a:gd name="connsiteY6" fmla="*/ 242888 h 350044"/>
                <a:gd name="connsiteX7" fmla="*/ 828675 w 2131219"/>
                <a:gd name="connsiteY7" fmla="*/ 228601 h 350044"/>
                <a:gd name="connsiteX8" fmla="*/ 866775 w 2131219"/>
                <a:gd name="connsiteY8" fmla="*/ 233363 h 350044"/>
                <a:gd name="connsiteX9" fmla="*/ 795338 w 2131219"/>
                <a:gd name="connsiteY9" fmla="*/ 323851 h 350044"/>
                <a:gd name="connsiteX10" fmla="*/ 862013 w 2131219"/>
                <a:gd name="connsiteY10" fmla="*/ 335757 h 350044"/>
                <a:gd name="connsiteX11" fmla="*/ 1021556 w 2131219"/>
                <a:gd name="connsiteY11" fmla="*/ 350044 h 350044"/>
                <a:gd name="connsiteX12" fmla="*/ 1123950 w 2131219"/>
                <a:gd name="connsiteY12" fmla="*/ 340519 h 350044"/>
                <a:gd name="connsiteX13" fmla="*/ 1228725 w 2131219"/>
                <a:gd name="connsiteY13" fmla="*/ 326232 h 350044"/>
                <a:gd name="connsiteX14" fmla="*/ 1354931 w 2131219"/>
                <a:gd name="connsiteY14" fmla="*/ 295276 h 350044"/>
                <a:gd name="connsiteX15" fmla="*/ 1423988 w 2131219"/>
                <a:gd name="connsiteY15" fmla="*/ 278607 h 350044"/>
                <a:gd name="connsiteX16" fmla="*/ 1409700 w 2131219"/>
                <a:gd name="connsiteY16" fmla="*/ 307182 h 350044"/>
                <a:gd name="connsiteX17" fmla="*/ 1600200 w 2131219"/>
                <a:gd name="connsiteY17" fmla="*/ 285751 h 350044"/>
                <a:gd name="connsiteX18" fmla="*/ 2016919 w 2131219"/>
                <a:gd name="connsiteY18" fmla="*/ 230982 h 350044"/>
                <a:gd name="connsiteX19" fmla="*/ 2131219 w 2131219"/>
                <a:gd name="connsiteY19" fmla="*/ 219076 h 350044"/>
                <a:gd name="connsiteX20" fmla="*/ 2121694 w 2131219"/>
                <a:gd name="connsiteY20" fmla="*/ 85726 h 350044"/>
                <a:gd name="connsiteX21" fmla="*/ 2021681 w 2131219"/>
                <a:gd name="connsiteY21" fmla="*/ 97632 h 350044"/>
                <a:gd name="connsiteX22" fmla="*/ 1793081 w 2131219"/>
                <a:gd name="connsiteY22" fmla="*/ 116682 h 350044"/>
                <a:gd name="connsiteX23" fmla="*/ 1502569 w 2131219"/>
                <a:gd name="connsiteY23" fmla="*/ 138113 h 350044"/>
                <a:gd name="connsiteX24" fmla="*/ 1519238 w 2131219"/>
                <a:gd name="connsiteY24" fmla="*/ 104776 h 350044"/>
                <a:gd name="connsiteX25" fmla="*/ 1500188 w 2131219"/>
                <a:gd name="connsiteY25" fmla="*/ 104776 h 350044"/>
                <a:gd name="connsiteX26" fmla="*/ 1464469 w 2131219"/>
                <a:gd name="connsiteY26" fmla="*/ 114301 h 350044"/>
                <a:gd name="connsiteX27" fmla="*/ 1331119 w 2131219"/>
                <a:gd name="connsiteY27" fmla="*/ 147638 h 350044"/>
                <a:gd name="connsiteX28" fmla="*/ 1216819 w 2131219"/>
                <a:gd name="connsiteY28" fmla="*/ 166688 h 350044"/>
                <a:gd name="connsiteX29" fmla="*/ 1085850 w 2131219"/>
                <a:gd name="connsiteY29" fmla="*/ 169069 h 350044"/>
                <a:gd name="connsiteX30" fmla="*/ 1045369 w 2131219"/>
                <a:gd name="connsiteY30" fmla="*/ 173832 h 350044"/>
                <a:gd name="connsiteX31" fmla="*/ 919163 w 2131219"/>
                <a:gd name="connsiteY31" fmla="*/ 171451 h 350044"/>
                <a:gd name="connsiteX32" fmla="*/ 926306 w 2131219"/>
                <a:gd name="connsiteY32" fmla="*/ 123826 h 350044"/>
                <a:gd name="connsiteX33" fmla="*/ 847725 w 2131219"/>
                <a:gd name="connsiteY33" fmla="*/ 116682 h 350044"/>
                <a:gd name="connsiteX34" fmla="*/ 752475 w 2131219"/>
                <a:gd name="connsiteY34" fmla="*/ 119063 h 350044"/>
                <a:gd name="connsiteX35" fmla="*/ 614363 w 2131219"/>
                <a:gd name="connsiteY35" fmla="*/ 102394 h 350044"/>
                <a:gd name="connsiteX36" fmla="*/ 452438 w 2131219"/>
                <a:gd name="connsiteY36" fmla="*/ 66676 h 350044"/>
                <a:gd name="connsiteX37" fmla="*/ 142875 w 2131219"/>
                <a:gd name="connsiteY37" fmla="*/ 9526 h 350044"/>
                <a:gd name="connsiteX38" fmla="*/ 16669 w 2131219"/>
                <a:gd name="connsiteY38" fmla="*/ 0 h 350044"/>
                <a:gd name="connsiteX0" fmla="*/ 0 w 2131219"/>
                <a:gd name="connsiteY0" fmla="*/ 2382 h 350044"/>
                <a:gd name="connsiteX1" fmla="*/ 192881 w 2131219"/>
                <a:gd name="connsiteY1" fmla="*/ 76201 h 350044"/>
                <a:gd name="connsiteX2" fmla="*/ 461963 w 2131219"/>
                <a:gd name="connsiteY2" fmla="*/ 166688 h 350044"/>
                <a:gd name="connsiteX3" fmla="*/ 578644 w 2131219"/>
                <a:gd name="connsiteY3" fmla="*/ 209551 h 350044"/>
                <a:gd name="connsiteX4" fmla="*/ 659606 w 2131219"/>
                <a:gd name="connsiteY4" fmla="*/ 238126 h 350044"/>
                <a:gd name="connsiteX5" fmla="*/ 762000 w 2131219"/>
                <a:gd name="connsiteY5" fmla="*/ 254794 h 350044"/>
                <a:gd name="connsiteX6" fmla="*/ 804863 w 2131219"/>
                <a:gd name="connsiteY6" fmla="*/ 242888 h 350044"/>
                <a:gd name="connsiteX7" fmla="*/ 828675 w 2131219"/>
                <a:gd name="connsiteY7" fmla="*/ 228601 h 350044"/>
                <a:gd name="connsiteX8" fmla="*/ 866775 w 2131219"/>
                <a:gd name="connsiteY8" fmla="*/ 233363 h 350044"/>
                <a:gd name="connsiteX9" fmla="*/ 795338 w 2131219"/>
                <a:gd name="connsiteY9" fmla="*/ 323851 h 350044"/>
                <a:gd name="connsiteX10" fmla="*/ 862013 w 2131219"/>
                <a:gd name="connsiteY10" fmla="*/ 335757 h 350044"/>
                <a:gd name="connsiteX11" fmla="*/ 1021556 w 2131219"/>
                <a:gd name="connsiteY11" fmla="*/ 350044 h 350044"/>
                <a:gd name="connsiteX12" fmla="*/ 1123950 w 2131219"/>
                <a:gd name="connsiteY12" fmla="*/ 340519 h 350044"/>
                <a:gd name="connsiteX13" fmla="*/ 1228725 w 2131219"/>
                <a:gd name="connsiteY13" fmla="*/ 326232 h 350044"/>
                <a:gd name="connsiteX14" fmla="*/ 1354931 w 2131219"/>
                <a:gd name="connsiteY14" fmla="*/ 295276 h 350044"/>
                <a:gd name="connsiteX15" fmla="*/ 1423988 w 2131219"/>
                <a:gd name="connsiteY15" fmla="*/ 278607 h 350044"/>
                <a:gd name="connsiteX16" fmla="*/ 1409700 w 2131219"/>
                <a:gd name="connsiteY16" fmla="*/ 307182 h 350044"/>
                <a:gd name="connsiteX17" fmla="*/ 1600200 w 2131219"/>
                <a:gd name="connsiteY17" fmla="*/ 285751 h 350044"/>
                <a:gd name="connsiteX18" fmla="*/ 2016919 w 2131219"/>
                <a:gd name="connsiteY18" fmla="*/ 230982 h 350044"/>
                <a:gd name="connsiteX19" fmla="*/ 2131219 w 2131219"/>
                <a:gd name="connsiteY19" fmla="*/ 219076 h 350044"/>
                <a:gd name="connsiteX20" fmla="*/ 2121694 w 2131219"/>
                <a:gd name="connsiteY20" fmla="*/ 85726 h 350044"/>
                <a:gd name="connsiteX21" fmla="*/ 2021681 w 2131219"/>
                <a:gd name="connsiteY21" fmla="*/ 97632 h 350044"/>
                <a:gd name="connsiteX22" fmla="*/ 1793081 w 2131219"/>
                <a:gd name="connsiteY22" fmla="*/ 116682 h 350044"/>
                <a:gd name="connsiteX23" fmla="*/ 1502569 w 2131219"/>
                <a:gd name="connsiteY23" fmla="*/ 138113 h 350044"/>
                <a:gd name="connsiteX24" fmla="*/ 1519238 w 2131219"/>
                <a:gd name="connsiteY24" fmla="*/ 104776 h 350044"/>
                <a:gd name="connsiteX25" fmla="*/ 1500188 w 2131219"/>
                <a:gd name="connsiteY25" fmla="*/ 104776 h 350044"/>
                <a:gd name="connsiteX26" fmla="*/ 1464469 w 2131219"/>
                <a:gd name="connsiteY26" fmla="*/ 114301 h 350044"/>
                <a:gd name="connsiteX27" fmla="*/ 1331119 w 2131219"/>
                <a:gd name="connsiteY27" fmla="*/ 147638 h 350044"/>
                <a:gd name="connsiteX28" fmla="*/ 1216819 w 2131219"/>
                <a:gd name="connsiteY28" fmla="*/ 166688 h 350044"/>
                <a:gd name="connsiteX29" fmla="*/ 1085850 w 2131219"/>
                <a:gd name="connsiteY29" fmla="*/ 169069 h 350044"/>
                <a:gd name="connsiteX30" fmla="*/ 1045369 w 2131219"/>
                <a:gd name="connsiteY30" fmla="*/ 173832 h 350044"/>
                <a:gd name="connsiteX31" fmla="*/ 919163 w 2131219"/>
                <a:gd name="connsiteY31" fmla="*/ 171451 h 350044"/>
                <a:gd name="connsiteX32" fmla="*/ 940593 w 2131219"/>
                <a:gd name="connsiteY32" fmla="*/ 119064 h 350044"/>
                <a:gd name="connsiteX33" fmla="*/ 847725 w 2131219"/>
                <a:gd name="connsiteY33" fmla="*/ 116682 h 350044"/>
                <a:gd name="connsiteX34" fmla="*/ 752475 w 2131219"/>
                <a:gd name="connsiteY34" fmla="*/ 119063 h 350044"/>
                <a:gd name="connsiteX35" fmla="*/ 614363 w 2131219"/>
                <a:gd name="connsiteY35" fmla="*/ 102394 h 350044"/>
                <a:gd name="connsiteX36" fmla="*/ 452438 w 2131219"/>
                <a:gd name="connsiteY36" fmla="*/ 66676 h 350044"/>
                <a:gd name="connsiteX37" fmla="*/ 142875 w 2131219"/>
                <a:gd name="connsiteY37" fmla="*/ 9526 h 350044"/>
                <a:gd name="connsiteX38" fmla="*/ 16669 w 2131219"/>
                <a:gd name="connsiteY38" fmla="*/ 0 h 350044"/>
                <a:gd name="connsiteX0" fmla="*/ 0 w 2131219"/>
                <a:gd name="connsiteY0" fmla="*/ 2382 h 350044"/>
                <a:gd name="connsiteX1" fmla="*/ 192881 w 2131219"/>
                <a:gd name="connsiteY1" fmla="*/ 76201 h 350044"/>
                <a:gd name="connsiteX2" fmla="*/ 461963 w 2131219"/>
                <a:gd name="connsiteY2" fmla="*/ 166688 h 350044"/>
                <a:gd name="connsiteX3" fmla="*/ 578644 w 2131219"/>
                <a:gd name="connsiteY3" fmla="*/ 209551 h 350044"/>
                <a:gd name="connsiteX4" fmla="*/ 659606 w 2131219"/>
                <a:gd name="connsiteY4" fmla="*/ 238126 h 350044"/>
                <a:gd name="connsiteX5" fmla="*/ 762000 w 2131219"/>
                <a:gd name="connsiteY5" fmla="*/ 254794 h 350044"/>
                <a:gd name="connsiteX6" fmla="*/ 804863 w 2131219"/>
                <a:gd name="connsiteY6" fmla="*/ 242888 h 350044"/>
                <a:gd name="connsiteX7" fmla="*/ 828675 w 2131219"/>
                <a:gd name="connsiteY7" fmla="*/ 228601 h 350044"/>
                <a:gd name="connsiteX8" fmla="*/ 866775 w 2131219"/>
                <a:gd name="connsiteY8" fmla="*/ 233363 h 350044"/>
                <a:gd name="connsiteX9" fmla="*/ 795338 w 2131219"/>
                <a:gd name="connsiteY9" fmla="*/ 323851 h 350044"/>
                <a:gd name="connsiteX10" fmla="*/ 862013 w 2131219"/>
                <a:gd name="connsiteY10" fmla="*/ 335757 h 350044"/>
                <a:gd name="connsiteX11" fmla="*/ 1021556 w 2131219"/>
                <a:gd name="connsiteY11" fmla="*/ 350044 h 350044"/>
                <a:gd name="connsiteX12" fmla="*/ 1123950 w 2131219"/>
                <a:gd name="connsiteY12" fmla="*/ 340519 h 350044"/>
                <a:gd name="connsiteX13" fmla="*/ 1228725 w 2131219"/>
                <a:gd name="connsiteY13" fmla="*/ 326232 h 350044"/>
                <a:gd name="connsiteX14" fmla="*/ 1354931 w 2131219"/>
                <a:gd name="connsiteY14" fmla="*/ 295276 h 350044"/>
                <a:gd name="connsiteX15" fmla="*/ 1423988 w 2131219"/>
                <a:gd name="connsiteY15" fmla="*/ 278607 h 350044"/>
                <a:gd name="connsiteX16" fmla="*/ 1409700 w 2131219"/>
                <a:gd name="connsiteY16" fmla="*/ 307182 h 350044"/>
                <a:gd name="connsiteX17" fmla="*/ 1600200 w 2131219"/>
                <a:gd name="connsiteY17" fmla="*/ 285751 h 350044"/>
                <a:gd name="connsiteX18" fmla="*/ 2016919 w 2131219"/>
                <a:gd name="connsiteY18" fmla="*/ 230982 h 350044"/>
                <a:gd name="connsiteX19" fmla="*/ 2131219 w 2131219"/>
                <a:gd name="connsiteY19" fmla="*/ 219076 h 350044"/>
                <a:gd name="connsiteX20" fmla="*/ 2121694 w 2131219"/>
                <a:gd name="connsiteY20" fmla="*/ 85726 h 350044"/>
                <a:gd name="connsiteX21" fmla="*/ 2021681 w 2131219"/>
                <a:gd name="connsiteY21" fmla="*/ 97632 h 350044"/>
                <a:gd name="connsiteX22" fmla="*/ 1793081 w 2131219"/>
                <a:gd name="connsiteY22" fmla="*/ 116682 h 350044"/>
                <a:gd name="connsiteX23" fmla="*/ 1502569 w 2131219"/>
                <a:gd name="connsiteY23" fmla="*/ 138113 h 350044"/>
                <a:gd name="connsiteX24" fmla="*/ 1519238 w 2131219"/>
                <a:gd name="connsiteY24" fmla="*/ 104776 h 350044"/>
                <a:gd name="connsiteX25" fmla="*/ 1500188 w 2131219"/>
                <a:gd name="connsiteY25" fmla="*/ 104776 h 350044"/>
                <a:gd name="connsiteX26" fmla="*/ 1464469 w 2131219"/>
                <a:gd name="connsiteY26" fmla="*/ 114301 h 350044"/>
                <a:gd name="connsiteX27" fmla="*/ 1331119 w 2131219"/>
                <a:gd name="connsiteY27" fmla="*/ 147638 h 350044"/>
                <a:gd name="connsiteX28" fmla="*/ 1216819 w 2131219"/>
                <a:gd name="connsiteY28" fmla="*/ 166688 h 350044"/>
                <a:gd name="connsiteX29" fmla="*/ 1085850 w 2131219"/>
                <a:gd name="connsiteY29" fmla="*/ 169069 h 350044"/>
                <a:gd name="connsiteX30" fmla="*/ 1045369 w 2131219"/>
                <a:gd name="connsiteY30" fmla="*/ 173832 h 350044"/>
                <a:gd name="connsiteX31" fmla="*/ 919163 w 2131219"/>
                <a:gd name="connsiteY31" fmla="*/ 171451 h 350044"/>
                <a:gd name="connsiteX32" fmla="*/ 940593 w 2131219"/>
                <a:gd name="connsiteY32" fmla="*/ 119064 h 350044"/>
                <a:gd name="connsiteX33" fmla="*/ 847725 w 2131219"/>
                <a:gd name="connsiteY33" fmla="*/ 116682 h 350044"/>
                <a:gd name="connsiteX34" fmla="*/ 752475 w 2131219"/>
                <a:gd name="connsiteY34" fmla="*/ 119063 h 350044"/>
                <a:gd name="connsiteX35" fmla="*/ 614363 w 2131219"/>
                <a:gd name="connsiteY35" fmla="*/ 102394 h 350044"/>
                <a:gd name="connsiteX36" fmla="*/ 442913 w 2131219"/>
                <a:gd name="connsiteY36" fmla="*/ 61913 h 350044"/>
                <a:gd name="connsiteX37" fmla="*/ 142875 w 2131219"/>
                <a:gd name="connsiteY37" fmla="*/ 9526 h 350044"/>
                <a:gd name="connsiteX38" fmla="*/ 16669 w 2131219"/>
                <a:gd name="connsiteY38" fmla="*/ 0 h 350044"/>
                <a:gd name="connsiteX0" fmla="*/ 0 w 2131219"/>
                <a:gd name="connsiteY0" fmla="*/ 2382 h 350044"/>
                <a:gd name="connsiteX1" fmla="*/ 192881 w 2131219"/>
                <a:gd name="connsiteY1" fmla="*/ 76201 h 350044"/>
                <a:gd name="connsiteX2" fmla="*/ 461963 w 2131219"/>
                <a:gd name="connsiteY2" fmla="*/ 166688 h 350044"/>
                <a:gd name="connsiteX3" fmla="*/ 578644 w 2131219"/>
                <a:gd name="connsiteY3" fmla="*/ 209551 h 350044"/>
                <a:gd name="connsiteX4" fmla="*/ 659606 w 2131219"/>
                <a:gd name="connsiteY4" fmla="*/ 238126 h 350044"/>
                <a:gd name="connsiteX5" fmla="*/ 762000 w 2131219"/>
                <a:gd name="connsiteY5" fmla="*/ 254794 h 350044"/>
                <a:gd name="connsiteX6" fmla="*/ 804863 w 2131219"/>
                <a:gd name="connsiteY6" fmla="*/ 242888 h 350044"/>
                <a:gd name="connsiteX7" fmla="*/ 828675 w 2131219"/>
                <a:gd name="connsiteY7" fmla="*/ 228601 h 350044"/>
                <a:gd name="connsiteX8" fmla="*/ 866775 w 2131219"/>
                <a:gd name="connsiteY8" fmla="*/ 233363 h 350044"/>
                <a:gd name="connsiteX9" fmla="*/ 795338 w 2131219"/>
                <a:gd name="connsiteY9" fmla="*/ 323851 h 350044"/>
                <a:gd name="connsiteX10" fmla="*/ 862013 w 2131219"/>
                <a:gd name="connsiteY10" fmla="*/ 335757 h 350044"/>
                <a:gd name="connsiteX11" fmla="*/ 1021556 w 2131219"/>
                <a:gd name="connsiteY11" fmla="*/ 350044 h 350044"/>
                <a:gd name="connsiteX12" fmla="*/ 1123950 w 2131219"/>
                <a:gd name="connsiteY12" fmla="*/ 340519 h 350044"/>
                <a:gd name="connsiteX13" fmla="*/ 1228725 w 2131219"/>
                <a:gd name="connsiteY13" fmla="*/ 326232 h 350044"/>
                <a:gd name="connsiteX14" fmla="*/ 1354931 w 2131219"/>
                <a:gd name="connsiteY14" fmla="*/ 295276 h 350044"/>
                <a:gd name="connsiteX15" fmla="*/ 1423988 w 2131219"/>
                <a:gd name="connsiteY15" fmla="*/ 278607 h 350044"/>
                <a:gd name="connsiteX16" fmla="*/ 1409700 w 2131219"/>
                <a:gd name="connsiteY16" fmla="*/ 307182 h 350044"/>
                <a:gd name="connsiteX17" fmla="*/ 1600200 w 2131219"/>
                <a:gd name="connsiteY17" fmla="*/ 285751 h 350044"/>
                <a:gd name="connsiteX18" fmla="*/ 2016919 w 2131219"/>
                <a:gd name="connsiteY18" fmla="*/ 230982 h 350044"/>
                <a:gd name="connsiteX19" fmla="*/ 2131219 w 2131219"/>
                <a:gd name="connsiteY19" fmla="*/ 219076 h 350044"/>
                <a:gd name="connsiteX20" fmla="*/ 2121694 w 2131219"/>
                <a:gd name="connsiteY20" fmla="*/ 85726 h 350044"/>
                <a:gd name="connsiteX21" fmla="*/ 2021681 w 2131219"/>
                <a:gd name="connsiteY21" fmla="*/ 97632 h 350044"/>
                <a:gd name="connsiteX22" fmla="*/ 1793081 w 2131219"/>
                <a:gd name="connsiteY22" fmla="*/ 116682 h 350044"/>
                <a:gd name="connsiteX23" fmla="*/ 1502569 w 2131219"/>
                <a:gd name="connsiteY23" fmla="*/ 138113 h 350044"/>
                <a:gd name="connsiteX24" fmla="*/ 1519238 w 2131219"/>
                <a:gd name="connsiteY24" fmla="*/ 104776 h 350044"/>
                <a:gd name="connsiteX25" fmla="*/ 1500188 w 2131219"/>
                <a:gd name="connsiteY25" fmla="*/ 104776 h 350044"/>
                <a:gd name="connsiteX26" fmla="*/ 1464469 w 2131219"/>
                <a:gd name="connsiteY26" fmla="*/ 114301 h 350044"/>
                <a:gd name="connsiteX27" fmla="*/ 1331119 w 2131219"/>
                <a:gd name="connsiteY27" fmla="*/ 147638 h 350044"/>
                <a:gd name="connsiteX28" fmla="*/ 1216819 w 2131219"/>
                <a:gd name="connsiteY28" fmla="*/ 166688 h 350044"/>
                <a:gd name="connsiteX29" fmla="*/ 1085850 w 2131219"/>
                <a:gd name="connsiteY29" fmla="*/ 169069 h 350044"/>
                <a:gd name="connsiteX30" fmla="*/ 1045369 w 2131219"/>
                <a:gd name="connsiteY30" fmla="*/ 173832 h 350044"/>
                <a:gd name="connsiteX31" fmla="*/ 919163 w 2131219"/>
                <a:gd name="connsiteY31" fmla="*/ 171451 h 350044"/>
                <a:gd name="connsiteX32" fmla="*/ 940593 w 2131219"/>
                <a:gd name="connsiteY32" fmla="*/ 119064 h 350044"/>
                <a:gd name="connsiteX33" fmla="*/ 897731 w 2131219"/>
                <a:gd name="connsiteY33" fmla="*/ 111919 h 350044"/>
                <a:gd name="connsiteX34" fmla="*/ 847725 w 2131219"/>
                <a:gd name="connsiteY34" fmla="*/ 116682 h 350044"/>
                <a:gd name="connsiteX35" fmla="*/ 752475 w 2131219"/>
                <a:gd name="connsiteY35" fmla="*/ 119063 h 350044"/>
                <a:gd name="connsiteX36" fmla="*/ 614363 w 2131219"/>
                <a:gd name="connsiteY36" fmla="*/ 102394 h 350044"/>
                <a:gd name="connsiteX37" fmla="*/ 442913 w 2131219"/>
                <a:gd name="connsiteY37" fmla="*/ 61913 h 350044"/>
                <a:gd name="connsiteX38" fmla="*/ 142875 w 2131219"/>
                <a:gd name="connsiteY38" fmla="*/ 9526 h 350044"/>
                <a:gd name="connsiteX39" fmla="*/ 16669 w 2131219"/>
                <a:gd name="connsiteY39" fmla="*/ 0 h 350044"/>
                <a:gd name="connsiteX0" fmla="*/ 0 w 2131219"/>
                <a:gd name="connsiteY0" fmla="*/ 2382 h 350044"/>
                <a:gd name="connsiteX1" fmla="*/ 192881 w 2131219"/>
                <a:gd name="connsiteY1" fmla="*/ 76201 h 350044"/>
                <a:gd name="connsiteX2" fmla="*/ 461963 w 2131219"/>
                <a:gd name="connsiteY2" fmla="*/ 166688 h 350044"/>
                <a:gd name="connsiteX3" fmla="*/ 578644 w 2131219"/>
                <a:gd name="connsiteY3" fmla="*/ 209551 h 350044"/>
                <a:gd name="connsiteX4" fmla="*/ 659606 w 2131219"/>
                <a:gd name="connsiteY4" fmla="*/ 238126 h 350044"/>
                <a:gd name="connsiteX5" fmla="*/ 762000 w 2131219"/>
                <a:gd name="connsiteY5" fmla="*/ 254794 h 350044"/>
                <a:gd name="connsiteX6" fmla="*/ 804863 w 2131219"/>
                <a:gd name="connsiteY6" fmla="*/ 242888 h 350044"/>
                <a:gd name="connsiteX7" fmla="*/ 828675 w 2131219"/>
                <a:gd name="connsiteY7" fmla="*/ 228601 h 350044"/>
                <a:gd name="connsiteX8" fmla="*/ 866775 w 2131219"/>
                <a:gd name="connsiteY8" fmla="*/ 233363 h 350044"/>
                <a:gd name="connsiteX9" fmla="*/ 795338 w 2131219"/>
                <a:gd name="connsiteY9" fmla="*/ 323851 h 350044"/>
                <a:gd name="connsiteX10" fmla="*/ 862013 w 2131219"/>
                <a:gd name="connsiteY10" fmla="*/ 335757 h 350044"/>
                <a:gd name="connsiteX11" fmla="*/ 1021556 w 2131219"/>
                <a:gd name="connsiteY11" fmla="*/ 350044 h 350044"/>
                <a:gd name="connsiteX12" fmla="*/ 1123950 w 2131219"/>
                <a:gd name="connsiteY12" fmla="*/ 340519 h 350044"/>
                <a:gd name="connsiteX13" fmla="*/ 1228725 w 2131219"/>
                <a:gd name="connsiteY13" fmla="*/ 326232 h 350044"/>
                <a:gd name="connsiteX14" fmla="*/ 1354931 w 2131219"/>
                <a:gd name="connsiteY14" fmla="*/ 295276 h 350044"/>
                <a:gd name="connsiteX15" fmla="*/ 1423988 w 2131219"/>
                <a:gd name="connsiteY15" fmla="*/ 278607 h 350044"/>
                <a:gd name="connsiteX16" fmla="*/ 1409700 w 2131219"/>
                <a:gd name="connsiteY16" fmla="*/ 307182 h 350044"/>
                <a:gd name="connsiteX17" fmla="*/ 1600200 w 2131219"/>
                <a:gd name="connsiteY17" fmla="*/ 285751 h 350044"/>
                <a:gd name="connsiteX18" fmla="*/ 2016919 w 2131219"/>
                <a:gd name="connsiteY18" fmla="*/ 230982 h 350044"/>
                <a:gd name="connsiteX19" fmla="*/ 2131219 w 2131219"/>
                <a:gd name="connsiteY19" fmla="*/ 219076 h 350044"/>
                <a:gd name="connsiteX20" fmla="*/ 2121694 w 2131219"/>
                <a:gd name="connsiteY20" fmla="*/ 85726 h 350044"/>
                <a:gd name="connsiteX21" fmla="*/ 2021681 w 2131219"/>
                <a:gd name="connsiteY21" fmla="*/ 97632 h 350044"/>
                <a:gd name="connsiteX22" fmla="*/ 1793081 w 2131219"/>
                <a:gd name="connsiteY22" fmla="*/ 116682 h 350044"/>
                <a:gd name="connsiteX23" fmla="*/ 1502569 w 2131219"/>
                <a:gd name="connsiteY23" fmla="*/ 138113 h 350044"/>
                <a:gd name="connsiteX24" fmla="*/ 1519238 w 2131219"/>
                <a:gd name="connsiteY24" fmla="*/ 104776 h 350044"/>
                <a:gd name="connsiteX25" fmla="*/ 1500188 w 2131219"/>
                <a:gd name="connsiteY25" fmla="*/ 104776 h 350044"/>
                <a:gd name="connsiteX26" fmla="*/ 1464469 w 2131219"/>
                <a:gd name="connsiteY26" fmla="*/ 114301 h 350044"/>
                <a:gd name="connsiteX27" fmla="*/ 1331119 w 2131219"/>
                <a:gd name="connsiteY27" fmla="*/ 147638 h 350044"/>
                <a:gd name="connsiteX28" fmla="*/ 1216819 w 2131219"/>
                <a:gd name="connsiteY28" fmla="*/ 166688 h 350044"/>
                <a:gd name="connsiteX29" fmla="*/ 1085850 w 2131219"/>
                <a:gd name="connsiteY29" fmla="*/ 169069 h 350044"/>
                <a:gd name="connsiteX30" fmla="*/ 1045369 w 2131219"/>
                <a:gd name="connsiteY30" fmla="*/ 173832 h 350044"/>
                <a:gd name="connsiteX31" fmla="*/ 919163 w 2131219"/>
                <a:gd name="connsiteY31" fmla="*/ 171451 h 350044"/>
                <a:gd name="connsiteX32" fmla="*/ 940593 w 2131219"/>
                <a:gd name="connsiteY32" fmla="*/ 119064 h 350044"/>
                <a:gd name="connsiteX33" fmla="*/ 897731 w 2131219"/>
                <a:gd name="connsiteY33" fmla="*/ 111919 h 350044"/>
                <a:gd name="connsiteX34" fmla="*/ 847725 w 2131219"/>
                <a:gd name="connsiteY34" fmla="*/ 116682 h 350044"/>
                <a:gd name="connsiteX35" fmla="*/ 802481 w 2131219"/>
                <a:gd name="connsiteY35" fmla="*/ 114301 h 350044"/>
                <a:gd name="connsiteX36" fmla="*/ 752475 w 2131219"/>
                <a:gd name="connsiteY36" fmla="*/ 119063 h 350044"/>
                <a:gd name="connsiteX37" fmla="*/ 614363 w 2131219"/>
                <a:gd name="connsiteY37" fmla="*/ 102394 h 350044"/>
                <a:gd name="connsiteX38" fmla="*/ 442913 w 2131219"/>
                <a:gd name="connsiteY38" fmla="*/ 61913 h 350044"/>
                <a:gd name="connsiteX39" fmla="*/ 142875 w 2131219"/>
                <a:gd name="connsiteY39" fmla="*/ 9526 h 350044"/>
                <a:gd name="connsiteX40" fmla="*/ 16669 w 2131219"/>
                <a:gd name="connsiteY40" fmla="*/ 0 h 350044"/>
                <a:gd name="connsiteX0" fmla="*/ 0 w 2131219"/>
                <a:gd name="connsiteY0" fmla="*/ 2382 h 350044"/>
                <a:gd name="connsiteX1" fmla="*/ 192881 w 2131219"/>
                <a:gd name="connsiteY1" fmla="*/ 76201 h 350044"/>
                <a:gd name="connsiteX2" fmla="*/ 461963 w 2131219"/>
                <a:gd name="connsiteY2" fmla="*/ 166688 h 350044"/>
                <a:gd name="connsiteX3" fmla="*/ 578644 w 2131219"/>
                <a:gd name="connsiteY3" fmla="*/ 209551 h 350044"/>
                <a:gd name="connsiteX4" fmla="*/ 659606 w 2131219"/>
                <a:gd name="connsiteY4" fmla="*/ 238126 h 350044"/>
                <a:gd name="connsiteX5" fmla="*/ 762000 w 2131219"/>
                <a:gd name="connsiteY5" fmla="*/ 254794 h 350044"/>
                <a:gd name="connsiteX6" fmla="*/ 804863 w 2131219"/>
                <a:gd name="connsiteY6" fmla="*/ 242888 h 350044"/>
                <a:gd name="connsiteX7" fmla="*/ 828675 w 2131219"/>
                <a:gd name="connsiteY7" fmla="*/ 228601 h 350044"/>
                <a:gd name="connsiteX8" fmla="*/ 866775 w 2131219"/>
                <a:gd name="connsiteY8" fmla="*/ 233363 h 350044"/>
                <a:gd name="connsiteX9" fmla="*/ 795338 w 2131219"/>
                <a:gd name="connsiteY9" fmla="*/ 323851 h 350044"/>
                <a:gd name="connsiteX10" fmla="*/ 862013 w 2131219"/>
                <a:gd name="connsiteY10" fmla="*/ 335757 h 350044"/>
                <a:gd name="connsiteX11" fmla="*/ 1021556 w 2131219"/>
                <a:gd name="connsiteY11" fmla="*/ 350044 h 350044"/>
                <a:gd name="connsiteX12" fmla="*/ 1123950 w 2131219"/>
                <a:gd name="connsiteY12" fmla="*/ 340519 h 350044"/>
                <a:gd name="connsiteX13" fmla="*/ 1228725 w 2131219"/>
                <a:gd name="connsiteY13" fmla="*/ 326232 h 350044"/>
                <a:gd name="connsiteX14" fmla="*/ 1354931 w 2131219"/>
                <a:gd name="connsiteY14" fmla="*/ 295276 h 350044"/>
                <a:gd name="connsiteX15" fmla="*/ 1423988 w 2131219"/>
                <a:gd name="connsiteY15" fmla="*/ 278607 h 350044"/>
                <a:gd name="connsiteX16" fmla="*/ 1409700 w 2131219"/>
                <a:gd name="connsiteY16" fmla="*/ 307182 h 350044"/>
                <a:gd name="connsiteX17" fmla="*/ 1600200 w 2131219"/>
                <a:gd name="connsiteY17" fmla="*/ 285751 h 350044"/>
                <a:gd name="connsiteX18" fmla="*/ 2016919 w 2131219"/>
                <a:gd name="connsiteY18" fmla="*/ 230982 h 350044"/>
                <a:gd name="connsiteX19" fmla="*/ 2131219 w 2131219"/>
                <a:gd name="connsiteY19" fmla="*/ 219076 h 350044"/>
                <a:gd name="connsiteX20" fmla="*/ 2121694 w 2131219"/>
                <a:gd name="connsiteY20" fmla="*/ 85726 h 350044"/>
                <a:gd name="connsiteX21" fmla="*/ 2021681 w 2131219"/>
                <a:gd name="connsiteY21" fmla="*/ 97632 h 350044"/>
                <a:gd name="connsiteX22" fmla="*/ 1793081 w 2131219"/>
                <a:gd name="connsiteY22" fmla="*/ 116682 h 350044"/>
                <a:gd name="connsiteX23" fmla="*/ 1502569 w 2131219"/>
                <a:gd name="connsiteY23" fmla="*/ 138113 h 350044"/>
                <a:gd name="connsiteX24" fmla="*/ 1519238 w 2131219"/>
                <a:gd name="connsiteY24" fmla="*/ 104776 h 350044"/>
                <a:gd name="connsiteX25" fmla="*/ 1500188 w 2131219"/>
                <a:gd name="connsiteY25" fmla="*/ 104776 h 350044"/>
                <a:gd name="connsiteX26" fmla="*/ 1464469 w 2131219"/>
                <a:gd name="connsiteY26" fmla="*/ 114301 h 350044"/>
                <a:gd name="connsiteX27" fmla="*/ 1331119 w 2131219"/>
                <a:gd name="connsiteY27" fmla="*/ 147638 h 350044"/>
                <a:gd name="connsiteX28" fmla="*/ 1216819 w 2131219"/>
                <a:gd name="connsiteY28" fmla="*/ 166688 h 350044"/>
                <a:gd name="connsiteX29" fmla="*/ 1085850 w 2131219"/>
                <a:gd name="connsiteY29" fmla="*/ 169069 h 350044"/>
                <a:gd name="connsiteX30" fmla="*/ 1045369 w 2131219"/>
                <a:gd name="connsiteY30" fmla="*/ 173832 h 350044"/>
                <a:gd name="connsiteX31" fmla="*/ 919163 w 2131219"/>
                <a:gd name="connsiteY31" fmla="*/ 171451 h 350044"/>
                <a:gd name="connsiteX32" fmla="*/ 940593 w 2131219"/>
                <a:gd name="connsiteY32" fmla="*/ 119064 h 350044"/>
                <a:gd name="connsiteX33" fmla="*/ 897731 w 2131219"/>
                <a:gd name="connsiteY33" fmla="*/ 111919 h 350044"/>
                <a:gd name="connsiteX34" fmla="*/ 842963 w 2131219"/>
                <a:gd name="connsiteY34" fmla="*/ 114301 h 350044"/>
                <a:gd name="connsiteX35" fmla="*/ 802481 w 2131219"/>
                <a:gd name="connsiteY35" fmla="*/ 114301 h 350044"/>
                <a:gd name="connsiteX36" fmla="*/ 752475 w 2131219"/>
                <a:gd name="connsiteY36" fmla="*/ 119063 h 350044"/>
                <a:gd name="connsiteX37" fmla="*/ 614363 w 2131219"/>
                <a:gd name="connsiteY37" fmla="*/ 102394 h 350044"/>
                <a:gd name="connsiteX38" fmla="*/ 442913 w 2131219"/>
                <a:gd name="connsiteY38" fmla="*/ 61913 h 350044"/>
                <a:gd name="connsiteX39" fmla="*/ 142875 w 2131219"/>
                <a:gd name="connsiteY39" fmla="*/ 9526 h 350044"/>
                <a:gd name="connsiteX40" fmla="*/ 16669 w 2131219"/>
                <a:gd name="connsiteY40" fmla="*/ 0 h 35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131219" h="350044">
                  <a:moveTo>
                    <a:pt x="0" y="2382"/>
                  </a:moveTo>
                  <a:lnTo>
                    <a:pt x="192881" y="76201"/>
                  </a:lnTo>
                  <a:lnTo>
                    <a:pt x="461963" y="166688"/>
                  </a:lnTo>
                  <a:lnTo>
                    <a:pt x="578644" y="209551"/>
                  </a:lnTo>
                  <a:lnTo>
                    <a:pt x="659606" y="238126"/>
                  </a:lnTo>
                  <a:lnTo>
                    <a:pt x="762000" y="254794"/>
                  </a:lnTo>
                  <a:lnTo>
                    <a:pt x="804863" y="242888"/>
                  </a:lnTo>
                  <a:lnTo>
                    <a:pt x="828675" y="228601"/>
                  </a:lnTo>
                  <a:lnTo>
                    <a:pt x="866775" y="233363"/>
                  </a:lnTo>
                  <a:lnTo>
                    <a:pt x="795338" y="323851"/>
                  </a:lnTo>
                  <a:lnTo>
                    <a:pt x="862013" y="335757"/>
                  </a:lnTo>
                  <a:lnTo>
                    <a:pt x="1021556" y="350044"/>
                  </a:lnTo>
                  <a:lnTo>
                    <a:pt x="1123950" y="340519"/>
                  </a:lnTo>
                  <a:lnTo>
                    <a:pt x="1228725" y="326232"/>
                  </a:lnTo>
                  <a:lnTo>
                    <a:pt x="1354931" y="295276"/>
                  </a:lnTo>
                  <a:lnTo>
                    <a:pt x="1423988" y="278607"/>
                  </a:lnTo>
                  <a:lnTo>
                    <a:pt x="1409700" y="307182"/>
                  </a:lnTo>
                  <a:lnTo>
                    <a:pt x="1600200" y="285751"/>
                  </a:lnTo>
                  <a:lnTo>
                    <a:pt x="2016919" y="230982"/>
                  </a:lnTo>
                  <a:lnTo>
                    <a:pt x="2131219" y="219076"/>
                  </a:lnTo>
                  <a:lnTo>
                    <a:pt x="2121694" y="85726"/>
                  </a:lnTo>
                  <a:lnTo>
                    <a:pt x="2021681" y="97632"/>
                  </a:lnTo>
                  <a:lnTo>
                    <a:pt x="1793081" y="116682"/>
                  </a:lnTo>
                  <a:lnTo>
                    <a:pt x="1502569" y="138113"/>
                  </a:lnTo>
                  <a:lnTo>
                    <a:pt x="1519238" y="104776"/>
                  </a:lnTo>
                  <a:lnTo>
                    <a:pt x="1500188" y="104776"/>
                  </a:lnTo>
                  <a:lnTo>
                    <a:pt x="1464469" y="114301"/>
                  </a:lnTo>
                  <a:lnTo>
                    <a:pt x="1331119" y="147638"/>
                  </a:lnTo>
                  <a:lnTo>
                    <a:pt x="1216819" y="166688"/>
                  </a:lnTo>
                  <a:lnTo>
                    <a:pt x="1085850" y="169069"/>
                  </a:lnTo>
                  <a:cubicBezTo>
                    <a:pt x="1056590" y="174922"/>
                    <a:pt x="1070133" y="173832"/>
                    <a:pt x="1045369" y="173832"/>
                  </a:cubicBezTo>
                  <a:lnTo>
                    <a:pt x="919163" y="171451"/>
                  </a:lnTo>
                  <a:cubicBezTo>
                    <a:pt x="890588" y="168276"/>
                    <a:pt x="968374" y="127795"/>
                    <a:pt x="940593" y="119064"/>
                  </a:cubicBezTo>
                  <a:cubicBezTo>
                    <a:pt x="935434" y="109539"/>
                    <a:pt x="913209" y="112316"/>
                    <a:pt x="897731" y="111919"/>
                  </a:cubicBezTo>
                  <a:cubicBezTo>
                    <a:pt x="882253" y="111522"/>
                    <a:pt x="856853" y="113507"/>
                    <a:pt x="842963" y="114301"/>
                  </a:cubicBezTo>
                  <a:cubicBezTo>
                    <a:pt x="829073" y="115095"/>
                    <a:pt x="818356" y="113904"/>
                    <a:pt x="802481" y="114301"/>
                  </a:cubicBezTo>
                  <a:cubicBezTo>
                    <a:pt x="786606" y="114698"/>
                    <a:pt x="785812" y="121444"/>
                    <a:pt x="752475" y="119063"/>
                  </a:cubicBezTo>
                  <a:cubicBezTo>
                    <a:pt x="719138" y="116682"/>
                    <a:pt x="661194" y="110332"/>
                    <a:pt x="614363" y="102394"/>
                  </a:cubicBezTo>
                  <a:lnTo>
                    <a:pt x="442913" y="61913"/>
                  </a:lnTo>
                  <a:lnTo>
                    <a:pt x="142875" y="9526"/>
                  </a:lnTo>
                  <a:lnTo>
                    <a:pt x="16669" y="0"/>
                  </a:lnTo>
                </a:path>
              </a:pathLst>
            </a:custGeom>
            <a:solidFill>
              <a:srgbClr val="9900C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922" name="Freeform 123921">
              <a:extLst>
                <a:ext uri="{FF2B5EF4-FFF2-40B4-BE49-F238E27FC236}">
                  <a16:creationId xmlns:a16="http://schemas.microsoft.com/office/drawing/2014/main" id="{ADCAC952-F2E1-457D-A6B3-6A743B25469F}"/>
                </a:ext>
              </a:extLst>
            </p:cNvPr>
            <p:cNvSpPr/>
            <p:nvPr/>
          </p:nvSpPr>
          <p:spPr>
            <a:xfrm>
              <a:off x="3378697" y="1453683"/>
              <a:ext cx="4715810" cy="992282"/>
            </a:xfrm>
            <a:custGeom>
              <a:avLst/>
              <a:gdLst>
                <a:gd name="connsiteX0" fmla="*/ 0 w 4716218"/>
                <a:gd name="connsiteY0" fmla="*/ 981906 h 991112"/>
                <a:gd name="connsiteX1" fmla="*/ 4710081 w 4716218"/>
                <a:gd name="connsiteY1" fmla="*/ 991112 h 991112"/>
                <a:gd name="connsiteX2" fmla="*/ 4716218 w 4716218"/>
                <a:gd name="connsiteY2" fmla="*/ 220929 h 991112"/>
                <a:gd name="connsiteX3" fmla="*/ 4004336 w 4716218"/>
                <a:gd name="connsiteY3" fmla="*/ 300709 h 991112"/>
                <a:gd name="connsiteX4" fmla="*/ 4010473 w 4716218"/>
                <a:gd name="connsiteY4" fmla="*/ 266956 h 991112"/>
                <a:gd name="connsiteX5" fmla="*/ 3961378 w 4716218"/>
                <a:gd name="connsiteY5" fmla="*/ 282298 h 991112"/>
                <a:gd name="connsiteX6" fmla="*/ 3866256 w 4716218"/>
                <a:gd name="connsiteY6" fmla="*/ 319120 h 991112"/>
                <a:gd name="connsiteX7" fmla="*/ 3691353 w 4716218"/>
                <a:gd name="connsiteY7" fmla="*/ 343667 h 991112"/>
                <a:gd name="connsiteX8" fmla="*/ 3587026 w 4716218"/>
                <a:gd name="connsiteY8" fmla="*/ 346736 h 991112"/>
                <a:gd name="connsiteX9" fmla="*/ 3544068 w 4716218"/>
                <a:gd name="connsiteY9" fmla="*/ 340599 h 991112"/>
                <a:gd name="connsiteX10" fmla="*/ 3458151 w 4716218"/>
                <a:gd name="connsiteY10" fmla="*/ 337531 h 991112"/>
                <a:gd name="connsiteX11" fmla="*/ 3396782 w 4716218"/>
                <a:gd name="connsiteY11" fmla="*/ 319120 h 991112"/>
                <a:gd name="connsiteX12" fmla="*/ 3461219 w 4716218"/>
                <a:gd name="connsiteY12" fmla="*/ 236271 h 991112"/>
                <a:gd name="connsiteX13" fmla="*/ 3439740 w 4716218"/>
                <a:gd name="connsiteY13" fmla="*/ 233203 h 991112"/>
                <a:gd name="connsiteX14" fmla="*/ 3412124 w 4716218"/>
                <a:gd name="connsiteY14" fmla="*/ 233203 h 991112"/>
                <a:gd name="connsiteX15" fmla="*/ 3366097 w 4716218"/>
                <a:gd name="connsiteY15" fmla="*/ 245477 h 991112"/>
                <a:gd name="connsiteX16" fmla="*/ 3326207 w 4716218"/>
                <a:gd name="connsiteY16" fmla="*/ 248545 h 991112"/>
                <a:gd name="connsiteX17" fmla="*/ 3304728 w 4716218"/>
                <a:gd name="connsiteY17" fmla="*/ 248545 h 991112"/>
                <a:gd name="connsiteX18" fmla="*/ 3181990 w 4716218"/>
                <a:gd name="connsiteY18" fmla="*/ 205587 h 991112"/>
                <a:gd name="connsiteX19" fmla="*/ 2961061 w 4716218"/>
                <a:gd name="connsiteY19" fmla="*/ 138081 h 991112"/>
                <a:gd name="connsiteX20" fmla="*/ 2770817 w 4716218"/>
                <a:gd name="connsiteY20" fmla="*/ 73643 h 991112"/>
                <a:gd name="connsiteX21" fmla="*/ 2681831 w 4716218"/>
                <a:gd name="connsiteY21" fmla="*/ 42959 h 991112"/>
                <a:gd name="connsiteX22" fmla="*/ 2617394 w 4716218"/>
                <a:gd name="connsiteY22" fmla="*/ 24548 h 991112"/>
                <a:gd name="connsiteX23" fmla="*/ 2586709 w 4716218"/>
                <a:gd name="connsiteY23" fmla="*/ 6137 h 991112"/>
                <a:gd name="connsiteX24" fmla="*/ 2565230 w 4716218"/>
                <a:gd name="connsiteY24" fmla="*/ 6137 h 991112"/>
                <a:gd name="connsiteX25" fmla="*/ 2509998 w 4716218"/>
                <a:gd name="connsiteY25" fmla="*/ 6137 h 991112"/>
                <a:gd name="connsiteX26" fmla="*/ 2457834 w 4716218"/>
                <a:gd name="connsiteY26" fmla="*/ 0 h 991112"/>
                <a:gd name="connsiteX27" fmla="*/ 2414876 w 4716218"/>
                <a:gd name="connsiteY27" fmla="*/ 15343 h 991112"/>
                <a:gd name="connsiteX28" fmla="*/ 2246111 w 4716218"/>
                <a:gd name="connsiteY28" fmla="*/ 76712 h 991112"/>
                <a:gd name="connsiteX29" fmla="*/ 1982223 w 4716218"/>
                <a:gd name="connsiteY29" fmla="*/ 174902 h 991112"/>
                <a:gd name="connsiteX30" fmla="*/ 1920854 w 4716218"/>
                <a:gd name="connsiteY30" fmla="*/ 196382 h 991112"/>
                <a:gd name="connsiteX31" fmla="*/ 1936196 w 4716218"/>
                <a:gd name="connsiteY31" fmla="*/ 239340 h 991112"/>
                <a:gd name="connsiteX32" fmla="*/ 1899375 w 4716218"/>
                <a:gd name="connsiteY32" fmla="*/ 254682 h 991112"/>
                <a:gd name="connsiteX33" fmla="*/ 1868690 w 4716218"/>
                <a:gd name="connsiteY33" fmla="*/ 276161 h 991112"/>
                <a:gd name="connsiteX34" fmla="*/ 1865622 w 4716218"/>
                <a:gd name="connsiteY34" fmla="*/ 294572 h 991112"/>
                <a:gd name="connsiteX35" fmla="*/ 1868690 w 4716218"/>
                <a:gd name="connsiteY35" fmla="*/ 319120 h 991112"/>
                <a:gd name="connsiteX36" fmla="*/ 1899375 w 4716218"/>
                <a:gd name="connsiteY36" fmla="*/ 368215 h 991112"/>
                <a:gd name="connsiteX37" fmla="*/ 1887101 w 4716218"/>
                <a:gd name="connsiteY37" fmla="*/ 408105 h 991112"/>
                <a:gd name="connsiteX38" fmla="*/ 1893238 w 4716218"/>
                <a:gd name="connsiteY38" fmla="*/ 457200 h 991112"/>
                <a:gd name="connsiteX39" fmla="*/ 1920854 w 4716218"/>
                <a:gd name="connsiteY39" fmla="*/ 512433 h 991112"/>
                <a:gd name="connsiteX40" fmla="*/ 1920854 w 4716218"/>
                <a:gd name="connsiteY40" fmla="*/ 530843 h 991112"/>
                <a:gd name="connsiteX41" fmla="*/ 2040524 w 4716218"/>
                <a:gd name="connsiteY41" fmla="*/ 607555 h 991112"/>
                <a:gd name="connsiteX42" fmla="*/ 2181673 w 4716218"/>
                <a:gd name="connsiteY42" fmla="*/ 708814 h 991112"/>
                <a:gd name="connsiteX43" fmla="*/ 2356575 w 4716218"/>
                <a:gd name="connsiteY43" fmla="*/ 825415 h 991112"/>
                <a:gd name="connsiteX44" fmla="*/ 2322822 w 4716218"/>
                <a:gd name="connsiteY44" fmla="*/ 834620 h 991112"/>
                <a:gd name="connsiteX45" fmla="*/ 2135646 w 4716218"/>
                <a:gd name="connsiteY45" fmla="*/ 825415 h 991112"/>
                <a:gd name="connsiteX46" fmla="*/ 1564913 w 4716218"/>
                <a:gd name="connsiteY46" fmla="*/ 800867 h 991112"/>
                <a:gd name="connsiteX47" fmla="*/ 1509681 w 4716218"/>
                <a:gd name="connsiteY47" fmla="*/ 794731 h 991112"/>
                <a:gd name="connsiteX48" fmla="*/ 1561845 w 4716218"/>
                <a:gd name="connsiteY48" fmla="*/ 736430 h 991112"/>
                <a:gd name="connsiteX49" fmla="*/ 1518886 w 4716218"/>
                <a:gd name="connsiteY49" fmla="*/ 733361 h 991112"/>
                <a:gd name="connsiteX50" fmla="*/ 1460586 w 4716218"/>
                <a:gd name="connsiteY50" fmla="*/ 736430 h 991112"/>
                <a:gd name="connsiteX51" fmla="*/ 1377737 w 4716218"/>
                <a:gd name="connsiteY51" fmla="*/ 745635 h 991112"/>
                <a:gd name="connsiteX52" fmla="*/ 1411490 w 4716218"/>
                <a:gd name="connsiteY52" fmla="*/ 770183 h 991112"/>
                <a:gd name="connsiteX53" fmla="*/ 1322505 w 4716218"/>
                <a:gd name="connsiteY53" fmla="*/ 770183 h 991112"/>
                <a:gd name="connsiteX54" fmla="*/ 1086234 w 4716218"/>
                <a:gd name="connsiteY54" fmla="*/ 751772 h 991112"/>
                <a:gd name="connsiteX55" fmla="*/ 874511 w 4716218"/>
                <a:gd name="connsiteY55" fmla="*/ 724156 h 991112"/>
                <a:gd name="connsiteX56" fmla="*/ 751772 w 4716218"/>
                <a:gd name="connsiteY56" fmla="*/ 690403 h 991112"/>
                <a:gd name="connsiteX57" fmla="*/ 668924 w 4716218"/>
                <a:gd name="connsiteY57" fmla="*/ 668924 h 991112"/>
                <a:gd name="connsiteX58" fmla="*/ 721088 w 4716218"/>
                <a:gd name="connsiteY58" fmla="*/ 616760 h 991112"/>
                <a:gd name="connsiteX59" fmla="*/ 687335 w 4716218"/>
                <a:gd name="connsiteY59" fmla="*/ 604486 h 991112"/>
                <a:gd name="connsiteX60" fmla="*/ 659719 w 4716218"/>
                <a:gd name="connsiteY60" fmla="*/ 604486 h 991112"/>
                <a:gd name="connsiteX61" fmla="*/ 610623 w 4716218"/>
                <a:gd name="connsiteY61" fmla="*/ 610623 h 991112"/>
                <a:gd name="connsiteX62" fmla="*/ 530843 w 4716218"/>
                <a:gd name="connsiteY62" fmla="*/ 632102 h 991112"/>
                <a:gd name="connsiteX63" fmla="*/ 435721 w 4716218"/>
                <a:gd name="connsiteY63" fmla="*/ 632102 h 991112"/>
                <a:gd name="connsiteX64" fmla="*/ 217861 w 4716218"/>
                <a:gd name="connsiteY64" fmla="*/ 607555 h 991112"/>
                <a:gd name="connsiteX65" fmla="*/ 3069 w 4716218"/>
                <a:gd name="connsiteY65" fmla="*/ 576870 h 991112"/>
                <a:gd name="connsiteX66" fmla="*/ 0 w 4716218"/>
                <a:gd name="connsiteY66" fmla="*/ 981906 h 991112"/>
                <a:gd name="connsiteX0" fmla="*/ 0 w 4716218"/>
                <a:gd name="connsiteY0" fmla="*/ 981906 h 991112"/>
                <a:gd name="connsiteX1" fmla="*/ 4710081 w 4716218"/>
                <a:gd name="connsiteY1" fmla="*/ 991112 h 991112"/>
                <a:gd name="connsiteX2" fmla="*/ 4716218 w 4716218"/>
                <a:gd name="connsiteY2" fmla="*/ 220929 h 991112"/>
                <a:gd name="connsiteX3" fmla="*/ 4004336 w 4716218"/>
                <a:gd name="connsiteY3" fmla="*/ 300709 h 991112"/>
                <a:gd name="connsiteX4" fmla="*/ 4010473 w 4716218"/>
                <a:gd name="connsiteY4" fmla="*/ 266956 h 991112"/>
                <a:gd name="connsiteX5" fmla="*/ 3961378 w 4716218"/>
                <a:gd name="connsiteY5" fmla="*/ 282298 h 991112"/>
                <a:gd name="connsiteX6" fmla="*/ 3866256 w 4716218"/>
                <a:gd name="connsiteY6" fmla="*/ 319120 h 991112"/>
                <a:gd name="connsiteX7" fmla="*/ 3691353 w 4716218"/>
                <a:gd name="connsiteY7" fmla="*/ 343667 h 991112"/>
                <a:gd name="connsiteX8" fmla="*/ 3587026 w 4716218"/>
                <a:gd name="connsiteY8" fmla="*/ 346736 h 991112"/>
                <a:gd name="connsiteX9" fmla="*/ 3544068 w 4716218"/>
                <a:gd name="connsiteY9" fmla="*/ 340599 h 991112"/>
                <a:gd name="connsiteX10" fmla="*/ 3458151 w 4716218"/>
                <a:gd name="connsiteY10" fmla="*/ 337531 h 991112"/>
                <a:gd name="connsiteX11" fmla="*/ 3396782 w 4716218"/>
                <a:gd name="connsiteY11" fmla="*/ 319120 h 991112"/>
                <a:gd name="connsiteX12" fmla="*/ 3461219 w 4716218"/>
                <a:gd name="connsiteY12" fmla="*/ 236271 h 991112"/>
                <a:gd name="connsiteX13" fmla="*/ 3439740 w 4716218"/>
                <a:gd name="connsiteY13" fmla="*/ 233203 h 991112"/>
                <a:gd name="connsiteX14" fmla="*/ 3412124 w 4716218"/>
                <a:gd name="connsiteY14" fmla="*/ 233203 h 991112"/>
                <a:gd name="connsiteX15" fmla="*/ 3366097 w 4716218"/>
                <a:gd name="connsiteY15" fmla="*/ 245477 h 991112"/>
                <a:gd name="connsiteX16" fmla="*/ 3326207 w 4716218"/>
                <a:gd name="connsiteY16" fmla="*/ 248545 h 991112"/>
                <a:gd name="connsiteX17" fmla="*/ 3304728 w 4716218"/>
                <a:gd name="connsiteY17" fmla="*/ 248545 h 991112"/>
                <a:gd name="connsiteX18" fmla="*/ 3181990 w 4716218"/>
                <a:gd name="connsiteY18" fmla="*/ 205587 h 991112"/>
                <a:gd name="connsiteX19" fmla="*/ 2961061 w 4716218"/>
                <a:gd name="connsiteY19" fmla="*/ 138081 h 991112"/>
                <a:gd name="connsiteX20" fmla="*/ 2770817 w 4716218"/>
                <a:gd name="connsiteY20" fmla="*/ 73643 h 991112"/>
                <a:gd name="connsiteX21" fmla="*/ 2681831 w 4716218"/>
                <a:gd name="connsiteY21" fmla="*/ 42959 h 991112"/>
                <a:gd name="connsiteX22" fmla="*/ 2617394 w 4716218"/>
                <a:gd name="connsiteY22" fmla="*/ 24548 h 991112"/>
                <a:gd name="connsiteX23" fmla="*/ 2586709 w 4716218"/>
                <a:gd name="connsiteY23" fmla="*/ 6137 h 991112"/>
                <a:gd name="connsiteX24" fmla="*/ 2565230 w 4716218"/>
                <a:gd name="connsiteY24" fmla="*/ 6137 h 991112"/>
                <a:gd name="connsiteX25" fmla="*/ 2509998 w 4716218"/>
                <a:gd name="connsiteY25" fmla="*/ 6137 h 991112"/>
                <a:gd name="connsiteX26" fmla="*/ 2457834 w 4716218"/>
                <a:gd name="connsiteY26" fmla="*/ 0 h 991112"/>
                <a:gd name="connsiteX27" fmla="*/ 2414876 w 4716218"/>
                <a:gd name="connsiteY27" fmla="*/ 15343 h 991112"/>
                <a:gd name="connsiteX28" fmla="*/ 2246111 w 4716218"/>
                <a:gd name="connsiteY28" fmla="*/ 76712 h 991112"/>
                <a:gd name="connsiteX29" fmla="*/ 1982223 w 4716218"/>
                <a:gd name="connsiteY29" fmla="*/ 174902 h 991112"/>
                <a:gd name="connsiteX30" fmla="*/ 1920854 w 4716218"/>
                <a:gd name="connsiteY30" fmla="*/ 196382 h 991112"/>
                <a:gd name="connsiteX31" fmla="*/ 1936196 w 4716218"/>
                <a:gd name="connsiteY31" fmla="*/ 239340 h 991112"/>
                <a:gd name="connsiteX32" fmla="*/ 1899375 w 4716218"/>
                <a:gd name="connsiteY32" fmla="*/ 254682 h 991112"/>
                <a:gd name="connsiteX33" fmla="*/ 1868690 w 4716218"/>
                <a:gd name="connsiteY33" fmla="*/ 276161 h 991112"/>
                <a:gd name="connsiteX34" fmla="*/ 1865622 w 4716218"/>
                <a:gd name="connsiteY34" fmla="*/ 294572 h 991112"/>
                <a:gd name="connsiteX35" fmla="*/ 1868690 w 4716218"/>
                <a:gd name="connsiteY35" fmla="*/ 319120 h 991112"/>
                <a:gd name="connsiteX36" fmla="*/ 1872079 w 4716218"/>
                <a:gd name="connsiteY36" fmla="*/ 368215 h 991112"/>
                <a:gd name="connsiteX37" fmla="*/ 1887101 w 4716218"/>
                <a:gd name="connsiteY37" fmla="*/ 408105 h 991112"/>
                <a:gd name="connsiteX38" fmla="*/ 1893238 w 4716218"/>
                <a:gd name="connsiteY38" fmla="*/ 457200 h 991112"/>
                <a:gd name="connsiteX39" fmla="*/ 1920854 w 4716218"/>
                <a:gd name="connsiteY39" fmla="*/ 512433 h 991112"/>
                <a:gd name="connsiteX40" fmla="*/ 1920854 w 4716218"/>
                <a:gd name="connsiteY40" fmla="*/ 530843 h 991112"/>
                <a:gd name="connsiteX41" fmla="*/ 2040524 w 4716218"/>
                <a:gd name="connsiteY41" fmla="*/ 607555 h 991112"/>
                <a:gd name="connsiteX42" fmla="*/ 2181673 w 4716218"/>
                <a:gd name="connsiteY42" fmla="*/ 708814 h 991112"/>
                <a:gd name="connsiteX43" fmla="*/ 2356575 w 4716218"/>
                <a:gd name="connsiteY43" fmla="*/ 825415 h 991112"/>
                <a:gd name="connsiteX44" fmla="*/ 2322822 w 4716218"/>
                <a:gd name="connsiteY44" fmla="*/ 834620 h 991112"/>
                <a:gd name="connsiteX45" fmla="*/ 2135646 w 4716218"/>
                <a:gd name="connsiteY45" fmla="*/ 825415 h 991112"/>
                <a:gd name="connsiteX46" fmla="*/ 1564913 w 4716218"/>
                <a:gd name="connsiteY46" fmla="*/ 800867 h 991112"/>
                <a:gd name="connsiteX47" fmla="*/ 1509681 w 4716218"/>
                <a:gd name="connsiteY47" fmla="*/ 794731 h 991112"/>
                <a:gd name="connsiteX48" fmla="*/ 1561845 w 4716218"/>
                <a:gd name="connsiteY48" fmla="*/ 736430 h 991112"/>
                <a:gd name="connsiteX49" fmla="*/ 1518886 w 4716218"/>
                <a:gd name="connsiteY49" fmla="*/ 733361 h 991112"/>
                <a:gd name="connsiteX50" fmla="*/ 1460586 w 4716218"/>
                <a:gd name="connsiteY50" fmla="*/ 736430 h 991112"/>
                <a:gd name="connsiteX51" fmla="*/ 1377737 w 4716218"/>
                <a:gd name="connsiteY51" fmla="*/ 745635 h 991112"/>
                <a:gd name="connsiteX52" fmla="*/ 1411490 w 4716218"/>
                <a:gd name="connsiteY52" fmla="*/ 770183 h 991112"/>
                <a:gd name="connsiteX53" fmla="*/ 1322505 w 4716218"/>
                <a:gd name="connsiteY53" fmla="*/ 770183 h 991112"/>
                <a:gd name="connsiteX54" fmla="*/ 1086234 w 4716218"/>
                <a:gd name="connsiteY54" fmla="*/ 751772 h 991112"/>
                <a:gd name="connsiteX55" fmla="*/ 874511 w 4716218"/>
                <a:gd name="connsiteY55" fmla="*/ 724156 h 991112"/>
                <a:gd name="connsiteX56" fmla="*/ 751772 w 4716218"/>
                <a:gd name="connsiteY56" fmla="*/ 690403 h 991112"/>
                <a:gd name="connsiteX57" fmla="*/ 668924 w 4716218"/>
                <a:gd name="connsiteY57" fmla="*/ 668924 h 991112"/>
                <a:gd name="connsiteX58" fmla="*/ 721088 w 4716218"/>
                <a:gd name="connsiteY58" fmla="*/ 616760 h 991112"/>
                <a:gd name="connsiteX59" fmla="*/ 687335 w 4716218"/>
                <a:gd name="connsiteY59" fmla="*/ 604486 h 991112"/>
                <a:gd name="connsiteX60" fmla="*/ 659719 w 4716218"/>
                <a:gd name="connsiteY60" fmla="*/ 604486 h 991112"/>
                <a:gd name="connsiteX61" fmla="*/ 610623 w 4716218"/>
                <a:gd name="connsiteY61" fmla="*/ 610623 h 991112"/>
                <a:gd name="connsiteX62" fmla="*/ 530843 w 4716218"/>
                <a:gd name="connsiteY62" fmla="*/ 632102 h 991112"/>
                <a:gd name="connsiteX63" fmla="*/ 435721 w 4716218"/>
                <a:gd name="connsiteY63" fmla="*/ 632102 h 991112"/>
                <a:gd name="connsiteX64" fmla="*/ 217861 w 4716218"/>
                <a:gd name="connsiteY64" fmla="*/ 607555 h 991112"/>
                <a:gd name="connsiteX65" fmla="*/ 3069 w 4716218"/>
                <a:gd name="connsiteY65" fmla="*/ 576870 h 991112"/>
                <a:gd name="connsiteX66" fmla="*/ 0 w 4716218"/>
                <a:gd name="connsiteY66" fmla="*/ 981906 h 99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716218" h="991112">
                  <a:moveTo>
                    <a:pt x="0" y="981906"/>
                  </a:moveTo>
                  <a:lnTo>
                    <a:pt x="4710081" y="991112"/>
                  </a:lnTo>
                  <a:cubicBezTo>
                    <a:pt x="4712127" y="734384"/>
                    <a:pt x="4714172" y="477657"/>
                    <a:pt x="4716218" y="220929"/>
                  </a:cubicBezTo>
                  <a:lnTo>
                    <a:pt x="4004336" y="300709"/>
                  </a:lnTo>
                  <a:lnTo>
                    <a:pt x="4010473" y="266956"/>
                  </a:lnTo>
                  <a:lnTo>
                    <a:pt x="3961378" y="282298"/>
                  </a:lnTo>
                  <a:lnTo>
                    <a:pt x="3866256" y="319120"/>
                  </a:lnTo>
                  <a:lnTo>
                    <a:pt x="3691353" y="343667"/>
                  </a:lnTo>
                  <a:lnTo>
                    <a:pt x="3587026" y="346736"/>
                  </a:lnTo>
                  <a:lnTo>
                    <a:pt x="3544068" y="340599"/>
                  </a:lnTo>
                  <a:lnTo>
                    <a:pt x="3458151" y="337531"/>
                  </a:lnTo>
                  <a:lnTo>
                    <a:pt x="3396782" y="319120"/>
                  </a:lnTo>
                  <a:lnTo>
                    <a:pt x="3461219" y="236271"/>
                  </a:lnTo>
                  <a:lnTo>
                    <a:pt x="3439740" y="233203"/>
                  </a:lnTo>
                  <a:lnTo>
                    <a:pt x="3412124" y="233203"/>
                  </a:lnTo>
                  <a:lnTo>
                    <a:pt x="3366097" y="245477"/>
                  </a:lnTo>
                  <a:lnTo>
                    <a:pt x="3326207" y="248545"/>
                  </a:lnTo>
                  <a:lnTo>
                    <a:pt x="3304728" y="248545"/>
                  </a:lnTo>
                  <a:lnTo>
                    <a:pt x="3181990" y="205587"/>
                  </a:lnTo>
                  <a:lnTo>
                    <a:pt x="2961061" y="138081"/>
                  </a:lnTo>
                  <a:lnTo>
                    <a:pt x="2770817" y="73643"/>
                  </a:lnTo>
                  <a:lnTo>
                    <a:pt x="2681831" y="42959"/>
                  </a:lnTo>
                  <a:lnTo>
                    <a:pt x="2617394" y="24548"/>
                  </a:lnTo>
                  <a:lnTo>
                    <a:pt x="2586709" y="6137"/>
                  </a:lnTo>
                  <a:lnTo>
                    <a:pt x="2565230" y="6137"/>
                  </a:lnTo>
                  <a:lnTo>
                    <a:pt x="2509998" y="6137"/>
                  </a:lnTo>
                  <a:lnTo>
                    <a:pt x="2457834" y="0"/>
                  </a:lnTo>
                  <a:lnTo>
                    <a:pt x="2414876" y="15343"/>
                  </a:lnTo>
                  <a:lnTo>
                    <a:pt x="2246111" y="76712"/>
                  </a:lnTo>
                  <a:lnTo>
                    <a:pt x="1982223" y="174902"/>
                  </a:lnTo>
                  <a:lnTo>
                    <a:pt x="1920854" y="196382"/>
                  </a:lnTo>
                  <a:lnTo>
                    <a:pt x="1936196" y="239340"/>
                  </a:lnTo>
                  <a:lnTo>
                    <a:pt x="1899375" y="254682"/>
                  </a:lnTo>
                  <a:lnTo>
                    <a:pt x="1868690" y="276161"/>
                  </a:lnTo>
                  <a:lnTo>
                    <a:pt x="1865622" y="294572"/>
                  </a:lnTo>
                  <a:lnTo>
                    <a:pt x="1868690" y="319120"/>
                  </a:lnTo>
                  <a:lnTo>
                    <a:pt x="1872079" y="368215"/>
                  </a:lnTo>
                  <a:lnTo>
                    <a:pt x="1887101" y="408105"/>
                  </a:lnTo>
                  <a:lnTo>
                    <a:pt x="1893238" y="457200"/>
                  </a:lnTo>
                  <a:lnTo>
                    <a:pt x="1920854" y="512433"/>
                  </a:lnTo>
                  <a:lnTo>
                    <a:pt x="1920854" y="530843"/>
                  </a:lnTo>
                  <a:lnTo>
                    <a:pt x="2040524" y="607555"/>
                  </a:lnTo>
                  <a:lnTo>
                    <a:pt x="2181673" y="708814"/>
                  </a:lnTo>
                  <a:lnTo>
                    <a:pt x="2356575" y="825415"/>
                  </a:lnTo>
                  <a:lnTo>
                    <a:pt x="2322822" y="834620"/>
                  </a:lnTo>
                  <a:lnTo>
                    <a:pt x="2135646" y="825415"/>
                  </a:lnTo>
                  <a:lnTo>
                    <a:pt x="1564913" y="800867"/>
                  </a:lnTo>
                  <a:lnTo>
                    <a:pt x="1509681" y="794731"/>
                  </a:lnTo>
                  <a:lnTo>
                    <a:pt x="1561845" y="736430"/>
                  </a:lnTo>
                  <a:lnTo>
                    <a:pt x="1518886" y="733361"/>
                  </a:lnTo>
                  <a:lnTo>
                    <a:pt x="1460586" y="736430"/>
                  </a:lnTo>
                  <a:lnTo>
                    <a:pt x="1377737" y="745635"/>
                  </a:lnTo>
                  <a:lnTo>
                    <a:pt x="1411490" y="770183"/>
                  </a:lnTo>
                  <a:lnTo>
                    <a:pt x="1322505" y="770183"/>
                  </a:lnTo>
                  <a:lnTo>
                    <a:pt x="1086234" y="751772"/>
                  </a:lnTo>
                  <a:lnTo>
                    <a:pt x="874511" y="724156"/>
                  </a:lnTo>
                  <a:lnTo>
                    <a:pt x="751772" y="690403"/>
                  </a:lnTo>
                  <a:lnTo>
                    <a:pt x="668924" y="668924"/>
                  </a:lnTo>
                  <a:lnTo>
                    <a:pt x="721088" y="616760"/>
                  </a:lnTo>
                  <a:lnTo>
                    <a:pt x="687335" y="604486"/>
                  </a:lnTo>
                  <a:lnTo>
                    <a:pt x="659719" y="604486"/>
                  </a:lnTo>
                  <a:lnTo>
                    <a:pt x="610623" y="610623"/>
                  </a:lnTo>
                  <a:lnTo>
                    <a:pt x="530843" y="632102"/>
                  </a:lnTo>
                  <a:lnTo>
                    <a:pt x="435721" y="632102"/>
                  </a:lnTo>
                  <a:lnTo>
                    <a:pt x="217861" y="607555"/>
                  </a:lnTo>
                  <a:lnTo>
                    <a:pt x="3069" y="576870"/>
                  </a:lnTo>
                  <a:lnTo>
                    <a:pt x="0" y="981906"/>
                  </a:lnTo>
                  <a:close/>
                </a:path>
              </a:pathLst>
            </a:custGeom>
            <a:solidFill>
              <a:srgbClr val="FF00FF">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30" name="TextBox 123922">
              <a:extLst>
                <a:ext uri="{FF2B5EF4-FFF2-40B4-BE49-F238E27FC236}">
                  <a16:creationId xmlns:a16="http://schemas.microsoft.com/office/drawing/2014/main" id="{068A97A9-6958-43F1-AA51-361D3ED8B10C}"/>
                </a:ext>
              </a:extLst>
            </p:cNvPr>
            <p:cNvSpPr txBox="1">
              <a:spLocks noChangeArrowheads="1"/>
            </p:cNvSpPr>
            <p:nvPr/>
          </p:nvSpPr>
          <p:spPr bwMode="auto">
            <a:xfrm>
              <a:off x="3624564" y="1624929"/>
              <a:ext cx="5613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prstClr val="black"/>
                  </a:solidFill>
                  <a:effectLst/>
                  <a:uLnTx/>
                  <a:uFillTx/>
                  <a:latin typeface="Arial" panose="020B0604020202020204" pitchFamily="34" charset="0"/>
                  <a:ea typeface="+mn-ea"/>
                  <a:cs typeface="+mn-cs"/>
                </a:rPr>
                <a:t>WOLFCAMP</a:t>
              </a:r>
            </a:p>
          </p:txBody>
        </p:sp>
        <p:sp>
          <p:nvSpPr>
            <p:cNvPr id="9331" name="TextBox 94">
              <a:extLst>
                <a:ext uri="{FF2B5EF4-FFF2-40B4-BE49-F238E27FC236}">
                  <a16:creationId xmlns:a16="http://schemas.microsoft.com/office/drawing/2014/main" id="{05758BEB-8454-4198-82C0-FF0F418C843F}"/>
                </a:ext>
              </a:extLst>
            </p:cNvPr>
            <p:cNvSpPr txBox="1">
              <a:spLocks noChangeArrowheads="1"/>
            </p:cNvSpPr>
            <p:nvPr/>
          </p:nvSpPr>
          <p:spPr bwMode="auto">
            <a:xfrm>
              <a:off x="6858248" y="1451267"/>
              <a:ext cx="5613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prstClr val="black"/>
                  </a:solidFill>
                  <a:effectLst/>
                  <a:uLnTx/>
                  <a:uFillTx/>
                  <a:latin typeface="Arial" panose="020B0604020202020204" pitchFamily="34" charset="0"/>
                  <a:ea typeface="+mn-ea"/>
                  <a:cs typeface="+mn-cs"/>
                </a:rPr>
                <a:t>WOLFCAMP</a:t>
              </a:r>
            </a:p>
          </p:txBody>
        </p:sp>
      </p:grpSp>
      <p:grpSp>
        <p:nvGrpSpPr>
          <p:cNvPr id="9224" name="Group 112">
            <a:extLst>
              <a:ext uri="{FF2B5EF4-FFF2-40B4-BE49-F238E27FC236}">
                <a16:creationId xmlns:a16="http://schemas.microsoft.com/office/drawing/2014/main" id="{9594CA89-B7CC-4BB7-85FB-85414B5F8303}"/>
              </a:ext>
            </a:extLst>
          </p:cNvPr>
          <p:cNvGrpSpPr>
            <a:grpSpLocks/>
          </p:cNvGrpSpPr>
          <p:nvPr/>
        </p:nvGrpSpPr>
        <p:grpSpPr bwMode="auto">
          <a:xfrm>
            <a:off x="1427162" y="3406776"/>
            <a:ext cx="9247188" cy="2239963"/>
            <a:chOff x="-96324" y="3406376"/>
            <a:chExt cx="9246729" cy="2240759"/>
          </a:xfrm>
        </p:grpSpPr>
        <p:pic>
          <p:nvPicPr>
            <p:cNvPr id="9231" name="Picture 2">
              <a:extLst>
                <a:ext uri="{FF2B5EF4-FFF2-40B4-BE49-F238E27FC236}">
                  <a16:creationId xmlns:a16="http://schemas.microsoft.com/office/drawing/2014/main" id="{B9CF1600-AD3F-4287-A224-5953A5E537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5" y="3406376"/>
              <a:ext cx="9144000" cy="2240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32" name="TextBox 60">
              <a:extLst>
                <a:ext uri="{FF2B5EF4-FFF2-40B4-BE49-F238E27FC236}">
                  <a16:creationId xmlns:a16="http://schemas.microsoft.com/office/drawing/2014/main" id="{9599C406-D68D-46F5-874F-4D1B6DF5997C}"/>
                </a:ext>
              </a:extLst>
            </p:cNvPr>
            <p:cNvSpPr txBox="1">
              <a:spLocks noChangeArrowheads="1"/>
            </p:cNvSpPr>
            <p:nvPr/>
          </p:nvSpPr>
          <p:spPr bwMode="auto">
            <a:xfrm>
              <a:off x="5238750" y="3547646"/>
              <a:ext cx="129394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 b="1" i="0" u="none" strike="noStrike" kern="1200" cap="none" spc="0" normalizeH="0" baseline="0" noProof="0">
                  <a:ln>
                    <a:noFill/>
                  </a:ln>
                  <a:solidFill>
                    <a:prstClr val="black"/>
                  </a:solidFill>
                  <a:effectLst/>
                  <a:uLnTx/>
                  <a:uFillTx/>
                  <a:latin typeface="Arial" panose="020B0604020202020204" pitchFamily="34" charset="0"/>
                  <a:ea typeface="+mn-ea"/>
                  <a:cs typeface="+mn-cs"/>
                </a:rPr>
                <a:t>Central Basin Platform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 b="1" i="0" u="none" strike="noStrike" kern="1200" cap="none" spc="0" normalizeH="0" baseline="0" noProof="0">
                  <a:ln>
                    <a:noFill/>
                  </a:ln>
                  <a:solidFill>
                    <a:prstClr val="black"/>
                  </a:solidFill>
                  <a:effectLst/>
                  <a:uLnTx/>
                  <a:uFillTx/>
                  <a:latin typeface="Arial" panose="020B0604020202020204" pitchFamily="34" charset="0"/>
                  <a:ea typeface="+mn-ea"/>
                  <a:cs typeface="+mn-cs"/>
                </a:rPr>
                <a:t>and Uplift</a:t>
              </a:r>
            </a:p>
          </p:txBody>
        </p:sp>
        <p:sp>
          <p:nvSpPr>
            <p:cNvPr id="9233" name="TextBox 61">
              <a:extLst>
                <a:ext uri="{FF2B5EF4-FFF2-40B4-BE49-F238E27FC236}">
                  <a16:creationId xmlns:a16="http://schemas.microsoft.com/office/drawing/2014/main" id="{2599315F-8795-447B-8758-FB4C58C9CF25}"/>
                </a:ext>
              </a:extLst>
            </p:cNvPr>
            <p:cNvSpPr txBox="1">
              <a:spLocks noChangeArrowheads="1"/>
            </p:cNvSpPr>
            <p:nvPr/>
          </p:nvSpPr>
          <p:spPr bwMode="auto">
            <a:xfrm>
              <a:off x="6858248" y="3594556"/>
              <a:ext cx="108364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 b="1" i="0" u="none" strike="noStrike" kern="1200" cap="none" spc="0" normalizeH="0" baseline="0" noProof="0">
                  <a:ln>
                    <a:noFill/>
                  </a:ln>
                  <a:solidFill>
                    <a:prstClr val="black"/>
                  </a:solidFill>
                  <a:effectLst/>
                  <a:uLnTx/>
                  <a:uFillTx/>
                  <a:latin typeface="Arial" panose="020B0604020202020204" pitchFamily="34" charset="0"/>
                  <a:ea typeface="+mn-ea"/>
                  <a:cs typeface="+mn-cs"/>
                </a:rPr>
                <a:t>Midland Basin</a:t>
              </a:r>
            </a:p>
          </p:txBody>
        </p:sp>
        <p:sp>
          <p:nvSpPr>
            <p:cNvPr id="9234" name="TextBox 62">
              <a:extLst>
                <a:ext uri="{FF2B5EF4-FFF2-40B4-BE49-F238E27FC236}">
                  <a16:creationId xmlns:a16="http://schemas.microsoft.com/office/drawing/2014/main" id="{8B76D056-C2DE-4524-862B-E45A1EA53832}"/>
                </a:ext>
              </a:extLst>
            </p:cNvPr>
            <p:cNvSpPr txBox="1">
              <a:spLocks noChangeArrowheads="1"/>
            </p:cNvSpPr>
            <p:nvPr/>
          </p:nvSpPr>
          <p:spPr bwMode="auto">
            <a:xfrm>
              <a:off x="3764044" y="3541266"/>
              <a:ext cx="108364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 b="1" i="0" u="none" strike="noStrike" kern="1200" cap="none" spc="0" normalizeH="0" baseline="0" noProof="0">
                  <a:ln>
                    <a:noFill/>
                  </a:ln>
                  <a:solidFill>
                    <a:prstClr val="black"/>
                  </a:solidFill>
                  <a:effectLst/>
                  <a:uLnTx/>
                  <a:uFillTx/>
                  <a:latin typeface="Arial" panose="020B0604020202020204" pitchFamily="34" charset="0"/>
                  <a:ea typeface="+mn-ea"/>
                  <a:cs typeface="+mn-cs"/>
                </a:rPr>
                <a:t>Delaware  Basin</a:t>
              </a:r>
            </a:p>
          </p:txBody>
        </p:sp>
        <p:sp>
          <p:nvSpPr>
            <p:cNvPr id="9235" name="TextBox 63">
              <a:extLst>
                <a:ext uri="{FF2B5EF4-FFF2-40B4-BE49-F238E27FC236}">
                  <a16:creationId xmlns:a16="http://schemas.microsoft.com/office/drawing/2014/main" id="{654C5381-313E-4CBF-AF79-756E62593C49}"/>
                </a:ext>
              </a:extLst>
            </p:cNvPr>
            <p:cNvSpPr txBox="1">
              <a:spLocks noChangeArrowheads="1"/>
            </p:cNvSpPr>
            <p:nvPr/>
          </p:nvSpPr>
          <p:spPr bwMode="auto">
            <a:xfrm>
              <a:off x="1066800" y="3459583"/>
              <a:ext cx="9444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 b="1" i="0" u="none" strike="noStrike" kern="1200" cap="none" spc="0" normalizeH="0" baseline="0" noProof="0">
                  <a:ln>
                    <a:noFill/>
                  </a:ln>
                  <a:solidFill>
                    <a:prstClr val="black"/>
                  </a:solidFill>
                  <a:effectLst/>
                  <a:uLnTx/>
                  <a:uFillTx/>
                  <a:latin typeface="Arial" panose="020B0604020202020204" pitchFamily="34" charset="0"/>
                  <a:ea typeface="+mn-ea"/>
                  <a:cs typeface="+mn-cs"/>
                </a:rPr>
                <a:t>Diablo Platform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 b="1" i="0" u="none" strike="noStrike" kern="1200" cap="none" spc="0" normalizeH="0" baseline="0" noProof="0">
                  <a:ln>
                    <a:noFill/>
                  </a:ln>
                  <a:solidFill>
                    <a:prstClr val="black"/>
                  </a:solidFill>
                  <a:effectLst/>
                  <a:uLnTx/>
                  <a:uFillTx/>
                  <a:latin typeface="Arial" panose="020B0604020202020204" pitchFamily="34" charset="0"/>
                  <a:ea typeface="+mn-ea"/>
                  <a:cs typeface="+mn-cs"/>
                </a:rPr>
                <a:t>and Uplift</a:t>
              </a:r>
            </a:p>
          </p:txBody>
        </p:sp>
        <p:sp>
          <p:nvSpPr>
            <p:cNvPr id="9236" name="TextBox 64">
              <a:extLst>
                <a:ext uri="{FF2B5EF4-FFF2-40B4-BE49-F238E27FC236}">
                  <a16:creationId xmlns:a16="http://schemas.microsoft.com/office/drawing/2014/main" id="{BB318568-00FA-4A60-99FD-FB8464F665DE}"/>
                </a:ext>
              </a:extLst>
            </p:cNvPr>
            <p:cNvSpPr txBox="1">
              <a:spLocks noChangeArrowheads="1"/>
            </p:cNvSpPr>
            <p:nvPr/>
          </p:nvSpPr>
          <p:spPr bwMode="auto">
            <a:xfrm>
              <a:off x="76200" y="3487721"/>
              <a:ext cx="29367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900" b="1" i="0" u="none" strike="noStrike" kern="1200" cap="none" spc="0" normalizeH="0" baseline="0" noProof="0">
                  <a:ln>
                    <a:noFill/>
                  </a:ln>
                  <a:solidFill>
                    <a:prstClr val="black"/>
                  </a:solidFill>
                  <a:effectLst/>
                  <a:uLnTx/>
                  <a:uFillTx/>
                  <a:latin typeface="Arial" panose="020B0604020202020204" pitchFamily="34" charset="0"/>
                  <a:ea typeface="+mn-ea"/>
                  <a:cs typeface="+mn-cs"/>
                </a:rPr>
                <a:t>W</a:t>
              </a:r>
            </a:p>
          </p:txBody>
        </p:sp>
        <p:sp>
          <p:nvSpPr>
            <p:cNvPr id="9237" name="TextBox 65">
              <a:extLst>
                <a:ext uri="{FF2B5EF4-FFF2-40B4-BE49-F238E27FC236}">
                  <a16:creationId xmlns:a16="http://schemas.microsoft.com/office/drawing/2014/main" id="{95A3939C-CFF2-4597-8F09-34B254B7E0D2}"/>
                </a:ext>
              </a:extLst>
            </p:cNvPr>
            <p:cNvSpPr txBox="1">
              <a:spLocks noChangeArrowheads="1"/>
            </p:cNvSpPr>
            <p:nvPr/>
          </p:nvSpPr>
          <p:spPr bwMode="auto">
            <a:xfrm>
              <a:off x="8882390" y="3505200"/>
              <a:ext cx="26161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900" b="1" i="0" u="none" strike="noStrike" kern="1200" cap="none" spc="0" normalizeH="0" baseline="0" noProof="0">
                  <a:ln>
                    <a:noFill/>
                  </a:ln>
                  <a:solidFill>
                    <a:prstClr val="black"/>
                  </a:solidFill>
                  <a:effectLst/>
                  <a:uLnTx/>
                  <a:uFillTx/>
                  <a:latin typeface="Arial" panose="020B0604020202020204" pitchFamily="34" charset="0"/>
                  <a:ea typeface="+mn-ea"/>
                  <a:cs typeface="+mn-cs"/>
                </a:rPr>
                <a:t>E</a:t>
              </a:r>
            </a:p>
          </p:txBody>
        </p:sp>
        <p:sp>
          <p:nvSpPr>
            <p:cNvPr id="123924" name="Freeform 123923">
              <a:extLst>
                <a:ext uri="{FF2B5EF4-FFF2-40B4-BE49-F238E27FC236}">
                  <a16:creationId xmlns:a16="http://schemas.microsoft.com/office/drawing/2014/main" id="{58F68E82-BBF4-45C0-9FBD-4D728187C9B5}"/>
                </a:ext>
              </a:extLst>
            </p:cNvPr>
            <p:cNvSpPr/>
            <p:nvPr/>
          </p:nvSpPr>
          <p:spPr>
            <a:xfrm>
              <a:off x="2464187" y="4062247"/>
              <a:ext cx="2798624" cy="767034"/>
            </a:xfrm>
            <a:custGeom>
              <a:avLst/>
              <a:gdLst>
                <a:gd name="connsiteX0" fmla="*/ 2797969 w 2797969"/>
                <a:gd name="connsiteY0" fmla="*/ 733425 h 766762"/>
                <a:gd name="connsiteX1" fmla="*/ 2728912 w 2797969"/>
                <a:gd name="connsiteY1" fmla="*/ 764381 h 766762"/>
                <a:gd name="connsiteX2" fmla="*/ 2652712 w 2797969"/>
                <a:gd name="connsiteY2" fmla="*/ 766762 h 766762"/>
                <a:gd name="connsiteX3" fmla="*/ 2609850 w 2797969"/>
                <a:gd name="connsiteY3" fmla="*/ 757237 h 766762"/>
                <a:gd name="connsiteX4" fmla="*/ 2462212 w 2797969"/>
                <a:gd name="connsiteY4" fmla="*/ 752475 h 766762"/>
                <a:gd name="connsiteX5" fmla="*/ 2309812 w 2797969"/>
                <a:gd name="connsiteY5" fmla="*/ 738187 h 766762"/>
                <a:gd name="connsiteX6" fmla="*/ 2200275 w 2797969"/>
                <a:gd name="connsiteY6" fmla="*/ 721518 h 766762"/>
                <a:gd name="connsiteX7" fmla="*/ 2090737 w 2797969"/>
                <a:gd name="connsiteY7" fmla="*/ 707231 h 766762"/>
                <a:gd name="connsiteX8" fmla="*/ 1912144 w 2797969"/>
                <a:gd name="connsiteY8" fmla="*/ 690562 h 766762"/>
                <a:gd name="connsiteX9" fmla="*/ 1885950 w 2797969"/>
                <a:gd name="connsiteY9" fmla="*/ 690562 h 766762"/>
                <a:gd name="connsiteX10" fmla="*/ 1740694 w 2797969"/>
                <a:gd name="connsiteY10" fmla="*/ 659606 h 766762"/>
                <a:gd name="connsiteX11" fmla="*/ 1547812 w 2797969"/>
                <a:gd name="connsiteY11" fmla="*/ 604837 h 766762"/>
                <a:gd name="connsiteX12" fmla="*/ 1369219 w 2797969"/>
                <a:gd name="connsiteY12" fmla="*/ 557212 h 766762"/>
                <a:gd name="connsiteX13" fmla="*/ 1092994 w 2797969"/>
                <a:gd name="connsiteY13" fmla="*/ 466725 h 766762"/>
                <a:gd name="connsiteX14" fmla="*/ 800100 w 2797969"/>
                <a:gd name="connsiteY14" fmla="*/ 388143 h 766762"/>
                <a:gd name="connsiteX15" fmla="*/ 583406 w 2797969"/>
                <a:gd name="connsiteY15" fmla="*/ 321468 h 766762"/>
                <a:gd name="connsiteX16" fmla="*/ 473869 w 2797969"/>
                <a:gd name="connsiteY16" fmla="*/ 280987 h 766762"/>
                <a:gd name="connsiteX17" fmla="*/ 292894 w 2797969"/>
                <a:gd name="connsiteY17" fmla="*/ 219075 h 766762"/>
                <a:gd name="connsiteX18" fmla="*/ 240506 w 2797969"/>
                <a:gd name="connsiteY18" fmla="*/ 200025 h 766762"/>
                <a:gd name="connsiteX19" fmla="*/ 188119 w 2797969"/>
                <a:gd name="connsiteY19" fmla="*/ 161925 h 766762"/>
                <a:gd name="connsiteX20" fmla="*/ 142875 w 2797969"/>
                <a:gd name="connsiteY20" fmla="*/ 111918 h 766762"/>
                <a:gd name="connsiteX21" fmla="*/ 88106 w 2797969"/>
                <a:gd name="connsiteY21" fmla="*/ 52387 h 766762"/>
                <a:gd name="connsiteX22" fmla="*/ 52387 w 2797969"/>
                <a:gd name="connsiteY22" fmla="*/ 19050 h 766762"/>
                <a:gd name="connsiteX23" fmla="*/ 30956 w 2797969"/>
                <a:gd name="connsiteY23" fmla="*/ 2381 h 766762"/>
                <a:gd name="connsiteX24" fmla="*/ 9525 w 2797969"/>
                <a:gd name="connsiteY24" fmla="*/ 0 h 766762"/>
                <a:gd name="connsiteX25" fmla="*/ 0 w 2797969"/>
                <a:gd name="connsiteY25" fmla="*/ 16668 h 766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97969" h="766762">
                  <a:moveTo>
                    <a:pt x="2797969" y="733425"/>
                  </a:moveTo>
                  <a:lnTo>
                    <a:pt x="2728912" y="764381"/>
                  </a:lnTo>
                  <a:lnTo>
                    <a:pt x="2652712" y="766762"/>
                  </a:lnTo>
                  <a:lnTo>
                    <a:pt x="2609850" y="757237"/>
                  </a:lnTo>
                  <a:lnTo>
                    <a:pt x="2462212" y="752475"/>
                  </a:lnTo>
                  <a:lnTo>
                    <a:pt x="2309812" y="738187"/>
                  </a:lnTo>
                  <a:lnTo>
                    <a:pt x="2200275" y="721518"/>
                  </a:lnTo>
                  <a:lnTo>
                    <a:pt x="2090737" y="707231"/>
                  </a:lnTo>
                  <a:lnTo>
                    <a:pt x="1912144" y="690562"/>
                  </a:lnTo>
                  <a:lnTo>
                    <a:pt x="1885950" y="690562"/>
                  </a:lnTo>
                  <a:lnTo>
                    <a:pt x="1740694" y="659606"/>
                  </a:lnTo>
                  <a:lnTo>
                    <a:pt x="1547812" y="604837"/>
                  </a:lnTo>
                  <a:lnTo>
                    <a:pt x="1369219" y="557212"/>
                  </a:lnTo>
                  <a:lnTo>
                    <a:pt x="1092994" y="466725"/>
                  </a:lnTo>
                  <a:lnTo>
                    <a:pt x="800100" y="388143"/>
                  </a:lnTo>
                  <a:lnTo>
                    <a:pt x="583406" y="321468"/>
                  </a:lnTo>
                  <a:lnTo>
                    <a:pt x="473869" y="280987"/>
                  </a:lnTo>
                  <a:lnTo>
                    <a:pt x="292894" y="219075"/>
                  </a:lnTo>
                  <a:lnTo>
                    <a:pt x="240506" y="200025"/>
                  </a:lnTo>
                  <a:lnTo>
                    <a:pt x="188119" y="161925"/>
                  </a:lnTo>
                  <a:lnTo>
                    <a:pt x="142875" y="111918"/>
                  </a:lnTo>
                  <a:lnTo>
                    <a:pt x="88106" y="52387"/>
                  </a:lnTo>
                  <a:lnTo>
                    <a:pt x="52387" y="19050"/>
                  </a:lnTo>
                  <a:lnTo>
                    <a:pt x="30956" y="2381"/>
                  </a:lnTo>
                  <a:lnTo>
                    <a:pt x="9525" y="0"/>
                  </a:lnTo>
                  <a:lnTo>
                    <a:pt x="0" y="16668"/>
                  </a:lnTo>
                </a:path>
              </a:pathLst>
            </a:custGeom>
            <a:noFill/>
            <a:ln w="952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925" name="Freeform 123924">
              <a:extLst>
                <a:ext uri="{FF2B5EF4-FFF2-40B4-BE49-F238E27FC236}">
                  <a16:creationId xmlns:a16="http://schemas.microsoft.com/office/drawing/2014/main" id="{E785FF1A-2314-44AB-925D-6688AD6933DE}"/>
                </a:ext>
              </a:extLst>
            </p:cNvPr>
            <p:cNvSpPr/>
            <p:nvPr/>
          </p:nvSpPr>
          <p:spPr>
            <a:xfrm>
              <a:off x="2464187" y="4176588"/>
              <a:ext cx="2798624" cy="882964"/>
            </a:xfrm>
            <a:custGeom>
              <a:avLst/>
              <a:gdLst>
                <a:gd name="connsiteX0" fmla="*/ 2797969 w 2797969"/>
                <a:gd name="connsiteY0" fmla="*/ 666750 h 883443"/>
                <a:gd name="connsiteX1" fmla="*/ 2750344 w 2797969"/>
                <a:gd name="connsiteY1" fmla="*/ 733425 h 883443"/>
                <a:gd name="connsiteX2" fmla="*/ 2714625 w 2797969"/>
                <a:gd name="connsiteY2" fmla="*/ 771525 h 883443"/>
                <a:gd name="connsiteX3" fmla="*/ 2671762 w 2797969"/>
                <a:gd name="connsiteY3" fmla="*/ 776287 h 883443"/>
                <a:gd name="connsiteX4" fmla="*/ 2628900 w 2797969"/>
                <a:gd name="connsiteY4" fmla="*/ 738187 h 883443"/>
                <a:gd name="connsiteX5" fmla="*/ 2359819 w 2797969"/>
                <a:gd name="connsiteY5" fmla="*/ 804862 h 883443"/>
                <a:gd name="connsiteX6" fmla="*/ 2278856 w 2797969"/>
                <a:gd name="connsiteY6" fmla="*/ 859631 h 883443"/>
                <a:gd name="connsiteX7" fmla="*/ 2255044 w 2797969"/>
                <a:gd name="connsiteY7" fmla="*/ 883443 h 883443"/>
                <a:gd name="connsiteX8" fmla="*/ 2031206 w 2797969"/>
                <a:gd name="connsiteY8" fmla="*/ 866775 h 883443"/>
                <a:gd name="connsiteX9" fmla="*/ 1864519 w 2797969"/>
                <a:gd name="connsiteY9" fmla="*/ 862012 h 883443"/>
                <a:gd name="connsiteX10" fmla="*/ 1621631 w 2797969"/>
                <a:gd name="connsiteY10" fmla="*/ 695325 h 883443"/>
                <a:gd name="connsiteX11" fmla="*/ 1452562 w 2797969"/>
                <a:gd name="connsiteY11" fmla="*/ 728662 h 883443"/>
                <a:gd name="connsiteX12" fmla="*/ 1357312 w 2797969"/>
                <a:gd name="connsiteY12" fmla="*/ 721518 h 883443"/>
                <a:gd name="connsiteX13" fmla="*/ 1166812 w 2797969"/>
                <a:gd name="connsiteY13" fmla="*/ 683418 h 883443"/>
                <a:gd name="connsiteX14" fmla="*/ 992981 w 2797969"/>
                <a:gd name="connsiteY14" fmla="*/ 609600 h 883443"/>
                <a:gd name="connsiteX15" fmla="*/ 745331 w 2797969"/>
                <a:gd name="connsiteY15" fmla="*/ 373856 h 883443"/>
                <a:gd name="connsiteX16" fmla="*/ 638175 w 2797969"/>
                <a:gd name="connsiteY16" fmla="*/ 300037 h 883443"/>
                <a:gd name="connsiteX17" fmla="*/ 550069 w 2797969"/>
                <a:gd name="connsiteY17" fmla="*/ 240506 h 883443"/>
                <a:gd name="connsiteX18" fmla="*/ 478631 w 2797969"/>
                <a:gd name="connsiteY18" fmla="*/ 207168 h 883443"/>
                <a:gd name="connsiteX19" fmla="*/ 366712 w 2797969"/>
                <a:gd name="connsiteY19" fmla="*/ 169068 h 883443"/>
                <a:gd name="connsiteX20" fmla="*/ 276225 w 2797969"/>
                <a:gd name="connsiteY20" fmla="*/ 133350 h 883443"/>
                <a:gd name="connsiteX21" fmla="*/ 190500 w 2797969"/>
                <a:gd name="connsiteY21" fmla="*/ 88106 h 883443"/>
                <a:gd name="connsiteX22" fmla="*/ 135731 w 2797969"/>
                <a:gd name="connsiteY22" fmla="*/ 45243 h 883443"/>
                <a:gd name="connsiteX23" fmla="*/ 102394 w 2797969"/>
                <a:gd name="connsiteY23" fmla="*/ 23812 h 883443"/>
                <a:gd name="connsiteX24" fmla="*/ 47625 w 2797969"/>
                <a:gd name="connsiteY24" fmla="*/ 9525 h 883443"/>
                <a:gd name="connsiteX25" fmla="*/ 0 w 2797969"/>
                <a:gd name="connsiteY25" fmla="*/ 0 h 883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97969" h="883443">
                  <a:moveTo>
                    <a:pt x="2797969" y="666750"/>
                  </a:moveTo>
                  <a:lnTo>
                    <a:pt x="2750344" y="733425"/>
                  </a:lnTo>
                  <a:lnTo>
                    <a:pt x="2714625" y="771525"/>
                  </a:lnTo>
                  <a:lnTo>
                    <a:pt x="2671762" y="776287"/>
                  </a:lnTo>
                  <a:lnTo>
                    <a:pt x="2628900" y="738187"/>
                  </a:lnTo>
                  <a:lnTo>
                    <a:pt x="2359819" y="804862"/>
                  </a:lnTo>
                  <a:lnTo>
                    <a:pt x="2278856" y="859631"/>
                  </a:lnTo>
                  <a:lnTo>
                    <a:pt x="2255044" y="883443"/>
                  </a:lnTo>
                  <a:lnTo>
                    <a:pt x="2031206" y="866775"/>
                  </a:lnTo>
                  <a:lnTo>
                    <a:pt x="1864519" y="862012"/>
                  </a:lnTo>
                  <a:lnTo>
                    <a:pt x="1621631" y="695325"/>
                  </a:lnTo>
                  <a:lnTo>
                    <a:pt x="1452562" y="728662"/>
                  </a:lnTo>
                  <a:lnTo>
                    <a:pt x="1357312" y="721518"/>
                  </a:lnTo>
                  <a:lnTo>
                    <a:pt x="1166812" y="683418"/>
                  </a:lnTo>
                  <a:lnTo>
                    <a:pt x="992981" y="609600"/>
                  </a:lnTo>
                  <a:lnTo>
                    <a:pt x="745331" y="373856"/>
                  </a:lnTo>
                  <a:lnTo>
                    <a:pt x="638175" y="300037"/>
                  </a:lnTo>
                  <a:lnTo>
                    <a:pt x="550069" y="240506"/>
                  </a:lnTo>
                  <a:lnTo>
                    <a:pt x="478631" y="207168"/>
                  </a:lnTo>
                  <a:lnTo>
                    <a:pt x="366712" y="169068"/>
                  </a:lnTo>
                  <a:lnTo>
                    <a:pt x="276225" y="133350"/>
                  </a:lnTo>
                  <a:lnTo>
                    <a:pt x="190500" y="88106"/>
                  </a:lnTo>
                  <a:lnTo>
                    <a:pt x="135731" y="45243"/>
                  </a:lnTo>
                  <a:lnTo>
                    <a:pt x="102394" y="23812"/>
                  </a:lnTo>
                  <a:lnTo>
                    <a:pt x="47625" y="9525"/>
                  </a:lnTo>
                  <a:lnTo>
                    <a:pt x="0" y="0"/>
                  </a:lnTo>
                </a:path>
              </a:pathLst>
            </a:custGeom>
            <a:noFill/>
            <a:ln w="952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927" name="Freeform 123926">
              <a:extLst>
                <a:ext uri="{FF2B5EF4-FFF2-40B4-BE49-F238E27FC236}">
                  <a16:creationId xmlns:a16="http://schemas.microsoft.com/office/drawing/2014/main" id="{F10C2336-84E9-4B2B-A8A0-ECA07B50E735}"/>
                </a:ext>
              </a:extLst>
            </p:cNvPr>
            <p:cNvSpPr/>
            <p:nvPr/>
          </p:nvSpPr>
          <p:spPr>
            <a:xfrm>
              <a:off x="3169002" y="4057482"/>
              <a:ext cx="5971879" cy="357315"/>
            </a:xfrm>
            <a:custGeom>
              <a:avLst/>
              <a:gdLst>
                <a:gd name="connsiteX0" fmla="*/ 0 w 3645694"/>
                <a:gd name="connsiteY0" fmla="*/ 0 h 1028700"/>
                <a:gd name="connsiteX1" fmla="*/ 52387 w 3645694"/>
                <a:gd name="connsiteY1" fmla="*/ 11906 h 1028700"/>
                <a:gd name="connsiteX2" fmla="*/ 295275 w 3645694"/>
                <a:gd name="connsiteY2" fmla="*/ 71438 h 1028700"/>
                <a:gd name="connsiteX3" fmla="*/ 388144 w 3645694"/>
                <a:gd name="connsiteY3" fmla="*/ 104775 h 1028700"/>
                <a:gd name="connsiteX4" fmla="*/ 461962 w 3645694"/>
                <a:gd name="connsiteY4" fmla="*/ 130969 h 1028700"/>
                <a:gd name="connsiteX5" fmla="*/ 652462 w 3645694"/>
                <a:gd name="connsiteY5" fmla="*/ 176213 h 1028700"/>
                <a:gd name="connsiteX6" fmla="*/ 759619 w 3645694"/>
                <a:gd name="connsiteY6" fmla="*/ 195263 h 1028700"/>
                <a:gd name="connsiteX7" fmla="*/ 783431 w 3645694"/>
                <a:gd name="connsiteY7" fmla="*/ 202406 h 1028700"/>
                <a:gd name="connsiteX8" fmla="*/ 923925 w 3645694"/>
                <a:gd name="connsiteY8" fmla="*/ 233363 h 1028700"/>
                <a:gd name="connsiteX9" fmla="*/ 1152525 w 3645694"/>
                <a:gd name="connsiteY9" fmla="*/ 290513 h 1028700"/>
                <a:gd name="connsiteX10" fmla="*/ 1473994 w 3645694"/>
                <a:gd name="connsiteY10" fmla="*/ 330994 h 1028700"/>
                <a:gd name="connsiteX11" fmla="*/ 1654969 w 3645694"/>
                <a:gd name="connsiteY11" fmla="*/ 345281 h 1028700"/>
                <a:gd name="connsiteX12" fmla="*/ 1966912 w 3645694"/>
                <a:gd name="connsiteY12" fmla="*/ 357188 h 1028700"/>
                <a:gd name="connsiteX13" fmla="*/ 1997869 w 3645694"/>
                <a:gd name="connsiteY13" fmla="*/ 314325 h 1028700"/>
                <a:gd name="connsiteX14" fmla="*/ 2035969 w 3645694"/>
                <a:gd name="connsiteY14" fmla="*/ 290513 h 1028700"/>
                <a:gd name="connsiteX15" fmla="*/ 2076450 w 3645694"/>
                <a:gd name="connsiteY15" fmla="*/ 276225 h 1028700"/>
                <a:gd name="connsiteX16" fmla="*/ 2102644 w 3645694"/>
                <a:gd name="connsiteY16" fmla="*/ 250031 h 1028700"/>
                <a:gd name="connsiteX17" fmla="*/ 2181225 w 3645694"/>
                <a:gd name="connsiteY17" fmla="*/ 211931 h 1028700"/>
                <a:gd name="connsiteX18" fmla="*/ 2319337 w 3645694"/>
                <a:gd name="connsiteY18" fmla="*/ 209550 h 1028700"/>
                <a:gd name="connsiteX19" fmla="*/ 2624137 w 3645694"/>
                <a:gd name="connsiteY19" fmla="*/ 216694 h 1028700"/>
                <a:gd name="connsiteX20" fmla="*/ 2950369 w 3645694"/>
                <a:gd name="connsiteY20" fmla="*/ 207169 h 1028700"/>
                <a:gd name="connsiteX21" fmla="*/ 3119437 w 3645694"/>
                <a:gd name="connsiteY21" fmla="*/ 211931 h 1028700"/>
                <a:gd name="connsiteX22" fmla="*/ 3464719 w 3645694"/>
                <a:gd name="connsiteY22" fmla="*/ 233363 h 1028700"/>
                <a:gd name="connsiteX23" fmla="*/ 3645694 w 3645694"/>
                <a:gd name="connsiteY23" fmla="*/ 233363 h 1028700"/>
                <a:gd name="connsiteX24" fmla="*/ 3317081 w 3645694"/>
                <a:gd name="connsiteY24" fmla="*/ 1028700 h 1028700"/>
                <a:gd name="connsiteX0" fmla="*/ 0 w 5972174"/>
                <a:gd name="connsiteY0" fmla="*/ 0 h 357188"/>
                <a:gd name="connsiteX1" fmla="*/ 52387 w 5972174"/>
                <a:gd name="connsiteY1" fmla="*/ 11906 h 357188"/>
                <a:gd name="connsiteX2" fmla="*/ 295275 w 5972174"/>
                <a:gd name="connsiteY2" fmla="*/ 71438 h 357188"/>
                <a:gd name="connsiteX3" fmla="*/ 388144 w 5972174"/>
                <a:gd name="connsiteY3" fmla="*/ 104775 h 357188"/>
                <a:gd name="connsiteX4" fmla="*/ 461962 w 5972174"/>
                <a:gd name="connsiteY4" fmla="*/ 130969 h 357188"/>
                <a:gd name="connsiteX5" fmla="*/ 652462 w 5972174"/>
                <a:gd name="connsiteY5" fmla="*/ 176213 h 357188"/>
                <a:gd name="connsiteX6" fmla="*/ 759619 w 5972174"/>
                <a:gd name="connsiteY6" fmla="*/ 195263 h 357188"/>
                <a:gd name="connsiteX7" fmla="*/ 783431 w 5972174"/>
                <a:gd name="connsiteY7" fmla="*/ 202406 h 357188"/>
                <a:gd name="connsiteX8" fmla="*/ 923925 w 5972174"/>
                <a:gd name="connsiteY8" fmla="*/ 233363 h 357188"/>
                <a:gd name="connsiteX9" fmla="*/ 1152525 w 5972174"/>
                <a:gd name="connsiteY9" fmla="*/ 290513 h 357188"/>
                <a:gd name="connsiteX10" fmla="*/ 1473994 w 5972174"/>
                <a:gd name="connsiteY10" fmla="*/ 330994 h 357188"/>
                <a:gd name="connsiteX11" fmla="*/ 1654969 w 5972174"/>
                <a:gd name="connsiteY11" fmla="*/ 345281 h 357188"/>
                <a:gd name="connsiteX12" fmla="*/ 1966912 w 5972174"/>
                <a:gd name="connsiteY12" fmla="*/ 357188 h 357188"/>
                <a:gd name="connsiteX13" fmla="*/ 1997869 w 5972174"/>
                <a:gd name="connsiteY13" fmla="*/ 314325 h 357188"/>
                <a:gd name="connsiteX14" fmla="*/ 2035969 w 5972174"/>
                <a:gd name="connsiteY14" fmla="*/ 290513 h 357188"/>
                <a:gd name="connsiteX15" fmla="*/ 2076450 w 5972174"/>
                <a:gd name="connsiteY15" fmla="*/ 276225 h 357188"/>
                <a:gd name="connsiteX16" fmla="*/ 2102644 w 5972174"/>
                <a:gd name="connsiteY16" fmla="*/ 250031 h 357188"/>
                <a:gd name="connsiteX17" fmla="*/ 2181225 w 5972174"/>
                <a:gd name="connsiteY17" fmla="*/ 211931 h 357188"/>
                <a:gd name="connsiteX18" fmla="*/ 2319337 w 5972174"/>
                <a:gd name="connsiteY18" fmla="*/ 209550 h 357188"/>
                <a:gd name="connsiteX19" fmla="*/ 2624137 w 5972174"/>
                <a:gd name="connsiteY19" fmla="*/ 216694 h 357188"/>
                <a:gd name="connsiteX20" fmla="*/ 2950369 w 5972174"/>
                <a:gd name="connsiteY20" fmla="*/ 207169 h 357188"/>
                <a:gd name="connsiteX21" fmla="*/ 3119437 w 5972174"/>
                <a:gd name="connsiteY21" fmla="*/ 211931 h 357188"/>
                <a:gd name="connsiteX22" fmla="*/ 3464719 w 5972174"/>
                <a:gd name="connsiteY22" fmla="*/ 233363 h 357188"/>
                <a:gd name="connsiteX23" fmla="*/ 3645694 w 5972174"/>
                <a:gd name="connsiteY23" fmla="*/ 233363 h 357188"/>
                <a:gd name="connsiteX24" fmla="*/ 5972174 w 5972174"/>
                <a:gd name="connsiteY24" fmla="*/ 133350 h 357188"/>
                <a:gd name="connsiteX0" fmla="*/ 0 w 5972174"/>
                <a:gd name="connsiteY0" fmla="*/ 0 h 357188"/>
                <a:gd name="connsiteX1" fmla="*/ 52387 w 5972174"/>
                <a:gd name="connsiteY1" fmla="*/ 11906 h 357188"/>
                <a:gd name="connsiteX2" fmla="*/ 295275 w 5972174"/>
                <a:gd name="connsiteY2" fmla="*/ 71438 h 357188"/>
                <a:gd name="connsiteX3" fmla="*/ 388144 w 5972174"/>
                <a:gd name="connsiteY3" fmla="*/ 104775 h 357188"/>
                <a:gd name="connsiteX4" fmla="*/ 461962 w 5972174"/>
                <a:gd name="connsiteY4" fmla="*/ 130969 h 357188"/>
                <a:gd name="connsiteX5" fmla="*/ 652462 w 5972174"/>
                <a:gd name="connsiteY5" fmla="*/ 176213 h 357188"/>
                <a:gd name="connsiteX6" fmla="*/ 759619 w 5972174"/>
                <a:gd name="connsiteY6" fmla="*/ 195263 h 357188"/>
                <a:gd name="connsiteX7" fmla="*/ 783431 w 5972174"/>
                <a:gd name="connsiteY7" fmla="*/ 202406 h 357188"/>
                <a:gd name="connsiteX8" fmla="*/ 923925 w 5972174"/>
                <a:gd name="connsiteY8" fmla="*/ 233363 h 357188"/>
                <a:gd name="connsiteX9" fmla="*/ 1152525 w 5972174"/>
                <a:gd name="connsiteY9" fmla="*/ 290513 h 357188"/>
                <a:gd name="connsiteX10" fmla="*/ 1473994 w 5972174"/>
                <a:gd name="connsiteY10" fmla="*/ 330994 h 357188"/>
                <a:gd name="connsiteX11" fmla="*/ 1654969 w 5972174"/>
                <a:gd name="connsiteY11" fmla="*/ 345281 h 357188"/>
                <a:gd name="connsiteX12" fmla="*/ 1966912 w 5972174"/>
                <a:gd name="connsiteY12" fmla="*/ 357188 h 357188"/>
                <a:gd name="connsiteX13" fmla="*/ 1997869 w 5972174"/>
                <a:gd name="connsiteY13" fmla="*/ 314325 h 357188"/>
                <a:gd name="connsiteX14" fmla="*/ 2035969 w 5972174"/>
                <a:gd name="connsiteY14" fmla="*/ 290513 h 357188"/>
                <a:gd name="connsiteX15" fmla="*/ 2076450 w 5972174"/>
                <a:gd name="connsiteY15" fmla="*/ 276225 h 357188"/>
                <a:gd name="connsiteX16" fmla="*/ 2102644 w 5972174"/>
                <a:gd name="connsiteY16" fmla="*/ 250031 h 357188"/>
                <a:gd name="connsiteX17" fmla="*/ 2181225 w 5972174"/>
                <a:gd name="connsiteY17" fmla="*/ 211931 h 357188"/>
                <a:gd name="connsiteX18" fmla="*/ 2319337 w 5972174"/>
                <a:gd name="connsiteY18" fmla="*/ 209550 h 357188"/>
                <a:gd name="connsiteX19" fmla="*/ 2624137 w 5972174"/>
                <a:gd name="connsiteY19" fmla="*/ 216694 h 357188"/>
                <a:gd name="connsiteX20" fmla="*/ 2950369 w 5972174"/>
                <a:gd name="connsiteY20" fmla="*/ 207169 h 357188"/>
                <a:gd name="connsiteX21" fmla="*/ 3119437 w 5972174"/>
                <a:gd name="connsiteY21" fmla="*/ 211931 h 357188"/>
                <a:gd name="connsiteX22" fmla="*/ 3464719 w 5972174"/>
                <a:gd name="connsiteY22" fmla="*/ 233363 h 357188"/>
                <a:gd name="connsiteX23" fmla="*/ 3645694 w 5972174"/>
                <a:gd name="connsiteY23" fmla="*/ 233363 h 357188"/>
                <a:gd name="connsiteX24" fmla="*/ 3781425 w 5972174"/>
                <a:gd name="connsiteY24" fmla="*/ 219075 h 357188"/>
                <a:gd name="connsiteX25" fmla="*/ 5972174 w 5972174"/>
                <a:gd name="connsiteY25" fmla="*/ 133350 h 357188"/>
                <a:gd name="connsiteX0" fmla="*/ 0 w 5972174"/>
                <a:gd name="connsiteY0" fmla="*/ 0 h 357188"/>
                <a:gd name="connsiteX1" fmla="*/ 52387 w 5972174"/>
                <a:gd name="connsiteY1" fmla="*/ 11906 h 357188"/>
                <a:gd name="connsiteX2" fmla="*/ 295275 w 5972174"/>
                <a:gd name="connsiteY2" fmla="*/ 71438 h 357188"/>
                <a:gd name="connsiteX3" fmla="*/ 388144 w 5972174"/>
                <a:gd name="connsiteY3" fmla="*/ 104775 h 357188"/>
                <a:gd name="connsiteX4" fmla="*/ 461962 w 5972174"/>
                <a:gd name="connsiteY4" fmla="*/ 130969 h 357188"/>
                <a:gd name="connsiteX5" fmla="*/ 652462 w 5972174"/>
                <a:gd name="connsiteY5" fmla="*/ 176213 h 357188"/>
                <a:gd name="connsiteX6" fmla="*/ 759619 w 5972174"/>
                <a:gd name="connsiteY6" fmla="*/ 195263 h 357188"/>
                <a:gd name="connsiteX7" fmla="*/ 783431 w 5972174"/>
                <a:gd name="connsiteY7" fmla="*/ 202406 h 357188"/>
                <a:gd name="connsiteX8" fmla="*/ 923925 w 5972174"/>
                <a:gd name="connsiteY8" fmla="*/ 233363 h 357188"/>
                <a:gd name="connsiteX9" fmla="*/ 1152525 w 5972174"/>
                <a:gd name="connsiteY9" fmla="*/ 290513 h 357188"/>
                <a:gd name="connsiteX10" fmla="*/ 1473994 w 5972174"/>
                <a:gd name="connsiteY10" fmla="*/ 330994 h 357188"/>
                <a:gd name="connsiteX11" fmla="*/ 1654969 w 5972174"/>
                <a:gd name="connsiteY11" fmla="*/ 345281 h 357188"/>
                <a:gd name="connsiteX12" fmla="*/ 1966912 w 5972174"/>
                <a:gd name="connsiteY12" fmla="*/ 357188 h 357188"/>
                <a:gd name="connsiteX13" fmla="*/ 1997869 w 5972174"/>
                <a:gd name="connsiteY13" fmla="*/ 314325 h 357188"/>
                <a:gd name="connsiteX14" fmla="*/ 2035969 w 5972174"/>
                <a:gd name="connsiteY14" fmla="*/ 290513 h 357188"/>
                <a:gd name="connsiteX15" fmla="*/ 2076450 w 5972174"/>
                <a:gd name="connsiteY15" fmla="*/ 276225 h 357188"/>
                <a:gd name="connsiteX16" fmla="*/ 2102644 w 5972174"/>
                <a:gd name="connsiteY16" fmla="*/ 250031 h 357188"/>
                <a:gd name="connsiteX17" fmla="*/ 2181225 w 5972174"/>
                <a:gd name="connsiteY17" fmla="*/ 211931 h 357188"/>
                <a:gd name="connsiteX18" fmla="*/ 2319337 w 5972174"/>
                <a:gd name="connsiteY18" fmla="*/ 209550 h 357188"/>
                <a:gd name="connsiteX19" fmla="*/ 2624137 w 5972174"/>
                <a:gd name="connsiteY19" fmla="*/ 216694 h 357188"/>
                <a:gd name="connsiteX20" fmla="*/ 2950369 w 5972174"/>
                <a:gd name="connsiteY20" fmla="*/ 207169 h 357188"/>
                <a:gd name="connsiteX21" fmla="*/ 3119437 w 5972174"/>
                <a:gd name="connsiteY21" fmla="*/ 211931 h 357188"/>
                <a:gd name="connsiteX22" fmla="*/ 3464719 w 5972174"/>
                <a:gd name="connsiteY22" fmla="*/ 233363 h 357188"/>
                <a:gd name="connsiteX23" fmla="*/ 3645694 w 5972174"/>
                <a:gd name="connsiteY23" fmla="*/ 233363 h 357188"/>
                <a:gd name="connsiteX24" fmla="*/ 3781425 w 5972174"/>
                <a:gd name="connsiteY24" fmla="*/ 219075 h 357188"/>
                <a:gd name="connsiteX25" fmla="*/ 4262437 w 5972174"/>
                <a:gd name="connsiteY25" fmla="*/ 211931 h 357188"/>
                <a:gd name="connsiteX26" fmla="*/ 5972174 w 5972174"/>
                <a:gd name="connsiteY26" fmla="*/ 133350 h 357188"/>
                <a:gd name="connsiteX0" fmla="*/ 0 w 5972174"/>
                <a:gd name="connsiteY0" fmla="*/ 0 h 357188"/>
                <a:gd name="connsiteX1" fmla="*/ 52387 w 5972174"/>
                <a:gd name="connsiteY1" fmla="*/ 11906 h 357188"/>
                <a:gd name="connsiteX2" fmla="*/ 295275 w 5972174"/>
                <a:gd name="connsiteY2" fmla="*/ 71438 h 357188"/>
                <a:gd name="connsiteX3" fmla="*/ 388144 w 5972174"/>
                <a:gd name="connsiteY3" fmla="*/ 104775 h 357188"/>
                <a:gd name="connsiteX4" fmla="*/ 461962 w 5972174"/>
                <a:gd name="connsiteY4" fmla="*/ 130969 h 357188"/>
                <a:gd name="connsiteX5" fmla="*/ 652462 w 5972174"/>
                <a:gd name="connsiteY5" fmla="*/ 176213 h 357188"/>
                <a:gd name="connsiteX6" fmla="*/ 759619 w 5972174"/>
                <a:gd name="connsiteY6" fmla="*/ 195263 h 357188"/>
                <a:gd name="connsiteX7" fmla="*/ 783431 w 5972174"/>
                <a:gd name="connsiteY7" fmla="*/ 202406 h 357188"/>
                <a:gd name="connsiteX8" fmla="*/ 923925 w 5972174"/>
                <a:gd name="connsiteY8" fmla="*/ 233363 h 357188"/>
                <a:gd name="connsiteX9" fmla="*/ 1152525 w 5972174"/>
                <a:gd name="connsiteY9" fmla="*/ 290513 h 357188"/>
                <a:gd name="connsiteX10" fmla="*/ 1473994 w 5972174"/>
                <a:gd name="connsiteY10" fmla="*/ 330994 h 357188"/>
                <a:gd name="connsiteX11" fmla="*/ 1654969 w 5972174"/>
                <a:gd name="connsiteY11" fmla="*/ 345281 h 357188"/>
                <a:gd name="connsiteX12" fmla="*/ 1966912 w 5972174"/>
                <a:gd name="connsiteY12" fmla="*/ 357188 h 357188"/>
                <a:gd name="connsiteX13" fmla="*/ 1997869 w 5972174"/>
                <a:gd name="connsiteY13" fmla="*/ 314325 h 357188"/>
                <a:gd name="connsiteX14" fmla="*/ 2035969 w 5972174"/>
                <a:gd name="connsiteY14" fmla="*/ 290513 h 357188"/>
                <a:gd name="connsiteX15" fmla="*/ 2076450 w 5972174"/>
                <a:gd name="connsiteY15" fmla="*/ 276225 h 357188"/>
                <a:gd name="connsiteX16" fmla="*/ 2102644 w 5972174"/>
                <a:gd name="connsiteY16" fmla="*/ 250031 h 357188"/>
                <a:gd name="connsiteX17" fmla="*/ 2181225 w 5972174"/>
                <a:gd name="connsiteY17" fmla="*/ 211931 h 357188"/>
                <a:gd name="connsiteX18" fmla="*/ 2319337 w 5972174"/>
                <a:gd name="connsiteY18" fmla="*/ 209550 h 357188"/>
                <a:gd name="connsiteX19" fmla="*/ 2624137 w 5972174"/>
                <a:gd name="connsiteY19" fmla="*/ 216694 h 357188"/>
                <a:gd name="connsiteX20" fmla="*/ 2950369 w 5972174"/>
                <a:gd name="connsiteY20" fmla="*/ 207169 h 357188"/>
                <a:gd name="connsiteX21" fmla="*/ 3119437 w 5972174"/>
                <a:gd name="connsiteY21" fmla="*/ 211931 h 357188"/>
                <a:gd name="connsiteX22" fmla="*/ 3464719 w 5972174"/>
                <a:gd name="connsiteY22" fmla="*/ 233363 h 357188"/>
                <a:gd name="connsiteX23" fmla="*/ 3645694 w 5972174"/>
                <a:gd name="connsiteY23" fmla="*/ 233363 h 357188"/>
                <a:gd name="connsiteX24" fmla="*/ 3781425 w 5972174"/>
                <a:gd name="connsiteY24" fmla="*/ 219075 h 357188"/>
                <a:gd name="connsiteX25" fmla="*/ 4262437 w 5972174"/>
                <a:gd name="connsiteY25" fmla="*/ 211931 h 357188"/>
                <a:gd name="connsiteX26" fmla="*/ 4686300 w 5972174"/>
                <a:gd name="connsiteY26" fmla="*/ 192881 h 357188"/>
                <a:gd name="connsiteX27" fmla="*/ 5972174 w 5972174"/>
                <a:gd name="connsiteY27" fmla="*/ 133350 h 357188"/>
                <a:gd name="connsiteX0" fmla="*/ 0 w 5972174"/>
                <a:gd name="connsiteY0" fmla="*/ 0 h 357188"/>
                <a:gd name="connsiteX1" fmla="*/ 52387 w 5972174"/>
                <a:gd name="connsiteY1" fmla="*/ 11906 h 357188"/>
                <a:gd name="connsiteX2" fmla="*/ 295275 w 5972174"/>
                <a:gd name="connsiteY2" fmla="*/ 71438 h 357188"/>
                <a:gd name="connsiteX3" fmla="*/ 388144 w 5972174"/>
                <a:gd name="connsiteY3" fmla="*/ 104775 h 357188"/>
                <a:gd name="connsiteX4" fmla="*/ 461962 w 5972174"/>
                <a:gd name="connsiteY4" fmla="*/ 130969 h 357188"/>
                <a:gd name="connsiteX5" fmla="*/ 652462 w 5972174"/>
                <a:gd name="connsiteY5" fmla="*/ 176213 h 357188"/>
                <a:gd name="connsiteX6" fmla="*/ 759619 w 5972174"/>
                <a:gd name="connsiteY6" fmla="*/ 195263 h 357188"/>
                <a:gd name="connsiteX7" fmla="*/ 783431 w 5972174"/>
                <a:gd name="connsiteY7" fmla="*/ 202406 h 357188"/>
                <a:gd name="connsiteX8" fmla="*/ 923925 w 5972174"/>
                <a:gd name="connsiteY8" fmla="*/ 233363 h 357188"/>
                <a:gd name="connsiteX9" fmla="*/ 1152525 w 5972174"/>
                <a:gd name="connsiteY9" fmla="*/ 290513 h 357188"/>
                <a:gd name="connsiteX10" fmla="*/ 1473994 w 5972174"/>
                <a:gd name="connsiteY10" fmla="*/ 330994 h 357188"/>
                <a:gd name="connsiteX11" fmla="*/ 1654969 w 5972174"/>
                <a:gd name="connsiteY11" fmla="*/ 345281 h 357188"/>
                <a:gd name="connsiteX12" fmla="*/ 1966912 w 5972174"/>
                <a:gd name="connsiteY12" fmla="*/ 357188 h 357188"/>
                <a:gd name="connsiteX13" fmla="*/ 1997869 w 5972174"/>
                <a:gd name="connsiteY13" fmla="*/ 314325 h 357188"/>
                <a:gd name="connsiteX14" fmla="*/ 2035969 w 5972174"/>
                <a:gd name="connsiteY14" fmla="*/ 290513 h 357188"/>
                <a:gd name="connsiteX15" fmla="*/ 2076450 w 5972174"/>
                <a:gd name="connsiteY15" fmla="*/ 276225 h 357188"/>
                <a:gd name="connsiteX16" fmla="*/ 2102644 w 5972174"/>
                <a:gd name="connsiteY16" fmla="*/ 250031 h 357188"/>
                <a:gd name="connsiteX17" fmla="*/ 2181225 w 5972174"/>
                <a:gd name="connsiteY17" fmla="*/ 211931 h 357188"/>
                <a:gd name="connsiteX18" fmla="*/ 2319337 w 5972174"/>
                <a:gd name="connsiteY18" fmla="*/ 209550 h 357188"/>
                <a:gd name="connsiteX19" fmla="*/ 2624137 w 5972174"/>
                <a:gd name="connsiteY19" fmla="*/ 216694 h 357188"/>
                <a:gd name="connsiteX20" fmla="*/ 2950369 w 5972174"/>
                <a:gd name="connsiteY20" fmla="*/ 207169 h 357188"/>
                <a:gd name="connsiteX21" fmla="*/ 3119437 w 5972174"/>
                <a:gd name="connsiteY21" fmla="*/ 211931 h 357188"/>
                <a:gd name="connsiteX22" fmla="*/ 3464719 w 5972174"/>
                <a:gd name="connsiteY22" fmla="*/ 233363 h 357188"/>
                <a:gd name="connsiteX23" fmla="*/ 3645694 w 5972174"/>
                <a:gd name="connsiteY23" fmla="*/ 233363 h 357188"/>
                <a:gd name="connsiteX24" fmla="*/ 3781425 w 5972174"/>
                <a:gd name="connsiteY24" fmla="*/ 219075 h 357188"/>
                <a:gd name="connsiteX25" fmla="*/ 4262437 w 5972174"/>
                <a:gd name="connsiteY25" fmla="*/ 211931 h 357188"/>
                <a:gd name="connsiteX26" fmla="*/ 4686300 w 5972174"/>
                <a:gd name="connsiteY26" fmla="*/ 192881 h 357188"/>
                <a:gd name="connsiteX27" fmla="*/ 5972174 w 5972174"/>
                <a:gd name="connsiteY27" fmla="*/ 133350 h 357188"/>
                <a:gd name="connsiteX0" fmla="*/ 0 w 5972174"/>
                <a:gd name="connsiteY0" fmla="*/ 0 h 357188"/>
                <a:gd name="connsiteX1" fmla="*/ 52387 w 5972174"/>
                <a:gd name="connsiteY1" fmla="*/ 11906 h 357188"/>
                <a:gd name="connsiteX2" fmla="*/ 295275 w 5972174"/>
                <a:gd name="connsiteY2" fmla="*/ 71438 h 357188"/>
                <a:gd name="connsiteX3" fmla="*/ 388144 w 5972174"/>
                <a:gd name="connsiteY3" fmla="*/ 104775 h 357188"/>
                <a:gd name="connsiteX4" fmla="*/ 461962 w 5972174"/>
                <a:gd name="connsiteY4" fmla="*/ 130969 h 357188"/>
                <a:gd name="connsiteX5" fmla="*/ 652462 w 5972174"/>
                <a:gd name="connsiteY5" fmla="*/ 176213 h 357188"/>
                <a:gd name="connsiteX6" fmla="*/ 759619 w 5972174"/>
                <a:gd name="connsiteY6" fmla="*/ 195263 h 357188"/>
                <a:gd name="connsiteX7" fmla="*/ 783431 w 5972174"/>
                <a:gd name="connsiteY7" fmla="*/ 202406 h 357188"/>
                <a:gd name="connsiteX8" fmla="*/ 923925 w 5972174"/>
                <a:gd name="connsiteY8" fmla="*/ 233363 h 357188"/>
                <a:gd name="connsiteX9" fmla="*/ 1152525 w 5972174"/>
                <a:gd name="connsiteY9" fmla="*/ 290513 h 357188"/>
                <a:gd name="connsiteX10" fmla="*/ 1473994 w 5972174"/>
                <a:gd name="connsiteY10" fmla="*/ 330994 h 357188"/>
                <a:gd name="connsiteX11" fmla="*/ 1654969 w 5972174"/>
                <a:gd name="connsiteY11" fmla="*/ 345281 h 357188"/>
                <a:gd name="connsiteX12" fmla="*/ 1966912 w 5972174"/>
                <a:gd name="connsiteY12" fmla="*/ 357188 h 357188"/>
                <a:gd name="connsiteX13" fmla="*/ 1997869 w 5972174"/>
                <a:gd name="connsiteY13" fmla="*/ 314325 h 357188"/>
                <a:gd name="connsiteX14" fmla="*/ 2035969 w 5972174"/>
                <a:gd name="connsiteY14" fmla="*/ 290513 h 357188"/>
                <a:gd name="connsiteX15" fmla="*/ 2076450 w 5972174"/>
                <a:gd name="connsiteY15" fmla="*/ 276225 h 357188"/>
                <a:gd name="connsiteX16" fmla="*/ 2102644 w 5972174"/>
                <a:gd name="connsiteY16" fmla="*/ 250031 h 357188"/>
                <a:gd name="connsiteX17" fmla="*/ 2181225 w 5972174"/>
                <a:gd name="connsiteY17" fmla="*/ 211931 h 357188"/>
                <a:gd name="connsiteX18" fmla="*/ 2319337 w 5972174"/>
                <a:gd name="connsiteY18" fmla="*/ 209550 h 357188"/>
                <a:gd name="connsiteX19" fmla="*/ 2624137 w 5972174"/>
                <a:gd name="connsiteY19" fmla="*/ 216694 h 357188"/>
                <a:gd name="connsiteX20" fmla="*/ 2950369 w 5972174"/>
                <a:gd name="connsiteY20" fmla="*/ 207169 h 357188"/>
                <a:gd name="connsiteX21" fmla="*/ 3119437 w 5972174"/>
                <a:gd name="connsiteY21" fmla="*/ 211931 h 357188"/>
                <a:gd name="connsiteX22" fmla="*/ 3464719 w 5972174"/>
                <a:gd name="connsiteY22" fmla="*/ 233363 h 357188"/>
                <a:gd name="connsiteX23" fmla="*/ 3645694 w 5972174"/>
                <a:gd name="connsiteY23" fmla="*/ 233363 h 357188"/>
                <a:gd name="connsiteX24" fmla="*/ 3781425 w 5972174"/>
                <a:gd name="connsiteY24" fmla="*/ 219075 h 357188"/>
                <a:gd name="connsiteX25" fmla="*/ 4262437 w 5972174"/>
                <a:gd name="connsiteY25" fmla="*/ 211931 h 357188"/>
                <a:gd name="connsiteX26" fmla="*/ 4686300 w 5972174"/>
                <a:gd name="connsiteY26" fmla="*/ 192881 h 357188"/>
                <a:gd name="connsiteX27" fmla="*/ 5353050 w 5972174"/>
                <a:gd name="connsiteY27" fmla="*/ 161925 h 357188"/>
                <a:gd name="connsiteX28" fmla="*/ 5972174 w 5972174"/>
                <a:gd name="connsiteY28" fmla="*/ 133350 h 357188"/>
                <a:gd name="connsiteX0" fmla="*/ 0 w 5972174"/>
                <a:gd name="connsiteY0" fmla="*/ 0 h 357188"/>
                <a:gd name="connsiteX1" fmla="*/ 52387 w 5972174"/>
                <a:gd name="connsiteY1" fmla="*/ 11906 h 357188"/>
                <a:gd name="connsiteX2" fmla="*/ 295275 w 5972174"/>
                <a:gd name="connsiteY2" fmla="*/ 71438 h 357188"/>
                <a:gd name="connsiteX3" fmla="*/ 388144 w 5972174"/>
                <a:gd name="connsiteY3" fmla="*/ 104775 h 357188"/>
                <a:gd name="connsiteX4" fmla="*/ 461962 w 5972174"/>
                <a:gd name="connsiteY4" fmla="*/ 130969 h 357188"/>
                <a:gd name="connsiteX5" fmla="*/ 652462 w 5972174"/>
                <a:gd name="connsiteY5" fmla="*/ 176213 h 357188"/>
                <a:gd name="connsiteX6" fmla="*/ 759619 w 5972174"/>
                <a:gd name="connsiteY6" fmla="*/ 195263 h 357188"/>
                <a:gd name="connsiteX7" fmla="*/ 783431 w 5972174"/>
                <a:gd name="connsiteY7" fmla="*/ 202406 h 357188"/>
                <a:gd name="connsiteX8" fmla="*/ 923925 w 5972174"/>
                <a:gd name="connsiteY8" fmla="*/ 233363 h 357188"/>
                <a:gd name="connsiteX9" fmla="*/ 1152525 w 5972174"/>
                <a:gd name="connsiteY9" fmla="*/ 290513 h 357188"/>
                <a:gd name="connsiteX10" fmla="*/ 1473994 w 5972174"/>
                <a:gd name="connsiteY10" fmla="*/ 330994 h 357188"/>
                <a:gd name="connsiteX11" fmla="*/ 1654969 w 5972174"/>
                <a:gd name="connsiteY11" fmla="*/ 345281 h 357188"/>
                <a:gd name="connsiteX12" fmla="*/ 1966912 w 5972174"/>
                <a:gd name="connsiteY12" fmla="*/ 357188 h 357188"/>
                <a:gd name="connsiteX13" fmla="*/ 1997869 w 5972174"/>
                <a:gd name="connsiteY13" fmla="*/ 314325 h 357188"/>
                <a:gd name="connsiteX14" fmla="*/ 2035969 w 5972174"/>
                <a:gd name="connsiteY14" fmla="*/ 290513 h 357188"/>
                <a:gd name="connsiteX15" fmla="*/ 2076450 w 5972174"/>
                <a:gd name="connsiteY15" fmla="*/ 276225 h 357188"/>
                <a:gd name="connsiteX16" fmla="*/ 2102644 w 5972174"/>
                <a:gd name="connsiteY16" fmla="*/ 250031 h 357188"/>
                <a:gd name="connsiteX17" fmla="*/ 2181225 w 5972174"/>
                <a:gd name="connsiteY17" fmla="*/ 211931 h 357188"/>
                <a:gd name="connsiteX18" fmla="*/ 2319337 w 5972174"/>
                <a:gd name="connsiteY18" fmla="*/ 209550 h 357188"/>
                <a:gd name="connsiteX19" fmla="*/ 2624137 w 5972174"/>
                <a:gd name="connsiteY19" fmla="*/ 216694 h 357188"/>
                <a:gd name="connsiteX20" fmla="*/ 2950369 w 5972174"/>
                <a:gd name="connsiteY20" fmla="*/ 207169 h 357188"/>
                <a:gd name="connsiteX21" fmla="*/ 3119437 w 5972174"/>
                <a:gd name="connsiteY21" fmla="*/ 211931 h 357188"/>
                <a:gd name="connsiteX22" fmla="*/ 3464719 w 5972174"/>
                <a:gd name="connsiteY22" fmla="*/ 233363 h 357188"/>
                <a:gd name="connsiteX23" fmla="*/ 3645694 w 5972174"/>
                <a:gd name="connsiteY23" fmla="*/ 233363 h 357188"/>
                <a:gd name="connsiteX24" fmla="*/ 3781425 w 5972174"/>
                <a:gd name="connsiteY24" fmla="*/ 219075 h 357188"/>
                <a:gd name="connsiteX25" fmla="*/ 4262437 w 5972174"/>
                <a:gd name="connsiteY25" fmla="*/ 211931 h 357188"/>
                <a:gd name="connsiteX26" fmla="*/ 4686300 w 5972174"/>
                <a:gd name="connsiteY26" fmla="*/ 192881 h 357188"/>
                <a:gd name="connsiteX27" fmla="*/ 5353050 w 5972174"/>
                <a:gd name="connsiteY27" fmla="*/ 161925 h 357188"/>
                <a:gd name="connsiteX28" fmla="*/ 5972174 w 5972174"/>
                <a:gd name="connsiteY28" fmla="*/ 133350 h 357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72174" h="357188">
                  <a:moveTo>
                    <a:pt x="0" y="0"/>
                  </a:moveTo>
                  <a:lnTo>
                    <a:pt x="52387" y="11906"/>
                  </a:lnTo>
                  <a:lnTo>
                    <a:pt x="295275" y="71438"/>
                  </a:lnTo>
                  <a:lnTo>
                    <a:pt x="388144" y="104775"/>
                  </a:lnTo>
                  <a:lnTo>
                    <a:pt x="461962" y="130969"/>
                  </a:lnTo>
                  <a:lnTo>
                    <a:pt x="652462" y="176213"/>
                  </a:lnTo>
                  <a:lnTo>
                    <a:pt x="759619" y="195263"/>
                  </a:lnTo>
                  <a:lnTo>
                    <a:pt x="783431" y="202406"/>
                  </a:lnTo>
                  <a:lnTo>
                    <a:pt x="923925" y="233363"/>
                  </a:lnTo>
                  <a:lnTo>
                    <a:pt x="1152525" y="290513"/>
                  </a:lnTo>
                  <a:lnTo>
                    <a:pt x="1473994" y="330994"/>
                  </a:lnTo>
                  <a:lnTo>
                    <a:pt x="1654969" y="345281"/>
                  </a:lnTo>
                  <a:lnTo>
                    <a:pt x="1966912" y="357188"/>
                  </a:lnTo>
                  <a:lnTo>
                    <a:pt x="1997869" y="314325"/>
                  </a:lnTo>
                  <a:lnTo>
                    <a:pt x="2035969" y="290513"/>
                  </a:lnTo>
                  <a:lnTo>
                    <a:pt x="2076450" y="276225"/>
                  </a:lnTo>
                  <a:lnTo>
                    <a:pt x="2102644" y="250031"/>
                  </a:lnTo>
                  <a:lnTo>
                    <a:pt x="2181225" y="211931"/>
                  </a:lnTo>
                  <a:lnTo>
                    <a:pt x="2319337" y="209550"/>
                  </a:lnTo>
                  <a:lnTo>
                    <a:pt x="2624137" y="216694"/>
                  </a:lnTo>
                  <a:lnTo>
                    <a:pt x="2950369" y="207169"/>
                  </a:lnTo>
                  <a:lnTo>
                    <a:pt x="3119437" y="211931"/>
                  </a:lnTo>
                  <a:lnTo>
                    <a:pt x="3464719" y="233363"/>
                  </a:lnTo>
                  <a:lnTo>
                    <a:pt x="3645694" y="233363"/>
                  </a:lnTo>
                  <a:cubicBezTo>
                    <a:pt x="3689350" y="230982"/>
                    <a:pt x="3737769" y="221456"/>
                    <a:pt x="3781425" y="219075"/>
                  </a:cubicBezTo>
                  <a:cubicBezTo>
                    <a:pt x="3937794" y="213519"/>
                    <a:pt x="4106068" y="217487"/>
                    <a:pt x="4262437" y="211931"/>
                  </a:cubicBezTo>
                  <a:lnTo>
                    <a:pt x="4686300" y="192881"/>
                  </a:lnTo>
                  <a:lnTo>
                    <a:pt x="5353050" y="161925"/>
                  </a:lnTo>
                  <a:lnTo>
                    <a:pt x="5972174" y="133350"/>
                  </a:lnTo>
                </a:path>
              </a:pathLst>
            </a:custGeom>
            <a:noFill/>
            <a:ln w="9525">
              <a:solidFill>
                <a:srgbClr val="A5002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928" name="Freeform 123927">
              <a:extLst>
                <a:ext uri="{FF2B5EF4-FFF2-40B4-BE49-F238E27FC236}">
                  <a16:creationId xmlns:a16="http://schemas.microsoft.com/office/drawing/2014/main" id="{EBEE9516-A962-440E-8164-119361019EEC}"/>
                </a:ext>
              </a:extLst>
            </p:cNvPr>
            <p:cNvSpPr/>
            <p:nvPr/>
          </p:nvSpPr>
          <p:spPr>
            <a:xfrm>
              <a:off x="6454964" y="4400504"/>
              <a:ext cx="2685917" cy="266795"/>
            </a:xfrm>
            <a:custGeom>
              <a:avLst/>
              <a:gdLst>
                <a:gd name="connsiteX0" fmla="*/ 2686050 w 2686050"/>
                <a:gd name="connsiteY0" fmla="*/ 0 h 266700"/>
                <a:gd name="connsiteX1" fmla="*/ 2562225 w 2686050"/>
                <a:gd name="connsiteY1" fmla="*/ 9525 h 266700"/>
                <a:gd name="connsiteX2" fmla="*/ 2488406 w 2686050"/>
                <a:gd name="connsiteY2" fmla="*/ 14288 h 266700"/>
                <a:gd name="connsiteX3" fmla="*/ 2390775 w 2686050"/>
                <a:gd name="connsiteY3" fmla="*/ 35719 h 266700"/>
                <a:gd name="connsiteX4" fmla="*/ 2271712 w 2686050"/>
                <a:gd name="connsiteY4" fmla="*/ 73819 h 266700"/>
                <a:gd name="connsiteX5" fmla="*/ 2152650 w 2686050"/>
                <a:gd name="connsiteY5" fmla="*/ 97631 h 266700"/>
                <a:gd name="connsiteX6" fmla="*/ 2047875 w 2686050"/>
                <a:gd name="connsiteY6" fmla="*/ 121444 h 266700"/>
                <a:gd name="connsiteX7" fmla="*/ 1933575 w 2686050"/>
                <a:gd name="connsiteY7" fmla="*/ 133350 h 266700"/>
                <a:gd name="connsiteX8" fmla="*/ 1843087 w 2686050"/>
                <a:gd name="connsiteY8" fmla="*/ 138113 h 266700"/>
                <a:gd name="connsiteX9" fmla="*/ 1714500 w 2686050"/>
                <a:gd name="connsiteY9" fmla="*/ 154781 h 266700"/>
                <a:gd name="connsiteX10" fmla="*/ 1543050 w 2686050"/>
                <a:gd name="connsiteY10" fmla="*/ 178594 h 266700"/>
                <a:gd name="connsiteX11" fmla="*/ 1238250 w 2686050"/>
                <a:gd name="connsiteY11" fmla="*/ 230981 h 266700"/>
                <a:gd name="connsiteX12" fmla="*/ 1045369 w 2686050"/>
                <a:gd name="connsiteY12" fmla="*/ 254794 h 266700"/>
                <a:gd name="connsiteX13" fmla="*/ 947737 w 2686050"/>
                <a:gd name="connsiteY13" fmla="*/ 259556 h 266700"/>
                <a:gd name="connsiteX14" fmla="*/ 864394 w 2686050"/>
                <a:gd name="connsiteY14" fmla="*/ 261938 h 266700"/>
                <a:gd name="connsiteX15" fmla="*/ 750094 w 2686050"/>
                <a:gd name="connsiteY15" fmla="*/ 266700 h 266700"/>
                <a:gd name="connsiteX16" fmla="*/ 664369 w 2686050"/>
                <a:gd name="connsiteY16" fmla="*/ 261938 h 266700"/>
                <a:gd name="connsiteX17" fmla="*/ 554831 w 2686050"/>
                <a:gd name="connsiteY17" fmla="*/ 261938 h 266700"/>
                <a:gd name="connsiteX18" fmla="*/ 490537 w 2686050"/>
                <a:gd name="connsiteY18" fmla="*/ 259556 h 266700"/>
                <a:gd name="connsiteX19" fmla="*/ 352425 w 2686050"/>
                <a:gd name="connsiteY19" fmla="*/ 252413 h 266700"/>
                <a:gd name="connsiteX20" fmla="*/ 316706 w 2686050"/>
                <a:gd name="connsiteY20" fmla="*/ 240506 h 266700"/>
                <a:gd name="connsiteX21" fmla="*/ 269081 w 2686050"/>
                <a:gd name="connsiteY21" fmla="*/ 214313 h 266700"/>
                <a:gd name="connsiteX22" fmla="*/ 209550 w 2686050"/>
                <a:gd name="connsiteY22" fmla="*/ 192881 h 266700"/>
                <a:gd name="connsiteX23" fmla="*/ 59531 w 2686050"/>
                <a:gd name="connsiteY23" fmla="*/ 159544 h 266700"/>
                <a:gd name="connsiteX24" fmla="*/ 0 w 2686050"/>
                <a:gd name="connsiteY24" fmla="*/ 142875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86050" h="266700">
                  <a:moveTo>
                    <a:pt x="2686050" y="0"/>
                  </a:moveTo>
                  <a:lnTo>
                    <a:pt x="2562225" y="9525"/>
                  </a:lnTo>
                  <a:lnTo>
                    <a:pt x="2488406" y="14288"/>
                  </a:lnTo>
                  <a:lnTo>
                    <a:pt x="2390775" y="35719"/>
                  </a:lnTo>
                  <a:lnTo>
                    <a:pt x="2271712" y="73819"/>
                  </a:lnTo>
                  <a:lnTo>
                    <a:pt x="2152650" y="97631"/>
                  </a:lnTo>
                  <a:lnTo>
                    <a:pt x="2047875" y="121444"/>
                  </a:lnTo>
                  <a:lnTo>
                    <a:pt x="1933575" y="133350"/>
                  </a:lnTo>
                  <a:lnTo>
                    <a:pt x="1843087" y="138113"/>
                  </a:lnTo>
                  <a:lnTo>
                    <a:pt x="1714500" y="154781"/>
                  </a:lnTo>
                  <a:lnTo>
                    <a:pt x="1543050" y="178594"/>
                  </a:lnTo>
                  <a:lnTo>
                    <a:pt x="1238250" y="230981"/>
                  </a:lnTo>
                  <a:lnTo>
                    <a:pt x="1045369" y="254794"/>
                  </a:lnTo>
                  <a:lnTo>
                    <a:pt x="947737" y="259556"/>
                  </a:lnTo>
                  <a:lnTo>
                    <a:pt x="864394" y="261938"/>
                  </a:lnTo>
                  <a:lnTo>
                    <a:pt x="750094" y="266700"/>
                  </a:lnTo>
                  <a:lnTo>
                    <a:pt x="664369" y="261938"/>
                  </a:lnTo>
                  <a:lnTo>
                    <a:pt x="554831" y="261938"/>
                  </a:lnTo>
                  <a:lnTo>
                    <a:pt x="490537" y="259556"/>
                  </a:lnTo>
                  <a:lnTo>
                    <a:pt x="352425" y="252413"/>
                  </a:lnTo>
                  <a:lnTo>
                    <a:pt x="316706" y="240506"/>
                  </a:lnTo>
                  <a:lnTo>
                    <a:pt x="269081" y="214313"/>
                  </a:lnTo>
                  <a:lnTo>
                    <a:pt x="209550" y="192881"/>
                  </a:lnTo>
                  <a:lnTo>
                    <a:pt x="59531" y="159544"/>
                  </a:lnTo>
                  <a:lnTo>
                    <a:pt x="0" y="142875"/>
                  </a:lnTo>
                </a:path>
              </a:pathLst>
            </a:custGeom>
            <a:noFill/>
            <a:ln w="952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929" name="Freeform 123928">
              <a:extLst>
                <a:ext uri="{FF2B5EF4-FFF2-40B4-BE49-F238E27FC236}">
                  <a16:creationId xmlns:a16="http://schemas.microsoft.com/office/drawing/2014/main" id="{C7E296D5-3D43-4B55-9D5F-14A91EE62C40}"/>
                </a:ext>
              </a:extLst>
            </p:cNvPr>
            <p:cNvSpPr/>
            <p:nvPr/>
          </p:nvSpPr>
          <p:spPr>
            <a:xfrm>
              <a:off x="5267573" y="4548195"/>
              <a:ext cx="3876483" cy="187392"/>
            </a:xfrm>
            <a:custGeom>
              <a:avLst/>
              <a:gdLst>
                <a:gd name="connsiteX0" fmla="*/ 3764756 w 3764756"/>
                <a:gd name="connsiteY0" fmla="*/ 42862 h 173831"/>
                <a:gd name="connsiteX1" fmla="*/ 3602831 w 3764756"/>
                <a:gd name="connsiteY1" fmla="*/ 50006 h 173831"/>
                <a:gd name="connsiteX2" fmla="*/ 3357562 w 3764756"/>
                <a:gd name="connsiteY2" fmla="*/ 64293 h 173831"/>
                <a:gd name="connsiteX3" fmla="*/ 3202781 w 3764756"/>
                <a:gd name="connsiteY3" fmla="*/ 80962 h 173831"/>
                <a:gd name="connsiteX4" fmla="*/ 3098006 w 3764756"/>
                <a:gd name="connsiteY4" fmla="*/ 92868 h 173831"/>
                <a:gd name="connsiteX5" fmla="*/ 2826544 w 3764756"/>
                <a:gd name="connsiteY5" fmla="*/ 107156 h 173831"/>
                <a:gd name="connsiteX6" fmla="*/ 2605087 w 3764756"/>
                <a:gd name="connsiteY6" fmla="*/ 135731 h 173831"/>
                <a:gd name="connsiteX7" fmla="*/ 2314575 w 3764756"/>
                <a:gd name="connsiteY7" fmla="*/ 157162 h 173831"/>
                <a:gd name="connsiteX8" fmla="*/ 2124075 w 3764756"/>
                <a:gd name="connsiteY8" fmla="*/ 157162 h 173831"/>
                <a:gd name="connsiteX9" fmla="*/ 2074069 w 3764756"/>
                <a:gd name="connsiteY9" fmla="*/ 159543 h 173831"/>
                <a:gd name="connsiteX10" fmla="*/ 1959769 w 3764756"/>
                <a:gd name="connsiteY10" fmla="*/ 173831 h 173831"/>
                <a:gd name="connsiteX11" fmla="*/ 1888331 w 3764756"/>
                <a:gd name="connsiteY11" fmla="*/ 173831 h 173831"/>
                <a:gd name="connsiteX12" fmla="*/ 1738312 w 3764756"/>
                <a:gd name="connsiteY12" fmla="*/ 166687 h 173831"/>
                <a:gd name="connsiteX13" fmla="*/ 1647825 w 3764756"/>
                <a:gd name="connsiteY13" fmla="*/ 154781 h 173831"/>
                <a:gd name="connsiteX14" fmla="*/ 1588294 w 3764756"/>
                <a:gd name="connsiteY14" fmla="*/ 154781 h 173831"/>
                <a:gd name="connsiteX15" fmla="*/ 1502569 w 3764756"/>
                <a:gd name="connsiteY15" fmla="*/ 159543 h 173831"/>
                <a:gd name="connsiteX16" fmla="*/ 1435894 w 3764756"/>
                <a:gd name="connsiteY16" fmla="*/ 154781 h 173831"/>
                <a:gd name="connsiteX17" fmla="*/ 1278731 w 3764756"/>
                <a:gd name="connsiteY17" fmla="*/ 140493 h 173831"/>
                <a:gd name="connsiteX18" fmla="*/ 1176337 w 3764756"/>
                <a:gd name="connsiteY18" fmla="*/ 111918 h 173831"/>
                <a:gd name="connsiteX19" fmla="*/ 1078706 w 3764756"/>
                <a:gd name="connsiteY19" fmla="*/ 73818 h 173831"/>
                <a:gd name="connsiteX20" fmla="*/ 1012031 w 3764756"/>
                <a:gd name="connsiteY20" fmla="*/ 73818 h 173831"/>
                <a:gd name="connsiteX21" fmla="*/ 923925 w 3764756"/>
                <a:gd name="connsiteY21" fmla="*/ 47625 h 173831"/>
                <a:gd name="connsiteX22" fmla="*/ 864394 w 3764756"/>
                <a:gd name="connsiteY22" fmla="*/ 33337 h 173831"/>
                <a:gd name="connsiteX23" fmla="*/ 781050 w 3764756"/>
                <a:gd name="connsiteY23" fmla="*/ 30956 h 173831"/>
                <a:gd name="connsiteX24" fmla="*/ 745331 w 3764756"/>
                <a:gd name="connsiteY24" fmla="*/ 28575 h 173831"/>
                <a:gd name="connsiteX25" fmla="*/ 733425 w 3764756"/>
                <a:gd name="connsiteY25" fmla="*/ 11906 h 173831"/>
                <a:gd name="connsiteX26" fmla="*/ 721519 w 3764756"/>
                <a:gd name="connsiteY26" fmla="*/ 0 h 173831"/>
                <a:gd name="connsiteX27" fmla="*/ 676275 w 3764756"/>
                <a:gd name="connsiteY27" fmla="*/ 16668 h 173831"/>
                <a:gd name="connsiteX28" fmla="*/ 578644 w 3764756"/>
                <a:gd name="connsiteY28" fmla="*/ 28575 h 173831"/>
                <a:gd name="connsiteX29" fmla="*/ 454819 w 3764756"/>
                <a:gd name="connsiteY29" fmla="*/ 47625 h 173831"/>
                <a:gd name="connsiteX30" fmla="*/ 397669 w 3764756"/>
                <a:gd name="connsiteY30" fmla="*/ 47625 h 173831"/>
                <a:gd name="connsiteX31" fmla="*/ 371475 w 3764756"/>
                <a:gd name="connsiteY31" fmla="*/ 42862 h 173831"/>
                <a:gd name="connsiteX32" fmla="*/ 276225 w 3764756"/>
                <a:gd name="connsiteY32" fmla="*/ 50006 h 173831"/>
                <a:gd name="connsiteX33" fmla="*/ 197644 w 3764756"/>
                <a:gd name="connsiteY33" fmla="*/ 45243 h 173831"/>
                <a:gd name="connsiteX34" fmla="*/ 83344 w 3764756"/>
                <a:gd name="connsiteY34" fmla="*/ 45243 h 173831"/>
                <a:gd name="connsiteX35" fmla="*/ 0 w 3764756"/>
                <a:gd name="connsiteY35" fmla="*/ 54768 h 173831"/>
                <a:gd name="connsiteX0" fmla="*/ 3764756 w 3764756"/>
                <a:gd name="connsiteY0" fmla="*/ 42862 h 173831"/>
                <a:gd name="connsiteX1" fmla="*/ 3602831 w 3764756"/>
                <a:gd name="connsiteY1" fmla="*/ 50006 h 173831"/>
                <a:gd name="connsiteX2" fmla="*/ 3357562 w 3764756"/>
                <a:gd name="connsiteY2" fmla="*/ 64293 h 173831"/>
                <a:gd name="connsiteX3" fmla="*/ 3202781 w 3764756"/>
                <a:gd name="connsiteY3" fmla="*/ 80962 h 173831"/>
                <a:gd name="connsiteX4" fmla="*/ 3098006 w 3764756"/>
                <a:gd name="connsiteY4" fmla="*/ 92868 h 173831"/>
                <a:gd name="connsiteX5" fmla="*/ 2826544 w 3764756"/>
                <a:gd name="connsiteY5" fmla="*/ 107156 h 173831"/>
                <a:gd name="connsiteX6" fmla="*/ 2605087 w 3764756"/>
                <a:gd name="connsiteY6" fmla="*/ 135731 h 173831"/>
                <a:gd name="connsiteX7" fmla="*/ 2314575 w 3764756"/>
                <a:gd name="connsiteY7" fmla="*/ 157162 h 173831"/>
                <a:gd name="connsiteX8" fmla="*/ 2124075 w 3764756"/>
                <a:gd name="connsiteY8" fmla="*/ 157162 h 173831"/>
                <a:gd name="connsiteX9" fmla="*/ 2074069 w 3764756"/>
                <a:gd name="connsiteY9" fmla="*/ 159543 h 173831"/>
                <a:gd name="connsiteX10" fmla="*/ 1959769 w 3764756"/>
                <a:gd name="connsiteY10" fmla="*/ 173831 h 173831"/>
                <a:gd name="connsiteX11" fmla="*/ 1888331 w 3764756"/>
                <a:gd name="connsiteY11" fmla="*/ 173831 h 173831"/>
                <a:gd name="connsiteX12" fmla="*/ 1738312 w 3764756"/>
                <a:gd name="connsiteY12" fmla="*/ 166687 h 173831"/>
                <a:gd name="connsiteX13" fmla="*/ 1647825 w 3764756"/>
                <a:gd name="connsiteY13" fmla="*/ 154781 h 173831"/>
                <a:gd name="connsiteX14" fmla="*/ 1588294 w 3764756"/>
                <a:gd name="connsiteY14" fmla="*/ 154781 h 173831"/>
                <a:gd name="connsiteX15" fmla="*/ 1502569 w 3764756"/>
                <a:gd name="connsiteY15" fmla="*/ 159543 h 173831"/>
                <a:gd name="connsiteX16" fmla="*/ 1435894 w 3764756"/>
                <a:gd name="connsiteY16" fmla="*/ 154781 h 173831"/>
                <a:gd name="connsiteX17" fmla="*/ 1278731 w 3764756"/>
                <a:gd name="connsiteY17" fmla="*/ 140493 h 173831"/>
                <a:gd name="connsiteX18" fmla="*/ 1176337 w 3764756"/>
                <a:gd name="connsiteY18" fmla="*/ 111918 h 173831"/>
                <a:gd name="connsiteX19" fmla="*/ 1081087 w 3764756"/>
                <a:gd name="connsiteY19" fmla="*/ 80961 h 173831"/>
                <a:gd name="connsiteX20" fmla="*/ 1012031 w 3764756"/>
                <a:gd name="connsiteY20" fmla="*/ 73818 h 173831"/>
                <a:gd name="connsiteX21" fmla="*/ 923925 w 3764756"/>
                <a:gd name="connsiteY21" fmla="*/ 47625 h 173831"/>
                <a:gd name="connsiteX22" fmla="*/ 864394 w 3764756"/>
                <a:gd name="connsiteY22" fmla="*/ 33337 h 173831"/>
                <a:gd name="connsiteX23" fmla="*/ 781050 w 3764756"/>
                <a:gd name="connsiteY23" fmla="*/ 30956 h 173831"/>
                <a:gd name="connsiteX24" fmla="*/ 745331 w 3764756"/>
                <a:gd name="connsiteY24" fmla="*/ 28575 h 173831"/>
                <a:gd name="connsiteX25" fmla="*/ 733425 w 3764756"/>
                <a:gd name="connsiteY25" fmla="*/ 11906 h 173831"/>
                <a:gd name="connsiteX26" fmla="*/ 721519 w 3764756"/>
                <a:gd name="connsiteY26" fmla="*/ 0 h 173831"/>
                <a:gd name="connsiteX27" fmla="*/ 676275 w 3764756"/>
                <a:gd name="connsiteY27" fmla="*/ 16668 h 173831"/>
                <a:gd name="connsiteX28" fmla="*/ 578644 w 3764756"/>
                <a:gd name="connsiteY28" fmla="*/ 28575 h 173831"/>
                <a:gd name="connsiteX29" fmla="*/ 454819 w 3764756"/>
                <a:gd name="connsiteY29" fmla="*/ 47625 h 173831"/>
                <a:gd name="connsiteX30" fmla="*/ 397669 w 3764756"/>
                <a:gd name="connsiteY30" fmla="*/ 47625 h 173831"/>
                <a:gd name="connsiteX31" fmla="*/ 371475 w 3764756"/>
                <a:gd name="connsiteY31" fmla="*/ 42862 h 173831"/>
                <a:gd name="connsiteX32" fmla="*/ 276225 w 3764756"/>
                <a:gd name="connsiteY32" fmla="*/ 50006 h 173831"/>
                <a:gd name="connsiteX33" fmla="*/ 197644 w 3764756"/>
                <a:gd name="connsiteY33" fmla="*/ 45243 h 173831"/>
                <a:gd name="connsiteX34" fmla="*/ 83344 w 3764756"/>
                <a:gd name="connsiteY34" fmla="*/ 45243 h 173831"/>
                <a:gd name="connsiteX35" fmla="*/ 0 w 3764756"/>
                <a:gd name="connsiteY35" fmla="*/ 54768 h 173831"/>
                <a:gd name="connsiteX0" fmla="*/ 3764756 w 3764756"/>
                <a:gd name="connsiteY0" fmla="*/ 42862 h 173831"/>
                <a:gd name="connsiteX1" fmla="*/ 3602831 w 3764756"/>
                <a:gd name="connsiteY1" fmla="*/ 50006 h 173831"/>
                <a:gd name="connsiteX2" fmla="*/ 3357562 w 3764756"/>
                <a:gd name="connsiteY2" fmla="*/ 64293 h 173831"/>
                <a:gd name="connsiteX3" fmla="*/ 3202781 w 3764756"/>
                <a:gd name="connsiteY3" fmla="*/ 80962 h 173831"/>
                <a:gd name="connsiteX4" fmla="*/ 3098006 w 3764756"/>
                <a:gd name="connsiteY4" fmla="*/ 92868 h 173831"/>
                <a:gd name="connsiteX5" fmla="*/ 2826544 w 3764756"/>
                <a:gd name="connsiteY5" fmla="*/ 107156 h 173831"/>
                <a:gd name="connsiteX6" fmla="*/ 2605087 w 3764756"/>
                <a:gd name="connsiteY6" fmla="*/ 135731 h 173831"/>
                <a:gd name="connsiteX7" fmla="*/ 2314575 w 3764756"/>
                <a:gd name="connsiteY7" fmla="*/ 157162 h 173831"/>
                <a:gd name="connsiteX8" fmla="*/ 2124075 w 3764756"/>
                <a:gd name="connsiteY8" fmla="*/ 157162 h 173831"/>
                <a:gd name="connsiteX9" fmla="*/ 2074069 w 3764756"/>
                <a:gd name="connsiteY9" fmla="*/ 159543 h 173831"/>
                <a:gd name="connsiteX10" fmla="*/ 1959769 w 3764756"/>
                <a:gd name="connsiteY10" fmla="*/ 173831 h 173831"/>
                <a:gd name="connsiteX11" fmla="*/ 1888331 w 3764756"/>
                <a:gd name="connsiteY11" fmla="*/ 173831 h 173831"/>
                <a:gd name="connsiteX12" fmla="*/ 1738312 w 3764756"/>
                <a:gd name="connsiteY12" fmla="*/ 166687 h 173831"/>
                <a:gd name="connsiteX13" fmla="*/ 1647825 w 3764756"/>
                <a:gd name="connsiteY13" fmla="*/ 154781 h 173831"/>
                <a:gd name="connsiteX14" fmla="*/ 1588294 w 3764756"/>
                <a:gd name="connsiteY14" fmla="*/ 154781 h 173831"/>
                <a:gd name="connsiteX15" fmla="*/ 1502569 w 3764756"/>
                <a:gd name="connsiteY15" fmla="*/ 159543 h 173831"/>
                <a:gd name="connsiteX16" fmla="*/ 1426369 w 3764756"/>
                <a:gd name="connsiteY16" fmla="*/ 161924 h 173831"/>
                <a:gd name="connsiteX17" fmla="*/ 1278731 w 3764756"/>
                <a:gd name="connsiteY17" fmla="*/ 140493 h 173831"/>
                <a:gd name="connsiteX18" fmla="*/ 1176337 w 3764756"/>
                <a:gd name="connsiteY18" fmla="*/ 111918 h 173831"/>
                <a:gd name="connsiteX19" fmla="*/ 1081087 w 3764756"/>
                <a:gd name="connsiteY19" fmla="*/ 80961 h 173831"/>
                <a:gd name="connsiteX20" fmla="*/ 1012031 w 3764756"/>
                <a:gd name="connsiteY20" fmla="*/ 73818 h 173831"/>
                <a:gd name="connsiteX21" fmla="*/ 923925 w 3764756"/>
                <a:gd name="connsiteY21" fmla="*/ 47625 h 173831"/>
                <a:gd name="connsiteX22" fmla="*/ 864394 w 3764756"/>
                <a:gd name="connsiteY22" fmla="*/ 33337 h 173831"/>
                <a:gd name="connsiteX23" fmla="*/ 781050 w 3764756"/>
                <a:gd name="connsiteY23" fmla="*/ 30956 h 173831"/>
                <a:gd name="connsiteX24" fmla="*/ 745331 w 3764756"/>
                <a:gd name="connsiteY24" fmla="*/ 28575 h 173831"/>
                <a:gd name="connsiteX25" fmla="*/ 733425 w 3764756"/>
                <a:gd name="connsiteY25" fmla="*/ 11906 h 173831"/>
                <a:gd name="connsiteX26" fmla="*/ 721519 w 3764756"/>
                <a:gd name="connsiteY26" fmla="*/ 0 h 173831"/>
                <a:gd name="connsiteX27" fmla="*/ 676275 w 3764756"/>
                <a:gd name="connsiteY27" fmla="*/ 16668 h 173831"/>
                <a:gd name="connsiteX28" fmla="*/ 578644 w 3764756"/>
                <a:gd name="connsiteY28" fmla="*/ 28575 h 173831"/>
                <a:gd name="connsiteX29" fmla="*/ 454819 w 3764756"/>
                <a:gd name="connsiteY29" fmla="*/ 47625 h 173831"/>
                <a:gd name="connsiteX30" fmla="*/ 397669 w 3764756"/>
                <a:gd name="connsiteY30" fmla="*/ 47625 h 173831"/>
                <a:gd name="connsiteX31" fmla="*/ 371475 w 3764756"/>
                <a:gd name="connsiteY31" fmla="*/ 42862 h 173831"/>
                <a:gd name="connsiteX32" fmla="*/ 276225 w 3764756"/>
                <a:gd name="connsiteY32" fmla="*/ 50006 h 173831"/>
                <a:gd name="connsiteX33" fmla="*/ 197644 w 3764756"/>
                <a:gd name="connsiteY33" fmla="*/ 45243 h 173831"/>
                <a:gd name="connsiteX34" fmla="*/ 83344 w 3764756"/>
                <a:gd name="connsiteY34" fmla="*/ 45243 h 173831"/>
                <a:gd name="connsiteX35" fmla="*/ 0 w 3764756"/>
                <a:gd name="connsiteY35" fmla="*/ 54768 h 173831"/>
                <a:gd name="connsiteX0" fmla="*/ 3879056 w 3879056"/>
                <a:gd name="connsiteY0" fmla="*/ 42862 h 178593"/>
                <a:gd name="connsiteX1" fmla="*/ 3717131 w 3879056"/>
                <a:gd name="connsiteY1" fmla="*/ 50006 h 178593"/>
                <a:gd name="connsiteX2" fmla="*/ 3471862 w 3879056"/>
                <a:gd name="connsiteY2" fmla="*/ 64293 h 178593"/>
                <a:gd name="connsiteX3" fmla="*/ 3317081 w 3879056"/>
                <a:gd name="connsiteY3" fmla="*/ 80962 h 178593"/>
                <a:gd name="connsiteX4" fmla="*/ 3212306 w 3879056"/>
                <a:gd name="connsiteY4" fmla="*/ 92868 h 178593"/>
                <a:gd name="connsiteX5" fmla="*/ 2940844 w 3879056"/>
                <a:gd name="connsiteY5" fmla="*/ 107156 h 178593"/>
                <a:gd name="connsiteX6" fmla="*/ 2719387 w 3879056"/>
                <a:gd name="connsiteY6" fmla="*/ 135731 h 178593"/>
                <a:gd name="connsiteX7" fmla="*/ 2428875 w 3879056"/>
                <a:gd name="connsiteY7" fmla="*/ 157162 h 178593"/>
                <a:gd name="connsiteX8" fmla="*/ 2238375 w 3879056"/>
                <a:gd name="connsiteY8" fmla="*/ 157162 h 178593"/>
                <a:gd name="connsiteX9" fmla="*/ 2188369 w 3879056"/>
                <a:gd name="connsiteY9" fmla="*/ 159543 h 178593"/>
                <a:gd name="connsiteX10" fmla="*/ 2074069 w 3879056"/>
                <a:gd name="connsiteY10" fmla="*/ 173831 h 178593"/>
                <a:gd name="connsiteX11" fmla="*/ 2002631 w 3879056"/>
                <a:gd name="connsiteY11" fmla="*/ 173831 h 178593"/>
                <a:gd name="connsiteX12" fmla="*/ 1852612 w 3879056"/>
                <a:gd name="connsiteY12" fmla="*/ 166687 h 178593"/>
                <a:gd name="connsiteX13" fmla="*/ 1762125 w 3879056"/>
                <a:gd name="connsiteY13" fmla="*/ 154781 h 178593"/>
                <a:gd name="connsiteX14" fmla="*/ 1702594 w 3879056"/>
                <a:gd name="connsiteY14" fmla="*/ 154781 h 178593"/>
                <a:gd name="connsiteX15" fmla="*/ 1616869 w 3879056"/>
                <a:gd name="connsiteY15" fmla="*/ 159543 h 178593"/>
                <a:gd name="connsiteX16" fmla="*/ 1540669 w 3879056"/>
                <a:gd name="connsiteY16" fmla="*/ 161924 h 178593"/>
                <a:gd name="connsiteX17" fmla="*/ 1393031 w 3879056"/>
                <a:gd name="connsiteY17" fmla="*/ 140493 h 178593"/>
                <a:gd name="connsiteX18" fmla="*/ 1290637 w 3879056"/>
                <a:gd name="connsiteY18" fmla="*/ 111918 h 178593"/>
                <a:gd name="connsiteX19" fmla="*/ 1195387 w 3879056"/>
                <a:gd name="connsiteY19" fmla="*/ 80961 h 178593"/>
                <a:gd name="connsiteX20" fmla="*/ 1126331 w 3879056"/>
                <a:gd name="connsiteY20" fmla="*/ 73818 h 178593"/>
                <a:gd name="connsiteX21" fmla="*/ 1038225 w 3879056"/>
                <a:gd name="connsiteY21" fmla="*/ 47625 h 178593"/>
                <a:gd name="connsiteX22" fmla="*/ 978694 w 3879056"/>
                <a:gd name="connsiteY22" fmla="*/ 33337 h 178593"/>
                <a:gd name="connsiteX23" fmla="*/ 895350 w 3879056"/>
                <a:gd name="connsiteY23" fmla="*/ 30956 h 178593"/>
                <a:gd name="connsiteX24" fmla="*/ 859631 w 3879056"/>
                <a:gd name="connsiteY24" fmla="*/ 28575 h 178593"/>
                <a:gd name="connsiteX25" fmla="*/ 847725 w 3879056"/>
                <a:gd name="connsiteY25" fmla="*/ 11906 h 178593"/>
                <a:gd name="connsiteX26" fmla="*/ 835819 w 3879056"/>
                <a:gd name="connsiteY26" fmla="*/ 0 h 178593"/>
                <a:gd name="connsiteX27" fmla="*/ 790575 w 3879056"/>
                <a:gd name="connsiteY27" fmla="*/ 16668 h 178593"/>
                <a:gd name="connsiteX28" fmla="*/ 692944 w 3879056"/>
                <a:gd name="connsiteY28" fmla="*/ 28575 h 178593"/>
                <a:gd name="connsiteX29" fmla="*/ 569119 w 3879056"/>
                <a:gd name="connsiteY29" fmla="*/ 47625 h 178593"/>
                <a:gd name="connsiteX30" fmla="*/ 511969 w 3879056"/>
                <a:gd name="connsiteY30" fmla="*/ 47625 h 178593"/>
                <a:gd name="connsiteX31" fmla="*/ 485775 w 3879056"/>
                <a:gd name="connsiteY31" fmla="*/ 42862 h 178593"/>
                <a:gd name="connsiteX32" fmla="*/ 390525 w 3879056"/>
                <a:gd name="connsiteY32" fmla="*/ 50006 h 178593"/>
                <a:gd name="connsiteX33" fmla="*/ 311944 w 3879056"/>
                <a:gd name="connsiteY33" fmla="*/ 45243 h 178593"/>
                <a:gd name="connsiteX34" fmla="*/ 197644 w 3879056"/>
                <a:gd name="connsiteY34" fmla="*/ 45243 h 178593"/>
                <a:gd name="connsiteX35" fmla="*/ 0 w 3879056"/>
                <a:gd name="connsiteY35" fmla="*/ 178593 h 178593"/>
                <a:gd name="connsiteX0" fmla="*/ 3879056 w 3879056"/>
                <a:gd name="connsiteY0" fmla="*/ 42862 h 178593"/>
                <a:gd name="connsiteX1" fmla="*/ 3717131 w 3879056"/>
                <a:gd name="connsiteY1" fmla="*/ 50006 h 178593"/>
                <a:gd name="connsiteX2" fmla="*/ 3471862 w 3879056"/>
                <a:gd name="connsiteY2" fmla="*/ 64293 h 178593"/>
                <a:gd name="connsiteX3" fmla="*/ 3317081 w 3879056"/>
                <a:gd name="connsiteY3" fmla="*/ 80962 h 178593"/>
                <a:gd name="connsiteX4" fmla="*/ 3212306 w 3879056"/>
                <a:gd name="connsiteY4" fmla="*/ 92868 h 178593"/>
                <a:gd name="connsiteX5" fmla="*/ 2940844 w 3879056"/>
                <a:gd name="connsiteY5" fmla="*/ 107156 h 178593"/>
                <a:gd name="connsiteX6" fmla="*/ 2719387 w 3879056"/>
                <a:gd name="connsiteY6" fmla="*/ 135731 h 178593"/>
                <a:gd name="connsiteX7" fmla="*/ 2428875 w 3879056"/>
                <a:gd name="connsiteY7" fmla="*/ 157162 h 178593"/>
                <a:gd name="connsiteX8" fmla="*/ 2238375 w 3879056"/>
                <a:gd name="connsiteY8" fmla="*/ 157162 h 178593"/>
                <a:gd name="connsiteX9" fmla="*/ 2188369 w 3879056"/>
                <a:gd name="connsiteY9" fmla="*/ 159543 h 178593"/>
                <a:gd name="connsiteX10" fmla="*/ 2074069 w 3879056"/>
                <a:gd name="connsiteY10" fmla="*/ 173831 h 178593"/>
                <a:gd name="connsiteX11" fmla="*/ 2002631 w 3879056"/>
                <a:gd name="connsiteY11" fmla="*/ 173831 h 178593"/>
                <a:gd name="connsiteX12" fmla="*/ 1852612 w 3879056"/>
                <a:gd name="connsiteY12" fmla="*/ 166687 h 178593"/>
                <a:gd name="connsiteX13" fmla="*/ 1762125 w 3879056"/>
                <a:gd name="connsiteY13" fmla="*/ 154781 h 178593"/>
                <a:gd name="connsiteX14" fmla="*/ 1702594 w 3879056"/>
                <a:gd name="connsiteY14" fmla="*/ 154781 h 178593"/>
                <a:gd name="connsiteX15" fmla="*/ 1616869 w 3879056"/>
                <a:gd name="connsiteY15" fmla="*/ 159543 h 178593"/>
                <a:gd name="connsiteX16" fmla="*/ 1540669 w 3879056"/>
                <a:gd name="connsiteY16" fmla="*/ 161924 h 178593"/>
                <a:gd name="connsiteX17" fmla="*/ 1393031 w 3879056"/>
                <a:gd name="connsiteY17" fmla="*/ 140493 h 178593"/>
                <a:gd name="connsiteX18" fmla="*/ 1290637 w 3879056"/>
                <a:gd name="connsiteY18" fmla="*/ 111918 h 178593"/>
                <a:gd name="connsiteX19" fmla="*/ 1195387 w 3879056"/>
                <a:gd name="connsiteY19" fmla="*/ 80961 h 178593"/>
                <a:gd name="connsiteX20" fmla="*/ 1126331 w 3879056"/>
                <a:gd name="connsiteY20" fmla="*/ 73818 h 178593"/>
                <a:gd name="connsiteX21" fmla="*/ 1038225 w 3879056"/>
                <a:gd name="connsiteY21" fmla="*/ 47625 h 178593"/>
                <a:gd name="connsiteX22" fmla="*/ 978694 w 3879056"/>
                <a:gd name="connsiteY22" fmla="*/ 33337 h 178593"/>
                <a:gd name="connsiteX23" fmla="*/ 895350 w 3879056"/>
                <a:gd name="connsiteY23" fmla="*/ 30956 h 178593"/>
                <a:gd name="connsiteX24" fmla="*/ 859631 w 3879056"/>
                <a:gd name="connsiteY24" fmla="*/ 28575 h 178593"/>
                <a:gd name="connsiteX25" fmla="*/ 847725 w 3879056"/>
                <a:gd name="connsiteY25" fmla="*/ 11906 h 178593"/>
                <a:gd name="connsiteX26" fmla="*/ 835819 w 3879056"/>
                <a:gd name="connsiteY26" fmla="*/ 0 h 178593"/>
                <a:gd name="connsiteX27" fmla="*/ 790575 w 3879056"/>
                <a:gd name="connsiteY27" fmla="*/ 16668 h 178593"/>
                <a:gd name="connsiteX28" fmla="*/ 692944 w 3879056"/>
                <a:gd name="connsiteY28" fmla="*/ 28575 h 178593"/>
                <a:gd name="connsiteX29" fmla="*/ 569119 w 3879056"/>
                <a:gd name="connsiteY29" fmla="*/ 47625 h 178593"/>
                <a:gd name="connsiteX30" fmla="*/ 511969 w 3879056"/>
                <a:gd name="connsiteY30" fmla="*/ 47625 h 178593"/>
                <a:gd name="connsiteX31" fmla="*/ 485775 w 3879056"/>
                <a:gd name="connsiteY31" fmla="*/ 42862 h 178593"/>
                <a:gd name="connsiteX32" fmla="*/ 390525 w 3879056"/>
                <a:gd name="connsiteY32" fmla="*/ 50006 h 178593"/>
                <a:gd name="connsiteX33" fmla="*/ 311944 w 3879056"/>
                <a:gd name="connsiteY33" fmla="*/ 45243 h 178593"/>
                <a:gd name="connsiteX34" fmla="*/ 197644 w 3879056"/>
                <a:gd name="connsiteY34" fmla="*/ 45243 h 178593"/>
                <a:gd name="connsiteX35" fmla="*/ 76200 w 3879056"/>
                <a:gd name="connsiteY35" fmla="*/ 57150 h 178593"/>
                <a:gd name="connsiteX36" fmla="*/ 0 w 3879056"/>
                <a:gd name="connsiteY36" fmla="*/ 178593 h 178593"/>
                <a:gd name="connsiteX0" fmla="*/ 3874294 w 3874294"/>
                <a:gd name="connsiteY0" fmla="*/ 42862 h 176212"/>
                <a:gd name="connsiteX1" fmla="*/ 3712369 w 3874294"/>
                <a:gd name="connsiteY1" fmla="*/ 50006 h 176212"/>
                <a:gd name="connsiteX2" fmla="*/ 3467100 w 3874294"/>
                <a:gd name="connsiteY2" fmla="*/ 64293 h 176212"/>
                <a:gd name="connsiteX3" fmla="*/ 3312319 w 3874294"/>
                <a:gd name="connsiteY3" fmla="*/ 80962 h 176212"/>
                <a:gd name="connsiteX4" fmla="*/ 3207544 w 3874294"/>
                <a:gd name="connsiteY4" fmla="*/ 92868 h 176212"/>
                <a:gd name="connsiteX5" fmla="*/ 2936082 w 3874294"/>
                <a:gd name="connsiteY5" fmla="*/ 107156 h 176212"/>
                <a:gd name="connsiteX6" fmla="*/ 2714625 w 3874294"/>
                <a:gd name="connsiteY6" fmla="*/ 135731 h 176212"/>
                <a:gd name="connsiteX7" fmla="*/ 2424113 w 3874294"/>
                <a:gd name="connsiteY7" fmla="*/ 157162 h 176212"/>
                <a:gd name="connsiteX8" fmla="*/ 2233613 w 3874294"/>
                <a:gd name="connsiteY8" fmla="*/ 157162 h 176212"/>
                <a:gd name="connsiteX9" fmla="*/ 2183607 w 3874294"/>
                <a:gd name="connsiteY9" fmla="*/ 159543 h 176212"/>
                <a:gd name="connsiteX10" fmla="*/ 2069307 w 3874294"/>
                <a:gd name="connsiteY10" fmla="*/ 173831 h 176212"/>
                <a:gd name="connsiteX11" fmla="*/ 1997869 w 3874294"/>
                <a:gd name="connsiteY11" fmla="*/ 173831 h 176212"/>
                <a:gd name="connsiteX12" fmla="*/ 1847850 w 3874294"/>
                <a:gd name="connsiteY12" fmla="*/ 166687 h 176212"/>
                <a:gd name="connsiteX13" fmla="*/ 1757363 w 3874294"/>
                <a:gd name="connsiteY13" fmla="*/ 154781 h 176212"/>
                <a:gd name="connsiteX14" fmla="*/ 1697832 w 3874294"/>
                <a:gd name="connsiteY14" fmla="*/ 154781 h 176212"/>
                <a:gd name="connsiteX15" fmla="*/ 1612107 w 3874294"/>
                <a:gd name="connsiteY15" fmla="*/ 159543 h 176212"/>
                <a:gd name="connsiteX16" fmla="*/ 1535907 w 3874294"/>
                <a:gd name="connsiteY16" fmla="*/ 161924 h 176212"/>
                <a:gd name="connsiteX17" fmla="*/ 1388269 w 3874294"/>
                <a:gd name="connsiteY17" fmla="*/ 140493 h 176212"/>
                <a:gd name="connsiteX18" fmla="*/ 1285875 w 3874294"/>
                <a:gd name="connsiteY18" fmla="*/ 111918 h 176212"/>
                <a:gd name="connsiteX19" fmla="*/ 1190625 w 3874294"/>
                <a:gd name="connsiteY19" fmla="*/ 80961 h 176212"/>
                <a:gd name="connsiteX20" fmla="*/ 1121569 w 3874294"/>
                <a:gd name="connsiteY20" fmla="*/ 73818 h 176212"/>
                <a:gd name="connsiteX21" fmla="*/ 1033463 w 3874294"/>
                <a:gd name="connsiteY21" fmla="*/ 47625 h 176212"/>
                <a:gd name="connsiteX22" fmla="*/ 973932 w 3874294"/>
                <a:gd name="connsiteY22" fmla="*/ 33337 h 176212"/>
                <a:gd name="connsiteX23" fmla="*/ 890588 w 3874294"/>
                <a:gd name="connsiteY23" fmla="*/ 30956 h 176212"/>
                <a:gd name="connsiteX24" fmla="*/ 854869 w 3874294"/>
                <a:gd name="connsiteY24" fmla="*/ 28575 h 176212"/>
                <a:gd name="connsiteX25" fmla="*/ 842963 w 3874294"/>
                <a:gd name="connsiteY25" fmla="*/ 11906 h 176212"/>
                <a:gd name="connsiteX26" fmla="*/ 831057 w 3874294"/>
                <a:gd name="connsiteY26" fmla="*/ 0 h 176212"/>
                <a:gd name="connsiteX27" fmla="*/ 785813 w 3874294"/>
                <a:gd name="connsiteY27" fmla="*/ 16668 h 176212"/>
                <a:gd name="connsiteX28" fmla="*/ 688182 w 3874294"/>
                <a:gd name="connsiteY28" fmla="*/ 28575 h 176212"/>
                <a:gd name="connsiteX29" fmla="*/ 564357 w 3874294"/>
                <a:gd name="connsiteY29" fmla="*/ 47625 h 176212"/>
                <a:gd name="connsiteX30" fmla="*/ 507207 w 3874294"/>
                <a:gd name="connsiteY30" fmla="*/ 47625 h 176212"/>
                <a:gd name="connsiteX31" fmla="*/ 481013 w 3874294"/>
                <a:gd name="connsiteY31" fmla="*/ 42862 h 176212"/>
                <a:gd name="connsiteX32" fmla="*/ 385763 w 3874294"/>
                <a:gd name="connsiteY32" fmla="*/ 50006 h 176212"/>
                <a:gd name="connsiteX33" fmla="*/ 307182 w 3874294"/>
                <a:gd name="connsiteY33" fmla="*/ 45243 h 176212"/>
                <a:gd name="connsiteX34" fmla="*/ 192882 w 3874294"/>
                <a:gd name="connsiteY34" fmla="*/ 45243 h 176212"/>
                <a:gd name="connsiteX35" fmla="*/ 71438 w 3874294"/>
                <a:gd name="connsiteY35" fmla="*/ 57150 h 176212"/>
                <a:gd name="connsiteX36" fmla="*/ 0 w 3874294"/>
                <a:gd name="connsiteY36" fmla="*/ 176212 h 176212"/>
                <a:gd name="connsiteX0" fmla="*/ 3871913 w 3871913"/>
                <a:gd name="connsiteY0" fmla="*/ 42862 h 180974"/>
                <a:gd name="connsiteX1" fmla="*/ 3709988 w 3871913"/>
                <a:gd name="connsiteY1" fmla="*/ 50006 h 180974"/>
                <a:gd name="connsiteX2" fmla="*/ 3464719 w 3871913"/>
                <a:gd name="connsiteY2" fmla="*/ 64293 h 180974"/>
                <a:gd name="connsiteX3" fmla="*/ 3309938 w 3871913"/>
                <a:gd name="connsiteY3" fmla="*/ 80962 h 180974"/>
                <a:gd name="connsiteX4" fmla="*/ 3205163 w 3871913"/>
                <a:gd name="connsiteY4" fmla="*/ 92868 h 180974"/>
                <a:gd name="connsiteX5" fmla="*/ 2933701 w 3871913"/>
                <a:gd name="connsiteY5" fmla="*/ 107156 h 180974"/>
                <a:gd name="connsiteX6" fmla="*/ 2712244 w 3871913"/>
                <a:gd name="connsiteY6" fmla="*/ 135731 h 180974"/>
                <a:gd name="connsiteX7" fmla="*/ 2421732 w 3871913"/>
                <a:gd name="connsiteY7" fmla="*/ 157162 h 180974"/>
                <a:gd name="connsiteX8" fmla="*/ 2231232 w 3871913"/>
                <a:gd name="connsiteY8" fmla="*/ 157162 h 180974"/>
                <a:gd name="connsiteX9" fmla="*/ 2181226 w 3871913"/>
                <a:gd name="connsiteY9" fmla="*/ 159543 h 180974"/>
                <a:gd name="connsiteX10" fmla="*/ 2066926 w 3871913"/>
                <a:gd name="connsiteY10" fmla="*/ 173831 h 180974"/>
                <a:gd name="connsiteX11" fmla="*/ 1995488 w 3871913"/>
                <a:gd name="connsiteY11" fmla="*/ 173831 h 180974"/>
                <a:gd name="connsiteX12" fmla="*/ 1845469 w 3871913"/>
                <a:gd name="connsiteY12" fmla="*/ 166687 h 180974"/>
                <a:gd name="connsiteX13" fmla="*/ 1754982 w 3871913"/>
                <a:gd name="connsiteY13" fmla="*/ 154781 h 180974"/>
                <a:gd name="connsiteX14" fmla="*/ 1695451 w 3871913"/>
                <a:gd name="connsiteY14" fmla="*/ 154781 h 180974"/>
                <a:gd name="connsiteX15" fmla="*/ 1609726 w 3871913"/>
                <a:gd name="connsiteY15" fmla="*/ 159543 h 180974"/>
                <a:gd name="connsiteX16" fmla="*/ 1533526 w 3871913"/>
                <a:gd name="connsiteY16" fmla="*/ 161924 h 180974"/>
                <a:gd name="connsiteX17" fmla="*/ 1385888 w 3871913"/>
                <a:gd name="connsiteY17" fmla="*/ 140493 h 180974"/>
                <a:gd name="connsiteX18" fmla="*/ 1283494 w 3871913"/>
                <a:gd name="connsiteY18" fmla="*/ 111918 h 180974"/>
                <a:gd name="connsiteX19" fmla="*/ 1188244 w 3871913"/>
                <a:gd name="connsiteY19" fmla="*/ 80961 h 180974"/>
                <a:gd name="connsiteX20" fmla="*/ 1119188 w 3871913"/>
                <a:gd name="connsiteY20" fmla="*/ 73818 h 180974"/>
                <a:gd name="connsiteX21" fmla="*/ 1031082 w 3871913"/>
                <a:gd name="connsiteY21" fmla="*/ 47625 h 180974"/>
                <a:gd name="connsiteX22" fmla="*/ 971551 w 3871913"/>
                <a:gd name="connsiteY22" fmla="*/ 33337 h 180974"/>
                <a:gd name="connsiteX23" fmla="*/ 888207 w 3871913"/>
                <a:gd name="connsiteY23" fmla="*/ 30956 h 180974"/>
                <a:gd name="connsiteX24" fmla="*/ 852488 w 3871913"/>
                <a:gd name="connsiteY24" fmla="*/ 28575 h 180974"/>
                <a:gd name="connsiteX25" fmla="*/ 840582 w 3871913"/>
                <a:gd name="connsiteY25" fmla="*/ 11906 h 180974"/>
                <a:gd name="connsiteX26" fmla="*/ 828676 w 3871913"/>
                <a:gd name="connsiteY26" fmla="*/ 0 h 180974"/>
                <a:gd name="connsiteX27" fmla="*/ 783432 w 3871913"/>
                <a:gd name="connsiteY27" fmla="*/ 16668 h 180974"/>
                <a:gd name="connsiteX28" fmla="*/ 685801 w 3871913"/>
                <a:gd name="connsiteY28" fmla="*/ 28575 h 180974"/>
                <a:gd name="connsiteX29" fmla="*/ 561976 w 3871913"/>
                <a:gd name="connsiteY29" fmla="*/ 47625 h 180974"/>
                <a:gd name="connsiteX30" fmla="*/ 504826 w 3871913"/>
                <a:gd name="connsiteY30" fmla="*/ 47625 h 180974"/>
                <a:gd name="connsiteX31" fmla="*/ 478632 w 3871913"/>
                <a:gd name="connsiteY31" fmla="*/ 42862 h 180974"/>
                <a:gd name="connsiteX32" fmla="*/ 383382 w 3871913"/>
                <a:gd name="connsiteY32" fmla="*/ 50006 h 180974"/>
                <a:gd name="connsiteX33" fmla="*/ 304801 w 3871913"/>
                <a:gd name="connsiteY33" fmla="*/ 45243 h 180974"/>
                <a:gd name="connsiteX34" fmla="*/ 190501 w 3871913"/>
                <a:gd name="connsiteY34" fmla="*/ 45243 h 180974"/>
                <a:gd name="connsiteX35" fmla="*/ 69057 w 3871913"/>
                <a:gd name="connsiteY35" fmla="*/ 57150 h 180974"/>
                <a:gd name="connsiteX36" fmla="*/ 0 w 3871913"/>
                <a:gd name="connsiteY36" fmla="*/ 180974 h 180974"/>
                <a:gd name="connsiteX0" fmla="*/ 3876675 w 3876675"/>
                <a:gd name="connsiteY0" fmla="*/ 42862 h 188117"/>
                <a:gd name="connsiteX1" fmla="*/ 3714750 w 3876675"/>
                <a:gd name="connsiteY1" fmla="*/ 50006 h 188117"/>
                <a:gd name="connsiteX2" fmla="*/ 3469481 w 3876675"/>
                <a:gd name="connsiteY2" fmla="*/ 64293 h 188117"/>
                <a:gd name="connsiteX3" fmla="*/ 3314700 w 3876675"/>
                <a:gd name="connsiteY3" fmla="*/ 80962 h 188117"/>
                <a:gd name="connsiteX4" fmla="*/ 3209925 w 3876675"/>
                <a:gd name="connsiteY4" fmla="*/ 92868 h 188117"/>
                <a:gd name="connsiteX5" fmla="*/ 2938463 w 3876675"/>
                <a:gd name="connsiteY5" fmla="*/ 107156 h 188117"/>
                <a:gd name="connsiteX6" fmla="*/ 2717006 w 3876675"/>
                <a:gd name="connsiteY6" fmla="*/ 135731 h 188117"/>
                <a:gd name="connsiteX7" fmla="*/ 2426494 w 3876675"/>
                <a:gd name="connsiteY7" fmla="*/ 157162 h 188117"/>
                <a:gd name="connsiteX8" fmla="*/ 2235994 w 3876675"/>
                <a:gd name="connsiteY8" fmla="*/ 157162 h 188117"/>
                <a:gd name="connsiteX9" fmla="*/ 2185988 w 3876675"/>
                <a:gd name="connsiteY9" fmla="*/ 159543 h 188117"/>
                <a:gd name="connsiteX10" fmla="*/ 2071688 w 3876675"/>
                <a:gd name="connsiteY10" fmla="*/ 173831 h 188117"/>
                <a:gd name="connsiteX11" fmla="*/ 2000250 w 3876675"/>
                <a:gd name="connsiteY11" fmla="*/ 173831 h 188117"/>
                <a:gd name="connsiteX12" fmla="*/ 1850231 w 3876675"/>
                <a:gd name="connsiteY12" fmla="*/ 166687 h 188117"/>
                <a:gd name="connsiteX13" fmla="*/ 1759744 w 3876675"/>
                <a:gd name="connsiteY13" fmla="*/ 154781 h 188117"/>
                <a:gd name="connsiteX14" fmla="*/ 1700213 w 3876675"/>
                <a:gd name="connsiteY14" fmla="*/ 154781 h 188117"/>
                <a:gd name="connsiteX15" fmla="*/ 1614488 w 3876675"/>
                <a:gd name="connsiteY15" fmla="*/ 159543 h 188117"/>
                <a:gd name="connsiteX16" fmla="*/ 1538288 w 3876675"/>
                <a:gd name="connsiteY16" fmla="*/ 161924 h 188117"/>
                <a:gd name="connsiteX17" fmla="*/ 1390650 w 3876675"/>
                <a:gd name="connsiteY17" fmla="*/ 140493 h 188117"/>
                <a:gd name="connsiteX18" fmla="*/ 1288256 w 3876675"/>
                <a:gd name="connsiteY18" fmla="*/ 111918 h 188117"/>
                <a:gd name="connsiteX19" fmla="*/ 1193006 w 3876675"/>
                <a:gd name="connsiteY19" fmla="*/ 80961 h 188117"/>
                <a:gd name="connsiteX20" fmla="*/ 1123950 w 3876675"/>
                <a:gd name="connsiteY20" fmla="*/ 73818 h 188117"/>
                <a:gd name="connsiteX21" fmla="*/ 1035844 w 3876675"/>
                <a:gd name="connsiteY21" fmla="*/ 47625 h 188117"/>
                <a:gd name="connsiteX22" fmla="*/ 976313 w 3876675"/>
                <a:gd name="connsiteY22" fmla="*/ 33337 h 188117"/>
                <a:gd name="connsiteX23" fmla="*/ 892969 w 3876675"/>
                <a:gd name="connsiteY23" fmla="*/ 30956 h 188117"/>
                <a:gd name="connsiteX24" fmla="*/ 857250 w 3876675"/>
                <a:gd name="connsiteY24" fmla="*/ 28575 h 188117"/>
                <a:gd name="connsiteX25" fmla="*/ 845344 w 3876675"/>
                <a:gd name="connsiteY25" fmla="*/ 11906 h 188117"/>
                <a:gd name="connsiteX26" fmla="*/ 833438 w 3876675"/>
                <a:gd name="connsiteY26" fmla="*/ 0 h 188117"/>
                <a:gd name="connsiteX27" fmla="*/ 788194 w 3876675"/>
                <a:gd name="connsiteY27" fmla="*/ 16668 h 188117"/>
                <a:gd name="connsiteX28" fmla="*/ 690563 w 3876675"/>
                <a:gd name="connsiteY28" fmla="*/ 28575 h 188117"/>
                <a:gd name="connsiteX29" fmla="*/ 566738 w 3876675"/>
                <a:gd name="connsiteY29" fmla="*/ 47625 h 188117"/>
                <a:gd name="connsiteX30" fmla="*/ 509588 w 3876675"/>
                <a:gd name="connsiteY30" fmla="*/ 47625 h 188117"/>
                <a:gd name="connsiteX31" fmla="*/ 483394 w 3876675"/>
                <a:gd name="connsiteY31" fmla="*/ 42862 h 188117"/>
                <a:gd name="connsiteX32" fmla="*/ 388144 w 3876675"/>
                <a:gd name="connsiteY32" fmla="*/ 50006 h 188117"/>
                <a:gd name="connsiteX33" fmla="*/ 309563 w 3876675"/>
                <a:gd name="connsiteY33" fmla="*/ 45243 h 188117"/>
                <a:gd name="connsiteX34" fmla="*/ 195263 w 3876675"/>
                <a:gd name="connsiteY34" fmla="*/ 45243 h 188117"/>
                <a:gd name="connsiteX35" fmla="*/ 73819 w 3876675"/>
                <a:gd name="connsiteY35" fmla="*/ 57150 h 188117"/>
                <a:gd name="connsiteX36" fmla="*/ 0 w 3876675"/>
                <a:gd name="connsiteY36" fmla="*/ 188117 h 188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876675" h="188117">
                  <a:moveTo>
                    <a:pt x="3876675" y="42862"/>
                  </a:moveTo>
                  <a:lnTo>
                    <a:pt x="3714750" y="50006"/>
                  </a:lnTo>
                  <a:lnTo>
                    <a:pt x="3469481" y="64293"/>
                  </a:lnTo>
                  <a:lnTo>
                    <a:pt x="3314700" y="80962"/>
                  </a:lnTo>
                  <a:lnTo>
                    <a:pt x="3209925" y="92868"/>
                  </a:lnTo>
                  <a:lnTo>
                    <a:pt x="2938463" y="107156"/>
                  </a:lnTo>
                  <a:lnTo>
                    <a:pt x="2717006" y="135731"/>
                  </a:lnTo>
                  <a:lnTo>
                    <a:pt x="2426494" y="157162"/>
                  </a:lnTo>
                  <a:lnTo>
                    <a:pt x="2235994" y="157162"/>
                  </a:lnTo>
                  <a:lnTo>
                    <a:pt x="2185988" y="159543"/>
                  </a:lnTo>
                  <a:lnTo>
                    <a:pt x="2071688" y="173831"/>
                  </a:lnTo>
                  <a:lnTo>
                    <a:pt x="2000250" y="173831"/>
                  </a:lnTo>
                  <a:lnTo>
                    <a:pt x="1850231" y="166687"/>
                  </a:lnTo>
                  <a:lnTo>
                    <a:pt x="1759744" y="154781"/>
                  </a:lnTo>
                  <a:lnTo>
                    <a:pt x="1700213" y="154781"/>
                  </a:lnTo>
                  <a:lnTo>
                    <a:pt x="1614488" y="159543"/>
                  </a:lnTo>
                  <a:lnTo>
                    <a:pt x="1538288" y="161924"/>
                  </a:lnTo>
                  <a:lnTo>
                    <a:pt x="1390650" y="140493"/>
                  </a:lnTo>
                  <a:lnTo>
                    <a:pt x="1288256" y="111918"/>
                  </a:lnTo>
                  <a:lnTo>
                    <a:pt x="1193006" y="80961"/>
                  </a:lnTo>
                  <a:lnTo>
                    <a:pt x="1123950" y="73818"/>
                  </a:lnTo>
                  <a:lnTo>
                    <a:pt x="1035844" y="47625"/>
                  </a:lnTo>
                  <a:lnTo>
                    <a:pt x="976313" y="33337"/>
                  </a:lnTo>
                  <a:lnTo>
                    <a:pt x="892969" y="30956"/>
                  </a:lnTo>
                  <a:lnTo>
                    <a:pt x="857250" y="28575"/>
                  </a:lnTo>
                  <a:lnTo>
                    <a:pt x="845344" y="11906"/>
                  </a:lnTo>
                  <a:lnTo>
                    <a:pt x="833438" y="0"/>
                  </a:lnTo>
                  <a:lnTo>
                    <a:pt x="788194" y="16668"/>
                  </a:lnTo>
                  <a:lnTo>
                    <a:pt x="690563" y="28575"/>
                  </a:lnTo>
                  <a:lnTo>
                    <a:pt x="566738" y="47625"/>
                  </a:lnTo>
                  <a:lnTo>
                    <a:pt x="509588" y="47625"/>
                  </a:lnTo>
                  <a:lnTo>
                    <a:pt x="483394" y="42862"/>
                  </a:lnTo>
                  <a:lnTo>
                    <a:pt x="388144" y="50006"/>
                  </a:lnTo>
                  <a:lnTo>
                    <a:pt x="309563" y="45243"/>
                  </a:lnTo>
                  <a:lnTo>
                    <a:pt x="195263" y="45243"/>
                  </a:lnTo>
                  <a:cubicBezTo>
                    <a:pt x="173832" y="61118"/>
                    <a:pt x="95250" y="41275"/>
                    <a:pt x="73819" y="57150"/>
                  </a:cubicBezTo>
                  <a:lnTo>
                    <a:pt x="0" y="188117"/>
                  </a:lnTo>
                </a:path>
              </a:pathLst>
            </a:custGeom>
            <a:noFill/>
            <a:ln w="952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930" name="Freeform 123929">
              <a:extLst>
                <a:ext uri="{FF2B5EF4-FFF2-40B4-BE49-F238E27FC236}">
                  <a16:creationId xmlns:a16="http://schemas.microsoft.com/office/drawing/2014/main" id="{6A77A945-C555-49FD-A200-8CFB09D4254C}"/>
                </a:ext>
              </a:extLst>
            </p:cNvPr>
            <p:cNvSpPr/>
            <p:nvPr/>
          </p:nvSpPr>
          <p:spPr>
            <a:xfrm>
              <a:off x="5264398" y="4481496"/>
              <a:ext cx="1190566" cy="204860"/>
            </a:xfrm>
            <a:custGeom>
              <a:avLst/>
              <a:gdLst>
                <a:gd name="connsiteX0" fmla="*/ 1190625 w 1190625"/>
                <a:gd name="connsiteY0" fmla="*/ 59531 h 204787"/>
                <a:gd name="connsiteX1" fmla="*/ 1123950 w 1190625"/>
                <a:gd name="connsiteY1" fmla="*/ 42862 h 204787"/>
                <a:gd name="connsiteX2" fmla="*/ 1064419 w 1190625"/>
                <a:gd name="connsiteY2" fmla="*/ 30956 h 204787"/>
                <a:gd name="connsiteX3" fmla="*/ 1000125 w 1190625"/>
                <a:gd name="connsiteY3" fmla="*/ 23812 h 204787"/>
                <a:gd name="connsiteX4" fmla="*/ 885825 w 1190625"/>
                <a:gd name="connsiteY4" fmla="*/ 16668 h 204787"/>
                <a:gd name="connsiteX5" fmla="*/ 857250 w 1190625"/>
                <a:gd name="connsiteY5" fmla="*/ 16668 h 204787"/>
                <a:gd name="connsiteX6" fmla="*/ 826294 w 1190625"/>
                <a:gd name="connsiteY6" fmla="*/ 0 h 204787"/>
                <a:gd name="connsiteX7" fmla="*/ 776287 w 1190625"/>
                <a:gd name="connsiteY7" fmla="*/ 26193 h 204787"/>
                <a:gd name="connsiteX8" fmla="*/ 681037 w 1190625"/>
                <a:gd name="connsiteY8" fmla="*/ 33337 h 204787"/>
                <a:gd name="connsiteX9" fmla="*/ 571500 w 1190625"/>
                <a:gd name="connsiteY9" fmla="*/ 45243 h 204787"/>
                <a:gd name="connsiteX10" fmla="*/ 509587 w 1190625"/>
                <a:gd name="connsiteY10" fmla="*/ 52387 h 204787"/>
                <a:gd name="connsiteX11" fmla="*/ 431006 w 1190625"/>
                <a:gd name="connsiteY11" fmla="*/ 38100 h 204787"/>
                <a:gd name="connsiteX12" fmla="*/ 354806 w 1190625"/>
                <a:gd name="connsiteY12" fmla="*/ 30956 h 204787"/>
                <a:gd name="connsiteX13" fmla="*/ 202406 w 1190625"/>
                <a:gd name="connsiteY13" fmla="*/ 21431 h 204787"/>
                <a:gd name="connsiteX14" fmla="*/ 71437 w 1190625"/>
                <a:gd name="connsiteY14" fmla="*/ 50006 h 204787"/>
                <a:gd name="connsiteX15" fmla="*/ 33337 w 1190625"/>
                <a:gd name="connsiteY15" fmla="*/ 114300 h 204787"/>
                <a:gd name="connsiteX16" fmla="*/ 14287 w 1190625"/>
                <a:gd name="connsiteY16" fmla="*/ 164306 h 204787"/>
                <a:gd name="connsiteX17" fmla="*/ 0 w 1190625"/>
                <a:gd name="connsiteY17" fmla="*/ 204787 h 20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90625" h="204787">
                  <a:moveTo>
                    <a:pt x="1190625" y="59531"/>
                  </a:moveTo>
                  <a:lnTo>
                    <a:pt x="1123950" y="42862"/>
                  </a:lnTo>
                  <a:lnTo>
                    <a:pt x="1064419" y="30956"/>
                  </a:lnTo>
                  <a:lnTo>
                    <a:pt x="1000125" y="23812"/>
                  </a:lnTo>
                  <a:lnTo>
                    <a:pt x="885825" y="16668"/>
                  </a:lnTo>
                  <a:lnTo>
                    <a:pt x="857250" y="16668"/>
                  </a:lnTo>
                  <a:lnTo>
                    <a:pt x="826294" y="0"/>
                  </a:lnTo>
                  <a:lnTo>
                    <a:pt x="776287" y="26193"/>
                  </a:lnTo>
                  <a:lnTo>
                    <a:pt x="681037" y="33337"/>
                  </a:lnTo>
                  <a:lnTo>
                    <a:pt x="571500" y="45243"/>
                  </a:lnTo>
                  <a:lnTo>
                    <a:pt x="509587" y="52387"/>
                  </a:lnTo>
                  <a:lnTo>
                    <a:pt x="431006" y="38100"/>
                  </a:lnTo>
                  <a:lnTo>
                    <a:pt x="354806" y="30956"/>
                  </a:lnTo>
                  <a:lnTo>
                    <a:pt x="202406" y="21431"/>
                  </a:lnTo>
                  <a:lnTo>
                    <a:pt x="71437" y="50006"/>
                  </a:lnTo>
                  <a:lnTo>
                    <a:pt x="33337" y="114300"/>
                  </a:lnTo>
                  <a:lnTo>
                    <a:pt x="14287" y="164306"/>
                  </a:lnTo>
                  <a:lnTo>
                    <a:pt x="0" y="204787"/>
                  </a:lnTo>
                </a:path>
              </a:pathLst>
            </a:custGeom>
            <a:noFill/>
            <a:ln w="952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44" name="TextBox 102">
              <a:extLst>
                <a:ext uri="{FF2B5EF4-FFF2-40B4-BE49-F238E27FC236}">
                  <a16:creationId xmlns:a16="http://schemas.microsoft.com/office/drawing/2014/main" id="{3251B420-3AF2-48A1-987B-38F18BB4F65F}"/>
                </a:ext>
              </a:extLst>
            </p:cNvPr>
            <p:cNvSpPr txBox="1">
              <a:spLocks noChangeArrowheads="1"/>
            </p:cNvSpPr>
            <p:nvPr/>
          </p:nvSpPr>
          <p:spPr bwMode="auto">
            <a:xfrm>
              <a:off x="4275512" y="4818270"/>
              <a:ext cx="5613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prstClr val="black"/>
                  </a:solidFill>
                  <a:effectLst/>
                  <a:uLnTx/>
                  <a:uFillTx/>
                  <a:latin typeface="Arial" panose="020B0604020202020204" pitchFamily="34" charset="0"/>
                  <a:ea typeface="+mn-ea"/>
                  <a:cs typeface="+mn-cs"/>
                </a:rPr>
                <a:t>WOLFCAMP</a:t>
              </a:r>
            </a:p>
          </p:txBody>
        </p:sp>
        <p:sp>
          <p:nvSpPr>
            <p:cNvPr id="9245" name="TextBox 103">
              <a:extLst>
                <a:ext uri="{FF2B5EF4-FFF2-40B4-BE49-F238E27FC236}">
                  <a16:creationId xmlns:a16="http://schemas.microsoft.com/office/drawing/2014/main" id="{BDF99E8F-F418-4EF5-8222-114ABB184F04}"/>
                </a:ext>
              </a:extLst>
            </p:cNvPr>
            <p:cNvSpPr txBox="1">
              <a:spLocks noChangeArrowheads="1"/>
            </p:cNvSpPr>
            <p:nvPr/>
          </p:nvSpPr>
          <p:spPr bwMode="auto">
            <a:xfrm rot="-397831">
              <a:off x="7833688" y="4533796"/>
              <a:ext cx="5613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prstClr val="black"/>
                  </a:solidFill>
                  <a:effectLst/>
                  <a:uLnTx/>
                  <a:uFillTx/>
                  <a:latin typeface="Arial" panose="020B0604020202020204" pitchFamily="34" charset="0"/>
                  <a:ea typeface="+mn-ea"/>
                  <a:cs typeface="+mn-cs"/>
                </a:rPr>
                <a:t>WOLFCAMP</a:t>
              </a:r>
            </a:p>
          </p:txBody>
        </p:sp>
        <p:sp>
          <p:nvSpPr>
            <p:cNvPr id="9246" name="TextBox 104">
              <a:extLst>
                <a:ext uri="{FF2B5EF4-FFF2-40B4-BE49-F238E27FC236}">
                  <a16:creationId xmlns:a16="http://schemas.microsoft.com/office/drawing/2014/main" id="{5FA26BEE-04E3-4951-9476-4C3D2A10B17F}"/>
                </a:ext>
              </a:extLst>
            </p:cNvPr>
            <p:cNvSpPr txBox="1">
              <a:spLocks noChangeArrowheads="1"/>
            </p:cNvSpPr>
            <p:nvPr/>
          </p:nvSpPr>
          <p:spPr bwMode="auto">
            <a:xfrm rot="488092">
              <a:off x="6096001" y="4478156"/>
              <a:ext cx="5613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prstClr val="black"/>
                  </a:solidFill>
                  <a:effectLst/>
                  <a:uLnTx/>
                  <a:uFillTx/>
                  <a:latin typeface="Arial" panose="020B0604020202020204" pitchFamily="34" charset="0"/>
                  <a:ea typeface="+mn-ea"/>
                  <a:cs typeface="+mn-cs"/>
                </a:rPr>
                <a:t>WOLFCAMP</a:t>
              </a:r>
            </a:p>
          </p:txBody>
        </p:sp>
        <p:sp>
          <p:nvSpPr>
            <p:cNvPr id="9247" name="TextBox 105">
              <a:extLst>
                <a:ext uri="{FF2B5EF4-FFF2-40B4-BE49-F238E27FC236}">
                  <a16:creationId xmlns:a16="http://schemas.microsoft.com/office/drawing/2014/main" id="{30DC6230-EE59-439E-92A6-714942FB0550}"/>
                </a:ext>
              </a:extLst>
            </p:cNvPr>
            <p:cNvSpPr txBox="1">
              <a:spLocks noChangeArrowheads="1"/>
            </p:cNvSpPr>
            <p:nvPr/>
          </p:nvSpPr>
          <p:spPr bwMode="auto">
            <a:xfrm>
              <a:off x="4295102" y="4181021"/>
              <a:ext cx="90281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prstClr val="black"/>
                  </a:solidFill>
                  <a:effectLst/>
                  <a:uLnTx/>
                  <a:uFillTx/>
                  <a:latin typeface="Arial" panose="020B0604020202020204" pitchFamily="34" charset="0"/>
                  <a:ea typeface="+mn-ea"/>
                  <a:cs typeface="+mn-cs"/>
                </a:rPr>
                <a:t>OCHOAN EVAPORITES</a:t>
              </a:r>
            </a:p>
          </p:txBody>
        </p:sp>
        <p:sp>
          <p:nvSpPr>
            <p:cNvPr id="9248" name="TextBox 106">
              <a:extLst>
                <a:ext uri="{FF2B5EF4-FFF2-40B4-BE49-F238E27FC236}">
                  <a16:creationId xmlns:a16="http://schemas.microsoft.com/office/drawing/2014/main" id="{295E5519-F646-48A7-B015-096BE1815708}"/>
                </a:ext>
              </a:extLst>
            </p:cNvPr>
            <p:cNvSpPr txBox="1">
              <a:spLocks noChangeArrowheads="1"/>
            </p:cNvSpPr>
            <p:nvPr/>
          </p:nvSpPr>
          <p:spPr bwMode="auto">
            <a:xfrm>
              <a:off x="6858248" y="4151605"/>
              <a:ext cx="90281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prstClr val="black"/>
                  </a:solidFill>
                  <a:effectLst/>
                  <a:uLnTx/>
                  <a:uFillTx/>
                  <a:latin typeface="Arial" panose="020B0604020202020204" pitchFamily="34" charset="0"/>
                  <a:ea typeface="+mn-ea"/>
                  <a:cs typeface="+mn-cs"/>
                </a:rPr>
                <a:t>OCHOAN EVAPORITES</a:t>
              </a:r>
            </a:p>
          </p:txBody>
        </p:sp>
        <p:sp>
          <p:nvSpPr>
            <p:cNvPr id="9249" name="TextBox 107">
              <a:extLst>
                <a:ext uri="{FF2B5EF4-FFF2-40B4-BE49-F238E27FC236}">
                  <a16:creationId xmlns:a16="http://schemas.microsoft.com/office/drawing/2014/main" id="{CC176714-0BCE-4057-843E-C2D1DFB97EEC}"/>
                </a:ext>
              </a:extLst>
            </p:cNvPr>
            <p:cNvSpPr txBox="1">
              <a:spLocks noChangeArrowheads="1"/>
            </p:cNvSpPr>
            <p:nvPr/>
          </p:nvSpPr>
          <p:spPr bwMode="auto">
            <a:xfrm rot="393197">
              <a:off x="3941146" y="4450874"/>
              <a:ext cx="116891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prstClr val="black"/>
                  </a:solidFill>
                  <a:effectLst/>
                  <a:uLnTx/>
                  <a:uFillTx/>
                  <a:latin typeface="Arial" panose="020B0604020202020204" pitchFamily="34" charset="0"/>
                  <a:ea typeface="+mn-ea"/>
                  <a:cs typeface="+mn-cs"/>
                </a:rPr>
                <a:t>LEONARDIAN &amp; GUADALUPIAN</a:t>
              </a:r>
            </a:p>
          </p:txBody>
        </p:sp>
        <p:sp>
          <p:nvSpPr>
            <p:cNvPr id="9250" name="TextBox 108">
              <a:extLst>
                <a:ext uri="{FF2B5EF4-FFF2-40B4-BE49-F238E27FC236}">
                  <a16:creationId xmlns:a16="http://schemas.microsoft.com/office/drawing/2014/main" id="{26B5B2D4-DC69-44D6-8253-9F7D5AA86F0E}"/>
                </a:ext>
              </a:extLst>
            </p:cNvPr>
            <p:cNvSpPr txBox="1">
              <a:spLocks noChangeArrowheads="1"/>
            </p:cNvSpPr>
            <p:nvPr/>
          </p:nvSpPr>
          <p:spPr bwMode="auto">
            <a:xfrm rot="-160969">
              <a:off x="7032069" y="4387031"/>
              <a:ext cx="116891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prstClr val="black"/>
                  </a:solidFill>
                  <a:effectLst/>
                  <a:uLnTx/>
                  <a:uFillTx/>
                  <a:latin typeface="Arial" panose="020B0604020202020204" pitchFamily="34" charset="0"/>
                  <a:ea typeface="+mn-ea"/>
                  <a:cs typeface="+mn-cs"/>
                </a:rPr>
                <a:t>LEONARDIAN &amp; GUADALUPIAN</a:t>
              </a:r>
            </a:p>
          </p:txBody>
        </p:sp>
        <p:sp>
          <p:nvSpPr>
            <p:cNvPr id="9251" name="TextBox 109">
              <a:extLst>
                <a:ext uri="{FF2B5EF4-FFF2-40B4-BE49-F238E27FC236}">
                  <a16:creationId xmlns:a16="http://schemas.microsoft.com/office/drawing/2014/main" id="{A22294D5-2AA0-491A-A924-48D40C5A1E13}"/>
                </a:ext>
              </a:extLst>
            </p:cNvPr>
            <p:cNvSpPr txBox="1">
              <a:spLocks noChangeArrowheads="1"/>
            </p:cNvSpPr>
            <p:nvPr/>
          </p:nvSpPr>
          <p:spPr bwMode="auto">
            <a:xfrm>
              <a:off x="5339841" y="4291330"/>
              <a:ext cx="116891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prstClr val="black"/>
                  </a:solidFill>
                  <a:effectLst/>
                  <a:uLnTx/>
                  <a:uFillTx/>
                  <a:latin typeface="Arial" panose="020B0604020202020204" pitchFamily="34" charset="0"/>
                  <a:ea typeface="+mn-ea"/>
                  <a:cs typeface="+mn-cs"/>
                </a:rPr>
                <a:t>LEONARDIAN &amp; GUADALUPIAN</a:t>
              </a:r>
            </a:p>
          </p:txBody>
        </p:sp>
        <p:sp>
          <p:nvSpPr>
            <p:cNvPr id="123931" name="Freeform 123930">
              <a:extLst>
                <a:ext uri="{FF2B5EF4-FFF2-40B4-BE49-F238E27FC236}">
                  <a16:creationId xmlns:a16="http://schemas.microsoft.com/office/drawing/2014/main" id="{A645BC7A-E6D3-4C6A-9292-0C75403604BA}"/>
                </a:ext>
              </a:extLst>
            </p:cNvPr>
            <p:cNvSpPr/>
            <p:nvPr/>
          </p:nvSpPr>
          <p:spPr>
            <a:xfrm>
              <a:off x="2467362" y="4257578"/>
              <a:ext cx="2806561" cy="924253"/>
            </a:xfrm>
            <a:custGeom>
              <a:avLst/>
              <a:gdLst>
                <a:gd name="connsiteX0" fmla="*/ 2812256 w 2812256"/>
                <a:gd name="connsiteY0" fmla="*/ 790575 h 914400"/>
                <a:gd name="connsiteX1" fmla="*/ 2721768 w 2812256"/>
                <a:gd name="connsiteY1" fmla="*/ 842963 h 914400"/>
                <a:gd name="connsiteX2" fmla="*/ 2678906 w 2812256"/>
                <a:gd name="connsiteY2" fmla="*/ 842963 h 914400"/>
                <a:gd name="connsiteX3" fmla="*/ 2640806 w 2812256"/>
                <a:gd name="connsiteY3" fmla="*/ 800100 h 914400"/>
                <a:gd name="connsiteX4" fmla="*/ 2369343 w 2812256"/>
                <a:gd name="connsiteY4" fmla="*/ 914400 h 914400"/>
                <a:gd name="connsiteX5" fmla="*/ 2262187 w 2812256"/>
                <a:gd name="connsiteY5" fmla="*/ 883444 h 914400"/>
                <a:gd name="connsiteX6" fmla="*/ 2181225 w 2812256"/>
                <a:gd name="connsiteY6" fmla="*/ 878681 h 914400"/>
                <a:gd name="connsiteX7" fmla="*/ 1859756 w 2812256"/>
                <a:gd name="connsiteY7" fmla="*/ 873919 h 914400"/>
                <a:gd name="connsiteX8" fmla="*/ 1626393 w 2812256"/>
                <a:gd name="connsiteY8" fmla="*/ 721519 h 914400"/>
                <a:gd name="connsiteX9" fmla="*/ 1459706 w 2812256"/>
                <a:gd name="connsiteY9" fmla="*/ 719138 h 914400"/>
                <a:gd name="connsiteX10" fmla="*/ 1364456 w 2812256"/>
                <a:gd name="connsiteY10" fmla="*/ 702469 h 914400"/>
                <a:gd name="connsiteX11" fmla="*/ 1166812 w 2812256"/>
                <a:gd name="connsiteY11" fmla="*/ 647700 h 914400"/>
                <a:gd name="connsiteX12" fmla="*/ 1090612 w 2812256"/>
                <a:gd name="connsiteY12" fmla="*/ 616744 h 914400"/>
                <a:gd name="connsiteX13" fmla="*/ 995362 w 2812256"/>
                <a:gd name="connsiteY13" fmla="*/ 578644 h 914400"/>
                <a:gd name="connsiteX14" fmla="*/ 752475 w 2812256"/>
                <a:gd name="connsiteY14" fmla="*/ 385763 h 914400"/>
                <a:gd name="connsiteX15" fmla="*/ 647700 w 2812256"/>
                <a:gd name="connsiteY15" fmla="*/ 326231 h 914400"/>
                <a:gd name="connsiteX16" fmla="*/ 485775 w 2812256"/>
                <a:gd name="connsiteY16" fmla="*/ 204788 h 914400"/>
                <a:gd name="connsiteX17" fmla="*/ 273843 w 2812256"/>
                <a:gd name="connsiteY17" fmla="*/ 147638 h 914400"/>
                <a:gd name="connsiteX18" fmla="*/ 190500 w 2812256"/>
                <a:gd name="connsiteY18" fmla="*/ 102394 h 914400"/>
                <a:gd name="connsiteX19" fmla="*/ 150018 w 2812256"/>
                <a:gd name="connsiteY19" fmla="*/ 78581 h 914400"/>
                <a:gd name="connsiteX20" fmla="*/ 23812 w 2812256"/>
                <a:gd name="connsiteY20" fmla="*/ 2381 h 914400"/>
                <a:gd name="connsiteX21" fmla="*/ 0 w 2812256"/>
                <a:gd name="connsiteY21" fmla="*/ 0 h 914400"/>
                <a:gd name="connsiteX0" fmla="*/ 2812256 w 2812256"/>
                <a:gd name="connsiteY0" fmla="*/ 797719 h 921544"/>
                <a:gd name="connsiteX1" fmla="*/ 2721768 w 2812256"/>
                <a:gd name="connsiteY1" fmla="*/ 850107 h 921544"/>
                <a:gd name="connsiteX2" fmla="*/ 2678906 w 2812256"/>
                <a:gd name="connsiteY2" fmla="*/ 850107 h 921544"/>
                <a:gd name="connsiteX3" fmla="*/ 2640806 w 2812256"/>
                <a:gd name="connsiteY3" fmla="*/ 807244 h 921544"/>
                <a:gd name="connsiteX4" fmla="*/ 2369343 w 2812256"/>
                <a:gd name="connsiteY4" fmla="*/ 921544 h 921544"/>
                <a:gd name="connsiteX5" fmla="*/ 2262187 w 2812256"/>
                <a:gd name="connsiteY5" fmla="*/ 890588 h 921544"/>
                <a:gd name="connsiteX6" fmla="*/ 2181225 w 2812256"/>
                <a:gd name="connsiteY6" fmla="*/ 885825 h 921544"/>
                <a:gd name="connsiteX7" fmla="*/ 1859756 w 2812256"/>
                <a:gd name="connsiteY7" fmla="*/ 881063 h 921544"/>
                <a:gd name="connsiteX8" fmla="*/ 1626393 w 2812256"/>
                <a:gd name="connsiteY8" fmla="*/ 728663 h 921544"/>
                <a:gd name="connsiteX9" fmla="*/ 1459706 w 2812256"/>
                <a:gd name="connsiteY9" fmla="*/ 726282 h 921544"/>
                <a:gd name="connsiteX10" fmla="*/ 1364456 w 2812256"/>
                <a:gd name="connsiteY10" fmla="*/ 709613 h 921544"/>
                <a:gd name="connsiteX11" fmla="*/ 1166812 w 2812256"/>
                <a:gd name="connsiteY11" fmla="*/ 654844 h 921544"/>
                <a:gd name="connsiteX12" fmla="*/ 1090612 w 2812256"/>
                <a:gd name="connsiteY12" fmla="*/ 623888 h 921544"/>
                <a:gd name="connsiteX13" fmla="*/ 995362 w 2812256"/>
                <a:gd name="connsiteY13" fmla="*/ 585788 h 921544"/>
                <a:gd name="connsiteX14" fmla="*/ 752475 w 2812256"/>
                <a:gd name="connsiteY14" fmla="*/ 392907 h 921544"/>
                <a:gd name="connsiteX15" fmla="*/ 647700 w 2812256"/>
                <a:gd name="connsiteY15" fmla="*/ 333375 h 921544"/>
                <a:gd name="connsiteX16" fmla="*/ 485775 w 2812256"/>
                <a:gd name="connsiteY16" fmla="*/ 211932 h 921544"/>
                <a:gd name="connsiteX17" fmla="*/ 273843 w 2812256"/>
                <a:gd name="connsiteY17" fmla="*/ 154782 h 921544"/>
                <a:gd name="connsiteX18" fmla="*/ 190500 w 2812256"/>
                <a:gd name="connsiteY18" fmla="*/ 109538 h 921544"/>
                <a:gd name="connsiteX19" fmla="*/ 150018 w 2812256"/>
                <a:gd name="connsiteY19" fmla="*/ 85725 h 921544"/>
                <a:gd name="connsiteX20" fmla="*/ 28574 w 2812256"/>
                <a:gd name="connsiteY20" fmla="*/ 0 h 921544"/>
                <a:gd name="connsiteX21" fmla="*/ 0 w 2812256"/>
                <a:gd name="connsiteY21" fmla="*/ 7144 h 921544"/>
                <a:gd name="connsiteX0" fmla="*/ 2807493 w 2807493"/>
                <a:gd name="connsiteY0" fmla="*/ 800100 h 923925"/>
                <a:gd name="connsiteX1" fmla="*/ 2717005 w 2807493"/>
                <a:gd name="connsiteY1" fmla="*/ 852488 h 923925"/>
                <a:gd name="connsiteX2" fmla="*/ 2674143 w 2807493"/>
                <a:gd name="connsiteY2" fmla="*/ 852488 h 923925"/>
                <a:gd name="connsiteX3" fmla="*/ 2636043 w 2807493"/>
                <a:gd name="connsiteY3" fmla="*/ 809625 h 923925"/>
                <a:gd name="connsiteX4" fmla="*/ 2364580 w 2807493"/>
                <a:gd name="connsiteY4" fmla="*/ 923925 h 923925"/>
                <a:gd name="connsiteX5" fmla="*/ 2257424 w 2807493"/>
                <a:gd name="connsiteY5" fmla="*/ 892969 h 923925"/>
                <a:gd name="connsiteX6" fmla="*/ 2176462 w 2807493"/>
                <a:gd name="connsiteY6" fmla="*/ 888206 h 923925"/>
                <a:gd name="connsiteX7" fmla="*/ 1854993 w 2807493"/>
                <a:gd name="connsiteY7" fmla="*/ 883444 h 923925"/>
                <a:gd name="connsiteX8" fmla="*/ 1621630 w 2807493"/>
                <a:gd name="connsiteY8" fmla="*/ 731044 h 923925"/>
                <a:gd name="connsiteX9" fmla="*/ 1454943 w 2807493"/>
                <a:gd name="connsiteY9" fmla="*/ 728663 h 923925"/>
                <a:gd name="connsiteX10" fmla="*/ 1359693 w 2807493"/>
                <a:gd name="connsiteY10" fmla="*/ 711994 h 923925"/>
                <a:gd name="connsiteX11" fmla="*/ 1162049 w 2807493"/>
                <a:gd name="connsiteY11" fmla="*/ 657225 h 923925"/>
                <a:gd name="connsiteX12" fmla="*/ 1085849 w 2807493"/>
                <a:gd name="connsiteY12" fmla="*/ 626269 h 923925"/>
                <a:gd name="connsiteX13" fmla="*/ 990599 w 2807493"/>
                <a:gd name="connsiteY13" fmla="*/ 588169 h 923925"/>
                <a:gd name="connsiteX14" fmla="*/ 747712 w 2807493"/>
                <a:gd name="connsiteY14" fmla="*/ 395288 h 923925"/>
                <a:gd name="connsiteX15" fmla="*/ 642937 w 2807493"/>
                <a:gd name="connsiteY15" fmla="*/ 335756 h 923925"/>
                <a:gd name="connsiteX16" fmla="*/ 481012 w 2807493"/>
                <a:gd name="connsiteY16" fmla="*/ 214313 h 923925"/>
                <a:gd name="connsiteX17" fmla="*/ 269080 w 2807493"/>
                <a:gd name="connsiteY17" fmla="*/ 157163 h 923925"/>
                <a:gd name="connsiteX18" fmla="*/ 185737 w 2807493"/>
                <a:gd name="connsiteY18" fmla="*/ 111919 h 923925"/>
                <a:gd name="connsiteX19" fmla="*/ 145255 w 2807493"/>
                <a:gd name="connsiteY19" fmla="*/ 88106 h 923925"/>
                <a:gd name="connsiteX20" fmla="*/ 23811 w 2807493"/>
                <a:gd name="connsiteY20" fmla="*/ 2381 h 923925"/>
                <a:gd name="connsiteX21" fmla="*/ 0 w 2807493"/>
                <a:gd name="connsiteY21"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07493" h="923925">
                  <a:moveTo>
                    <a:pt x="2807493" y="800100"/>
                  </a:moveTo>
                  <a:lnTo>
                    <a:pt x="2717005" y="852488"/>
                  </a:lnTo>
                  <a:lnTo>
                    <a:pt x="2674143" y="852488"/>
                  </a:lnTo>
                  <a:lnTo>
                    <a:pt x="2636043" y="809625"/>
                  </a:lnTo>
                  <a:lnTo>
                    <a:pt x="2364580" y="923925"/>
                  </a:lnTo>
                  <a:lnTo>
                    <a:pt x="2257424" y="892969"/>
                  </a:lnTo>
                  <a:lnTo>
                    <a:pt x="2176462" y="888206"/>
                  </a:lnTo>
                  <a:lnTo>
                    <a:pt x="1854993" y="883444"/>
                  </a:lnTo>
                  <a:lnTo>
                    <a:pt x="1621630" y="731044"/>
                  </a:lnTo>
                  <a:lnTo>
                    <a:pt x="1454943" y="728663"/>
                  </a:lnTo>
                  <a:lnTo>
                    <a:pt x="1359693" y="711994"/>
                  </a:lnTo>
                  <a:lnTo>
                    <a:pt x="1162049" y="657225"/>
                  </a:lnTo>
                  <a:lnTo>
                    <a:pt x="1085849" y="626269"/>
                  </a:lnTo>
                  <a:lnTo>
                    <a:pt x="990599" y="588169"/>
                  </a:lnTo>
                  <a:lnTo>
                    <a:pt x="747712" y="395288"/>
                  </a:lnTo>
                  <a:lnTo>
                    <a:pt x="642937" y="335756"/>
                  </a:lnTo>
                  <a:lnTo>
                    <a:pt x="481012" y="214313"/>
                  </a:lnTo>
                  <a:lnTo>
                    <a:pt x="269080" y="157163"/>
                  </a:lnTo>
                  <a:lnTo>
                    <a:pt x="185737" y="111919"/>
                  </a:lnTo>
                  <a:cubicBezTo>
                    <a:pt x="172243" y="103981"/>
                    <a:pt x="172243" y="106362"/>
                    <a:pt x="145255" y="88106"/>
                  </a:cubicBezTo>
                  <a:cubicBezTo>
                    <a:pt x="118267" y="69850"/>
                    <a:pt x="64292" y="30956"/>
                    <a:pt x="23811" y="2381"/>
                  </a:cubicBezTo>
                  <a:lnTo>
                    <a:pt x="0" y="0"/>
                  </a:lnTo>
                </a:path>
              </a:pathLst>
            </a:custGeom>
            <a:noFill/>
            <a:ln w="95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932" name="Freeform 123931">
              <a:extLst>
                <a:ext uri="{FF2B5EF4-FFF2-40B4-BE49-F238E27FC236}">
                  <a16:creationId xmlns:a16="http://schemas.microsoft.com/office/drawing/2014/main" id="{36280563-13B9-4BE1-8F36-CF3E14060184}"/>
                </a:ext>
              </a:extLst>
            </p:cNvPr>
            <p:cNvSpPr/>
            <p:nvPr/>
          </p:nvSpPr>
          <p:spPr>
            <a:xfrm>
              <a:off x="5272336" y="4595837"/>
              <a:ext cx="166679" cy="182627"/>
            </a:xfrm>
            <a:custGeom>
              <a:avLst/>
              <a:gdLst>
                <a:gd name="connsiteX0" fmla="*/ 166687 w 166687"/>
                <a:gd name="connsiteY0" fmla="*/ 0 h 183356"/>
                <a:gd name="connsiteX1" fmla="*/ 111918 w 166687"/>
                <a:gd name="connsiteY1" fmla="*/ 52387 h 183356"/>
                <a:gd name="connsiteX2" fmla="*/ 57150 w 166687"/>
                <a:gd name="connsiteY2" fmla="*/ 100012 h 183356"/>
                <a:gd name="connsiteX3" fmla="*/ 7143 w 166687"/>
                <a:gd name="connsiteY3" fmla="*/ 169068 h 183356"/>
                <a:gd name="connsiteX4" fmla="*/ 0 w 166687"/>
                <a:gd name="connsiteY4" fmla="*/ 183356 h 18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87" h="183356">
                  <a:moveTo>
                    <a:pt x="166687" y="0"/>
                  </a:moveTo>
                  <a:lnTo>
                    <a:pt x="111918" y="52387"/>
                  </a:lnTo>
                  <a:lnTo>
                    <a:pt x="57150" y="100012"/>
                  </a:lnTo>
                  <a:lnTo>
                    <a:pt x="7143" y="169068"/>
                  </a:lnTo>
                  <a:lnTo>
                    <a:pt x="0" y="183356"/>
                  </a:lnTo>
                </a:path>
              </a:pathLst>
            </a:custGeom>
            <a:noFill/>
            <a:ln w="95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933" name="Freeform 123932">
              <a:extLst>
                <a:ext uri="{FF2B5EF4-FFF2-40B4-BE49-F238E27FC236}">
                  <a16:creationId xmlns:a16="http://schemas.microsoft.com/office/drawing/2014/main" id="{55CCD9E8-8912-4225-818D-D68D2F182798}"/>
                </a:ext>
              </a:extLst>
            </p:cNvPr>
            <p:cNvSpPr/>
            <p:nvPr/>
          </p:nvSpPr>
          <p:spPr>
            <a:xfrm>
              <a:off x="5531085" y="4591072"/>
              <a:ext cx="242876" cy="19057"/>
            </a:xfrm>
            <a:custGeom>
              <a:avLst/>
              <a:gdLst>
                <a:gd name="connsiteX0" fmla="*/ 0 w 242887"/>
                <a:gd name="connsiteY0" fmla="*/ 0 h 19050"/>
                <a:gd name="connsiteX1" fmla="*/ 116681 w 242887"/>
                <a:gd name="connsiteY1" fmla="*/ 14288 h 19050"/>
                <a:gd name="connsiteX2" fmla="*/ 173831 w 242887"/>
                <a:gd name="connsiteY2" fmla="*/ 19050 h 19050"/>
                <a:gd name="connsiteX3" fmla="*/ 242887 w 242887"/>
                <a:gd name="connsiteY3" fmla="*/ 4763 h 19050"/>
              </a:gdLst>
              <a:ahLst/>
              <a:cxnLst>
                <a:cxn ang="0">
                  <a:pos x="connsiteX0" y="connsiteY0"/>
                </a:cxn>
                <a:cxn ang="0">
                  <a:pos x="connsiteX1" y="connsiteY1"/>
                </a:cxn>
                <a:cxn ang="0">
                  <a:pos x="connsiteX2" y="connsiteY2"/>
                </a:cxn>
                <a:cxn ang="0">
                  <a:pos x="connsiteX3" y="connsiteY3"/>
                </a:cxn>
              </a:cxnLst>
              <a:rect l="l" t="t" r="r" b="b"/>
              <a:pathLst>
                <a:path w="242887" h="19050">
                  <a:moveTo>
                    <a:pt x="0" y="0"/>
                  </a:moveTo>
                  <a:lnTo>
                    <a:pt x="116681" y="14288"/>
                  </a:lnTo>
                  <a:lnTo>
                    <a:pt x="173831" y="19050"/>
                  </a:lnTo>
                  <a:lnTo>
                    <a:pt x="242887" y="4763"/>
                  </a:lnTo>
                </a:path>
              </a:pathLst>
            </a:custGeom>
            <a:noFill/>
            <a:ln w="95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934" name="Freeform 123933">
              <a:extLst>
                <a:ext uri="{FF2B5EF4-FFF2-40B4-BE49-F238E27FC236}">
                  <a16:creationId xmlns:a16="http://schemas.microsoft.com/office/drawing/2014/main" id="{0623C544-926E-4312-BD5C-81FBDDBB4625}"/>
                </a:ext>
              </a:extLst>
            </p:cNvPr>
            <p:cNvSpPr/>
            <p:nvPr/>
          </p:nvSpPr>
          <p:spPr>
            <a:xfrm>
              <a:off x="6172403" y="4581543"/>
              <a:ext cx="2968478" cy="228681"/>
            </a:xfrm>
            <a:custGeom>
              <a:avLst/>
              <a:gdLst>
                <a:gd name="connsiteX0" fmla="*/ 0 w 2843213"/>
                <a:gd name="connsiteY0" fmla="*/ 0 h 238125"/>
                <a:gd name="connsiteX1" fmla="*/ 88106 w 2843213"/>
                <a:gd name="connsiteY1" fmla="*/ 35719 h 238125"/>
                <a:gd name="connsiteX2" fmla="*/ 164306 w 2843213"/>
                <a:gd name="connsiteY2" fmla="*/ 71438 h 238125"/>
                <a:gd name="connsiteX3" fmla="*/ 223838 w 2843213"/>
                <a:gd name="connsiteY3" fmla="*/ 142875 h 238125"/>
                <a:gd name="connsiteX4" fmla="*/ 283369 w 2843213"/>
                <a:gd name="connsiteY4" fmla="*/ 164306 h 238125"/>
                <a:gd name="connsiteX5" fmla="*/ 485775 w 2843213"/>
                <a:gd name="connsiteY5" fmla="*/ 202406 h 238125"/>
                <a:gd name="connsiteX6" fmla="*/ 635794 w 2843213"/>
                <a:gd name="connsiteY6" fmla="*/ 228600 h 238125"/>
                <a:gd name="connsiteX7" fmla="*/ 785813 w 2843213"/>
                <a:gd name="connsiteY7" fmla="*/ 197644 h 238125"/>
                <a:gd name="connsiteX8" fmla="*/ 857250 w 2843213"/>
                <a:gd name="connsiteY8" fmla="*/ 207169 h 238125"/>
                <a:gd name="connsiteX9" fmla="*/ 945356 w 2843213"/>
                <a:gd name="connsiteY9" fmla="*/ 207169 h 238125"/>
                <a:gd name="connsiteX10" fmla="*/ 1112044 w 2843213"/>
                <a:gd name="connsiteY10" fmla="*/ 211931 h 238125"/>
                <a:gd name="connsiteX11" fmla="*/ 1166813 w 2843213"/>
                <a:gd name="connsiteY11" fmla="*/ 209550 h 238125"/>
                <a:gd name="connsiteX12" fmla="*/ 1285875 w 2843213"/>
                <a:gd name="connsiteY12" fmla="*/ 185738 h 238125"/>
                <a:gd name="connsiteX13" fmla="*/ 1333500 w 2843213"/>
                <a:gd name="connsiteY13" fmla="*/ 183356 h 238125"/>
                <a:gd name="connsiteX14" fmla="*/ 1516856 w 2843213"/>
                <a:gd name="connsiteY14" fmla="*/ 169069 h 238125"/>
                <a:gd name="connsiteX15" fmla="*/ 1645444 w 2843213"/>
                <a:gd name="connsiteY15" fmla="*/ 161925 h 238125"/>
                <a:gd name="connsiteX16" fmla="*/ 1871663 w 2843213"/>
                <a:gd name="connsiteY16" fmla="*/ 145256 h 238125"/>
                <a:gd name="connsiteX17" fmla="*/ 2016919 w 2843213"/>
                <a:gd name="connsiteY17" fmla="*/ 116681 h 238125"/>
                <a:gd name="connsiteX18" fmla="*/ 2190750 w 2843213"/>
                <a:gd name="connsiteY18" fmla="*/ 97631 h 238125"/>
                <a:gd name="connsiteX19" fmla="*/ 2381250 w 2843213"/>
                <a:gd name="connsiteY19" fmla="*/ 76200 h 238125"/>
                <a:gd name="connsiteX20" fmla="*/ 2528888 w 2843213"/>
                <a:gd name="connsiteY20" fmla="*/ 52388 h 238125"/>
                <a:gd name="connsiteX21" fmla="*/ 2681288 w 2843213"/>
                <a:gd name="connsiteY21" fmla="*/ 52388 h 238125"/>
                <a:gd name="connsiteX22" fmla="*/ 2821781 w 2843213"/>
                <a:gd name="connsiteY22" fmla="*/ 42863 h 238125"/>
                <a:gd name="connsiteX23" fmla="*/ 2843213 w 2843213"/>
                <a:gd name="connsiteY23" fmla="*/ 238125 h 238125"/>
                <a:gd name="connsiteX0" fmla="*/ 0 w 2969419"/>
                <a:gd name="connsiteY0" fmla="*/ 0 h 228600"/>
                <a:gd name="connsiteX1" fmla="*/ 88106 w 2969419"/>
                <a:gd name="connsiteY1" fmla="*/ 35719 h 228600"/>
                <a:gd name="connsiteX2" fmla="*/ 164306 w 2969419"/>
                <a:gd name="connsiteY2" fmla="*/ 71438 h 228600"/>
                <a:gd name="connsiteX3" fmla="*/ 223838 w 2969419"/>
                <a:gd name="connsiteY3" fmla="*/ 142875 h 228600"/>
                <a:gd name="connsiteX4" fmla="*/ 283369 w 2969419"/>
                <a:gd name="connsiteY4" fmla="*/ 164306 h 228600"/>
                <a:gd name="connsiteX5" fmla="*/ 485775 w 2969419"/>
                <a:gd name="connsiteY5" fmla="*/ 202406 h 228600"/>
                <a:gd name="connsiteX6" fmla="*/ 635794 w 2969419"/>
                <a:gd name="connsiteY6" fmla="*/ 228600 h 228600"/>
                <a:gd name="connsiteX7" fmla="*/ 785813 w 2969419"/>
                <a:gd name="connsiteY7" fmla="*/ 197644 h 228600"/>
                <a:gd name="connsiteX8" fmla="*/ 857250 w 2969419"/>
                <a:gd name="connsiteY8" fmla="*/ 207169 h 228600"/>
                <a:gd name="connsiteX9" fmla="*/ 945356 w 2969419"/>
                <a:gd name="connsiteY9" fmla="*/ 207169 h 228600"/>
                <a:gd name="connsiteX10" fmla="*/ 1112044 w 2969419"/>
                <a:gd name="connsiteY10" fmla="*/ 211931 h 228600"/>
                <a:gd name="connsiteX11" fmla="*/ 1166813 w 2969419"/>
                <a:gd name="connsiteY11" fmla="*/ 209550 h 228600"/>
                <a:gd name="connsiteX12" fmla="*/ 1285875 w 2969419"/>
                <a:gd name="connsiteY12" fmla="*/ 185738 h 228600"/>
                <a:gd name="connsiteX13" fmla="*/ 1333500 w 2969419"/>
                <a:gd name="connsiteY13" fmla="*/ 183356 h 228600"/>
                <a:gd name="connsiteX14" fmla="*/ 1516856 w 2969419"/>
                <a:gd name="connsiteY14" fmla="*/ 169069 h 228600"/>
                <a:gd name="connsiteX15" fmla="*/ 1645444 w 2969419"/>
                <a:gd name="connsiteY15" fmla="*/ 161925 h 228600"/>
                <a:gd name="connsiteX16" fmla="*/ 1871663 w 2969419"/>
                <a:gd name="connsiteY16" fmla="*/ 145256 h 228600"/>
                <a:gd name="connsiteX17" fmla="*/ 2016919 w 2969419"/>
                <a:gd name="connsiteY17" fmla="*/ 116681 h 228600"/>
                <a:gd name="connsiteX18" fmla="*/ 2190750 w 2969419"/>
                <a:gd name="connsiteY18" fmla="*/ 97631 h 228600"/>
                <a:gd name="connsiteX19" fmla="*/ 2381250 w 2969419"/>
                <a:gd name="connsiteY19" fmla="*/ 76200 h 228600"/>
                <a:gd name="connsiteX20" fmla="*/ 2528888 w 2969419"/>
                <a:gd name="connsiteY20" fmla="*/ 52388 h 228600"/>
                <a:gd name="connsiteX21" fmla="*/ 2681288 w 2969419"/>
                <a:gd name="connsiteY21" fmla="*/ 52388 h 228600"/>
                <a:gd name="connsiteX22" fmla="*/ 2821781 w 2969419"/>
                <a:gd name="connsiteY22" fmla="*/ 42863 h 228600"/>
                <a:gd name="connsiteX23" fmla="*/ 2969419 w 2969419"/>
                <a:gd name="connsiteY23" fmla="*/ 30957 h 228600"/>
                <a:gd name="connsiteX0" fmla="*/ 0 w 2969419"/>
                <a:gd name="connsiteY0" fmla="*/ 0 h 228600"/>
                <a:gd name="connsiteX1" fmla="*/ 88106 w 2969419"/>
                <a:gd name="connsiteY1" fmla="*/ 35719 h 228600"/>
                <a:gd name="connsiteX2" fmla="*/ 164306 w 2969419"/>
                <a:gd name="connsiteY2" fmla="*/ 71438 h 228600"/>
                <a:gd name="connsiteX3" fmla="*/ 223838 w 2969419"/>
                <a:gd name="connsiteY3" fmla="*/ 142875 h 228600"/>
                <a:gd name="connsiteX4" fmla="*/ 283369 w 2969419"/>
                <a:gd name="connsiteY4" fmla="*/ 164306 h 228600"/>
                <a:gd name="connsiteX5" fmla="*/ 485775 w 2969419"/>
                <a:gd name="connsiteY5" fmla="*/ 202406 h 228600"/>
                <a:gd name="connsiteX6" fmla="*/ 635794 w 2969419"/>
                <a:gd name="connsiteY6" fmla="*/ 228600 h 228600"/>
                <a:gd name="connsiteX7" fmla="*/ 785813 w 2969419"/>
                <a:gd name="connsiteY7" fmla="*/ 197644 h 228600"/>
                <a:gd name="connsiteX8" fmla="*/ 857250 w 2969419"/>
                <a:gd name="connsiteY8" fmla="*/ 207169 h 228600"/>
                <a:gd name="connsiteX9" fmla="*/ 945356 w 2969419"/>
                <a:gd name="connsiteY9" fmla="*/ 207169 h 228600"/>
                <a:gd name="connsiteX10" fmla="*/ 1112044 w 2969419"/>
                <a:gd name="connsiteY10" fmla="*/ 211931 h 228600"/>
                <a:gd name="connsiteX11" fmla="*/ 1166813 w 2969419"/>
                <a:gd name="connsiteY11" fmla="*/ 209550 h 228600"/>
                <a:gd name="connsiteX12" fmla="*/ 1285875 w 2969419"/>
                <a:gd name="connsiteY12" fmla="*/ 185738 h 228600"/>
                <a:gd name="connsiteX13" fmla="*/ 1333500 w 2969419"/>
                <a:gd name="connsiteY13" fmla="*/ 183356 h 228600"/>
                <a:gd name="connsiteX14" fmla="*/ 1516856 w 2969419"/>
                <a:gd name="connsiteY14" fmla="*/ 169069 h 228600"/>
                <a:gd name="connsiteX15" fmla="*/ 1645444 w 2969419"/>
                <a:gd name="connsiteY15" fmla="*/ 161925 h 228600"/>
                <a:gd name="connsiteX16" fmla="*/ 1871663 w 2969419"/>
                <a:gd name="connsiteY16" fmla="*/ 145256 h 228600"/>
                <a:gd name="connsiteX17" fmla="*/ 2016919 w 2969419"/>
                <a:gd name="connsiteY17" fmla="*/ 116681 h 228600"/>
                <a:gd name="connsiteX18" fmla="*/ 2190750 w 2969419"/>
                <a:gd name="connsiteY18" fmla="*/ 97631 h 228600"/>
                <a:gd name="connsiteX19" fmla="*/ 2381250 w 2969419"/>
                <a:gd name="connsiteY19" fmla="*/ 76200 h 228600"/>
                <a:gd name="connsiteX20" fmla="*/ 2528888 w 2969419"/>
                <a:gd name="connsiteY20" fmla="*/ 64294 h 228600"/>
                <a:gd name="connsiteX21" fmla="*/ 2681288 w 2969419"/>
                <a:gd name="connsiteY21" fmla="*/ 52388 h 228600"/>
                <a:gd name="connsiteX22" fmla="*/ 2821781 w 2969419"/>
                <a:gd name="connsiteY22" fmla="*/ 42863 h 228600"/>
                <a:gd name="connsiteX23" fmla="*/ 2969419 w 2969419"/>
                <a:gd name="connsiteY23" fmla="*/ 30957 h 228600"/>
                <a:gd name="connsiteX0" fmla="*/ 0 w 2969419"/>
                <a:gd name="connsiteY0" fmla="*/ 0 h 228600"/>
                <a:gd name="connsiteX1" fmla="*/ 88106 w 2969419"/>
                <a:gd name="connsiteY1" fmla="*/ 35719 h 228600"/>
                <a:gd name="connsiteX2" fmla="*/ 164306 w 2969419"/>
                <a:gd name="connsiteY2" fmla="*/ 71438 h 228600"/>
                <a:gd name="connsiteX3" fmla="*/ 223838 w 2969419"/>
                <a:gd name="connsiteY3" fmla="*/ 142875 h 228600"/>
                <a:gd name="connsiteX4" fmla="*/ 283369 w 2969419"/>
                <a:gd name="connsiteY4" fmla="*/ 164306 h 228600"/>
                <a:gd name="connsiteX5" fmla="*/ 485775 w 2969419"/>
                <a:gd name="connsiteY5" fmla="*/ 202406 h 228600"/>
                <a:gd name="connsiteX6" fmla="*/ 635794 w 2969419"/>
                <a:gd name="connsiteY6" fmla="*/ 228600 h 228600"/>
                <a:gd name="connsiteX7" fmla="*/ 785813 w 2969419"/>
                <a:gd name="connsiteY7" fmla="*/ 197644 h 228600"/>
                <a:gd name="connsiteX8" fmla="*/ 857250 w 2969419"/>
                <a:gd name="connsiteY8" fmla="*/ 207169 h 228600"/>
                <a:gd name="connsiteX9" fmla="*/ 945356 w 2969419"/>
                <a:gd name="connsiteY9" fmla="*/ 207169 h 228600"/>
                <a:gd name="connsiteX10" fmla="*/ 1112044 w 2969419"/>
                <a:gd name="connsiteY10" fmla="*/ 211931 h 228600"/>
                <a:gd name="connsiteX11" fmla="*/ 1166813 w 2969419"/>
                <a:gd name="connsiteY11" fmla="*/ 209550 h 228600"/>
                <a:gd name="connsiteX12" fmla="*/ 1285875 w 2969419"/>
                <a:gd name="connsiteY12" fmla="*/ 185738 h 228600"/>
                <a:gd name="connsiteX13" fmla="*/ 1333500 w 2969419"/>
                <a:gd name="connsiteY13" fmla="*/ 183356 h 228600"/>
                <a:gd name="connsiteX14" fmla="*/ 1516856 w 2969419"/>
                <a:gd name="connsiteY14" fmla="*/ 169069 h 228600"/>
                <a:gd name="connsiteX15" fmla="*/ 1645444 w 2969419"/>
                <a:gd name="connsiteY15" fmla="*/ 161925 h 228600"/>
                <a:gd name="connsiteX16" fmla="*/ 1871663 w 2969419"/>
                <a:gd name="connsiteY16" fmla="*/ 145256 h 228600"/>
                <a:gd name="connsiteX17" fmla="*/ 2016919 w 2969419"/>
                <a:gd name="connsiteY17" fmla="*/ 116681 h 228600"/>
                <a:gd name="connsiteX18" fmla="*/ 2190750 w 2969419"/>
                <a:gd name="connsiteY18" fmla="*/ 97631 h 228600"/>
                <a:gd name="connsiteX19" fmla="*/ 2412207 w 2969419"/>
                <a:gd name="connsiteY19" fmla="*/ 83343 h 228600"/>
                <a:gd name="connsiteX20" fmla="*/ 2528888 w 2969419"/>
                <a:gd name="connsiteY20" fmla="*/ 64294 h 228600"/>
                <a:gd name="connsiteX21" fmla="*/ 2681288 w 2969419"/>
                <a:gd name="connsiteY21" fmla="*/ 52388 h 228600"/>
                <a:gd name="connsiteX22" fmla="*/ 2821781 w 2969419"/>
                <a:gd name="connsiteY22" fmla="*/ 42863 h 228600"/>
                <a:gd name="connsiteX23" fmla="*/ 2969419 w 2969419"/>
                <a:gd name="connsiteY23" fmla="*/ 30957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69419" h="228600">
                  <a:moveTo>
                    <a:pt x="0" y="0"/>
                  </a:moveTo>
                  <a:lnTo>
                    <a:pt x="88106" y="35719"/>
                  </a:lnTo>
                  <a:lnTo>
                    <a:pt x="164306" y="71438"/>
                  </a:lnTo>
                  <a:lnTo>
                    <a:pt x="223838" y="142875"/>
                  </a:lnTo>
                  <a:lnTo>
                    <a:pt x="283369" y="164306"/>
                  </a:lnTo>
                  <a:lnTo>
                    <a:pt x="485775" y="202406"/>
                  </a:lnTo>
                  <a:lnTo>
                    <a:pt x="635794" y="228600"/>
                  </a:lnTo>
                  <a:lnTo>
                    <a:pt x="785813" y="197644"/>
                  </a:lnTo>
                  <a:lnTo>
                    <a:pt x="857250" y="207169"/>
                  </a:lnTo>
                  <a:lnTo>
                    <a:pt x="945356" y="207169"/>
                  </a:lnTo>
                  <a:lnTo>
                    <a:pt x="1112044" y="211931"/>
                  </a:lnTo>
                  <a:lnTo>
                    <a:pt x="1166813" y="209550"/>
                  </a:lnTo>
                  <a:lnTo>
                    <a:pt x="1285875" y="185738"/>
                  </a:lnTo>
                  <a:lnTo>
                    <a:pt x="1333500" y="183356"/>
                  </a:lnTo>
                  <a:lnTo>
                    <a:pt x="1516856" y="169069"/>
                  </a:lnTo>
                  <a:lnTo>
                    <a:pt x="1645444" y="161925"/>
                  </a:lnTo>
                  <a:lnTo>
                    <a:pt x="1871663" y="145256"/>
                  </a:lnTo>
                  <a:lnTo>
                    <a:pt x="2016919" y="116681"/>
                  </a:lnTo>
                  <a:cubicBezTo>
                    <a:pt x="2074863" y="110331"/>
                    <a:pt x="2124869" y="103187"/>
                    <a:pt x="2190750" y="97631"/>
                  </a:cubicBezTo>
                  <a:cubicBezTo>
                    <a:pt x="2256631" y="92075"/>
                    <a:pt x="2338388" y="88106"/>
                    <a:pt x="2412207" y="83343"/>
                  </a:cubicBezTo>
                  <a:lnTo>
                    <a:pt x="2528888" y="64294"/>
                  </a:lnTo>
                  <a:lnTo>
                    <a:pt x="2681288" y="52388"/>
                  </a:lnTo>
                  <a:lnTo>
                    <a:pt x="2821781" y="42863"/>
                  </a:lnTo>
                  <a:lnTo>
                    <a:pt x="2969419" y="30957"/>
                  </a:lnTo>
                </a:path>
              </a:pathLst>
            </a:custGeom>
            <a:noFill/>
            <a:ln w="95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935" name="Freeform 123934">
              <a:extLst>
                <a:ext uri="{FF2B5EF4-FFF2-40B4-BE49-F238E27FC236}">
                  <a16:creationId xmlns:a16="http://schemas.microsoft.com/office/drawing/2014/main" id="{0F5CD20D-4E2C-4D53-8E53-0B246898971A}"/>
                </a:ext>
              </a:extLst>
            </p:cNvPr>
            <p:cNvSpPr/>
            <p:nvPr/>
          </p:nvSpPr>
          <p:spPr>
            <a:xfrm>
              <a:off x="619603" y="4017781"/>
              <a:ext cx="977851" cy="77815"/>
            </a:xfrm>
            <a:custGeom>
              <a:avLst/>
              <a:gdLst>
                <a:gd name="connsiteX0" fmla="*/ 1045369 w 1045369"/>
                <a:gd name="connsiteY0" fmla="*/ 35719 h 78581"/>
                <a:gd name="connsiteX1" fmla="*/ 959644 w 1045369"/>
                <a:gd name="connsiteY1" fmla="*/ 76200 h 78581"/>
                <a:gd name="connsiteX2" fmla="*/ 876300 w 1045369"/>
                <a:gd name="connsiteY2" fmla="*/ 78581 h 78581"/>
                <a:gd name="connsiteX3" fmla="*/ 812006 w 1045369"/>
                <a:gd name="connsiteY3" fmla="*/ 69056 h 78581"/>
                <a:gd name="connsiteX4" fmla="*/ 721519 w 1045369"/>
                <a:gd name="connsiteY4" fmla="*/ 66675 h 78581"/>
                <a:gd name="connsiteX5" fmla="*/ 638175 w 1045369"/>
                <a:gd name="connsiteY5" fmla="*/ 57150 h 78581"/>
                <a:gd name="connsiteX6" fmla="*/ 540544 w 1045369"/>
                <a:gd name="connsiteY6" fmla="*/ 50006 h 78581"/>
                <a:gd name="connsiteX7" fmla="*/ 473869 w 1045369"/>
                <a:gd name="connsiteY7" fmla="*/ 54769 h 78581"/>
                <a:gd name="connsiteX8" fmla="*/ 381000 w 1045369"/>
                <a:gd name="connsiteY8" fmla="*/ 35719 h 78581"/>
                <a:gd name="connsiteX9" fmla="*/ 381000 w 1045369"/>
                <a:gd name="connsiteY9" fmla="*/ 42862 h 78581"/>
                <a:gd name="connsiteX10" fmla="*/ 302419 w 1045369"/>
                <a:gd name="connsiteY10" fmla="*/ 19050 h 78581"/>
                <a:gd name="connsiteX11" fmla="*/ 290513 w 1045369"/>
                <a:gd name="connsiteY11" fmla="*/ 26194 h 78581"/>
                <a:gd name="connsiteX12" fmla="*/ 223838 w 1045369"/>
                <a:gd name="connsiteY12" fmla="*/ 4762 h 78581"/>
                <a:gd name="connsiteX13" fmla="*/ 211931 w 1045369"/>
                <a:gd name="connsiteY13" fmla="*/ 16669 h 78581"/>
                <a:gd name="connsiteX14" fmla="*/ 121444 w 1045369"/>
                <a:gd name="connsiteY14" fmla="*/ 16669 h 78581"/>
                <a:gd name="connsiteX15" fmla="*/ 42863 w 1045369"/>
                <a:gd name="connsiteY15" fmla="*/ 14287 h 78581"/>
                <a:gd name="connsiteX16" fmla="*/ 0 w 1045369"/>
                <a:gd name="connsiteY16" fmla="*/ 0 h 78581"/>
                <a:gd name="connsiteX0" fmla="*/ 959644 w 959644"/>
                <a:gd name="connsiteY0" fmla="*/ 76200 h 78581"/>
                <a:gd name="connsiteX1" fmla="*/ 876300 w 959644"/>
                <a:gd name="connsiteY1" fmla="*/ 78581 h 78581"/>
                <a:gd name="connsiteX2" fmla="*/ 812006 w 959644"/>
                <a:gd name="connsiteY2" fmla="*/ 69056 h 78581"/>
                <a:gd name="connsiteX3" fmla="*/ 721519 w 959644"/>
                <a:gd name="connsiteY3" fmla="*/ 66675 h 78581"/>
                <a:gd name="connsiteX4" fmla="*/ 638175 w 959644"/>
                <a:gd name="connsiteY4" fmla="*/ 57150 h 78581"/>
                <a:gd name="connsiteX5" fmla="*/ 540544 w 959644"/>
                <a:gd name="connsiteY5" fmla="*/ 50006 h 78581"/>
                <a:gd name="connsiteX6" fmla="*/ 473869 w 959644"/>
                <a:gd name="connsiteY6" fmla="*/ 54769 h 78581"/>
                <a:gd name="connsiteX7" fmla="*/ 381000 w 959644"/>
                <a:gd name="connsiteY7" fmla="*/ 35719 h 78581"/>
                <a:gd name="connsiteX8" fmla="*/ 381000 w 959644"/>
                <a:gd name="connsiteY8" fmla="*/ 42862 h 78581"/>
                <a:gd name="connsiteX9" fmla="*/ 302419 w 959644"/>
                <a:gd name="connsiteY9" fmla="*/ 19050 h 78581"/>
                <a:gd name="connsiteX10" fmla="*/ 290513 w 959644"/>
                <a:gd name="connsiteY10" fmla="*/ 26194 h 78581"/>
                <a:gd name="connsiteX11" fmla="*/ 223838 w 959644"/>
                <a:gd name="connsiteY11" fmla="*/ 4762 h 78581"/>
                <a:gd name="connsiteX12" fmla="*/ 211931 w 959644"/>
                <a:gd name="connsiteY12" fmla="*/ 16669 h 78581"/>
                <a:gd name="connsiteX13" fmla="*/ 121444 w 959644"/>
                <a:gd name="connsiteY13" fmla="*/ 16669 h 78581"/>
                <a:gd name="connsiteX14" fmla="*/ 42863 w 959644"/>
                <a:gd name="connsiteY14" fmla="*/ 14287 h 78581"/>
                <a:gd name="connsiteX15" fmla="*/ 0 w 959644"/>
                <a:gd name="connsiteY15" fmla="*/ 0 h 78581"/>
                <a:gd name="connsiteX0" fmla="*/ 978694 w 978694"/>
                <a:gd name="connsiteY0" fmla="*/ 76200 h 78581"/>
                <a:gd name="connsiteX1" fmla="*/ 876300 w 978694"/>
                <a:gd name="connsiteY1" fmla="*/ 78581 h 78581"/>
                <a:gd name="connsiteX2" fmla="*/ 812006 w 978694"/>
                <a:gd name="connsiteY2" fmla="*/ 69056 h 78581"/>
                <a:gd name="connsiteX3" fmla="*/ 721519 w 978694"/>
                <a:gd name="connsiteY3" fmla="*/ 66675 h 78581"/>
                <a:gd name="connsiteX4" fmla="*/ 638175 w 978694"/>
                <a:gd name="connsiteY4" fmla="*/ 57150 h 78581"/>
                <a:gd name="connsiteX5" fmla="*/ 540544 w 978694"/>
                <a:gd name="connsiteY5" fmla="*/ 50006 h 78581"/>
                <a:gd name="connsiteX6" fmla="*/ 473869 w 978694"/>
                <a:gd name="connsiteY6" fmla="*/ 54769 h 78581"/>
                <a:gd name="connsiteX7" fmla="*/ 381000 w 978694"/>
                <a:gd name="connsiteY7" fmla="*/ 35719 h 78581"/>
                <a:gd name="connsiteX8" fmla="*/ 381000 w 978694"/>
                <a:gd name="connsiteY8" fmla="*/ 42862 h 78581"/>
                <a:gd name="connsiteX9" fmla="*/ 302419 w 978694"/>
                <a:gd name="connsiteY9" fmla="*/ 19050 h 78581"/>
                <a:gd name="connsiteX10" fmla="*/ 290513 w 978694"/>
                <a:gd name="connsiteY10" fmla="*/ 26194 h 78581"/>
                <a:gd name="connsiteX11" fmla="*/ 223838 w 978694"/>
                <a:gd name="connsiteY11" fmla="*/ 4762 h 78581"/>
                <a:gd name="connsiteX12" fmla="*/ 211931 w 978694"/>
                <a:gd name="connsiteY12" fmla="*/ 16669 h 78581"/>
                <a:gd name="connsiteX13" fmla="*/ 121444 w 978694"/>
                <a:gd name="connsiteY13" fmla="*/ 16669 h 78581"/>
                <a:gd name="connsiteX14" fmla="*/ 42863 w 978694"/>
                <a:gd name="connsiteY14" fmla="*/ 14287 h 78581"/>
                <a:gd name="connsiteX15" fmla="*/ 0 w 978694"/>
                <a:gd name="connsiteY15" fmla="*/ 0 h 7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8694" h="78581">
                  <a:moveTo>
                    <a:pt x="978694" y="76200"/>
                  </a:moveTo>
                  <a:lnTo>
                    <a:pt x="876300" y="78581"/>
                  </a:lnTo>
                  <a:lnTo>
                    <a:pt x="812006" y="69056"/>
                  </a:lnTo>
                  <a:lnTo>
                    <a:pt x="721519" y="66675"/>
                  </a:lnTo>
                  <a:lnTo>
                    <a:pt x="638175" y="57150"/>
                  </a:lnTo>
                  <a:lnTo>
                    <a:pt x="540544" y="50006"/>
                  </a:lnTo>
                  <a:lnTo>
                    <a:pt x="473869" y="54769"/>
                  </a:lnTo>
                  <a:lnTo>
                    <a:pt x="381000" y="35719"/>
                  </a:lnTo>
                  <a:lnTo>
                    <a:pt x="381000" y="42862"/>
                  </a:lnTo>
                  <a:lnTo>
                    <a:pt x="302419" y="19050"/>
                  </a:lnTo>
                  <a:lnTo>
                    <a:pt x="290513" y="26194"/>
                  </a:lnTo>
                  <a:lnTo>
                    <a:pt x="223838" y="4762"/>
                  </a:lnTo>
                  <a:lnTo>
                    <a:pt x="211931" y="16669"/>
                  </a:lnTo>
                  <a:lnTo>
                    <a:pt x="121444" y="16669"/>
                  </a:lnTo>
                  <a:lnTo>
                    <a:pt x="42863" y="14287"/>
                  </a:lnTo>
                  <a:lnTo>
                    <a:pt x="0" y="0"/>
                  </a:lnTo>
                </a:path>
              </a:pathLst>
            </a:custGeom>
            <a:noFill/>
            <a:ln w="952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Freeform 74">
              <a:extLst>
                <a:ext uri="{FF2B5EF4-FFF2-40B4-BE49-F238E27FC236}">
                  <a16:creationId xmlns:a16="http://schemas.microsoft.com/office/drawing/2014/main" id="{4D854764-E3E6-45BB-9C99-C2368F7E8CD2}"/>
                </a:ext>
              </a:extLst>
            </p:cNvPr>
            <p:cNvSpPr/>
            <p:nvPr/>
          </p:nvSpPr>
          <p:spPr>
            <a:xfrm>
              <a:off x="1759372" y="4138474"/>
              <a:ext cx="336533" cy="61934"/>
            </a:xfrm>
            <a:custGeom>
              <a:avLst/>
              <a:gdLst>
                <a:gd name="connsiteX0" fmla="*/ 0 w 335756"/>
                <a:gd name="connsiteY0" fmla="*/ 0 h 61912"/>
                <a:gd name="connsiteX1" fmla="*/ 88106 w 335756"/>
                <a:gd name="connsiteY1" fmla="*/ 30956 h 61912"/>
                <a:gd name="connsiteX2" fmla="*/ 169069 w 335756"/>
                <a:gd name="connsiteY2" fmla="*/ 52387 h 61912"/>
                <a:gd name="connsiteX3" fmla="*/ 242887 w 335756"/>
                <a:gd name="connsiteY3" fmla="*/ 57150 h 61912"/>
                <a:gd name="connsiteX4" fmla="*/ 266700 w 335756"/>
                <a:gd name="connsiteY4" fmla="*/ 59531 h 61912"/>
                <a:gd name="connsiteX5" fmla="*/ 280987 w 335756"/>
                <a:gd name="connsiteY5" fmla="*/ 61912 h 61912"/>
                <a:gd name="connsiteX6" fmla="*/ 335756 w 335756"/>
                <a:gd name="connsiteY6" fmla="*/ 59531 h 6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756" h="61912">
                  <a:moveTo>
                    <a:pt x="0" y="0"/>
                  </a:moveTo>
                  <a:lnTo>
                    <a:pt x="88106" y="30956"/>
                  </a:lnTo>
                  <a:lnTo>
                    <a:pt x="169069" y="52387"/>
                  </a:lnTo>
                  <a:lnTo>
                    <a:pt x="242887" y="57150"/>
                  </a:lnTo>
                  <a:cubicBezTo>
                    <a:pt x="250825" y="57944"/>
                    <a:pt x="258784" y="58542"/>
                    <a:pt x="266700" y="59531"/>
                  </a:cubicBezTo>
                  <a:cubicBezTo>
                    <a:pt x="271491" y="60130"/>
                    <a:pt x="280987" y="61912"/>
                    <a:pt x="280987" y="61912"/>
                  </a:cubicBezTo>
                  <a:lnTo>
                    <a:pt x="335756" y="59531"/>
                  </a:lnTo>
                </a:path>
              </a:pathLst>
            </a:custGeom>
            <a:noFill/>
            <a:ln w="952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Freeform 77">
              <a:extLst>
                <a:ext uri="{FF2B5EF4-FFF2-40B4-BE49-F238E27FC236}">
                  <a16:creationId xmlns:a16="http://schemas.microsoft.com/office/drawing/2014/main" id="{C798607B-DB45-442F-BBEC-790115DEF12D}"/>
                </a:ext>
              </a:extLst>
            </p:cNvPr>
            <p:cNvSpPr/>
            <p:nvPr/>
          </p:nvSpPr>
          <p:spPr>
            <a:xfrm>
              <a:off x="2402278" y="4222641"/>
              <a:ext cx="61909" cy="11117"/>
            </a:xfrm>
            <a:custGeom>
              <a:avLst/>
              <a:gdLst>
                <a:gd name="connsiteX0" fmla="*/ 61913 w 61913"/>
                <a:gd name="connsiteY0" fmla="*/ 11907 h 11907"/>
                <a:gd name="connsiteX1" fmla="*/ 0 w 61913"/>
                <a:gd name="connsiteY1" fmla="*/ 0 h 11907"/>
              </a:gdLst>
              <a:ahLst/>
              <a:cxnLst>
                <a:cxn ang="0">
                  <a:pos x="connsiteX0" y="connsiteY0"/>
                </a:cxn>
                <a:cxn ang="0">
                  <a:pos x="connsiteX1" y="connsiteY1"/>
                </a:cxn>
              </a:cxnLst>
              <a:rect l="l" t="t" r="r" b="b"/>
              <a:pathLst>
                <a:path w="61913" h="11907">
                  <a:moveTo>
                    <a:pt x="61913" y="11907"/>
                  </a:moveTo>
                  <a:lnTo>
                    <a:pt x="0" y="0"/>
                  </a:lnTo>
                </a:path>
              </a:pathLst>
            </a:custGeom>
            <a:noFill/>
            <a:ln w="952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Freeform 78">
              <a:extLst>
                <a:ext uri="{FF2B5EF4-FFF2-40B4-BE49-F238E27FC236}">
                  <a16:creationId xmlns:a16="http://schemas.microsoft.com/office/drawing/2014/main" id="{ADA29279-B3BC-4155-BF37-7B38677527AE}"/>
                </a:ext>
              </a:extLst>
            </p:cNvPr>
            <p:cNvSpPr/>
            <p:nvPr/>
          </p:nvSpPr>
          <p:spPr>
            <a:xfrm>
              <a:off x="2343543" y="4314749"/>
              <a:ext cx="57147" cy="12705"/>
            </a:xfrm>
            <a:custGeom>
              <a:avLst/>
              <a:gdLst>
                <a:gd name="connsiteX0" fmla="*/ 57150 w 57150"/>
                <a:gd name="connsiteY0" fmla="*/ 11906 h 11906"/>
                <a:gd name="connsiteX1" fmla="*/ 0 w 57150"/>
                <a:gd name="connsiteY1" fmla="*/ 0 h 11906"/>
              </a:gdLst>
              <a:ahLst/>
              <a:cxnLst>
                <a:cxn ang="0">
                  <a:pos x="connsiteX0" y="connsiteY0"/>
                </a:cxn>
                <a:cxn ang="0">
                  <a:pos x="connsiteX1" y="connsiteY1"/>
                </a:cxn>
              </a:cxnLst>
              <a:rect l="l" t="t" r="r" b="b"/>
              <a:pathLst>
                <a:path w="57150" h="11906">
                  <a:moveTo>
                    <a:pt x="57150" y="11906"/>
                  </a:moveTo>
                  <a:lnTo>
                    <a:pt x="0" y="0"/>
                  </a:lnTo>
                </a:path>
              </a:pathLst>
            </a:custGeom>
            <a:noFill/>
            <a:ln w="952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Freeform 79">
              <a:extLst>
                <a:ext uri="{FF2B5EF4-FFF2-40B4-BE49-F238E27FC236}">
                  <a16:creationId xmlns:a16="http://schemas.microsoft.com/office/drawing/2014/main" id="{AA83A006-92FD-4C48-9F7B-79AFD7A56EDC}"/>
                </a:ext>
              </a:extLst>
            </p:cNvPr>
            <p:cNvSpPr/>
            <p:nvPr/>
          </p:nvSpPr>
          <p:spPr>
            <a:xfrm>
              <a:off x="2173689" y="4346510"/>
              <a:ext cx="165092" cy="11117"/>
            </a:xfrm>
            <a:custGeom>
              <a:avLst/>
              <a:gdLst>
                <a:gd name="connsiteX0" fmla="*/ 164307 w 164307"/>
                <a:gd name="connsiteY0" fmla="*/ 11907 h 11907"/>
                <a:gd name="connsiteX1" fmla="*/ 0 w 164307"/>
                <a:gd name="connsiteY1" fmla="*/ 0 h 11907"/>
              </a:gdLst>
              <a:ahLst/>
              <a:cxnLst>
                <a:cxn ang="0">
                  <a:pos x="connsiteX0" y="connsiteY0"/>
                </a:cxn>
                <a:cxn ang="0">
                  <a:pos x="connsiteX1" y="connsiteY1"/>
                </a:cxn>
              </a:cxnLst>
              <a:rect l="l" t="t" r="r" b="b"/>
              <a:pathLst>
                <a:path w="164307" h="11907">
                  <a:moveTo>
                    <a:pt x="164307" y="11907"/>
                  </a:moveTo>
                  <a:lnTo>
                    <a:pt x="0" y="0"/>
                  </a:lnTo>
                </a:path>
              </a:pathLst>
            </a:custGeom>
            <a:noFill/>
            <a:ln w="952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Freeform 80">
              <a:extLst>
                <a:ext uri="{FF2B5EF4-FFF2-40B4-BE49-F238E27FC236}">
                  <a16:creationId xmlns:a16="http://schemas.microsoft.com/office/drawing/2014/main" id="{E21B2FBE-BB67-49D9-8E1B-744309207907}"/>
                </a:ext>
              </a:extLst>
            </p:cNvPr>
            <p:cNvSpPr/>
            <p:nvPr/>
          </p:nvSpPr>
          <p:spPr>
            <a:xfrm>
              <a:off x="2100668" y="4308396"/>
              <a:ext cx="66672" cy="1589"/>
            </a:xfrm>
            <a:custGeom>
              <a:avLst/>
              <a:gdLst>
                <a:gd name="connsiteX0" fmla="*/ 66675 w 66675"/>
                <a:gd name="connsiteY0" fmla="*/ 2382 h 2382"/>
                <a:gd name="connsiteX1" fmla="*/ 0 w 66675"/>
                <a:gd name="connsiteY1" fmla="*/ 0 h 2382"/>
              </a:gdLst>
              <a:ahLst/>
              <a:cxnLst>
                <a:cxn ang="0">
                  <a:pos x="connsiteX0" y="connsiteY0"/>
                </a:cxn>
                <a:cxn ang="0">
                  <a:pos x="connsiteX1" y="connsiteY1"/>
                </a:cxn>
              </a:cxnLst>
              <a:rect l="l" t="t" r="r" b="b"/>
              <a:pathLst>
                <a:path w="66675" h="2382">
                  <a:moveTo>
                    <a:pt x="66675" y="2382"/>
                  </a:moveTo>
                  <a:lnTo>
                    <a:pt x="0" y="0"/>
                  </a:lnTo>
                </a:path>
              </a:pathLst>
            </a:custGeom>
            <a:noFill/>
            <a:ln w="952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Freeform 81">
              <a:extLst>
                <a:ext uri="{FF2B5EF4-FFF2-40B4-BE49-F238E27FC236}">
                  <a16:creationId xmlns:a16="http://schemas.microsoft.com/office/drawing/2014/main" id="{1F22CC83-C610-425F-94DA-AE1B3E805B06}"/>
                </a:ext>
              </a:extLst>
            </p:cNvPr>
            <p:cNvSpPr/>
            <p:nvPr/>
          </p:nvSpPr>
          <p:spPr>
            <a:xfrm>
              <a:off x="2397515" y="4133709"/>
              <a:ext cx="61910" cy="33350"/>
            </a:xfrm>
            <a:custGeom>
              <a:avLst/>
              <a:gdLst>
                <a:gd name="connsiteX0" fmla="*/ 61912 w 61912"/>
                <a:gd name="connsiteY0" fmla="*/ 0 h 33338"/>
                <a:gd name="connsiteX1" fmla="*/ 0 w 61912"/>
                <a:gd name="connsiteY1" fmla="*/ 33338 h 33338"/>
              </a:gdLst>
              <a:ahLst/>
              <a:cxnLst>
                <a:cxn ang="0">
                  <a:pos x="connsiteX0" y="connsiteY0"/>
                </a:cxn>
                <a:cxn ang="0">
                  <a:pos x="connsiteX1" y="connsiteY1"/>
                </a:cxn>
              </a:cxnLst>
              <a:rect l="l" t="t" r="r" b="b"/>
              <a:pathLst>
                <a:path w="61912" h="33338">
                  <a:moveTo>
                    <a:pt x="61912" y="0"/>
                  </a:moveTo>
                  <a:lnTo>
                    <a:pt x="0" y="33338"/>
                  </a:lnTo>
                </a:path>
              </a:pathLst>
            </a:custGeom>
            <a:noFill/>
            <a:ln w="952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Freeform 82">
              <a:extLst>
                <a:ext uri="{FF2B5EF4-FFF2-40B4-BE49-F238E27FC236}">
                  <a16:creationId xmlns:a16="http://schemas.microsoft.com/office/drawing/2014/main" id="{BC0E4A23-B9AB-4564-AEFD-40722203066A}"/>
                </a:ext>
              </a:extLst>
            </p:cNvPr>
            <p:cNvSpPr/>
            <p:nvPr/>
          </p:nvSpPr>
          <p:spPr>
            <a:xfrm>
              <a:off x="2345131" y="4255991"/>
              <a:ext cx="52384" cy="28585"/>
            </a:xfrm>
            <a:custGeom>
              <a:avLst/>
              <a:gdLst>
                <a:gd name="connsiteX0" fmla="*/ 52388 w 52388"/>
                <a:gd name="connsiteY0" fmla="*/ 0 h 28575"/>
                <a:gd name="connsiteX1" fmla="*/ 0 w 52388"/>
                <a:gd name="connsiteY1" fmla="*/ 28575 h 28575"/>
              </a:gdLst>
              <a:ahLst/>
              <a:cxnLst>
                <a:cxn ang="0">
                  <a:pos x="connsiteX0" y="connsiteY0"/>
                </a:cxn>
                <a:cxn ang="0">
                  <a:pos x="connsiteX1" y="connsiteY1"/>
                </a:cxn>
              </a:cxnLst>
              <a:rect l="l" t="t" r="r" b="b"/>
              <a:pathLst>
                <a:path w="52388" h="28575">
                  <a:moveTo>
                    <a:pt x="52388" y="0"/>
                  </a:moveTo>
                  <a:lnTo>
                    <a:pt x="0" y="28575"/>
                  </a:lnTo>
                </a:path>
              </a:pathLst>
            </a:custGeom>
            <a:noFill/>
            <a:ln w="952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Freeform 83">
              <a:extLst>
                <a:ext uri="{FF2B5EF4-FFF2-40B4-BE49-F238E27FC236}">
                  <a16:creationId xmlns:a16="http://schemas.microsoft.com/office/drawing/2014/main" id="{2BD4DC8D-A129-42D9-9DF3-8655B48DC1B5}"/>
                </a:ext>
              </a:extLst>
            </p:cNvPr>
            <p:cNvSpPr/>
            <p:nvPr/>
          </p:nvSpPr>
          <p:spPr>
            <a:xfrm>
              <a:off x="2168927" y="4324277"/>
              <a:ext cx="174616" cy="7941"/>
            </a:xfrm>
            <a:custGeom>
              <a:avLst/>
              <a:gdLst>
                <a:gd name="connsiteX0" fmla="*/ 0 w 173831"/>
                <a:gd name="connsiteY0" fmla="*/ 0 h 7144"/>
                <a:gd name="connsiteX1" fmla="*/ 121444 w 173831"/>
                <a:gd name="connsiteY1" fmla="*/ 7144 h 7144"/>
                <a:gd name="connsiteX2" fmla="*/ 173831 w 173831"/>
                <a:gd name="connsiteY2" fmla="*/ 4763 h 7144"/>
              </a:gdLst>
              <a:ahLst/>
              <a:cxnLst>
                <a:cxn ang="0">
                  <a:pos x="connsiteX0" y="connsiteY0"/>
                </a:cxn>
                <a:cxn ang="0">
                  <a:pos x="connsiteX1" y="connsiteY1"/>
                </a:cxn>
                <a:cxn ang="0">
                  <a:pos x="connsiteX2" y="connsiteY2"/>
                </a:cxn>
              </a:cxnLst>
              <a:rect l="l" t="t" r="r" b="b"/>
              <a:pathLst>
                <a:path w="173831" h="7144">
                  <a:moveTo>
                    <a:pt x="0" y="0"/>
                  </a:moveTo>
                  <a:lnTo>
                    <a:pt x="121444" y="7144"/>
                  </a:lnTo>
                  <a:lnTo>
                    <a:pt x="173831" y="4763"/>
                  </a:lnTo>
                </a:path>
              </a:pathLst>
            </a:custGeom>
            <a:noFill/>
            <a:ln w="952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Freeform 84">
              <a:extLst>
                <a:ext uri="{FF2B5EF4-FFF2-40B4-BE49-F238E27FC236}">
                  <a16:creationId xmlns:a16="http://schemas.microsoft.com/office/drawing/2014/main" id="{2E6D6A8C-9985-430F-893C-493FA53445D2}"/>
                </a:ext>
              </a:extLst>
            </p:cNvPr>
            <p:cNvSpPr/>
            <p:nvPr/>
          </p:nvSpPr>
          <p:spPr>
            <a:xfrm>
              <a:off x="2102255" y="4284576"/>
              <a:ext cx="65085" cy="0"/>
            </a:xfrm>
            <a:custGeom>
              <a:avLst/>
              <a:gdLst>
                <a:gd name="connsiteX0" fmla="*/ 64294 w 64294"/>
                <a:gd name="connsiteY0" fmla="*/ 0 h 0"/>
                <a:gd name="connsiteX1" fmla="*/ 0 w 64294"/>
                <a:gd name="connsiteY1" fmla="*/ 0 h 0"/>
              </a:gdLst>
              <a:ahLst/>
              <a:cxnLst>
                <a:cxn ang="0">
                  <a:pos x="connsiteX0" y="connsiteY0"/>
                </a:cxn>
                <a:cxn ang="0">
                  <a:pos x="connsiteX1" y="connsiteY1"/>
                </a:cxn>
              </a:cxnLst>
              <a:rect l="l" t="t" r="r" b="b"/>
              <a:pathLst>
                <a:path w="64294">
                  <a:moveTo>
                    <a:pt x="64294" y="0"/>
                  </a:moveTo>
                  <a:lnTo>
                    <a:pt x="0" y="0"/>
                  </a:lnTo>
                </a:path>
              </a:pathLst>
            </a:custGeom>
            <a:noFill/>
            <a:ln w="952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Freeform 85">
              <a:extLst>
                <a:ext uri="{FF2B5EF4-FFF2-40B4-BE49-F238E27FC236}">
                  <a16:creationId xmlns:a16="http://schemas.microsoft.com/office/drawing/2014/main" id="{D9A0F670-6C47-4BC5-9162-C29470EB94F5}"/>
                </a:ext>
              </a:extLst>
            </p:cNvPr>
            <p:cNvSpPr/>
            <p:nvPr/>
          </p:nvSpPr>
          <p:spPr>
            <a:xfrm>
              <a:off x="1754610" y="4113065"/>
              <a:ext cx="338120" cy="71462"/>
            </a:xfrm>
            <a:custGeom>
              <a:avLst/>
              <a:gdLst>
                <a:gd name="connsiteX0" fmla="*/ 338138 w 338138"/>
                <a:gd name="connsiteY0" fmla="*/ 71437 h 71437"/>
                <a:gd name="connsiteX1" fmla="*/ 247650 w 338138"/>
                <a:gd name="connsiteY1" fmla="*/ 71437 h 71437"/>
                <a:gd name="connsiteX2" fmla="*/ 190500 w 338138"/>
                <a:gd name="connsiteY2" fmla="*/ 64294 h 71437"/>
                <a:gd name="connsiteX3" fmla="*/ 138113 w 338138"/>
                <a:gd name="connsiteY3" fmla="*/ 50006 h 71437"/>
                <a:gd name="connsiteX4" fmla="*/ 90488 w 338138"/>
                <a:gd name="connsiteY4" fmla="*/ 40481 h 71437"/>
                <a:gd name="connsiteX5" fmla="*/ 40482 w 338138"/>
                <a:gd name="connsiteY5" fmla="*/ 14287 h 71437"/>
                <a:gd name="connsiteX6" fmla="*/ 0 w 338138"/>
                <a:gd name="connsiteY6"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38" h="71437">
                  <a:moveTo>
                    <a:pt x="338138" y="71437"/>
                  </a:moveTo>
                  <a:lnTo>
                    <a:pt x="247650" y="71437"/>
                  </a:lnTo>
                  <a:lnTo>
                    <a:pt x="190500" y="64294"/>
                  </a:lnTo>
                  <a:lnTo>
                    <a:pt x="138113" y="50006"/>
                  </a:lnTo>
                  <a:lnTo>
                    <a:pt x="90488" y="40481"/>
                  </a:lnTo>
                  <a:lnTo>
                    <a:pt x="40482" y="14287"/>
                  </a:lnTo>
                  <a:lnTo>
                    <a:pt x="0" y="0"/>
                  </a:lnTo>
                </a:path>
              </a:pathLst>
            </a:custGeom>
            <a:noFill/>
            <a:ln w="952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Freeform 86">
              <a:extLst>
                <a:ext uri="{FF2B5EF4-FFF2-40B4-BE49-F238E27FC236}">
                  <a16:creationId xmlns:a16="http://schemas.microsoft.com/office/drawing/2014/main" id="{7694F368-A220-450C-BE33-A70FC59BB886}"/>
                </a:ext>
              </a:extLst>
            </p:cNvPr>
            <p:cNvSpPr/>
            <p:nvPr/>
          </p:nvSpPr>
          <p:spPr>
            <a:xfrm>
              <a:off x="1292670" y="4027310"/>
              <a:ext cx="338121" cy="44466"/>
            </a:xfrm>
            <a:custGeom>
              <a:avLst/>
              <a:gdLst>
                <a:gd name="connsiteX0" fmla="*/ 338137 w 338137"/>
                <a:gd name="connsiteY0" fmla="*/ 45244 h 45244"/>
                <a:gd name="connsiteX1" fmla="*/ 266700 w 338137"/>
                <a:gd name="connsiteY1" fmla="*/ 33337 h 45244"/>
                <a:gd name="connsiteX2" fmla="*/ 126206 w 338137"/>
                <a:gd name="connsiteY2" fmla="*/ 9525 h 45244"/>
                <a:gd name="connsiteX3" fmla="*/ 0 w 338137"/>
                <a:gd name="connsiteY3" fmla="*/ 0 h 45244"/>
              </a:gdLst>
              <a:ahLst/>
              <a:cxnLst>
                <a:cxn ang="0">
                  <a:pos x="connsiteX0" y="connsiteY0"/>
                </a:cxn>
                <a:cxn ang="0">
                  <a:pos x="connsiteX1" y="connsiteY1"/>
                </a:cxn>
                <a:cxn ang="0">
                  <a:pos x="connsiteX2" y="connsiteY2"/>
                </a:cxn>
                <a:cxn ang="0">
                  <a:pos x="connsiteX3" y="connsiteY3"/>
                </a:cxn>
              </a:cxnLst>
              <a:rect l="l" t="t" r="r" b="b"/>
              <a:pathLst>
                <a:path w="338137" h="45244">
                  <a:moveTo>
                    <a:pt x="338137" y="45244"/>
                  </a:moveTo>
                  <a:lnTo>
                    <a:pt x="266700" y="33337"/>
                  </a:lnTo>
                  <a:lnTo>
                    <a:pt x="126206" y="9525"/>
                  </a:lnTo>
                  <a:lnTo>
                    <a:pt x="0" y="0"/>
                  </a:lnTo>
                </a:path>
              </a:pathLst>
            </a:custGeom>
            <a:noFill/>
            <a:ln w="952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Freeform 87">
              <a:extLst>
                <a:ext uri="{FF2B5EF4-FFF2-40B4-BE49-F238E27FC236}">
                  <a16:creationId xmlns:a16="http://schemas.microsoft.com/office/drawing/2014/main" id="{3700F006-B5A9-4819-A948-3E8966C8EB81}"/>
                </a:ext>
              </a:extLst>
            </p:cNvPr>
            <p:cNvSpPr/>
            <p:nvPr/>
          </p:nvSpPr>
          <p:spPr>
            <a:xfrm>
              <a:off x="2167340" y="4367155"/>
              <a:ext cx="173028" cy="26997"/>
            </a:xfrm>
            <a:custGeom>
              <a:avLst/>
              <a:gdLst>
                <a:gd name="connsiteX0" fmla="*/ 0 w 173831"/>
                <a:gd name="connsiteY0" fmla="*/ 0 h 26193"/>
                <a:gd name="connsiteX1" fmla="*/ 0 w 173831"/>
                <a:gd name="connsiteY1" fmla="*/ 0 h 26193"/>
                <a:gd name="connsiteX2" fmla="*/ 90487 w 173831"/>
                <a:gd name="connsiteY2" fmla="*/ 16668 h 26193"/>
                <a:gd name="connsiteX3" fmla="*/ 173831 w 173831"/>
                <a:gd name="connsiteY3" fmla="*/ 26193 h 26193"/>
              </a:gdLst>
              <a:ahLst/>
              <a:cxnLst>
                <a:cxn ang="0">
                  <a:pos x="connsiteX0" y="connsiteY0"/>
                </a:cxn>
                <a:cxn ang="0">
                  <a:pos x="connsiteX1" y="connsiteY1"/>
                </a:cxn>
                <a:cxn ang="0">
                  <a:pos x="connsiteX2" y="connsiteY2"/>
                </a:cxn>
                <a:cxn ang="0">
                  <a:pos x="connsiteX3" y="connsiteY3"/>
                </a:cxn>
              </a:cxnLst>
              <a:rect l="l" t="t" r="r" b="b"/>
              <a:pathLst>
                <a:path w="173831" h="26193">
                  <a:moveTo>
                    <a:pt x="0" y="0"/>
                  </a:moveTo>
                  <a:lnTo>
                    <a:pt x="0" y="0"/>
                  </a:lnTo>
                  <a:lnTo>
                    <a:pt x="90487" y="16668"/>
                  </a:lnTo>
                  <a:lnTo>
                    <a:pt x="173831" y="26193"/>
                  </a:lnTo>
                </a:path>
              </a:pathLst>
            </a:custGeom>
            <a:noFill/>
            <a:ln w="95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Freeform 88">
              <a:extLst>
                <a:ext uri="{FF2B5EF4-FFF2-40B4-BE49-F238E27FC236}">
                  <a16:creationId xmlns:a16="http://schemas.microsoft.com/office/drawing/2014/main" id="{0F982E62-DF7E-4682-85FE-6BE4F8AC1C6D}"/>
                </a:ext>
              </a:extLst>
            </p:cNvPr>
            <p:cNvSpPr/>
            <p:nvPr/>
          </p:nvSpPr>
          <p:spPr>
            <a:xfrm>
              <a:off x="2343543" y="4365567"/>
              <a:ext cx="49211" cy="20645"/>
            </a:xfrm>
            <a:custGeom>
              <a:avLst/>
              <a:gdLst>
                <a:gd name="connsiteX0" fmla="*/ 0 w 50006"/>
                <a:gd name="connsiteY0" fmla="*/ 0 h 21432"/>
                <a:gd name="connsiteX1" fmla="*/ 50006 w 50006"/>
                <a:gd name="connsiteY1" fmla="*/ 21432 h 21432"/>
              </a:gdLst>
              <a:ahLst/>
              <a:cxnLst>
                <a:cxn ang="0">
                  <a:pos x="connsiteX0" y="connsiteY0"/>
                </a:cxn>
                <a:cxn ang="0">
                  <a:pos x="connsiteX1" y="connsiteY1"/>
                </a:cxn>
              </a:cxnLst>
              <a:rect l="l" t="t" r="r" b="b"/>
              <a:pathLst>
                <a:path w="50006" h="21432">
                  <a:moveTo>
                    <a:pt x="0" y="0"/>
                  </a:moveTo>
                  <a:lnTo>
                    <a:pt x="50006" y="21432"/>
                  </a:lnTo>
                </a:path>
              </a:pathLst>
            </a:custGeom>
            <a:noFill/>
            <a:ln w="95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Freeform 89">
              <a:extLst>
                <a:ext uri="{FF2B5EF4-FFF2-40B4-BE49-F238E27FC236}">
                  <a16:creationId xmlns:a16="http://schemas.microsoft.com/office/drawing/2014/main" id="{AB0E1FDA-EB85-4FE3-B96D-46F673CC7165}"/>
                </a:ext>
              </a:extLst>
            </p:cNvPr>
            <p:cNvSpPr/>
            <p:nvPr/>
          </p:nvSpPr>
          <p:spPr>
            <a:xfrm>
              <a:off x="2402278" y="4294104"/>
              <a:ext cx="55559" cy="20644"/>
            </a:xfrm>
            <a:custGeom>
              <a:avLst/>
              <a:gdLst>
                <a:gd name="connsiteX0" fmla="*/ 0 w 54769"/>
                <a:gd name="connsiteY0" fmla="*/ 0 h 21431"/>
                <a:gd name="connsiteX1" fmla="*/ 54769 w 54769"/>
                <a:gd name="connsiteY1" fmla="*/ 21431 h 21431"/>
              </a:gdLst>
              <a:ahLst/>
              <a:cxnLst>
                <a:cxn ang="0">
                  <a:pos x="connsiteX0" y="connsiteY0"/>
                </a:cxn>
                <a:cxn ang="0">
                  <a:pos x="connsiteX1" y="connsiteY1"/>
                </a:cxn>
              </a:cxnLst>
              <a:rect l="l" t="t" r="r" b="b"/>
              <a:pathLst>
                <a:path w="54769" h="21431">
                  <a:moveTo>
                    <a:pt x="0" y="0"/>
                  </a:moveTo>
                  <a:lnTo>
                    <a:pt x="54769" y="21431"/>
                  </a:lnTo>
                </a:path>
              </a:pathLst>
            </a:custGeom>
            <a:noFill/>
            <a:ln w="95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Freeform 90">
              <a:extLst>
                <a:ext uri="{FF2B5EF4-FFF2-40B4-BE49-F238E27FC236}">
                  <a16:creationId xmlns:a16="http://schemas.microsoft.com/office/drawing/2014/main" id="{1E099767-D11E-4C37-91C9-A7A96C746B99}"/>
                </a:ext>
              </a:extLst>
            </p:cNvPr>
            <p:cNvSpPr/>
            <p:nvPr/>
          </p:nvSpPr>
          <p:spPr>
            <a:xfrm>
              <a:off x="2035583" y="4200408"/>
              <a:ext cx="60322" cy="17469"/>
            </a:xfrm>
            <a:custGeom>
              <a:avLst/>
              <a:gdLst>
                <a:gd name="connsiteX0" fmla="*/ 0 w 59531"/>
                <a:gd name="connsiteY0" fmla="*/ 0 h 16669"/>
                <a:gd name="connsiteX1" fmla="*/ 59531 w 59531"/>
                <a:gd name="connsiteY1" fmla="*/ 16669 h 16669"/>
              </a:gdLst>
              <a:ahLst/>
              <a:cxnLst>
                <a:cxn ang="0">
                  <a:pos x="connsiteX0" y="connsiteY0"/>
                </a:cxn>
                <a:cxn ang="0">
                  <a:pos x="connsiteX1" y="connsiteY1"/>
                </a:cxn>
              </a:cxnLst>
              <a:rect l="l" t="t" r="r" b="b"/>
              <a:pathLst>
                <a:path w="59531" h="16669">
                  <a:moveTo>
                    <a:pt x="0" y="0"/>
                  </a:moveTo>
                  <a:lnTo>
                    <a:pt x="59531" y="16669"/>
                  </a:lnTo>
                </a:path>
              </a:pathLst>
            </a:custGeom>
            <a:noFill/>
            <a:ln w="95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Freeform 91">
              <a:extLst>
                <a:ext uri="{FF2B5EF4-FFF2-40B4-BE49-F238E27FC236}">
                  <a16:creationId xmlns:a16="http://schemas.microsoft.com/office/drawing/2014/main" id="{96A4764A-6D8D-4E52-9AFE-E3E4AFB33005}"/>
                </a:ext>
              </a:extLst>
            </p:cNvPr>
            <p:cNvSpPr/>
            <p:nvPr/>
          </p:nvSpPr>
          <p:spPr>
            <a:xfrm>
              <a:off x="1768896" y="4186116"/>
              <a:ext cx="190491" cy="46053"/>
            </a:xfrm>
            <a:custGeom>
              <a:avLst/>
              <a:gdLst>
                <a:gd name="connsiteX0" fmla="*/ 0 w 190500"/>
                <a:gd name="connsiteY0" fmla="*/ 0 h 45243"/>
                <a:gd name="connsiteX1" fmla="*/ 52387 w 190500"/>
                <a:gd name="connsiteY1" fmla="*/ 19050 h 45243"/>
                <a:gd name="connsiteX2" fmla="*/ 116681 w 190500"/>
                <a:gd name="connsiteY2" fmla="*/ 30956 h 45243"/>
                <a:gd name="connsiteX3" fmla="*/ 190500 w 190500"/>
                <a:gd name="connsiteY3" fmla="*/ 45243 h 45243"/>
              </a:gdLst>
              <a:ahLst/>
              <a:cxnLst>
                <a:cxn ang="0">
                  <a:pos x="connsiteX0" y="connsiteY0"/>
                </a:cxn>
                <a:cxn ang="0">
                  <a:pos x="connsiteX1" y="connsiteY1"/>
                </a:cxn>
                <a:cxn ang="0">
                  <a:pos x="connsiteX2" y="connsiteY2"/>
                </a:cxn>
                <a:cxn ang="0">
                  <a:pos x="connsiteX3" y="connsiteY3"/>
                </a:cxn>
              </a:cxnLst>
              <a:rect l="l" t="t" r="r" b="b"/>
              <a:pathLst>
                <a:path w="190500" h="45243">
                  <a:moveTo>
                    <a:pt x="0" y="0"/>
                  </a:moveTo>
                  <a:lnTo>
                    <a:pt x="52387" y="19050"/>
                  </a:lnTo>
                  <a:lnTo>
                    <a:pt x="116681" y="30956"/>
                  </a:lnTo>
                  <a:lnTo>
                    <a:pt x="190500" y="45243"/>
                  </a:lnTo>
                </a:path>
              </a:pathLst>
            </a:custGeom>
            <a:noFill/>
            <a:ln w="95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Freeform 92">
              <a:extLst>
                <a:ext uri="{FF2B5EF4-FFF2-40B4-BE49-F238E27FC236}">
                  <a16:creationId xmlns:a16="http://schemas.microsoft.com/office/drawing/2014/main" id="{E8383C25-11DB-46E2-A233-AD87E5A17125}"/>
                </a:ext>
              </a:extLst>
            </p:cNvPr>
            <p:cNvSpPr/>
            <p:nvPr/>
          </p:nvSpPr>
          <p:spPr>
            <a:xfrm>
              <a:off x="583093" y="4033662"/>
              <a:ext cx="760374" cy="76227"/>
            </a:xfrm>
            <a:custGeom>
              <a:avLst/>
              <a:gdLst>
                <a:gd name="connsiteX0" fmla="*/ 759619 w 759619"/>
                <a:gd name="connsiteY0" fmla="*/ 54768 h 76200"/>
                <a:gd name="connsiteX1" fmla="*/ 723900 w 759619"/>
                <a:gd name="connsiteY1" fmla="*/ 66675 h 76200"/>
                <a:gd name="connsiteX2" fmla="*/ 676275 w 759619"/>
                <a:gd name="connsiteY2" fmla="*/ 66675 h 76200"/>
                <a:gd name="connsiteX3" fmla="*/ 597694 w 759619"/>
                <a:gd name="connsiteY3" fmla="*/ 66675 h 76200"/>
                <a:gd name="connsiteX4" fmla="*/ 440532 w 759619"/>
                <a:gd name="connsiteY4" fmla="*/ 73818 h 76200"/>
                <a:gd name="connsiteX5" fmla="*/ 414338 w 759619"/>
                <a:gd name="connsiteY5" fmla="*/ 76200 h 76200"/>
                <a:gd name="connsiteX6" fmla="*/ 326232 w 759619"/>
                <a:gd name="connsiteY6" fmla="*/ 50006 h 76200"/>
                <a:gd name="connsiteX7" fmla="*/ 321469 w 759619"/>
                <a:gd name="connsiteY7" fmla="*/ 59531 h 76200"/>
                <a:gd name="connsiteX8" fmla="*/ 245269 w 759619"/>
                <a:gd name="connsiteY8" fmla="*/ 38100 h 76200"/>
                <a:gd name="connsiteX9" fmla="*/ 238125 w 759619"/>
                <a:gd name="connsiteY9" fmla="*/ 64293 h 76200"/>
                <a:gd name="connsiteX10" fmla="*/ 195263 w 759619"/>
                <a:gd name="connsiteY10" fmla="*/ 57150 h 76200"/>
                <a:gd name="connsiteX11" fmla="*/ 66675 w 759619"/>
                <a:gd name="connsiteY11" fmla="*/ 35718 h 76200"/>
                <a:gd name="connsiteX12" fmla="*/ 0 w 759619"/>
                <a:gd name="connsiteY12" fmla="*/ 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9619" h="76200">
                  <a:moveTo>
                    <a:pt x="759619" y="54768"/>
                  </a:moveTo>
                  <a:lnTo>
                    <a:pt x="723900" y="66675"/>
                  </a:lnTo>
                  <a:lnTo>
                    <a:pt x="676275" y="66675"/>
                  </a:lnTo>
                  <a:lnTo>
                    <a:pt x="597694" y="66675"/>
                  </a:lnTo>
                  <a:lnTo>
                    <a:pt x="440532" y="73818"/>
                  </a:lnTo>
                  <a:lnTo>
                    <a:pt x="414338" y="76200"/>
                  </a:lnTo>
                  <a:lnTo>
                    <a:pt x="326232" y="50006"/>
                  </a:lnTo>
                  <a:lnTo>
                    <a:pt x="321469" y="59531"/>
                  </a:lnTo>
                  <a:lnTo>
                    <a:pt x="245269" y="38100"/>
                  </a:lnTo>
                  <a:lnTo>
                    <a:pt x="238125" y="64293"/>
                  </a:lnTo>
                  <a:lnTo>
                    <a:pt x="195263" y="57150"/>
                  </a:lnTo>
                  <a:lnTo>
                    <a:pt x="66675" y="35718"/>
                  </a:lnTo>
                  <a:lnTo>
                    <a:pt x="0" y="0"/>
                  </a:lnTo>
                </a:path>
              </a:pathLst>
            </a:custGeom>
            <a:noFill/>
            <a:ln w="95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Freeform 93">
              <a:extLst>
                <a:ext uri="{FF2B5EF4-FFF2-40B4-BE49-F238E27FC236}">
                  <a16:creationId xmlns:a16="http://schemas.microsoft.com/office/drawing/2014/main" id="{30D5EEDF-95AB-4CAE-8555-4C1F49A73469}"/>
                </a:ext>
              </a:extLst>
            </p:cNvPr>
            <p:cNvSpPr/>
            <p:nvPr/>
          </p:nvSpPr>
          <p:spPr>
            <a:xfrm>
              <a:off x="5272" y="4338570"/>
              <a:ext cx="195252" cy="196920"/>
            </a:xfrm>
            <a:custGeom>
              <a:avLst/>
              <a:gdLst>
                <a:gd name="connsiteX0" fmla="*/ 0 w 195262"/>
                <a:gd name="connsiteY0" fmla="*/ 197643 h 197643"/>
                <a:gd name="connsiteX1" fmla="*/ 50006 w 195262"/>
                <a:gd name="connsiteY1" fmla="*/ 138112 h 197643"/>
                <a:gd name="connsiteX2" fmla="*/ 123825 w 195262"/>
                <a:gd name="connsiteY2" fmla="*/ 47625 h 197643"/>
                <a:gd name="connsiteX3" fmla="*/ 195262 w 195262"/>
                <a:gd name="connsiteY3" fmla="*/ 0 h 197643"/>
              </a:gdLst>
              <a:ahLst/>
              <a:cxnLst>
                <a:cxn ang="0">
                  <a:pos x="connsiteX0" y="connsiteY0"/>
                </a:cxn>
                <a:cxn ang="0">
                  <a:pos x="connsiteX1" y="connsiteY1"/>
                </a:cxn>
                <a:cxn ang="0">
                  <a:pos x="connsiteX2" y="connsiteY2"/>
                </a:cxn>
                <a:cxn ang="0">
                  <a:pos x="connsiteX3" y="connsiteY3"/>
                </a:cxn>
              </a:cxnLst>
              <a:rect l="l" t="t" r="r" b="b"/>
              <a:pathLst>
                <a:path w="195262" h="197643">
                  <a:moveTo>
                    <a:pt x="0" y="197643"/>
                  </a:moveTo>
                  <a:lnTo>
                    <a:pt x="50006" y="138112"/>
                  </a:lnTo>
                  <a:lnTo>
                    <a:pt x="123825" y="47625"/>
                  </a:lnTo>
                  <a:lnTo>
                    <a:pt x="195262" y="0"/>
                  </a:lnTo>
                </a:path>
              </a:pathLst>
            </a:custGeom>
            <a:noFill/>
            <a:ln w="952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Freeform 95">
              <a:extLst>
                <a:ext uri="{FF2B5EF4-FFF2-40B4-BE49-F238E27FC236}">
                  <a16:creationId xmlns:a16="http://schemas.microsoft.com/office/drawing/2014/main" id="{1C880C98-6A69-4C66-B940-95A84FA2CA76}"/>
                </a:ext>
              </a:extLst>
            </p:cNvPr>
            <p:cNvSpPr/>
            <p:nvPr/>
          </p:nvSpPr>
          <p:spPr>
            <a:xfrm>
              <a:off x="205287" y="4051130"/>
              <a:ext cx="139693" cy="147690"/>
            </a:xfrm>
            <a:custGeom>
              <a:avLst/>
              <a:gdLst>
                <a:gd name="connsiteX0" fmla="*/ 0 w 140493"/>
                <a:gd name="connsiteY0" fmla="*/ 147638 h 147638"/>
                <a:gd name="connsiteX1" fmla="*/ 140493 w 140493"/>
                <a:gd name="connsiteY1" fmla="*/ 0 h 147638"/>
              </a:gdLst>
              <a:ahLst/>
              <a:cxnLst>
                <a:cxn ang="0">
                  <a:pos x="connsiteX0" y="connsiteY0"/>
                </a:cxn>
                <a:cxn ang="0">
                  <a:pos x="connsiteX1" y="connsiteY1"/>
                </a:cxn>
              </a:cxnLst>
              <a:rect l="l" t="t" r="r" b="b"/>
              <a:pathLst>
                <a:path w="140493" h="147638">
                  <a:moveTo>
                    <a:pt x="0" y="147638"/>
                  </a:moveTo>
                  <a:lnTo>
                    <a:pt x="140493" y="0"/>
                  </a:lnTo>
                </a:path>
              </a:pathLst>
            </a:custGeom>
            <a:noFill/>
            <a:ln w="952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Freeform 96">
              <a:extLst>
                <a:ext uri="{FF2B5EF4-FFF2-40B4-BE49-F238E27FC236}">
                  <a16:creationId xmlns:a16="http://schemas.microsoft.com/office/drawing/2014/main" id="{D1F2F721-EC11-4F8B-9159-3198C19BE652}"/>
                </a:ext>
              </a:extLst>
            </p:cNvPr>
            <p:cNvSpPr/>
            <p:nvPr/>
          </p:nvSpPr>
          <p:spPr>
            <a:xfrm>
              <a:off x="509" y="4489436"/>
              <a:ext cx="200015" cy="215977"/>
            </a:xfrm>
            <a:custGeom>
              <a:avLst/>
              <a:gdLst>
                <a:gd name="connsiteX0" fmla="*/ 0 w 200025"/>
                <a:gd name="connsiteY0" fmla="*/ 216694 h 216694"/>
                <a:gd name="connsiteX1" fmla="*/ 52388 w 200025"/>
                <a:gd name="connsiteY1" fmla="*/ 161925 h 216694"/>
                <a:gd name="connsiteX2" fmla="*/ 109538 w 200025"/>
                <a:gd name="connsiteY2" fmla="*/ 83344 h 216694"/>
                <a:gd name="connsiteX3" fmla="*/ 159544 w 200025"/>
                <a:gd name="connsiteY3" fmla="*/ 30957 h 216694"/>
                <a:gd name="connsiteX4" fmla="*/ 200025 w 200025"/>
                <a:gd name="connsiteY4" fmla="*/ 0 h 216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 h="216694">
                  <a:moveTo>
                    <a:pt x="0" y="216694"/>
                  </a:moveTo>
                  <a:lnTo>
                    <a:pt x="52388" y="161925"/>
                  </a:lnTo>
                  <a:lnTo>
                    <a:pt x="109538" y="83344"/>
                  </a:lnTo>
                  <a:lnTo>
                    <a:pt x="159544" y="30957"/>
                  </a:lnTo>
                  <a:lnTo>
                    <a:pt x="200025" y="0"/>
                  </a:lnTo>
                </a:path>
              </a:pathLst>
            </a:custGeom>
            <a:noFill/>
            <a:ln w="952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Freeform 97">
              <a:extLst>
                <a:ext uri="{FF2B5EF4-FFF2-40B4-BE49-F238E27FC236}">
                  <a16:creationId xmlns:a16="http://schemas.microsoft.com/office/drawing/2014/main" id="{7C8C2BEA-AACA-41CE-90CC-5F3FE25A0D0D}"/>
                </a:ext>
              </a:extLst>
            </p:cNvPr>
            <p:cNvSpPr/>
            <p:nvPr/>
          </p:nvSpPr>
          <p:spPr>
            <a:xfrm>
              <a:off x="200524" y="4284576"/>
              <a:ext cx="201603" cy="61934"/>
            </a:xfrm>
            <a:custGeom>
              <a:avLst/>
              <a:gdLst>
                <a:gd name="connsiteX0" fmla="*/ 0 w 195263"/>
                <a:gd name="connsiteY0" fmla="*/ 57150 h 57150"/>
                <a:gd name="connsiteX1" fmla="*/ 195263 w 195263"/>
                <a:gd name="connsiteY1" fmla="*/ 0 h 57150"/>
                <a:gd name="connsiteX0" fmla="*/ 0 w 202407"/>
                <a:gd name="connsiteY0" fmla="*/ 61913 h 61913"/>
                <a:gd name="connsiteX1" fmla="*/ 202407 w 202407"/>
                <a:gd name="connsiteY1" fmla="*/ 0 h 61913"/>
              </a:gdLst>
              <a:ahLst/>
              <a:cxnLst>
                <a:cxn ang="0">
                  <a:pos x="connsiteX0" y="connsiteY0"/>
                </a:cxn>
                <a:cxn ang="0">
                  <a:pos x="connsiteX1" y="connsiteY1"/>
                </a:cxn>
              </a:cxnLst>
              <a:rect l="l" t="t" r="r" b="b"/>
              <a:pathLst>
                <a:path w="202407" h="61913">
                  <a:moveTo>
                    <a:pt x="0" y="61913"/>
                  </a:moveTo>
                  <a:lnTo>
                    <a:pt x="202407" y="0"/>
                  </a:lnTo>
                </a:path>
              </a:pathLst>
            </a:custGeom>
            <a:noFill/>
            <a:ln w="952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Freeform 98">
              <a:extLst>
                <a:ext uri="{FF2B5EF4-FFF2-40B4-BE49-F238E27FC236}">
                  <a16:creationId xmlns:a16="http://schemas.microsoft.com/office/drawing/2014/main" id="{2CB986B4-106F-403A-9826-A12569D98837}"/>
                </a:ext>
              </a:extLst>
            </p:cNvPr>
            <p:cNvSpPr/>
            <p:nvPr/>
          </p:nvSpPr>
          <p:spPr>
            <a:xfrm>
              <a:off x="395778" y="4052719"/>
              <a:ext cx="85721" cy="42877"/>
            </a:xfrm>
            <a:custGeom>
              <a:avLst/>
              <a:gdLst>
                <a:gd name="connsiteX0" fmla="*/ 0 w 85725"/>
                <a:gd name="connsiteY0" fmla="*/ 42862 h 42862"/>
                <a:gd name="connsiteX1" fmla="*/ 85725 w 85725"/>
                <a:gd name="connsiteY1" fmla="*/ 0 h 42862"/>
              </a:gdLst>
              <a:ahLst/>
              <a:cxnLst>
                <a:cxn ang="0">
                  <a:pos x="connsiteX0" y="connsiteY0"/>
                </a:cxn>
                <a:cxn ang="0">
                  <a:pos x="connsiteX1" y="connsiteY1"/>
                </a:cxn>
              </a:cxnLst>
              <a:rect l="l" t="t" r="r" b="b"/>
              <a:pathLst>
                <a:path w="85725" h="42862">
                  <a:moveTo>
                    <a:pt x="0" y="42862"/>
                  </a:moveTo>
                  <a:lnTo>
                    <a:pt x="85725" y="0"/>
                  </a:lnTo>
                </a:path>
              </a:pathLst>
            </a:custGeom>
            <a:noFill/>
            <a:ln w="952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Freeform 99">
              <a:extLst>
                <a:ext uri="{FF2B5EF4-FFF2-40B4-BE49-F238E27FC236}">
                  <a16:creationId xmlns:a16="http://schemas.microsoft.com/office/drawing/2014/main" id="{7E270661-AFC6-4791-89EA-B576A3FF4008}"/>
                </a:ext>
              </a:extLst>
            </p:cNvPr>
            <p:cNvSpPr/>
            <p:nvPr/>
          </p:nvSpPr>
          <p:spPr>
            <a:xfrm>
              <a:off x="6859" y="4611717"/>
              <a:ext cx="193665" cy="222329"/>
            </a:xfrm>
            <a:custGeom>
              <a:avLst/>
              <a:gdLst>
                <a:gd name="connsiteX0" fmla="*/ 0 w 192881"/>
                <a:gd name="connsiteY0" fmla="*/ 221457 h 221457"/>
                <a:gd name="connsiteX1" fmla="*/ 64294 w 192881"/>
                <a:gd name="connsiteY1" fmla="*/ 164307 h 221457"/>
                <a:gd name="connsiteX2" fmla="*/ 128587 w 192881"/>
                <a:gd name="connsiteY2" fmla="*/ 76200 h 221457"/>
                <a:gd name="connsiteX3" fmla="*/ 169069 w 192881"/>
                <a:gd name="connsiteY3" fmla="*/ 26194 h 221457"/>
                <a:gd name="connsiteX4" fmla="*/ 192881 w 192881"/>
                <a:gd name="connsiteY4" fmla="*/ 0 h 22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81" h="221457">
                  <a:moveTo>
                    <a:pt x="0" y="221457"/>
                  </a:moveTo>
                  <a:lnTo>
                    <a:pt x="64294" y="164307"/>
                  </a:lnTo>
                  <a:lnTo>
                    <a:pt x="128587" y="76200"/>
                  </a:lnTo>
                  <a:lnTo>
                    <a:pt x="169069" y="26194"/>
                  </a:lnTo>
                  <a:lnTo>
                    <a:pt x="192881" y="0"/>
                  </a:lnTo>
                </a:path>
              </a:pathLst>
            </a:custGeom>
            <a:noFill/>
            <a:ln w="95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Freeform 100">
              <a:extLst>
                <a:ext uri="{FF2B5EF4-FFF2-40B4-BE49-F238E27FC236}">
                  <a16:creationId xmlns:a16="http://schemas.microsoft.com/office/drawing/2014/main" id="{20264E7D-9C9C-4813-AC04-3EF133F831D9}"/>
                </a:ext>
              </a:extLst>
            </p:cNvPr>
            <p:cNvSpPr/>
            <p:nvPr/>
          </p:nvSpPr>
          <p:spPr>
            <a:xfrm>
              <a:off x="197349" y="4367155"/>
              <a:ext cx="193665" cy="107988"/>
            </a:xfrm>
            <a:custGeom>
              <a:avLst/>
              <a:gdLst>
                <a:gd name="connsiteX0" fmla="*/ 0 w 192881"/>
                <a:gd name="connsiteY0" fmla="*/ 107156 h 107156"/>
                <a:gd name="connsiteX1" fmla="*/ 102394 w 192881"/>
                <a:gd name="connsiteY1" fmla="*/ 57150 h 107156"/>
                <a:gd name="connsiteX2" fmla="*/ 192881 w 192881"/>
                <a:gd name="connsiteY2" fmla="*/ 0 h 107156"/>
              </a:gdLst>
              <a:ahLst/>
              <a:cxnLst>
                <a:cxn ang="0">
                  <a:pos x="connsiteX0" y="connsiteY0"/>
                </a:cxn>
                <a:cxn ang="0">
                  <a:pos x="connsiteX1" y="connsiteY1"/>
                </a:cxn>
                <a:cxn ang="0">
                  <a:pos x="connsiteX2" y="connsiteY2"/>
                </a:cxn>
              </a:cxnLst>
              <a:rect l="l" t="t" r="r" b="b"/>
              <a:pathLst>
                <a:path w="192881" h="107156">
                  <a:moveTo>
                    <a:pt x="0" y="107156"/>
                  </a:moveTo>
                  <a:lnTo>
                    <a:pt x="102394" y="57150"/>
                  </a:lnTo>
                  <a:lnTo>
                    <a:pt x="192881" y="0"/>
                  </a:lnTo>
                </a:path>
              </a:pathLst>
            </a:custGeom>
            <a:noFill/>
            <a:ln w="95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Freeform 101">
              <a:extLst>
                <a:ext uri="{FF2B5EF4-FFF2-40B4-BE49-F238E27FC236}">
                  <a16:creationId xmlns:a16="http://schemas.microsoft.com/office/drawing/2014/main" id="{64D99336-D2B4-4EB2-BE53-B0C72469BBAD}"/>
                </a:ext>
              </a:extLst>
            </p:cNvPr>
            <p:cNvSpPr/>
            <p:nvPr/>
          </p:nvSpPr>
          <p:spPr>
            <a:xfrm>
              <a:off x="400539" y="4109889"/>
              <a:ext cx="80959" cy="69875"/>
            </a:xfrm>
            <a:custGeom>
              <a:avLst/>
              <a:gdLst>
                <a:gd name="connsiteX0" fmla="*/ 0 w 80963"/>
                <a:gd name="connsiteY0" fmla="*/ 69056 h 69056"/>
                <a:gd name="connsiteX1" fmla="*/ 80963 w 80963"/>
                <a:gd name="connsiteY1" fmla="*/ 0 h 69056"/>
              </a:gdLst>
              <a:ahLst/>
              <a:cxnLst>
                <a:cxn ang="0">
                  <a:pos x="connsiteX0" y="connsiteY0"/>
                </a:cxn>
                <a:cxn ang="0">
                  <a:pos x="connsiteX1" y="connsiteY1"/>
                </a:cxn>
              </a:cxnLst>
              <a:rect l="l" t="t" r="r" b="b"/>
              <a:pathLst>
                <a:path w="80963" h="69056">
                  <a:moveTo>
                    <a:pt x="0" y="69056"/>
                  </a:moveTo>
                  <a:lnTo>
                    <a:pt x="80963" y="0"/>
                  </a:lnTo>
                </a:path>
              </a:pathLst>
            </a:custGeom>
            <a:noFill/>
            <a:ln w="95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Freeform 110">
              <a:extLst>
                <a:ext uri="{FF2B5EF4-FFF2-40B4-BE49-F238E27FC236}">
                  <a16:creationId xmlns:a16="http://schemas.microsoft.com/office/drawing/2014/main" id="{1796D597-F90A-4B72-96C3-40AFFD69BDBC}"/>
                </a:ext>
              </a:extLst>
            </p:cNvPr>
            <p:cNvSpPr/>
            <p:nvPr/>
          </p:nvSpPr>
          <p:spPr>
            <a:xfrm>
              <a:off x="2102255" y="4324277"/>
              <a:ext cx="61910" cy="17469"/>
            </a:xfrm>
            <a:custGeom>
              <a:avLst/>
              <a:gdLst>
                <a:gd name="connsiteX0" fmla="*/ 0 w 61912"/>
                <a:gd name="connsiteY0" fmla="*/ 0 h 16669"/>
                <a:gd name="connsiteX1" fmla="*/ 61912 w 61912"/>
                <a:gd name="connsiteY1" fmla="*/ 16669 h 16669"/>
              </a:gdLst>
              <a:ahLst/>
              <a:cxnLst>
                <a:cxn ang="0">
                  <a:pos x="connsiteX0" y="connsiteY0"/>
                </a:cxn>
                <a:cxn ang="0">
                  <a:pos x="connsiteX1" y="connsiteY1"/>
                </a:cxn>
              </a:cxnLst>
              <a:rect l="l" t="t" r="r" b="b"/>
              <a:pathLst>
                <a:path w="61912" h="16669">
                  <a:moveTo>
                    <a:pt x="0" y="0"/>
                  </a:moveTo>
                  <a:lnTo>
                    <a:pt x="61912" y="16669"/>
                  </a:lnTo>
                </a:path>
              </a:pathLst>
            </a:custGeom>
            <a:noFill/>
            <a:ln w="95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83" name="TextBox 143">
              <a:extLst>
                <a:ext uri="{FF2B5EF4-FFF2-40B4-BE49-F238E27FC236}">
                  <a16:creationId xmlns:a16="http://schemas.microsoft.com/office/drawing/2014/main" id="{74A9BB64-8334-48A0-813D-1F2F0DD6CD9E}"/>
                </a:ext>
              </a:extLst>
            </p:cNvPr>
            <p:cNvSpPr txBox="1">
              <a:spLocks noChangeArrowheads="1"/>
            </p:cNvSpPr>
            <p:nvPr/>
          </p:nvSpPr>
          <p:spPr bwMode="auto">
            <a:xfrm rot="339468">
              <a:off x="774676" y="3926473"/>
              <a:ext cx="5613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prstClr val="black"/>
                  </a:solidFill>
                  <a:effectLst/>
                  <a:uLnTx/>
                  <a:uFillTx/>
                  <a:latin typeface="Arial" panose="020B0604020202020204" pitchFamily="34" charset="0"/>
                  <a:ea typeface="+mn-ea"/>
                  <a:cs typeface="+mn-cs"/>
                </a:rPr>
                <a:t>WOLFCAMP</a:t>
              </a:r>
            </a:p>
          </p:txBody>
        </p:sp>
        <p:sp>
          <p:nvSpPr>
            <p:cNvPr id="9284" name="TextBox 144">
              <a:extLst>
                <a:ext uri="{FF2B5EF4-FFF2-40B4-BE49-F238E27FC236}">
                  <a16:creationId xmlns:a16="http://schemas.microsoft.com/office/drawing/2014/main" id="{0FA6E415-9FA2-40BE-ADE1-9656E5D97205}"/>
                </a:ext>
              </a:extLst>
            </p:cNvPr>
            <p:cNvSpPr txBox="1">
              <a:spLocks noChangeArrowheads="1"/>
            </p:cNvSpPr>
            <p:nvPr/>
          </p:nvSpPr>
          <p:spPr bwMode="auto">
            <a:xfrm rot="-2442111">
              <a:off x="-96324" y="4083227"/>
              <a:ext cx="50526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prstClr val="black"/>
                  </a:solidFill>
                  <a:effectLst/>
                  <a:uLnTx/>
                  <a:uFillTx/>
                  <a:latin typeface="Arial" panose="020B0604020202020204" pitchFamily="34" charset="0"/>
                  <a:ea typeface="+mn-ea"/>
                  <a:cs typeface="+mn-cs"/>
                </a:rPr>
                <a:t>TERTIARY</a:t>
              </a:r>
            </a:p>
          </p:txBody>
        </p:sp>
        <p:sp>
          <p:nvSpPr>
            <p:cNvPr id="112" name="Freeform 111">
              <a:extLst>
                <a:ext uri="{FF2B5EF4-FFF2-40B4-BE49-F238E27FC236}">
                  <a16:creationId xmlns:a16="http://schemas.microsoft.com/office/drawing/2014/main" id="{D8B0ECD9-A1F4-4A1D-9070-DE3F1995E5E4}"/>
                </a:ext>
              </a:extLst>
            </p:cNvPr>
            <p:cNvSpPr/>
            <p:nvPr/>
          </p:nvSpPr>
          <p:spPr>
            <a:xfrm>
              <a:off x="2092730" y="4055895"/>
              <a:ext cx="285736" cy="88932"/>
            </a:xfrm>
            <a:custGeom>
              <a:avLst/>
              <a:gdLst>
                <a:gd name="connsiteX0" fmla="*/ 0 w 286161"/>
                <a:gd name="connsiteY0" fmla="*/ 29603 h 88809"/>
                <a:gd name="connsiteX1" fmla="*/ 65784 w 286161"/>
                <a:gd name="connsiteY1" fmla="*/ 55917 h 88809"/>
                <a:gd name="connsiteX2" fmla="*/ 72362 w 286161"/>
                <a:gd name="connsiteY2" fmla="*/ 88809 h 88809"/>
                <a:gd name="connsiteX3" fmla="*/ 243401 w 286161"/>
                <a:gd name="connsiteY3" fmla="*/ 55917 h 88809"/>
                <a:gd name="connsiteX4" fmla="*/ 249980 w 286161"/>
                <a:gd name="connsiteY4" fmla="*/ 23025 h 88809"/>
                <a:gd name="connsiteX5" fmla="*/ 286161 w 286161"/>
                <a:gd name="connsiteY5" fmla="*/ 0 h 88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161" h="88809">
                  <a:moveTo>
                    <a:pt x="0" y="29603"/>
                  </a:moveTo>
                  <a:lnTo>
                    <a:pt x="65784" y="55917"/>
                  </a:lnTo>
                  <a:lnTo>
                    <a:pt x="72362" y="88809"/>
                  </a:lnTo>
                  <a:lnTo>
                    <a:pt x="243401" y="55917"/>
                  </a:lnTo>
                  <a:lnTo>
                    <a:pt x="249980" y="23025"/>
                  </a:lnTo>
                  <a:lnTo>
                    <a:pt x="286161" y="0"/>
                  </a:lnTo>
                </a:path>
              </a:pathLst>
            </a:custGeom>
            <a:noFill/>
            <a:ln w="9525">
              <a:solidFill>
                <a:srgbClr val="A5002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86" name="TextBox 146">
              <a:extLst>
                <a:ext uri="{FF2B5EF4-FFF2-40B4-BE49-F238E27FC236}">
                  <a16:creationId xmlns:a16="http://schemas.microsoft.com/office/drawing/2014/main" id="{D9F01E7F-5B37-485D-9F48-A11D38CAE85E}"/>
                </a:ext>
              </a:extLst>
            </p:cNvPr>
            <p:cNvSpPr txBox="1">
              <a:spLocks noChangeArrowheads="1"/>
            </p:cNvSpPr>
            <p:nvPr/>
          </p:nvSpPr>
          <p:spPr bwMode="auto">
            <a:xfrm rot="676842">
              <a:off x="1779033" y="4075317"/>
              <a:ext cx="66877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prstClr val="black"/>
                  </a:solidFill>
                  <a:effectLst/>
                  <a:uLnTx/>
                  <a:uFillTx/>
                  <a:latin typeface="Arial" panose="020B0604020202020204" pitchFamily="34" charset="0"/>
                  <a:ea typeface="+mn-ea"/>
                  <a:cs typeface="+mn-cs"/>
                </a:rPr>
                <a:t>LEON. &amp; GUAD.</a:t>
              </a:r>
            </a:p>
          </p:txBody>
        </p:sp>
        <p:sp>
          <p:nvSpPr>
            <p:cNvPr id="9287" name="TextBox 147">
              <a:extLst>
                <a:ext uri="{FF2B5EF4-FFF2-40B4-BE49-F238E27FC236}">
                  <a16:creationId xmlns:a16="http://schemas.microsoft.com/office/drawing/2014/main" id="{536B745D-FBEC-4952-99BA-E416C90553FE}"/>
                </a:ext>
              </a:extLst>
            </p:cNvPr>
            <p:cNvSpPr txBox="1">
              <a:spLocks noChangeArrowheads="1"/>
            </p:cNvSpPr>
            <p:nvPr/>
          </p:nvSpPr>
          <p:spPr bwMode="auto">
            <a:xfrm>
              <a:off x="4338163" y="5012322"/>
              <a:ext cx="73609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prstClr val="black"/>
                  </a:solidFill>
                  <a:effectLst/>
                  <a:uLnTx/>
                  <a:uFillTx/>
                  <a:latin typeface="Arial" panose="020B0604020202020204" pitchFamily="34" charset="0"/>
                  <a:ea typeface="+mn-ea"/>
                  <a:cs typeface="+mn-cs"/>
                </a:rPr>
                <a:t>PENNSYLVANIAN</a:t>
              </a:r>
            </a:p>
          </p:txBody>
        </p:sp>
        <p:sp>
          <p:nvSpPr>
            <p:cNvPr id="9288" name="TextBox 148">
              <a:extLst>
                <a:ext uri="{FF2B5EF4-FFF2-40B4-BE49-F238E27FC236}">
                  <a16:creationId xmlns:a16="http://schemas.microsoft.com/office/drawing/2014/main" id="{68137DBA-9077-414E-8437-DFC835460101}"/>
                </a:ext>
              </a:extLst>
            </p:cNvPr>
            <p:cNvSpPr txBox="1">
              <a:spLocks noChangeArrowheads="1"/>
            </p:cNvSpPr>
            <p:nvPr/>
          </p:nvSpPr>
          <p:spPr bwMode="auto">
            <a:xfrm rot="-2244802">
              <a:off x="-78100" y="4415110"/>
              <a:ext cx="38023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prstClr val="black"/>
                  </a:solidFill>
                  <a:effectLst/>
                  <a:uLnTx/>
                  <a:uFillTx/>
                  <a:latin typeface="Arial" panose="020B0604020202020204" pitchFamily="34" charset="0"/>
                  <a:ea typeface="+mn-ea"/>
                  <a:cs typeface="+mn-cs"/>
                </a:rPr>
                <a:t>WFMP</a:t>
              </a:r>
            </a:p>
          </p:txBody>
        </p:sp>
        <p:sp>
          <p:nvSpPr>
            <p:cNvPr id="9289" name="TextBox 149">
              <a:extLst>
                <a:ext uri="{FF2B5EF4-FFF2-40B4-BE49-F238E27FC236}">
                  <a16:creationId xmlns:a16="http://schemas.microsoft.com/office/drawing/2014/main" id="{E5ED6CD4-7AD8-4A4E-B393-86241FBBE306}"/>
                </a:ext>
              </a:extLst>
            </p:cNvPr>
            <p:cNvSpPr txBox="1">
              <a:spLocks noChangeArrowheads="1"/>
            </p:cNvSpPr>
            <p:nvPr/>
          </p:nvSpPr>
          <p:spPr bwMode="auto">
            <a:xfrm rot="-2499304">
              <a:off x="-76451" y="4585975"/>
              <a:ext cx="36420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prstClr val="black"/>
                  </a:solidFill>
                  <a:effectLst/>
                  <a:uLnTx/>
                  <a:uFillTx/>
                  <a:latin typeface="Arial" panose="020B0604020202020204" pitchFamily="34" charset="0"/>
                  <a:ea typeface="+mn-ea"/>
                  <a:cs typeface="+mn-cs"/>
                </a:rPr>
                <a:t>PENN</a:t>
              </a:r>
            </a:p>
          </p:txBody>
        </p:sp>
        <p:sp>
          <p:nvSpPr>
            <p:cNvPr id="9290" name="TextBox 150">
              <a:extLst>
                <a:ext uri="{FF2B5EF4-FFF2-40B4-BE49-F238E27FC236}">
                  <a16:creationId xmlns:a16="http://schemas.microsoft.com/office/drawing/2014/main" id="{B37D4E93-B152-4138-92B1-E906E8CE8A95}"/>
                </a:ext>
              </a:extLst>
            </p:cNvPr>
            <p:cNvSpPr txBox="1">
              <a:spLocks noChangeArrowheads="1"/>
            </p:cNvSpPr>
            <p:nvPr/>
          </p:nvSpPr>
          <p:spPr bwMode="auto">
            <a:xfrm rot="466371">
              <a:off x="814750" y="3991482"/>
              <a:ext cx="36420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prstClr val="black"/>
                  </a:solidFill>
                  <a:effectLst/>
                  <a:uLnTx/>
                  <a:uFillTx/>
                  <a:latin typeface="Arial" panose="020B0604020202020204" pitchFamily="34" charset="0"/>
                  <a:ea typeface="+mn-ea"/>
                  <a:cs typeface="+mn-cs"/>
                </a:rPr>
                <a:t>PENN</a:t>
              </a:r>
            </a:p>
          </p:txBody>
        </p:sp>
        <p:sp>
          <p:nvSpPr>
            <p:cNvPr id="9291" name="TextBox 151">
              <a:extLst>
                <a:ext uri="{FF2B5EF4-FFF2-40B4-BE49-F238E27FC236}">
                  <a16:creationId xmlns:a16="http://schemas.microsoft.com/office/drawing/2014/main" id="{76AD6281-9573-4559-BD52-9B3A930ED3D8}"/>
                </a:ext>
              </a:extLst>
            </p:cNvPr>
            <p:cNvSpPr txBox="1">
              <a:spLocks noChangeArrowheads="1"/>
            </p:cNvSpPr>
            <p:nvPr/>
          </p:nvSpPr>
          <p:spPr bwMode="auto">
            <a:xfrm rot="1386836">
              <a:off x="2533208" y="4261831"/>
              <a:ext cx="36420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prstClr val="black"/>
                  </a:solidFill>
                  <a:effectLst/>
                  <a:uLnTx/>
                  <a:uFillTx/>
                  <a:latin typeface="Arial" panose="020B0604020202020204" pitchFamily="34" charset="0"/>
                  <a:ea typeface="+mn-ea"/>
                  <a:cs typeface="+mn-cs"/>
                </a:rPr>
                <a:t>PENN</a:t>
              </a:r>
            </a:p>
          </p:txBody>
        </p:sp>
        <p:sp>
          <p:nvSpPr>
            <p:cNvPr id="9292" name="TextBox 152">
              <a:extLst>
                <a:ext uri="{FF2B5EF4-FFF2-40B4-BE49-F238E27FC236}">
                  <a16:creationId xmlns:a16="http://schemas.microsoft.com/office/drawing/2014/main" id="{34F6084B-E3F9-4209-8F21-CD5BA9319039}"/>
                </a:ext>
              </a:extLst>
            </p:cNvPr>
            <p:cNvSpPr txBox="1">
              <a:spLocks noChangeArrowheads="1"/>
            </p:cNvSpPr>
            <p:nvPr/>
          </p:nvSpPr>
          <p:spPr bwMode="auto">
            <a:xfrm>
              <a:off x="6567293" y="4667572"/>
              <a:ext cx="36420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prstClr val="black"/>
                  </a:solidFill>
                  <a:effectLst/>
                  <a:uLnTx/>
                  <a:uFillTx/>
                  <a:latin typeface="Arial" panose="020B0604020202020204" pitchFamily="34" charset="0"/>
                  <a:ea typeface="+mn-ea"/>
                  <a:cs typeface="+mn-cs"/>
                </a:rPr>
                <a:t>PENN</a:t>
              </a:r>
            </a:p>
          </p:txBody>
        </p:sp>
        <p:sp>
          <p:nvSpPr>
            <p:cNvPr id="9293" name="TextBox 153">
              <a:extLst>
                <a:ext uri="{FF2B5EF4-FFF2-40B4-BE49-F238E27FC236}">
                  <a16:creationId xmlns:a16="http://schemas.microsoft.com/office/drawing/2014/main" id="{259430B6-0BD7-4A0D-BB8A-872AB3A3E815}"/>
                </a:ext>
              </a:extLst>
            </p:cNvPr>
            <p:cNvSpPr txBox="1">
              <a:spLocks noChangeArrowheads="1"/>
            </p:cNvSpPr>
            <p:nvPr/>
          </p:nvSpPr>
          <p:spPr bwMode="auto">
            <a:xfrm>
              <a:off x="6316084" y="4786692"/>
              <a:ext cx="106631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prstClr val="black"/>
                  </a:solidFill>
                  <a:effectLst/>
                  <a:uLnTx/>
                  <a:uFillTx/>
                  <a:latin typeface="Arial" panose="020B0604020202020204" pitchFamily="34" charset="0"/>
                  <a:ea typeface="+mn-ea"/>
                  <a:cs typeface="+mn-cs"/>
                </a:rPr>
                <a:t>CAMBRIAN - MISSISSIPPIAN</a:t>
              </a:r>
            </a:p>
          </p:txBody>
        </p:sp>
        <p:sp>
          <p:nvSpPr>
            <p:cNvPr id="9294" name="TextBox 154">
              <a:extLst>
                <a:ext uri="{FF2B5EF4-FFF2-40B4-BE49-F238E27FC236}">
                  <a16:creationId xmlns:a16="http://schemas.microsoft.com/office/drawing/2014/main" id="{023DCFF5-6516-450A-904D-334D12E72803}"/>
                </a:ext>
              </a:extLst>
            </p:cNvPr>
            <p:cNvSpPr txBox="1">
              <a:spLocks noChangeArrowheads="1"/>
            </p:cNvSpPr>
            <p:nvPr/>
          </p:nvSpPr>
          <p:spPr bwMode="auto">
            <a:xfrm>
              <a:off x="4196245" y="5178538"/>
              <a:ext cx="106631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prstClr val="black"/>
                  </a:solidFill>
                  <a:effectLst/>
                  <a:uLnTx/>
                  <a:uFillTx/>
                  <a:latin typeface="Arial" panose="020B0604020202020204" pitchFamily="34" charset="0"/>
                  <a:ea typeface="+mn-ea"/>
                  <a:cs typeface="+mn-cs"/>
                </a:rPr>
                <a:t>CAMBRIAN - MISSISSIPPIAN</a:t>
              </a:r>
            </a:p>
          </p:txBody>
        </p:sp>
        <p:sp>
          <p:nvSpPr>
            <p:cNvPr id="9295" name="TextBox 155">
              <a:extLst>
                <a:ext uri="{FF2B5EF4-FFF2-40B4-BE49-F238E27FC236}">
                  <a16:creationId xmlns:a16="http://schemas.microsoft.com/office/drawing/2014/main" id="{86E1CDDF-44FE-44B1-99AA-3ADE16EF9EA5}"/>
                </a:ext>
              </a:extLst>
            </p:cNvPr>
            <p:cNvSpPr txBox="1">
              <a:spLocks noChangeArrowheads="1"/>
            </p:cNvSpPr>
            <p:nvPr/>
          </p:nvSpPr>
          <p:spPr bwMode="auto">
            <a:xfrm>
              <a:off x="5366626" y="4648993"/>
              <a:ext cx="59022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prstClr val="black"/>
                  </a:solidFill>
                  <a:effectLst/>
                  <a:uLnTx/>
                  <a:uFillTx/>
                  <a:latin typeface="Arial" panose="020B0604020202020204" pitchFamily="34" charset="0"/>
                  <a:ea typeface="+mn-ea"/>
                  <a:cs typeface="+mn-cs"/>
                </a:rPr>
                <a:t>CAMB - MISS</a:t>
              </a:r>
            </a:p>
          </p:txBody>
        </p:sp>
        <p:sp>
          <p:nvSpPr>
            <p:cNvPr id="9296" name="TextBox 156">
              <a:extLst>
                <a:ext uri="{FF2B5EF4-FFF2-40B4-BE49-F238E27FC236}">
                  <a16:creationId xmlns:a16="http://schemas.microsoft.com/office/drawing/2014/main" id="{F1A40D62-27D2-46F8-8987-C973EB087843}"/>
                </a:ext>
              </a:extLst>
            </p:cNvPr>
            <p:cNvSpPr txBox="1">
              <a:spLocks noChangeArrowheads="1"/>
            </p:cNvSpPr>
            <p:nvPr/>
          </p:nvSpPr>
          <p:spPr bwMode="auto">
            <a:xfrm>
              <a:off x="814295" y="4100304"/>
              <a:ext cx="59022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prstClr val="black"/>
                  </a:solidFill>
                  <a:effectLst/>
                  <a:uLnTx/>
                  <a:uFillTx/>
                  <a:latin typeface="Arial" panose="020B0604020202020204" pitchFamily="34" charset="0"/>
                  <a:ea typeface="+mn-ea"/>
                  <a:cs typeface="+mn-cs"/>
                </a:rPr>
                <a:t>CAMB - MISS</a:t>
              </a:r>
            </a:p>
          </p:txBody>
        </p:sp>
        <p:sp>
          <p:nvSpPr>
            <p:cNvPr id="9297" name="TextBox 157">
              <a:extLst>
                <a:ext uri="{FF2B5EF4-FFF2-40B4-BE49-F238E27FC236}">
                  <a16:creationId xmlns:a16="http://schemas.microsoft.com/office/drawing/2014/main" id="{FB327FFC-90E3-4C7A-BD9C-D169A87D3064}"/>
                </a:ext>
              </a:extLst>
            </p:cNvPr>
            <p:cNvSpPr txBox="1">
              <a:spLocks noChangeArrowheads="1"/>
            </p:cNvSpPr>
            <p:nvPr/>
          </p:nvSpPr>
          <p:spPr bwMode="auto">
            <a:xfrm rot="-3034093">
              <a:off x="-65115" y="4692267"/>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prstClr val="black"/>
                  </a:solidFill>
                  <a:effectLst/>
                  <a:uLnTx/>
                  <a:uFillTx/>
                  <a:latin typeface="Arial" panose="020B0604020202020204" pitchFamily="34" charset="0"/>
                  <a:ea typeface="+mn-ea"/>
                  <a:cs typeface="+mn-cs"/>
                </a:rPr>
                <a:t>CAMB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prstClr val="black"/>
                  </a:solidFill>
                  <a:effectLst/>
                  <a:uLnTx/>
                  <a:uFillTx/>
                  <a:latin typeface="Arial" panose="020B0604020202020204" pitchFamily="34" charset="0"/>
                  <a:ea typeface="+mn-ea"/>
                  <a:cs typeface="+mn-cs"/>
                </a:rPr>
                <a:t>MISS</a:t>
              </a:r>
            </a:p>
          </p:txBody>
        </p:sp>
        <p:sp>
          <p:nvSpPr>
            <p:cNvPr id="9298" name="TextBox 159">
              <a:extLst>
                <a:ext uri="{FF2B5EF4-FFF2-40B4-BE49-F238E27FC236}">
                  <a16:creationId xmlns:a16="http://schemas.microsoft.com/office/drawing/2014/main" id="{19D18207-F8E6-4B92-8DDF-E920A2526F75}"/>
                </a:ext>
              </a:extLst>
            </p:cNvPr>
            <p:cNvSpPr txBox="1">
              <a:spLocks noChangeArrowheads="1"/>
            </p:cNvSpPr>
            <p:nvPr/>
          </p:nvSpPr>
          <p:spPr bwMode="auto">
            <a:xfrm>
              <a:off x="794917" y="4302047"/>
              <a:ext cx="66717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prstClr val="black"/>
                  </a:solidFill>
                  <a:effectLst/>
                  <a:uLnTx/>
                  <a:uFillTx/>
                  <a:latin typeface="Arial" panose="020B0604020202020204" pitchFamily="34" charset="0"/>
                  <a:ea typeface="+mn-ea"/>
                  <a:cs typeface="+mn-cs"/>
                </a:rPr>
                <a:t>PRECAMBRIAN</a:t>
              </a:r>
            </a:p>
          </p:txBody>
        </p:sp>
        <p:sp>
          <p:nvSpPr>
            <p:cNvPr id="9299" name="TextBox 160">
              <a:extLst>
                <a:ext uri="{FF2B5EF4-FFF2-40B4-BE49-F238E27FC236}">
                  <a16:creationId xmlns:a16="http://schemas.microsoft.com/office/drawing/2014/main" id="{C4E3F60F-3A2B-465B-9AFB-F67A17D5A6FD}"/>
                </a:ext>
              </a:extLst>
            </p:cNvPr>
            <p:cNvSpPr txBox="1">
              <a:spLocks noChangeArrowheads="1"/>
            </p:cNvSpPr>
            <p:nvPr/>
          </p:nvSpPr>
          <p:spPr bwMode="auto">
            <a:xfrm>
              <a:off x="4391694" y="5424336"/>
              <a:ext cx="66717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prstClr val="black"/>
                  </a:solidFill>
                  <a:effectLst/>
                  <a:uLnTx/>
                  <a:uFillTx/>
                  <a:latin typeface="Arial" panose="020B0604020202020204" pitchFamily="34" charset="0"/>
                  <a:ea typeface="+mn-ea"/>
                  <a:cs typeface="+mn-cs"/>
                </a:rPr>
                <a:t>PRECAMBRIAN</a:t>
              </a:r>
            </a:p>
          </p:txBody>
        </p:sp>
        <p:sp>
          <p:nvSpPr>
            <p:cNvPr id="9300" name="TextBox 161">
              <a:extLst>
                <a:ext uri="{FF2B5EF4-FFF2-40B4-BE49-F238E27FC236}">
                  <a16:creationId xmlns:a16="http://schemas.microsoft.com/office/drawing/2014/main" id="{9AED8458-FCAC-4CD2-9D9C-2F7D1DED6E67}"/>
                </a:ext>
              </a:extLst>
            </p:cNvPr>
            <p:cNvSpPr txBox="1">
              <a:spLocks noChangeArrowheads="1"/>
            </p:cNvSpPr>
            <p:nvPr/>
          </p:nvSpPr>
          <p:spPr bwMode="auto">
            <a:xfrm>
              <a:off x="5434363" y="4836849"/>
              <a:ext cx="66717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prstClr val="black"/>
                  </a:solidFill>
                  <a:effectLst/>
                  <a:uLnTx/>
                  <a:uFillTx/>
                  <a:latin typeface="Arial" panose="020B0604020202020204" pitchFamily="34" charset="0"/>
                  <a:ea typeface="+mn-ea"/>
                  <a:cs typeface="+mn-cs"/>
                </a:rPr>
                <a:t>PRECAMBRIAN</a:t>
              </a:r>
            </a:p>
          </p:txBody>
        </p:sp>
        <p:sp>
          <p:nvSpPr>
            <p:cNvPr id="9301" name="TextBox 162">
              <a:extLst>
                <a:ext uri="{FF2B5EF4-FFF2-40B4-BE49-F238E27FC236}">
                  <a16:creationId xmlns:a16="http://schemas.microsoft.com/office/drawing/2014/main" id="{234D6412-C324-4F91-872B-EE63786A0863}"/>
                </a:ext>
              </a:extLst>
            </p:cNvPr>
            <p:cNvSpPr txBox="1">
              <a:spLocks noChangeArrowheads="1"/>
            </p:cNvSpPr>
            <p:nvPr/>
          </p:nvSpPr>
          <p:spPr bwMode="auto">
            <a:xfrm>
              <a:off x="7825792" y="4810125"/>
              <a:ext cx="66717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prstClr val="black"/>
                  </a:solidFill>
                  <a:effectLst/>
                  <a:uLnTx/>
                  <a:uFillTx/>
                  <a:latin typeface="Arial" panose="020B0604020202020204" pitchFamily="34" charset="0"/>
                  <a:ea typeface="+mn-ea"/>
                  <a:cs typeface="+mn-cs"/>
                </a:rPr>
                <a:t>PRECAMBRIAN</a:t>
              </a:r>
            </a:p>
          </p:txBody>
        </p:sp>
      </p:grpSp>
      <p:cxnSp>
        <p:nvCxnSpPr>
          <p:cNvPr id="9225" name="Straight Connector 39">
            <a:extLst>
              <a:ext uri="{FF2B5EF4-FFF2-40B4-BE49-F238E27FC236}">
                <a16:creationId xmlns:a16="http://schemas.microsoft.com/office/drawing/2014/main" id="{738F40E6-BABD-45B3-A415-BD57FEE0D2E2}"/>
              </a:ext>
            </a:extLst>
          </p:cNvPr>
          <p:cNvCxnSpPr>
            <a:cxnSpLocks noChangeShapeType="1"/>
          </p:cNvCxnSpPr>
          <p:nvPr/>
        </p:nvCxnSpPr>
        <p:spPr bwMode="auto">
          <a:xfrm flipH="1" flipV="1">
            <a:off x="9618663" y="2441576"/>
            <a:ext cx="12700" cy="1597025"/>
          </a:xfrm>
          <a:prstGeom prst="line">
            <a:avLst/>
          </a:prstGeom>
          <a:noFill/>
          <a:ln w="19050" algn="ctr">
            <a:solidFill>
              <a:schemeClr val="tx1"/>
            </a:solidFill>
            <a:prstDash val="sysDash"/>
            <a:round/>
            <a:headEnd/>
            <a:tailEnd/>
          </a:ln>
          <a:extLst>
            <a:ext uri="{909E8E84-426E-40DD-AFC4-6F175D3DCCD1}">
              <a14:hiddenFill xmlns:a14="http://schemas.microsoft.com/office/drawing/2010/main">
                <a:noFill/>
              </a14:hiddenFill>
            </a:ext>
          </a:extLst>
        </p:spPr>
      </p:cxnSp>
      <p:cxnSp>
        <p:nvCxnSpPr>
          <p:cNvPr id="9226" name="Straight Connector 36">
            <a:extLst>
              <a:ext uri="{FF2B5EF4-FFF2-40B4-BE49-F238E27FC236}">
                <a16:creationId xmlns:a16="http://schemas.microsoft.com/office/drawing/2014/main" id="{5A7811E1-71CF-401E-8582-C2180F53E3E4}"/>
              </a:ext>
            </a:extLst>
          </p:cNvPr>
          <p:cNvCxnSpPr>
            <a:cxnSpLocks noChangeShapeType="1"/>
          </p:cNvCxnSpPr>
          <p:nvPr/>
        </p:nvCxnSpPr>
        <p:spPr bwMode="auto">
          <a:xfrm flipH="1" flipV="1">
            <a:off x="4887914" y="2441576"/>
            <a:ext cx="14287" cy="1597025"/>
          </a:xfrm>
          <a:prstGeom prst="line">
            <a:avLst/>
          </a:prstGeom>
          <a:noFill/>
          <a:ln w="19050" algn="ctr">
            <a:solidFill>
              <a:schemeClr val="tx1"/>
            </a:solidFill>
            <a:prstDash val="sysDash"/>
            <a:round/>
            <a:headEnd/>
            <a:tailEnd/>
          </a:ln>
          <a:extLst>
            <a:ext uri="{909E8E84-426E-40DD-AFC4-6F175D3DCCD1}">
              <a14:hiddenFill xmlns:a14="http://schemas.microsoft.com/office/drawing/2010/main">
                <a:noFill/>
              </a14:hiddenFill>
            </a:ext>
          </a:extLst>
        </p:spPr>
      </p:cxnSp>
      <p:sp>
        <p:nvSpPr>
          <p:cNvPr id="9227" name="TextBox 114">
            <a:extLst>
              <a:ext uri="{FF2B5EF4-FFF2-40B4-BE49-F238E27FC236}">
                <a16:creationId xmlns:a16="http://schemas.microsoft.com/office/drawing/2014/main" id="{F1435D80-AD47-46F4-BCAE-2C1BDE1FE39C}"/>
              </a:ext>
            </a:extLst>
          </p:cNvPr>
          <p:cNvSpPr txBox="1">
            <a:spLocks noChangeArrowheads="1"/>
          </p:cNvSpPr>
          <p:nvPr/>
        </p:nvSpPr>
        <p:spPr bwMode="auto">
          <a:xfrm>
            <a:off x="1765300" y="5594351"/>
            <a:ext cx="3581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mn-cs"/>
              </a:rPr>
              <a:t>Many thrust and normal faults on this section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mn-cs"/>
              </a:rPr>
              <a:t>are depicted as vertical due to the high degree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mn-cs"/>
              </a:rPr>
              <a:t>of vertical exaggeration (VE = 10.6 X)</a:t>
            </a:r>
          </a:p>
        </p:txBody>
      </p:sp>
      <p:sp>
        <p:nvSpPr>
          <p:cNvPr id="9228" name="TextBox 1">
            <a:extLst>
              <a:ext uri="{FF2B5EF4-FFF2-40B4-BE49-F238E27FC236}">
                <a16:creationId xmlns:a16="http://schemas.microsoft.com/office/drawing/2014/main" id="{F812DA30-43D0-4202-B55D-C8D5B59CD769}"/>
              </a:ext>
            </a:extLst>
          </p:cNvPr>
          <p:cNvSpPr txBox="1">
            <a:spLocks noChangeArrowheads="1"/>
          </p:cNvSpPr>
          <p:nvPr/>
        </p:nvSpPr>
        <p:spPr bwMode="auto">
          <a:xfrm>
            <a:off x="1579564" y="1095375"/>
            <a:ext cx="311308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mn-cs"/>
              </a:rPr>
              <a:t>The Central Basin Uplift is bounded by large thrusts on its SW side, therefore the antithetic faults on its NE side can be considered backthrusts.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mn-cs"/>
              </a:rPr>
              <a:t>Delaware Basin is twice as deep as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mn-cs"/>
              </a:rPr>
              <a:t>Midland Basin.  The Midland Basin is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mn-cs"/>
              </a:rPr>
              <a:t>piggy-back basin on the backlimb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mn-cs"/>
              </a:rPr>
              <a:t>Central Basin Uplift. </a:t>
            </a:r>
          </a:p>
        </p:txBody>
      </p:sp>
      <p:sp>
        <p:nvSpPr>
          <p:cNvPr id="9229" name="TextBox 60">
            <a:extLst>
              <a:ext uri="{FF2B5EF4-FFF2-40B4-BE49-F238E27FC236}">
                <a16:creationId xmlns:a16="http://schemas.microsoft.com/office/drawing/2014/main" id="{FEE48948-7E03-41F8-A90C-551757981220}"/>
              </a:ext>
            </a:extLst>
          </p:cNvPr>
          <p:cNvSpPr txBox="1">
            <a:spLocks noChangeArrowheads="1"/>
          </p:cNvSpPr>
          <p:nvPr/>
        </p:nvSpPr>
        <p:spPr bwMode="auto">
          <a:xfrm>
            <a:off x="6881813" y="576264"/>
            <a:ext cx="1293812"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 b="1" i="0" u="none" strike="noStrike" kern="1200" cap="none" spc="0" normalizeH="0" baseline="0" noProof="0">
                <a:ln>
                  <a:noFill/>
                </a:ln>
                <a:solidFill>
                  <a:prstClr val="black"/>
                </a:solidFill>
                <a:effectLst/>
                <a:uLnTx/>
                <a:uFillTx/>
                <a:latin typeface="Arial" panose="020B0604020202020204" pitchFamily="34" charset="0"/>
                <a:ea typeface="+mn-ea"/>
                <a:cs typeface="+mn-cs"/>
              </a:rPr>
              <a:t>Central Basin Platform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 b="1" i="0" u="none" strike="noStrike" kern="1200" cap="none" spc="0" normalizeH="0" baseline="0" noProof="0">
                <a:ln>
                  <a:noFill/>
                </a:ln>
                <a:solidFill>
                  <a:prstClr val="black"/>
                </a:solidFill>
                <a:effectLst/>
                <a:uLnTx/>
                <a:uFillTx/>
                <a:latin typeface="Arial" panose="020B0604020202020204" pitchFamily="34" charset="0"/>
                <a:ea typeface="+mn-ea"/>
                <a:cs typeface="+mn-cs"/>
              </a:rPr>
              <a:t>and Uplift</a:t>
            </a:r>
          </a:p>
        </p:txBody>
      </p:sp>
      <p:sp>
        <p:nvSpPr>
          <p:cNvPr id="9230" name="Slide Number Placeholder 1">
            <a:extLst>
              <a:ext uri="{FF2B5EF4-FFF2-40B4-BE49-F238E27FC236}">
                <a16:creationId xmlns:a16="http://schemas.microsoft.com/office/drawing/2014/main" id="{35ADFA7B-0840-4DC3-B70D-D385D98829DC}"/>
              </a:ext>
            </a:extLst>
          </p:cNvPr>
          <p:cNvSpPr>
            <a:spLocks noGrp="1"/>
          </p:cNvSpPr>
          <p:nvPr>
            <p:ph type="sldNum" sz="quarter" idx="12"/>
          </p:nvPr>
        </p:nvSpPr>
        <p:spPr>
          <a:xfrm>
            <a:off x="9448800" y="6339120"/>
            <a:ext cx="27432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(Tim Reed, unpublished)</a:t>
            </a:r>
          </a:p>
        </p:txBody>
      </p:sp>
    </p:spTree>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26">
            <a:extLst>
              <a:ext uri="{FF2B5EF4-FFF2-40B4-BE49-F238E27FC236}">
                <a16:creationId xmlns:a16="http://schemas.microsoft.com/office/drawing/2014/main" id="{AF4F4074-04D1-4402-9FF7-BF89654E153D}"/>
              </a:ext>
            </a:extLst>
          </p:cNvPr>
          <p:cNvSpPr txBox="1">
            <a:spLocks noChangeArrowheads="1"/>
          </p:cNvSpPr>
          <p:nvPr/>
        </p:nvSpPr>
        <p:spPr bwMode="auto">
          <a:xfrm>
            <a:off x="7823201" y="142875"/>
            <a:ext cx="3634289" cy="5847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dirty="0"/>
              <a:t>Generalized Tectonic Map of Permian Basin showing complex fault pattern</a:t>
            </a:r>
          </a:p>
        </p:txBody>
      </p:sp>
      <p:sp>
        <p:nvSpPr>
          <p:cNvPr id="11267" name="TextBox 1">
            <a:extLst>
              <a:ext uri="{FF2B5EF4-FFF2-40B4-BE49-F238E27FC236}">
                <a16:creationId xmlns:a16="http://schemas.microsoft.com/office/drawing/2014/main" id="{9EA5990B-F6B0-49A9-A720-F338C5410EA7}"/>
              </a:ext>
            </a:extLst>
          </p:cNvPr>
          <p:cNvSpPr txBox="1">
            <a:spLocks noChangeArrowheads="1"/>
          </p:cNvSpPr>
          <p:nvPr/>
        </p:nvSpPr>
        <p:spPr bwMode="auto">
          <a:xfrm>
            <a:off x="7738268" y="6034880"/>
            <a:ext cx="23225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900" b="1" dirty="0"/>
              <a:t>AB = </a:t>
            </a:r>
            <a:r>
              <a:rPr lang="en-US" altLang="en-US" sz="900" b="1" dirty="0" err="1"/>
              <a:t>Andector</a:t>
            </a:r>
            <a:r>
              <a:rPr lang="en-US" altLang="en-US" sz="900" b="1" dirty="0"/>
              <a:t> Block</a:t>
            </a:r>
          </a:p>
          <a:p>
            <a:pPr eaLnBrk="1" hangingPunct="1"/>
            <a:r>
              <a:rPr lang="en-US" altLang="en-US" sz="900" b="1" dirty="0"/>
              <a:t>FSB = Fort Stockton High Block</a:t>
            </a:r>
          </a:p>
          <a:p>
            <a:pPr eaLnBrk="1" hangingPunct="1"/>
            <a:r>
              <a:rPr lang="en-US" altLang="en-US" sz="900" b="1" dirty="0"/>
              <a:t>SH = Sand Hills Fault</a:t>
            </a:r>
          </a:p>
          <a:p>
            <a:pPr eaLnBrk="1" hangingPunct="1"/>
            <a:r>
              <a:rPr lang="en-US" altLang="en-US" sz="900" b="1" dirty="0"/>
              <a:t>P-GR = Puckett-Grey Ranch Fault Zone</a:t>
            </a:r>
          </a:p>
        </p:txBody>
      </p:sp>
      <p:grpSp>
        <p:nvGrpSpPr>
          <p:cNvPr id="11268" name="Group 7174">
            <a:extLst>
              <a:ext uri="{FF2B5EF4-FFF2-40B4-BE49-F238E27FC236}">
                <a16:creationId xmlns:a16="http://schemas.microsoft.com/office/drawing/2014/main" id="{3D4D4D51-C799-4E08-8A8F-8BF7CA30A893}"/>
              </a:ext>
            </a:extLst>
          </p:cNvPr>
          <p:cNvGrpSpPr>
            <a:grpSpLocks/>
          </p:cNvGrpSpPr>
          <p:nvPr/>
        </p:nvGrpSpPr>
        <p:grpSpPr bwMode="auto">
          <a:xfrm>
            <a:off x="1538289" y="9526"/>
            <a:ext cx="6226175" cy="6772275"/>
            <a:chOff x="14288" y="9525"/>
            <a:chExt cx="6226175" cy="6772275"/>
          </a:xfrm>
        </p:grpSpPr>
        <p:pic>
          <p:nvPicPr>
            <p:cNvPr id="11285" name="Picture 1" descr="Tai and Dorobek_Permian Basin Tectonic Map.jpg">
              <a:extLst>
                <a:ext uri="{FF2B5EF4-FFF2-40B4-BE49-F238E27FC236}">
                  <a16:creationId xmlns:a16="http://schemas.microsoft.com/office/drawing/2014/main" id="{242102B9-C2C1-40A9-9073-02F5465E5757}"/>
                </a:ext>
              </a:extLst>
            </p:cNvPr>
            <p:cNvPicPr>
              <a:picLocks noChangeAspect="1"/>
            </p:cNvPicPr>
            <p:nvPr/>
          </p:nvPicPr>
          <p:blipFill>
            <a:blip r:embed="rId2">
              <a:extLst>
                <a:ext uri="{28A0092B-C50C-407E-A947-70E740481C1C}">
                  <a14:useLocalDpi xmlns:a14="http://schemas.microsoft.com/office/drawing/2010/main" val="0"/>
                </a:ext>
              </a:extLst>
            </a:blip>
            <a:srcRect t="235" r="1427" b="18123"/>
            <a:stretch>
              <a:fillRect/>
            </a:stretch>
          </p:blipFill>
          <p:spPr bwMode="auto">
            <a:xfrm>
              <a:off x="14288" y="9525"/>
              <a:ext cx="6226175" cy="677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Isosceles Triangle 8">
              <a:extLst>
                <a:ext uri="{FF2B5EF4-FFF2-40B4-BE49-F238E27FC236}">
                  <a16:creationId xmlns:a16="http://schemas.microsoft.com/office/drawing/2014/main" id="{2265DA0B-9ACC-4D63-B166-E4CAD496B059}"/>
                </a:ext>
              </a:extLst>
            </p:cNvPr>
            <p:cNvSpPr/>
            <p:nvPr/>
          </p:nvSpPr>
          <p:spPr>
            <a:xfrm rot="3605811">
              <a:off x="1905000" y="2255838"/>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Isosceles Triangle 10">
              <a:extLst>
                <a:ext uri="{FF2B5EF4-FFF2-40B4-BE49-F238E27FC236}">
                  <a16:creationId xmlns:a16="http://schemas.microsoft.com/office/drawing/2014/main" id="{18BED2A7-6EF0-4DA9-998F-CDE1AB24537F}"/>
                </a:ext>
              </a:extLst>
            </p:cNvPr>
            <p:cNvSpPr/>
            <p:nvPr/>
          </p:nvSpPr>
          <p:spPr>
            <a:xfrm rot="3072821">
              <a:off x="1774825" y="2041526"/>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Isosceles Triangle 11">
              <a:extLst>
                <a:ext uri="{FF2B5EF4-FFF2-40B4-BE49-F238E27FC236}">
                  <a16:creationId xmlns:a16="http://schemas.microsoft.com/office/drawing/2014/main" id="{C6EBB667-2B4D-4CBB-8FDD-6DFDAED02074}"/>
                </a:ext>
              </a:extLst>
            </p:cNvPr>
            <p:cNvSpPr/>
            <p:nvPr/>
          </p:nvSpPr>
          <p:spPr>
            <a:xfrm rot="5400000">
              <a:off x="1673225" y="1839913"/>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Isosceles Triangle 12">
              <a:extLst>
                <a:ext uri="{FF2B5EF4-FFF2-40B4-BE49-F238E27FC236}">
                  <a16:creationId xmlns:a16="http://schemas.microsoft.com/office/drawing/2014/main" id="{22145DB7-7D4B-43A3-AF2F-C24B02D67A98}"/>
                </a:ext>
              </a:extLst>
            </p:cNvPr>
            <p:cNvSpPr/>
            <p:nvPr/>
          </p:nvSpPr>
          <p:spPr>
            <a:xfrm rot="5400000">
              <a:off x="2008981" y="2588420"/>
              <a:ext cx="66675" cy="6826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Isosceles Triangle 13">
              <a:extLst>
                <a:ext uri="{FF2B5EF4-FFF2-40B4-BE49-F238E27FC236}">
                  <a16:creationId xmlns:a16="http://schemas.microsoft.com/office/drawing/2014/main" id="{5D7F10CC-D5B9-410A-A1FC-DD3CCAAE3178}"/>
                </a:ext>
              </a:extLst>
            </p:cNvPr>
            <p:cNvSpPr/>
            <p:nvPr/>
          </p:nvSpPr>
          <p:spPr>
            <a:xfrm rot="4866201">
              <a:off x="2032794" y="2983706"/>
              <a:ext cx="66675" cy="6826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Isosceles Triangle 14">
              <a:extLst>
                <a:ext uri="{FF2B5EF4-FFF2-40B4-BE49-F238E27FC236}">
                  <a16:creationId xmlns:a16="http://schemas.microsoft.com/office/drawing/2014/main" id="{6995E667-5714-4AAE-AD20-08AECDE537E6}"/>
                </a:ext>
              </a:extLst>
            </p:cNvPr>
            <p:cNvSpPr/>
            <p:nvPr/>
          </p:nvSpPr>
          <p:spPr>
            <a:xfrm rot="5400000">
              <a:off x="2080419" y="3312319"/>
              <a:ext cx="66675" cy="6826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Isosceles Triangle 15">
              <a:extLst>
                <a:ext uri="{FF2B5EF4-FFF2-40B4-BE49-F238E27FC236}">
                  <a16:creationId xmlns:a16="http://schemas.microsoft.com/office/drawing/2014/main" id="{0FAD7ED1-6772-468F-A5D9-B21A828AC623}"/>
                </a:ext>
              </a:extLst>
            </p:cNvPr>
            <p:cNvSpPr/>
            <p:nvPr/>
          </p:nvSpPr>
          <p:spPr>
            <a:xfrm rot="3605811">
              <a:off x="2076450" y="3494088"/>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Isosceles Triangle 17">
              <a:extLst>
                <a:ext uri="{FF2B5EF4-FFF2-40B4-BE49-F238E27FC236}">
                  <a16:creationId xmlns:a16="http://schemas.microsoft.com/office/drawing/2014/main" id="{E9CE5721-E19F-47B3-B68C-F12B4C5275A5}"/>
                </a:ext>
              </a:extLst>
            </p:cNvPr>
            <p:cNvSpPr/>
            <p:nvPr/>
          </p:nvSpPr>
          <p:spPr>
            <a:xfrm rot="1273338">
              <a:off x="2222500" y="3600450"/>
              <a:ext cx="66675" cy="6826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Isosceles Triangle 18">
              <a:extLst>
                <a:ext uri="{FF2B5EF4-FFF2-40B4-BE49-F238E27FC236}">
                  <a16:creationId xmlns:a16="http://schemas.microsoft.com/office/drawing/2014/main" id="{EB88DB86-69A8-4761-9CA3-6CD59CA98A95}"/>
                </a:ext>
              </a:extLst>
            </p:cNvPr>
            <p:cNvSpPr/>
            <p:nvPr/>
          </p:nvSpPr>
          <p:spPr>
            <a:xfrm rot="13395110">
              <a:off x="2657475" y="3873500"/>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Isosceles Triangle 19">
              <a:extLst>
                <a:ext uri="{FF2B5EF4-FFF2-40B4-BE49-F238E27FC236}">
                  <a16:creationId xmlns:a16="http://schemas.microsoft.com/office/drawing/2014/main" id="{BC4327C1-D9C0-4710-BEC3-19E377E37905}"/>
                </a:ext>
              </a:extLst>
            </p:cNvPr>
            <p:cNvSpPr/>
            <p:nvPr/>
          </p:nvSpPr>
          <p:spPr>
            <a:xfrm rot="16500144">
              <a:off x="2713037" y="4027488"/>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Isosceles Triangle 20">
              <a:extLst>
                <a:ext uri="{FF2B5EF4-FFF2-40B4-BE49-F238E27FC236}">
                  <a16:creationId xmlns:a16="http://schemas.microsoft.com/office/drawing/2014/main" id="{47DFDB2E-AA20-4E36-B41C-DFECE3F70C4C}"/>
                </a:ext>
              </a:extLst>
            </p:cNvPr>
            <p:cNvSpPr/>
            <p:nvPr/>
          </p:nvSpPr>
          <p:spPr>
            <a:xfrm rot="5400000">
              <a:off x="2372519" y="3926681"/>
              <a:ext cx="66675" cy="6826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Isosceles Triangle 21">
              <a:extLst>
                <a:ext uri="{FF2B5EF4-FFF2-40B4-BE49-F238E27FC236}">
                  <a16:creationId xmlns:a16="http://schemas.microsoft.com/office/drawing/2014/main" id="{803CAA35-81A0-420C-9E2B-4C2FFA147580}"/>
                </a:ext>
              </a:extLst>
            </p:cNvPr>
            <p:cNvSpPr/>
            <p:nvPr/>
          </p:nvSpPr>
          <p:spPr>
            <a:xfrm rot="4397782">
              <a:off x="2388394" y="4212431"/>
              <a:ext cx="66675" cy="6826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Isosceles Triangle 22">
              <a:extLst>
                <a:ext uri="{FF2B5EF4-FFF2-40B4-BE49-F238E27FC236}">
                  <a16:creationId xmlns:a16="http://schemas.microsoft.com/office/drawing/2014/main" id="{FF8AF96B-A9E9-413B-ACE9-A20039A8B1EC}"/>
                </a:ext>
              </a:extLst>
            </p:cNvPr>
            <p:cNvSpPr/>
            <p:nvPr/>
          </p:nvSpPr>
          <p:spPr>
            <a:xfrm rot="13554654">
              <a:off x="2824162" y="4167188"/>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Isosceles Triangle 23">
              <a:extLst>
                <a:ext uri="{FF2B5EF4-FFF2-40B4-BE49-F238E27FC236}">
                  <a16:creationId xmlns:a16="http://schemas.microsoft.com/office/drawing/2014/main" id="{1A357D41-5075-426A-91DD-11F45369060A}"/>
                </a:ext>
              </a:extLst>
            </p:cNvPr>
            <p:cNvSpPr/>
            <p:nvPr/>
          </p:nvSpPr>
          <p:spPr>
            <a:xfrm rot="13486486">
              <a:off x="2974975" y="4297363"/>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Isosceles Triangle 24">
              <a:extLst>
                <a:ext uri="{FF2B5EF4-FFF2-40B4-BE49-F238E27FC236}">
                  <a16:creationId xmlns:a16="http://schemas.microsoft.com/office/drawing/2014/main" id="{23354DC0-1589-4E54-9B4E-E706BBB4CFCC}"/>
                </a:ext>
              </a:extLst>
            </p:cNvPr>
            <p:cNvSpPr/>
            <p:nvPr/>
          </p:nvSpPr>
          <p:spPr>
            <a:xfrm rot="13924338">
              <a:off x="2100262" y="2105026"/>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Isosceles Triangle 25">
              <a:extLst>
                <a:ext uri="{FF2B5EF4-FFF2-40B4-BE49-F238E27FC236}">
                  <a16:creationId xmlns:a16="http://schemas.microsoft.com/office/drawing/2014/main" id="{7481E6C7-AFA6-43DA-8D9B-B273416E6FA9}"/>
                </a:ext>
              </a:extLst>
            </p:cNvPr>
            <p:cNvSpPr/>
            <p:nvPr/>
          </p:nvSpPr>
          <p:spPr>
            <a:xfrm rot="12871808">
              <a:off x="2290763" y="2301875"/>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Isosceles Triangle 26">
              <a:extLst>
                <a:ext uri="{FF2B5EF4-FFF2-40B4-BE49-F238E27FC236}">
                  <a16:creationId xmlns:a16="http://schemas.microsoft.com/office/drawing/2014/main" id="{4891E729-B7A1-4278-97B9-595B936E6716}"/>
                </a:ext>
              </a:extLst>
            </p:cNvPr>
            <p:cNvSpPr/>
            <p:nvPr/>
          </p:nvSpPr>
          <p:spPr>
            <a:xfrm rot="13924338">
              <a:off x="2468562" y="2436813"/>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Isosceles Triangle 27">
              <a:extLst>
                <a:ext uri="{FF2B5EF4-FFF2-40B4-BE49-F238E27FC236}">
                  <a16:creationId xmlns:a16="http://schemas.microsoft.com/office/drawing/2014/main" id="{B4753243-CAED-4031-B0C0-61DB737D0136}"/>
                </a:ext>
              </a:extLst>
            </p:cNvPr>
            <p:cNvSpPr/>
            <p:nvPr/>
          </p:nvSpPr>
          <p:spPr>
            <a:xfrm rot="13924338">
              <a:off x="2516187" y="2640013"/>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Isosceles Triangle 28">
              <a:extLst>
                <a:ext uri="{FF2B5EF4-FFF2-40B4-BE49-F238E27FC236}">
                  <a16:creationId xmlns:a16="http://schemas.microsoft.com/office/drawing/2014/main" id="{8FF17608-8413-43E6-822E-63D43F24278B}"/>
                </a:ext>
              </a:extLst>
            </p:cNvPr>
            <p:cNvSpPr/>
            <p:nvPr/>
          </p:nvSpPr>
          <p:spPr>
            <a:xfrm rot="14985605">
              <a:off x="2949575" y="3802063"/>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Isosceles Triangle 29">
              <a:extLst>
                <a:ext uri="{FF2B5EF4-FFF2-40B4-BE49-F238E27FC236}">
                  <a16:creationId xmlns:a16="http://schemas.microsoft.com/office/drawing/2014/main" id="{DB78A4DF-C2F1-4C0E-83FD-FB40B27D16D0}"/>
                </a:ext>
              </a:extLst>
            </p:cNvPr>
            <p:cNvSpPr/>
            <p:nvPr/>
          </p:nvSpPr>
          <p:spPr>
            <a:xfrm rot="13924338">
              <a:off x="2651919" y="3512344"/>
              <a:ext cx="66675" cy="6826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Isosceles Triangle 30">
              <a:extLst>
                <a:ext uri="{FF2B5EF4-FFF2-40B4-BE49-F238E27FC236}">
                  <a16:creationId xmlns:a16="http://schemas.microsoft.com/office/drawing/2014/main" id="{E9D79371-B316-4FA6-82B8-9749D912FD2E}"/>
                </a:ext>
              </a:extLst>
            </p:cNvPr>
            <p:cNvSpPr/>
            <p:nvPr/>
          </p:nvSpPr>
          <p:spPr>
            <a:xfrm rot="15005535">
              <a:off x="3138487" y="4259263"/>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Isosceles Triangle 31">
              <a:extLst>
                <a:ext uri="{FF2B5EF4-FFF2-40B4-BE49-F238E27FC236}">
                  <a16:creationId xmlns:a16="http://schemas.microsoft.com/office/drawing/2014/main" id="{AABC442E-C1FB-4F5D-913A-B2677CDA5A32}"/>
                </a:ext>
              </a:extLst>
            </p:cNvPr>
            <p:cNvSpPr/>
            <p:nvPr/>
          </p:nvSpPr>
          <p:spPr>
            <a:xfrm rot="15684782">
              <a:off x="3099594" y="3967956"/>
              <a:ext cx="66675" cy="6826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Isosceles Triangle 32">
              <a:extLst>
                <a:ext uri="{FF2B5EF4-FFF2-40B4-BE49-F238E27FC236}">
                  <a16:creationId xmlns:a16="http://schemas.microsoft.com/office/drawing/2014/main" id="{22404B5F-7E57-4291-B6C9-0DD81EBE1914}"/>
                </a:ext>
              </a:extLst>
            </p:cNvPr>
            <p:cNvSpPr/>
            <p:nvPr/>
          </p:nvSpPr>
          <p:spPr>
            <a:xfrm rot="16500144">
              <a:off x="2667794" y="4352131"/>
              <a:ext cx="66675" cy="6826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Isosceles Triangle 33">
              <a:extLst>
                <a:ext uri="{FF2B5EF4-FFF2-40B4-BE49-F238E27FC236}">
                  <a16:creationId xmlns:a16="http://schemas.microsoft.com/office/drawing/2014/main" id="{9F17BEBF-3DE1-420E-8130-AFA5CFF67E00}"/>
                </a:ext>
              </a:extLst>
            </p:cNvPr>
            <p:cNvSpPr/>
            <p:nvPr/>
          </p:nvSpPr>
          <p:spPr>
            <a:xfrm rot="4397782">
              <a:off x="2455069" y="4541044"/>
              <a:ext cx="66675" cy="6826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Isosceles Triangle 34">
              <a:extLst>
                <a:ext uri="{FF2B5EF4-FFF2-40B4-BE49-F238E27FC236}">
                  <a16:creationId xmlns:a16="http://schemas.microsoft.com/office/drawing/2014/main" id="{BDB35E05-F014-494B-A34D-FC94F896D5F3}"/>
                </a:ext>
              </a:extLst>
            </p:cNvPr>
            <p:cNvSpPr/>
            <p:nvPr/>
          </p:nvSpPr>
          <p:spPr>
            <a:xfrm rot="3001248">
              <a:off x="2563812" y="4692651"/>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Isosceles Triangle 35">
              <a:extLst>
                <a:ext uri="{FF2B5EF4-FFF2-40B4-BE49-F238E27FC236}">
                  <a16:creationId xmlns:a16="http://schemas.microsoft.com/office/drawing/2014/main" id="{F4A6C1E0-3416-441E-9019-3B03F7920AF4}"/>
                </a:ext>
              </a:extLst>
            </p:cNvPr>
            <p:cNvSpPr/>
            <p:nvPr/>
          </p:nvSpPr>
          <p:spPr>
            <a:xfrm rot="1970664">
              <a:off x="2703513" y="4833938"/>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Isosceles Triangle 36">
              <a:extLst>
                <a:ext uri="{FF2B5EF4-FFF2-40B4-BE49-F238E27FC236}">
                  <a16:creationId xmlns:a16="http://schemas.microsoft.com/office/drawing/2014/main" id="{6EC49A29-7A17-4D49-B26E-F4147CCEC22C}"/>
                </a:ext>
              </a:extLst>
            </p:cNvPr>
            <p:cNvSpPr/>
            <p:nvPr/>
          </p:nvSpPr>
          <p:spPr>
            <a:xfrm rot="3691406">
              <a:off x="2800350" y="5019676"/>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Isosceles Triangle 37">
              <a:extLst>
                <a:ext uri="{FF2B5EF4-FFF2-40B4-BE49-F238E27FC236}">
                  <a16:creationId xmlns:a16="http://schemas.microsoft.com/office/drawing/2014/main" id="{1E00ACEC-1D12-45E8-91F7-FD4E1E424EDA}"/>
                </a:ext>
              </a:extLst>
            </p:cNvPr>
            <p:cNvSpPr/>
            <p:nvPr/>
          </p:nvSpPr>
          <p:spPr>
            <a:xfrm rot="15005535">
              <a:off x="3264694" y="4499769"/>
              <a:ext cx="66675" cy="6826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Isosceles Triangle 39">
              <a:extLst>
                <a:ext uri="{FF2B5EF4-FFF2-40B4-BE49-F238E27FC236}">
                  <a16:creationId xmlns:a16="http://schemas.microsoft.com/office/drawing/2014/main" id="{79863CDE-E79F-47FE-8366-62DFE7E34F24}"/>
                </a:ext>
              </a:extLst>
            </p:cNvPr>
            <p:cNvSpPr/>
            <p:nvPr/>
          </p:nvSpPr>
          <p:spPr>
            <a:xfrm rot="15005535">
              <a:off x="3448050" y="4670426"/>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Isosceles Triangle 40">
              <a:extLst>
                <a:ext uri="{FF2B5EF4-FFF2-40B4-BE49-F238E27FC236}">
                  <a16:creationId xmlns:a16="http://schemas.microsoft.com/office/drawing/2014/main" id="{A783DA3A-276D-4DBD-928C-6A770707A0AC}"/>
                </a:ext>
              </a:extLst>
            </p:cNvPr>
            <p:cNvSpPr/>
            <p:nvPr/>
          </p:nvSpPr>
          <p:spPr>
            <a:xfrm rot="3531681">
              <a:off x="2870200" y="5330826"/>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Isosceles Triangle 42">
              <a:extLst>
                <a:ext uri="{FF2B5EF4-FFF2-40B4-BE49-F238E27FC236}">
                  <a16:creationId xmlns:a16="http://schemas.microsoft.com/office/drawing/2014/main" id="{5858AD95-BA4A-4A46-AD38-F0ABA3748923}"/>
                </a:ext>
              </a:extLst>
            </p:cNvPr>
            <p:cNvSpPr/>
            <p:nvPr/>
          </p:nvSpPr>
          <p:spPr>
            <a:xfrm rot="3777858">
              <a:off x="2967037" y="5575301"/>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Freeform 3">
              <a:extLst>
                <a:ext uri="{FF2B5EF4-FFF2-40B4-BE49-F238E27FC236}">
                  <a16:creationId xmlns:a16="http://schemas.microsoft.com/office/drawing/2014/main" id="{900AB614-29FE-4AD1-9E23-F94337E77CEA}"/>
                </a:ext>
              </a:extLst>
            </p:cNvPr>
            <p:cNvSpPr/>
            <p:nvPr/>
          </p:nvSpPr>
          <p:spPr>
            <a:xfrm>
              <a:off x="3025775" y="5719763"/>
              <a:ext cx="476250" cy="444500"/>
            </a:xfrm>
            <a:custGeom>
              <a:avLst/>
              <a:gdLst>
                <a:gd name="connsiteX0" fmla="*/ 0 w 476250"/>
                <a:gd name="connsiteY0" fmla="*/ 0 h 445293"/>
                <a:gd name="connsiteX1" fmla="*/ 30956 w 476250"/>
                <a:gd name="connsiteY1" fmla="*/ 104775 h 445293"/>
                <a:gd name="connsiteX2" fmla="*/ 33337 w 476250"/>
                <a:gd name="connsiteY2" fmla="*/ 140493 h 445293"/>
                <a:gd name="connsiteX3" fmla="*/ 133350 w 476250"/>
                <a:gd name="connsiteY3" fmla="*/ 250031 h 445293"/>
                <a:gd name="connsiteX4" fmla="*/ 200025 w 476250"/>
                <a:gd name="connsiteY4" fmla="*/ 357187 h 445293"/>
                <a:gd name="connsiteX5" fmla="*/ 283369 w 476250"/>
                <a:gd name="connsiteY5" fmla="*/ 397668 h 445293"/>
                <a:gd name="connsiteX6" fmla="*/ 476250 w 476250"/>
                <a:gd name="connsiteY6" fmla="*/ 445293 h 445293"/>
                <a:gd name="connsiteX0" fmla="*/ 0 w 476250"/>
                <a:gd name="connsiteY0" fmla="*/ 0 h 445293"/>
                <a:gd name="connsiteX1" fmla="*/ 30956 w 476250"/>
                <a:gd name="connsiteY1" fmla="*/ 104775 h 445293"/>
                <a:gd name="connsiteX2" fmla="*/ 33337 w 476250"/>
                <a:gd name="connsiteY2" fmla="*/ 140493 h 445293"/>
                <a:gd name="connsiteX3" fmla="*/ 104775 w 476250"/>
                <a:gd name="connsiteY3" fmla="*/ 261937 h 445293"/>
                <a:gd name="connsiteX4" fmla="*/ 200025 w 476250"/>
                <a:gd name="connsiteY4" fmla="*/ 357187 h 445293"/>
                <a:gd name="connsiteX5" fmla="*/ 283369 w 476250"/>
                <a:gd name="connsiteY5" fmla="*/ 397668 h 445293"/>
                <a:gd name="connsiteX6" fmla="*/ 476250 w 476250"/>
                <a:gd name="connsiteY6" fmla="*/ 445293 h 445293"/>
                <a:gd name="connsiteX0" fmla="*/ 0 w 476250"/>
                <a:gd name="connsiteY0" fmla="*/ 0 h 445293"/>
                <a:gd name="connsiteX1" fmla="*/ 30956 w 476250"/>
                <a:gd name="connsiteY1" fmla="*/ 104775 h 445293"/>
                <a:gd name="connsiteX2" fmla="*/ 104775 w 476250"/>
                <a:gd name="connsiteY2" fmla="*/ 261937 h 445293"/>
                <a:gd name="connsiteX3" fmla="*/ 200025 w 476250"/>
                <a:gd name="connsiteY3" fmla="*/ 357187 h 445293"/>
                <a:gd name="connsiteX4" fmla="*/ 283369 w 476250"/>
                <a:gd name="connsiteY4" fmla="*/ 397668 h 445293"/>
                <a:gd name="connsiteX5" fmla="*/ 476250 w 476250"/>
                <a:gd name="connsiteY5" fmla="*/ 445293 h 445293"/>
                <a:gd name="connsiteX0" fmla="*/ 0 w 476250"/>
                <a:gd name="connsiteY0" fmla="*/ 0 h 445293"/>
                <a:gd name="connsiteX1" fmla="*/ 30956 w 476250"/>
                <a:gd name="connsiteY1" fmla="*/ 104775 h 445293"/>
                <a:gd name="connsiteX2" fmla="*/ 104775 w 476250"/>
                <a:gd name="connsiteY2" fmla="*/ 261937 h 445293"/>
                <a:gd name="connsiteX3" fmla="*/ 142875 w 476250"/>
                <a:gd name="connsiteY3" fmla="*/ 311943 h 445293"/>
                <a:gd name="connsiteX4" fmla="*/ 200025 w 476250"/>
                <a:gd name="connsiteY4" fmla="*/ 357187 h 445293"/>
                <a:gd name="connsiteX5" fmla="*/ 283369 w 476250"/>
                <a:gd name="connsiteY5" fmla="*/ 397668 h 445293"/>
                <a:gd name="connsiteX6" fmla="*/ 476250 w 476250"/>
                <a:gd name="connsiteY6" fmla="*/ 445293 h 445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0" h="445293">
                  <a:moveTo>
                    <a:pt x="0" y="0"/>
                  </a:moveTo>
                  <a:lnTo>
                    <a:pt x="30956" y="104775"/>
                  </a:lnTo>
                  <a:cubicBezTo>
                    <a:pt x="48418" y="148431"/>
                    <a:pt x="76597" y="219868"/>
                    <a:pt x="104775" y="261937"/>
                  </a:cubicBezTo>
                  <a:cubicBezTo>
                    <a:pt x="119856" y="275431"/>
                    <a:pt x="127794" y="298449"/>
                    <a:pt x="142875" y="311943"/>
                  </a:cubicBezTo>
                  <a:lnTo>
                    <a:pt x="200025" y="357187"/>
                  </a:lnTo>
                  <a:lnTo>
                    <a:pt x="283369" y="397668"/>
                  </a:lnTo>
                  <a:lnTo>
                    <a:pt x="476250" y="445293"/>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Isosceles Triangle 44">
              <a:extLst>
                <a:ext uri="{FF2B5EF4-FFF2-40B4-BE49-F238E27FC236}">
                  <a16:creationId xmlns:a16="http://schemas.microsoft.com/office/drawing/2014/main" id="{1891861E-2A56-4D6C-823B-34F6103CC35B}"/>
                </a:ext>
              </a:extLst>
            </p:cNvPr>
            <p:cNvSpPr/>
            <p:nvPr/>
          </p:nvSpPr>
          <p:spPr>
            <a:xfrm rot="3777858">
              <a:off x="3078956" y="5826920"/>
              <a:ext cx="66675" cy="6826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Freeform 4">
              <a:extLst>
                <a:ext uri="{FF2B5EF4-FFF2-40B4-BE49-F238E27FC236}">
                  <a16:creationId xmlns:a16="http://schemas.microsoft.com/office/drawing/2014/main" id="{24B302B0-D2B2-413E-A507-667F681EB4F4}"/>
                </a:ext>
              </a:extLst>
            </p:cNvPr>
            <p:cNvSpPr/>
            <p:nvPr/>
          </p:nvSpPr>
          <p:spPr>
            <a:xfrm>
              <a:off x="3268663" y="6102350"/>
              <a:ext cx="431800" cy="352425"/>
            </a:xfrm>
            <a:custGeom>
              <a:avLst/>
              <a:gdLst>
                <a:gd name="connsiteX0" fmla="*/ 0 w 402432"/>
                <a:gd name="connsiteY0" fmla="*/ 0 h 335756"/>
                <a:gd name="connsiteX1" fmla="*/ 61913 w 402432"/>
                <a:gd name="connsiteY1" fmla="*/ 116681 h 335756"/>
                <a:gd name="connsiteX2" fmla="*/ 138113 w 402432"/>
                <a:gd name="connsiteY2" fmla="*/ 209550 h 335756"/>
                <a:gd name="connsiteX3" fmla="*/ 273844 w 402432"/>
                <a:gd name="connsiteY3" fmla="*/ 297656 h 335756"/>
                <a:gd name="connsiteX4" fmla="*/ 402432 w 402432"/>
                <a:gd name="connsiteY4" fmla="*/ 335756 h 335756"/>
                <a:gd name="connsiteX0" fmla="*/ 0 w 402432"/>
                <a:gd name="connsiteY0" fmla="*/ 0 h 335756"/>
                <a:gd name="connsiteX1" fmla="*/ 61913 w 402432"/>
                <a:gd name="connsiteY1" fmla="*/ 116681 h 335756"/>
                <a:gd name="connsiteX2" fmla="*/ 138113 w 402432"/>
                <a:gd name="connsiteY2" fmla="*/ 209550 h 335756"/>
                <a:gd name="connsiteX3" fmla="*/ 188119 w 402432"/>
                <a:gd name="connsiteY3" fmla="*/ 254793 h 335756"/>
                <a:gd name="connsiteX4" fmla="*/ 273844 w 402432"/>
                <a:gd name="connsiteY4" fmla="*/ 297656 h 335756"/>
                <a:gd name="connsiteX5" fmla="*/ 402432 w 402432"/>
                <a:gd name="connsiteY5" fmla="*/ 335756 h 335756"/>
                <a:gd name="connsiteX0" fmla="*/ 0 w 431007"/>
                <a:gd name="connsiteY0" fmla="*/ 0 h 352425"/>
                <a:gd name="connsiteX1" fmla="*/ 90488 w 431007"/>
                <a:gd name="connsiteY1" fmla="*/ 133350 h 352425"/>
                <a:gd name="connsiteX2" fmla="*/ 166688 w 431007"/>
                <a:gd name="connsiteY2" fmla="*/ 226219 h 352425"/>
                <a:gd name="connsiteX3" fmla="*/ 216694 w 431007"/>
                <a:gd name="connsiteY3" fmla="*/ 271462 h 352425"/>
                <a:gd name="connsiteX4" fmla="*/ 302419 w 431007"/>
                <a:gd name="connsiteY4" fmla="*/ 314325 h 352425"/>
                <a:gd name="connsiteX5" fmla="*/ 431007 w 431007"/>
                <a:gd name="connsiteY5" fmla="*/ 35242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007" h="352425">
                  <a:moveTo>
                    <a:pt x="0" y="0"/>
                  </a:moveTo>
                  <a:lnTo>
                    <a:pt x="90488" y="133350"/>
                  </a:lnTo>
                  <a:lnTo>
                    <a:pt x="166688" y="226219"/>
                  </a:lnTo>
                  <a:cubicBezTo>
                    <a:pt x="188913" y="241300"/>
                    <a:pt x="194469" y="256381"/>
                    <a:pt x="216694" y="271462"/>
                  </a:cubicBezTo>
                  <a:lnTo>
                    <a:pt x="302419" y="314325"/>
                  </a:lnTo>
                  <a:lnTo>
                    <a:pt x="431007" y="352425"/>
                  </a:lnTo>
                </a:path>
              </a:pathLst>
            </a:cu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Isosceles Triangle 46">
              <a:extLst>
                <a:ext uri="{FF2B5EF4-FFF2-40B4-BE49-F238E27FC236}">
                  <a16:creationId xmlns:a16="http://schemas.microsoft.com/office/drawing/2014/main" id="{703FB874-C106-47D1-B151-9E37889262BB}"/>
                </a:ext>
              </a:extLst>
            </p:cNvPr>
            <p:cNvSpPr/>
            <p:nvPr/>
          </p:nvSpPr>
          <p:spPr>
            <a:xfrm rot="2788498">
              <a:off x="3195637" y="6000751"/>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Isosceles Triangle 47">
              <a:extLst>
                <a:ext uri="{FF2B5EF4-FFF2-40B4-BE49-F238E27FC236}">
                  <a16:creationId xmlns:a16="http://schemas.microsoft.com/office/drawing/2014/main" id="{66E6AE72-C165-44B7-AC07-B810C295C612}"/>
                </a:ext>
              </a:extLst>
            </p:cNvPr>
            <p:cNvSpPr/>
            <p:nvPr/>
          </p:nvSpPr>
          <p:spPr>
            <a:xfrm rot="2788498">
              <a:off x="3361531" y="6196807"/>
              <a:ext cx="66675" cy="6826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Isosceles Triangle 48">
              <a:extLst>
                <a:ext uri="{FF2B5EF4-FFF2-40B4-BE49-F238E27FC236}">
                  <a16:creationId xmlns:a16="http://schemas.microsoft.com/office/drawing/2014/main" id="{F6A7ED03-2DBF-4CE6-BBC5-08CFC9CC8B4F}"/>
                </a:ext>
              </a:extLst>
            </p:cNvPr>
            <p:cNvSpPr/>
            <p:nvPr/>
          </p:nvSpPr>
          <p:spPr>
            <a:xfrm rot="1870177">
              <a:off x="3497263" y="6327775"/>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6" name="Freeform 5">
              <a:extLst>
                <a:ext uri="{FF2B5EF4-FFF2-40B4-BE49-F238E27FC236}">
                  <a16:creationId xmlns:a16="http://schemas.microsoft.com/office/drawing/2014/main" id="{476EFB10-FA67-416D-8C3F-2477E52B1339}"/>
                </a:ext>
              </a:extLst>
            </p:cNvPr>
            <p:cNvSpPr/>
            <p:nvPr/>
          </p:nvSpPr>
          <p:spPr>
            <a:xfrm>
              <a:off x="3127375" y="4772025"/>
              <a:ext cx="220663" cy="57150"/>
            </a:xfrm>
            <a:custGeom>
              <a:avLst/>
              <a:gdLst>
                <a:gd name="connsiteX0" fmla="*/ 221456 w 221456"/>
                <a:gd name="connsiteY0" fmla="*/ 9525 h 57150"/>
                <a:gd name="connsiteX1" fmla="*/ 0 w 221456"/>
                <a:gd name="connsiteY1" fmla="*/ 57150 h 57150"/>
                <a:gd name="connsiteX2" fmla="*/ 69056 w 221456"/>
                <a:gd name="connsiteY2" fmla="*/ 0 h 57150"/>
              </a:gdLst>
              <a:ahLst/>
              <a:cxnLst>
                <a:cxn ang="0">
                  <a:pos x="connsiteX0" y="connsiteY0"/>
                </a:cxn>
                <a:cxn ang="0">
                  <a:pos x="connsiteX1" y="connsiteY1"/>
                </a:cxn>
                <a:cxn ang="0">
                  <a:pos x="connsiteX2" y="connsiteY2"/>
                </a:cxn>
              </a:cxnLst>
              <a:rect l="l" t="t" r="r" b="b"/>
              <a:pathLst>
                <a:path w="221456" h="57150">
                  <a:moveTo>
                    <a:pt x="221456" y="9525"/>
                  </a:moveTo>
                  <a:lnTo>
                    <a:pt x="0" y="57150"/>
                  </a:lnTo>
                  <a:lnTo>
                    <a:pt x="69056"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Freeform 50">
              <a:extLst>
                <a:ext uri="{FF2B5EF4-FFF2-40B4-BE49-F238E27FC236}">
                  <a16:creationId xmlns:a16="http://schemas.microsoft.com/office/drawing/2014/main" id="{18FCDEE3-6C61-473C-870D-6C5DE937F8EE}"/>
                </a:ext>
              </a:extLst>
            </p:cNvPr>
            <p:cNvSpPr/>
            <p:nvPr/>
          </p:nvSpPr>
          <p:spPr>
            <a:xfrm rot="1830247">
              <a:off x="3314700" y="6073775"/>
              <a:ext cx="150813" cy="44450"/>
            </a:xfrm>
            <a:custGeom>
              <a:avLst/>
              <a:gdLst>
                <a:gd name="connsiteX0" fmla="*/ 221456 w 221456"/>
                <a:gd name="connsiteY0" fmla="*/ 9525 h 57150"/>
                <a:gd name="connsiteX1" fmla="*/ 0 w 221456"/>
                <a:gd name="connsiteY1" fmla="*/ 57150 h 57150"/>
                <a:gd name="connsiteX2" fmla="*/ 69056 w 221456"/>
                <a:gd name="connsiteY2" fmla="*/ 0 h 57150"/>
              </a:gdLst>
              <a:ahLst/>
              <a:cxnLst>
                <a:cxn ang="0">
                  <a:pos x="connsiteX0" y="connsiteY0"/>
                </a:cxn>
                <a:cxn ang="0">
                  <a:pos x="connsiteX1" y="connsiteY1"/>
                </a:cxn>
                <a:cxn ang="0">
                  <a:pos x="connsiteX2" y="connsiteY2"/>
                </a:cxn>
              </a:cxnLst>
              <a:rect l="l" t="t" r="r" b="b"/>
              <a:pathLst>
                <a:path w="221456" h="57150">
                  <a:moveTo>
                    <a:pt x="221456" y="9525"/>
                  </a:moveTo>
                  <a:lnTo>
                    <a:pt x="0" y="57150"/>
                  </a:lnTo>
                  <a:lnTo>
                    <a:pt x="69056"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 name="Freeform 51">
              <a:extLst>
                <a:ext uri="{FF2B5EF4-FFF2-40B4-BE49-F238E27FC236}">
                  <a16:creationId xmlns:a16="http://schemas.microsoft.com/office/drawing/2014/main" id="{5F850869-03D1-479E-9D79-0E522838A20B}"/>
                </a:ext>
              </a:extLst>
            </p:cNvPr>
            <p:cNvSpPr/>
            <p:nvPr/>
          </p:nvSpPr>
          <p:spPr>
            <a:xfrm rot="2243769">
              <a:off x="3517900" y="5627688"/>
              <a:ext cx="220663" cy="57150"/>
            </a:xfrm>
            <a:custGeom>
              <a:avLst/>
              <a:gdLst>
                <a:gd name="connsiteX0" fmla="*/ 221456 w 221456"/>
                <a:gd name="connsiteY0" fmla="*/ 9525 h 57150"/>
                <a:gd name="connsiteX1" fmla="*/ 0 w 221456"/>
                <a:gd name="connsiteY1" fmla="*/ 57150 h 57150"/>
                <a:gd name="connsiteX2" fmla="*/ 69056 w 221456"/>
                <a:gd name="connsiteY2" fmla="*/ 0 h 57150"/>
              </a:gdLst>
              <a:ahLst/>
              <a:cxnLst>
                <a:cxn ang="0">
                  <a:pos x="connsiteX0" y="connsiteY0"/>
                </a:cxn>
                <a:cxn ang="0">
                  <a:pos x="connsiteX1" y="connsiteY1"/>
                </a:cxn>
                <a:cxn ang="0">
                  <a:pos x="connsiteX2" y="connsiteY2"/>
                </a:cxn>
              </a:cxnLst>
              <a:rect l="l" t="t" r="r" b="b"/>
              <a:pathLst>
                <a:path w="221456" h="57150">
                  <a:moveTo>
                    <a:pt x="221456" y="9525"/>
                  </a:moveTo>
                  <a:lnTo>
                    <a:pt x="0" y="57150"/>
                  </a:lnTo>
                  <a:lnTo>
                    <a:pt x="69056"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53" name="Freeform 52">
              <a:extLst>
                <a:ext uri="{FF2B5EF4-FFF2-40B4-BE49-F238E27FC236}">
                  <a16:creationId xmlns:a16="http://schemas.microsoft.com/office/drawing/2014/main" id="{11E7BB55-AF7E-4C28-A9FA-5B6742BADAB4}"/>
                </a:ext>
              </a:extLst>
            </p:cNvPr>
            <p:cNvSpPr/>
            <p:nvPr/>
          </p:nvSpPr>
          <p:spPr>
            <a:xfrm rot="13638155">
              <a:off x="3510756" y="5777707"/>
              <a:ext cx="220663" cy="57150"/>
            </a:xfrm>
            <a:custGeom>
              <a:avLst/>
              <a:gdLst>
                <a:gd name="connsiteX0" fmla="*/ 221456 w 221456"/>
                <a:gd name="connsiteY0" fmla="*/ 9525 h 57150"/>
                <a:gd name="connsiteX1" fmla="*/ 0 w 221456"/>
                <a:gd name="connsiteY1" fmla="*/ 57150 h 57150"/>
                <a:gd name="connsiteX2" fmla="*/ 69056 w 221456"/>
                <a:gd name="connsiteY2" fmla="*/ 0 h 57150"/>
              </a:gdLst>
              <a:ahLst/>
              <a:cxnLst>
                <a:cxn ang="0">
                  <a:pos x="connsiteX0" y="connsiteY0"/>
                </a:cxn>
                <a:cxn ang="0">
                  <a:pos x="connsiteX1" y="connsiteY1"/>
                </a:cxn>
                <a:cxn ang="0">
                  <a:pos x="connsiteX2" y="connsiteY2"/>
                </a:cxn>
              </a:cxnLst>
              <a:rect l="l" t="t" r="r" b="b"/>
              <a:pathLst>
                <a:path w="221456" h="57150">
                  <a:moveTo>
                    <a:pt x="221456" y="9525"/>
                  </a:moveTo>
                  <a:lnTo>
                    <a:pt x="0" y="57150"/>
                  </a:lnTo>
                  <a:lnTo>
                    <a:pt x="69056"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54" name="Freeform 53">
              <a:extLst>
                <a:ext uri="{FF2B5EF4-FFF2-40B4-BE49-F238E27FC236}">
                  <a16:creationId xmlns:a16="http://schemas.microsoft.com/office/drawing/2014/main" id="{79ACCE57-DEBD-4441-8B35-193950B0C7B1}"/>
                </a:ext>
              </a:extLst>
            </p:cNvPr>
            <p:cNvSpPr/>
            <p:nvPr/>
          </p:nvSpPr>
          <p:spPr>
            <a:xfrm rot="10427428">
              <a:off x="3179763" y="4879975"/>
              <a:ext cx="220662" cy="57150"/>
            </a:xfrm>
            <a:custGeom>
              <a:avLst/>
              <a:gdLst>
                <a:gd name="connsiteX0" fmla="*/ 221456 w 221456"/>
                <a:gd name="connsiteY0" fmla="*/ 9525 h 57150"/>
                <a:gd name="connsiteX1" fmla="*/ 0 w 221456"/>
                <a:gd name="connsiteY1" fmla="*/ 57150 h 57150"/>
                <a:gd name="connsiteX2" fmla="*/ 69056 w 221456"/>
                <a:gd name="connsiteY2" fmla="*/ 0 h 57150"/>
              </a:gdLst>
              <a:ahLst/>
              <a:cxnLst>
                <a:cxn ang="0">
                  <a:pos x="connsiteX0" y="connsiteY0"/>
                </a:cxn>
                <a:cxn ang="0">
                  <a:pos x="connsiteX1" y="connsiteY1"/>
                </a:cxn>
                <a:cxn ang="0">
                  <a:pos x="connsiteX2" y="connsiteY2"/>
                </a:cxn>
              </a:cxnLst>
              <a:rect l="l" t="t" r="r" b="b"/>
              <a:pathLst>
                <a:path w="221456" h="57150">
                  <a:moveTo>
                    <a:pt x="221456" y="9525"/>
                  </a:moveTo>
                  <a:lnTo>
                    <a:pt x="0" y="57150"/>
                  </a:lnTo>
                  <a:lnTo>
                    <a:pt x="69056"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11328" name="TextBox 6">
              <a:extLst>
                <a:ext uri="{FF2B5EF4-FFF2-40B4-BE49-F238E27FC236}">
                  <a16:creationId xmlns:a16="http://schemas.microsoft.com/office/drawing/2014/main" id="{4D03DA69-7D40-417D-A21C-156F9A711319}"/>
                </a:ext>
              </a:extLst>
            </p:cNvPr>
            <p:cNvSpPr txBox="1">
              <a:spLocks noChangeArrowheads="1"/>
            </p:cNvSpPr>
            <p:nvPr/>
          </p:nvSpPr>
          <p:spPr bwMode="auto">
            <a:xfrm>
              <a:off x="2899629" y="4728152"/>
              <a:ext cx="25840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800" b="1" i="1"/>
                <a:t>U</a:t>
              </a:r>
            </a:p>
          </p:txBody>
        </p:sp>
        <p:sp>
          <p:nvSpPr>
            <p:cNvPr id="11329" name="TextBox 55">
              <a:extLst>
                <a:ext uri="{FF2B5EF4-FFF2-40B4-BE49-F238E27FC236}">
                  <a16:creationId xmlns:a16="http://schemas.microsoft.com/office/drawing/2014/main" id="{9A1F5FDA-9459-43B4-B1BA-E1EE463D56C9}"/>
                </a:ext>
              </a:extLst>
            </p:cNvPr>
            <p:cNvSpPr txBox="1">
              <a:spLocks noChangeArrowheads="1"/>
            </p:cNvSpPr>
            <p:nvPr/>
          </p:nvSpPr>
          <p:spPr bwMode="auto">
            <a:xfrm>
              <a:off x="2985052" y="4868646"/>
              <a:ext cx="25840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800" b="1" i="1"/>
                <a:t>D</a:t>
              </a:r>
            </a:p>
          </p:txBody>
        </p:sp>
        <p:sp>
          <p:nvSpPr>
            <p:cNvPr id="11330" name="TextBox 56">
              <a:extLst>
                <a:ext uri="{FF2B5EF4-FFF2-40B4-BE49-F238E27FC236}">
                  <a16:creationId xmlns:a16="http://schemas.microsoft.com/office/drawing/2014/main" id="{430645C1-15E5-42F5-992B-61D5FAE9AFB7}"/>
                </a:ext>
              </a:extLst>
            </p:cNvPr>
            <p:cNvSpPr txBox="1">
              <a:spLocks noChangeArrowheads="1"/>
            </p:cNvSpPr>
            <p:nvPr/>
          </p:nvSpPr>
          <p:spPr bwMode="auto">
            <a:xfrm>
              <a:off x="3886200" y="4425994"/>
              <a:ext cx="25840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800" b="1" i="1"/>
                <a:t>U</a:t>
              </a:r>
            </a:p>
          </p:txBody>
        </p:sp>
        <p:sp>
          <p:nvSpPr>
            <p:cNvPr id="11331" name="TextBox 57">
              <a:extLst>
                <a:ext uri="{FF2B5EF4-FFF2-40B4-BE49-F238E27FC236}">
                  <a16:creationId xmlns:a16="http://schemas.microsoft.com/office/drawing/2014/main" id="{088563D5-CEAF-4F7F-AB73-67B015669E37}"/>
                </a:ext>
              </a:extLst>
            </p:cNvPr>
            <p:cNvSpPr txBox="1">
              <a:spLocks noChangeArrowheads="1"/>
            </p:cNvSpPr>
            <p:nvPr/>
          </p:nvSpPr>
          <p:spPr bwMode="auto">
            <a:xfrm>
              <a:off x="3390055" y="4345527"/>
              <a:ext cx="25840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800" b="1" i="1"/>
                <a:t>U</a:t>
              </a:r>
            </a:p>
          </p:txBody>
        </p:sp>
        <p:sp>
          <p:nvSpPr>
            <p:cNvPr id="11332" name="TextBox 58">
              <a:extLst>
                <a:ext uri="{FF2B5EF4-FFF2-40B4-BE49-F238E27FC236}">
                  <a16:creationId xmlns:a16="http://schemas.microsoft.com/office/drawing/2014/main" id="{6DC13BDC-1473-426E-A9D8-92E2A37D21F1}"/>
                </a:ext>
              </a:extLst>
            </p:cNvPr>
            <p:cNvSpPr txBox="1">
              <a:spLocks noChangeArrowheads="1"/>
            </p:cNvSpPr>
            <p:nvPr/>
          </p:nvSpPr>
          <p:spPr bwMode="auto">
            <a:xfrm>
              <a:off x="3909398" y="4900897"/>
              <a:ext cx="25840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800" b="1" i="1"/>
                <a:t>U</a:t>
              </a:r>
            </a:p>
          </p:txBody>
        </p:sp>
        <p:sp>
          <p:nvSpPr>
            <p:cNvPr id="11333" name="TextBox 59">
              <a:extLst>
                <a:ext uri="{FF2B5EF4-FFF2-40B4-BE49-F238E27FC236}">
                  <a16:creationId xmlns:a16="http://schemas.microsoft.com/office/drawing/2014/main" id="{2AB66297-5E4A-40AD-A687-6FF32863854A}"/>
                </a:ext>
              </a:extLst>
            </p:cNvPr>
            <p:cNvSpPr txBox="1">
              <a:spLocks noChangeArrowheads="1"/>
            </p:cNvSpPr>
            <p:nvPr/>
          </p:nvSpPr>
          <p:spPr bwMode="auto">
            <a:xfrm>
              <a:off x="3962400" y="4770025"/>
              <a:ext cx="25840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800" b="1" i="1"/>
                <a:t>D</a:t>
              </a:r>
            </a:p>
          </p:txBody>
        </p:sp>
        <p:sp>
          <p:nvSpPr>
            <p:cNvPr id="11334" name="TextBox 60">
              <a:extLst>
                <a:ext uri="{FF2B5EF4-FFF2-40B4-BE49-F238E27FC236}">
                  <a16:creationId xmlns:a16="http://schemas.microsoft.com/office/drawing/2014/main" id="{D895FFF0-2A2E-42EB-A809-BA658FB69CC7}"/>
                </a:ext>
              </a:extLst>
            </p:cNvPr>
            <p:cNvSpPr txBox="1">
              <a:spLocks noChangeArrowheads="1"/>
            </p:cNvSpPr>
            <p:nvPr/>
          </p:nvSpPr>
          <p:spPr bwMode="auto">
            <a:xfrm>
              <a:off x="3875523" y="4272197"/>
              <a:ext cx="25840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800" b="1" i="1"/>
                <a:t>D</a:t>
              </a:r>
            </a:p>
          </p:txBody>
        </p:sp>
        <p:sp>
          <p:nvSpPr>
            <p:cNvPr id="11335" name="TextBox 61">
              <a:extLst>
                <a:ext uri="{FF2B5EF4-FFF2-40B4-BE49-F238E27FC236}">
                  <a16:creationId xmlns:a16="http://schemas.microsoft.com/office/drawing/2014/main" id="{AF230563-BFF1-432E-810C-617B8E32FDB3}"/>
                </a:ext>
              </a:extLst>
            </p:cNvPr>
            <p:cNvSpPr txBox="1">
              <a:spLocks noChangeArrowheads="1"/>
            </p:cNvSpPr>
            <p:nvPr/>
          </p:nvSpPr>
          <p:spPr bwMode="auto">
            <a:xfrm>
              <a:off x="3363093" y="4186755"/>
              <a:ext cx="25840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800" b="1" i="1"/>
                <a:t>D</a:t>
              </a:r>
            </a:p>
          </p:txBody>
        </p:sp>
        <p:sp>
          <p:nvSpPr>
            <p:cNvPr id="63" name="Freeform 62">
              <a:extLst>
                <a:ext uri="{FF2B5EF4-FFF2-40B4-BE49-F238E27FC236}">
                  <a16:creationId xmlns:a16="http://schemas.microsoft.com/office/drawing/2014/main" id="{5F922BE0-FE33-428A-8EA3-0262CF759657}"/>
                </a:ext>
              </a:extLst>
            </p:cNvPr>
            <p:cNvSpPr/>
            <p:nvPr/>
          </p:nvSpPr>
          <p:spPr>
            <a:xfrm rot="1981034">
              <a:off x="2501900" y="3721100"/>
              <a:ext cx="174625" cy="53975"/>
            </a:xfrm>
            <a:custGeom>
              <a:avLst/>
              <a:gdLst>
                <a:gd name="connsiteX0" fmla="*/ 221456 w 221456"/>
                <a:gd name="connsiteY0" fmla="*/ 9525 h 57150"/>
                <a:gd name="connsiteX1" fmla="*/ 0 w 221456"/>
                <a:gd name="connsiteY1" fmla="*/ 57150 h 57150"/>
                <a:gd name="connsiteX2" fmla="*/ 69056 w 221456"/>
                <a:gd name="connsiteY2" fmla="*/ 0 h 57150"/>
              </a:gdLst>
              <a:ahLst/>
              <a:cxnLst>
                <a:cxn ang="0">
                  <a:pos x="connsiteX0" y="connsiteY0"/>
                </a:cxn>
                <a:cxn ang="0">
                  <a:pos x="connsiteX1" y="connsiteY1"/>
                </a:cxn>
                <a:cxn ang="0">
                  <a:pos x="connsiteX2" y="connsiteY2"/>
                </a:cxn>
              </a:cxnLst>
              <a:rect l="l" t="t" r="r" b="b"/>
              <a:pathLst>
                <a:path w="221456" h="57150">
                  <a:moveTo>
                    <a:pt x="221456" y="9525"/>
                  </a:moveTo>
                  <a:lnTo>
                    <a:pt x="0" y="57150"/>
                  </a:lnTo>
                  <a:lnTo>
                    <a:pt x="69056"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 name="Freeform 63">
              <a:extLst>
                <a:ext uri="{FF2B5EF4-FFF2-40B4-BE49-F238E27FC236}">
                  <a16:creationId xmlns:a16="http://schemas.microsoft.com/office/drawing/2014/main" id="{B0FCBBE3-8701-489D-A436-6B1496E6C228}"/>
                </a:ext>
              </a:extLst>
            </p:cNvPr>
            <p:cNvSpPr/>
            <p:nvPr/>
          </p:nvSpPr>
          <p:spPr>
            <a:xfrm rot="13081179">
              <a:off x="2473325" y="3808413"/>
              <a:ext cx="174625" cy="52387"/>
            </a:xfrm>
            <a:custGeom>
              <a:avLst/>
              <a:gdLst>
                <a:gd name="connsiteX0" fmla="*/ 221456 w 221456"/>
                <a:gd name="connsiteY0" fmla="*/ 9525 h 57150"/>
                <a:gd name="connsiteX1" fmla="*/ 0 w 221456"/>
                <a:gd name="connsiteY1" fmla="*/ 57150 h 57150"/>
                <a:gd name="connsiteX2" fmla="*/ 69056 w 221456"/>
                <a:gd name="connsiteY2" fmla="*/ 0 h 57150"/>
              </a:gdLst>
              <a:ahLst/>
              <a:cxnLst>
                <a:cxn ang="0">
                  <a:pos x="connsiteX0" y="connsiteY0"/>
                </a:cxn>
                <a:cxn ang="0">
                  <a:pos x="connsiteX1" y="connsiteY1"/>
                </a:cxn>
                <a:cxn ang="0">
                  <a:pos x="connsiteX2" y="connsiteY2"/>
                </a:cxn>
              </a:cxnLst>
              <a:rect l="l" t="t" r="r" b="b"/>
              <a:pathLst>
                <a:path w="221456" h="57150">
                  <a:moveTo>
                    <a:pt x="221456" y="9525"/>
                  </a:moveTo>
                  <a:lnTo>
                    <a:pt x="0" y="57150"/>
                  </a:lnTo>
                  <a:lnTo>
                    <a:pt x="69056"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69" name="Freeform 7168">
              <a:extLst>
                <a:ext uri="{FF2B5EF4-FFF2-40B4-BE49-F238E27FC236}">
                  <a16:creationId xmlns:a16="http://schemas.microsoft.com/office/drawing/2014/main" id="{1A59BE3D-02DF-4811-9E05-5F66B080838E}"/>
                </a:ext>
              </a:extLst>
            </p:cNvPr>
            <p:cNvSpPr/>
            <p:nvPr/>
          </p:nvSpPr>
          <p:spPr>
            <a:xfrm>
              <a:off x="2046288" y="2697163"/>
              <a:ext cx="38100" cy="149225"/>
            </a:xfrm>
            <a:custGeom>
              <a:avLst/>
              <a:gdLst>
                <a:gd name="connsiteX0" fmla="*/ 0 w 66675"/>
                <a:gd name="connsiteY0" fmla="*/ 0 h 261937"/>
                <a:gd name="connsiteX1" fmla="*/ 2382 w 66675"/>
                <a:gd name="connsiteY1" fmla="*/ 261937 h 261937"/>
                <a:gd name="connsiteX2" fmla="*/ 66675 w 66675"/>
                <a:gd name="connsiteY2" fmla="*/ 178593 h 261937"/>
                <a:gd name="connsiteX0" fmla="*/ 0 w 38565"/>
                <a:gd name="connsiteY0" fmla="*/ 0 h 261937"/>
                <a:gd name="connsiteX1" fmla="*/ 2382 w 38565"/>
                <a:gd name="connsiteY1" fmla="*/ 261937 h 261937"/>
                <a:gd name="connsiteX2" fmla="*/ 38565 w 38565"/>
                <a:gd name="connsiteY2" fmla="*/ 192241 h 261937"/>
                <a:gd name="connsiteX0" fmla="*/ 174 w 36184"/>
                <a:gd name="connsiteY0" fmla="*/ 0 h 227816"/>
                <a:gd name="connsiteX1" fmla="*/ 1 w 36184"/>
                <a:gd name="connsiteY1" fmla="*/ 227816 h 227816"/>
                <a:gd name="connsiteX2" fmla="*/ 36184 w 36184"/>
                <a:gd name="connsiteY2" fmla="*/ 158120 h 227816"/>
                <a:gd name="connsiteX0" fmla="*/ 0 w 41121"/>
                <a:gd name="connsiteY0" fmla="*/ 0 h 214168"/>
                <a:gd name="connsiteX1" fmla="*/ 4938 w 41121"/>
                <a:gd name="connsiteY1" fmla="*/ 214168 h 214168"/>
                <a:gd name="connsiteX2" fmla="*/ 41121 w 41121"/>
                <a:gd name="connsiteY2" fmla="*/ 144472 h 214168"/>
              </a:gdLst>
              <a:ahLst/>
              <a:cxnLst>
                <a:cxn ang="0">
                  <a:pos x="connsiteX0" y="connsiteY0"/>
                </a:cxn>
                <a:cxn ang="0">
                  <a:pos x="connsiteX1" y="connsiteY1"/>
                </a:cxn>
                <a:cxn ang="0">
                  <a:pos x="connsiteX2" y="connsiteY2"/>
                </a:cxn>
              </a:cxnLst>
              <a:rect l="l" t="t" r="r" b="b"/>
              <a:pathLst>
                <a:path w="41121" h="214168">
                  <a:moveTo>
                    <a:pt x="0" y="0"/>
                  </a:moveTo>
                  <a:cubicBezTo>
                    <a:pt x="-58" y="75939"/>
                    <a:pt x="4996" y="138229"/>
                    <a:pt x="4938" y="214168"/>
                  </a:cubicBezTo>
                  <a:lnTo>
                    <a:pt x="41121" y="144472"/>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 name="Freeform 68">
              <a:extLst>
                <a:ext uri="{FF2B5EF4-FFF2-40B4-BE49-F238E27FC236}">
                  <a16:creationId xmlns:a16="http://schemas.microsoft.com/office/drawing/2014/main" id="{A94B21FD-4E4F-4E1B-A4C0-B22DEDFDD5D4}"/>
                </a:ext>
              </a:extLst>
            </p:cNvPr>
            <p:cNvSpPr/>
            <p:nvPr/>
          </p:nvSpPr>
          <p:spPr>
            <a:xfrm rot="10427428">
              <a:off x="3244850" y="4657725"/>
              <a:ext cx="160338" cy="46038"/>
            </a:xfrm>
            <a:custGeom>
              <a:avLst/>
              <a:gdLst>
                <a:gd name="connsiteX0" fmla="*/ 221456 w 221456"/>
                <a:gd name="connsiteY0" fmla="*/ 9525 h 57150"/>
                <a:gd name="connsiteX1" fmla="*/ 0 w 221456"/>
                <a:gd name="connsiteY1" fmla="*/ 57150 h 57150"/>
                <a:gd name="connsiteX2" fmla="*/ 69056 w 221456"/>
                <a:gd name="connsiteY2" fmla="*/ 0 h 57150"/>
              </a:gdLst>
              <a:ahLst/>
              <a:cxnLst>
                <a:cxn ang="0">
                  <a:pos x="connsiteX0" y="connsiteY0"/>
                </a:cxn>
                <a:cxn ang="0">
                  <a:pos x="connsiteX1" y="connsiteY1"/>
                </a:cxn>
                <a:cxn ang="0">
                  <a:pos x="connsiteX2" y="connsiteY2"/>
                </a:cxn>
              </a:cxnLst>
              <a:rect l="l" t="t" r="r" b="b"/>
              <a:pathLst>
                <a:path w="221456" h="57150">
                  <a:moveTo>
                    <a:pt x="221456" y="9525"/>
                  </a:moveTo>
                  <a:lnTo>
                    <a:pt x="0" y="57150"/>
                  </a:lnTo>
                  <a:lnTo>
                    <a:pt x="69056"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11340" name="TextBox 70">
              <a:extLst>
                <a:ext uri="{FF2B5EF4-FFF2-40B4-BE49-F238E27FC236}">
                  <a16:creationId xmlns:a16="http://schemas.microsoft.com/office/drawing/2014/main" id="{947194F9-F10D-4924-9197-8FB387E6F11E}"/>
                </a:ext>
              </a:extLst>
            </p:cNvPr>
            <p:cNvSpPr txBox="1">
              <a:spLocks noChangeArrowheads="1"/>
            </p:cNvSpPr>
            <p:nvPr/>
          </p:nvSpPr>
          <p:spPr bwMode="auto">
            <a:xfrm>
              <a:off x="3309968" y="5635096"/>
              <a:ext cx="25840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800" b="1" i="1"/>
                <a:t>U</a:t>
              </a:r>
            </a:p>
          </p:txBody>
        </p:sp>
        <p:sp>
          <p:nvSpPr>
            <p:cNvPr id="11341" name="TextBox 71">
              <a:extLst>
                <a:ext uri="{FF2B5EF4-FFF2-40B4-BE49-F238E27FC236}">
                  <a16:creationId xmlns:a16="http://schemas.microsoft.com/office/drawing/2014/main" id="{9CFC991C-9DA3-4F76-A284-C4BDB8D97451}"/>
                </a:ext>
              </a:extLst>
            </p:cNvPr>
            <p:cNvSpPr txBox="1">
              <a:spLocks noChangeArrowheads="1"/>
            </p:cNvSpPr>
            <p:nvPr/>
          </p:nvSpPr>
          <p:spPr bwMode="auto">
            <a:xfrm>
              <a:off x="3277802" y="5457956"/>
              <a:ext cx="25840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800" b="1" i="1"/>
                <a:t>D</a:t>
              </a:r>
            </a:p>
          </p:txBody>
        </p:sp>
        <p:sp>
          <p:nvSpPr>
            <p:cNvPr id="73" name="Freeform 72">
              <a:extLst>
                <a:ext uri="{FF2B5EF4-FFF2-40B4-BE49-F238E27FC236}">
                  <a16:creationId xmlns:a16="http://schemas.microsoft.com/office/drawing/2014/main" id="{637F199D-7259-47A7-9926-87AE694E6873}"/>
                </a:ext>
              </a:extLst>
            </p:cNvPr>
            <p:cNvSpPr/>
            <p:nvPr/>
          </p:nvSpPr>
          <p:spPr>
            <a:xfrm>
              <a:off x="1827213" y="3803650"/>
              <a:ext cx="155575" cy="46038"/>
            </a:xfrm>
            <a:custGeom>
              <a:avLst/>
              <a:gdLst>
                <a:gd name="connsiteX0" fmla="*/ 221456 w 221456"/>
                <a:gd name="connsiteY0" fmla="*/ 9525 h 57150"/>
                <a:gd name="connsiteX1" fmla="*/ 0 w 221456"/>
                <a:gd name="connsiteY1" fmla="*/ 57150 h 57150"/>
                <a:gd name="connsiteX2" fmla="*/ 69056 w 221456"/>
                <a:gd name="connsiteY2" fmla="*/ 0 h 57150"/>
              </a:gdLst>
              <a:ahLst/>
              <a:cxnLst>
                <a:cxn ang="0">
                  <a:pos x="connsiteX0" y="connsiteY0"/>
                </a:cxn>
                <a:cxn ang="0">
                  <a:pos x="connsiteX1" y="connsiteY1"/>
                </a:cxn>
                <a:cxn ang="0">
                  <a:pos x="connsiteX2" y="connsiteY2"/>
                </a:cxn>
              </a:cxnLst>
              <a:rect l="l" t="t" r="r" b="b"/>
              <a:pathLst>
                <a:path w="221456" h="57150">
                  <a:moveTo>
                    <a:pt x="221456" y="9525"/>
                  </a:moveTo>
                  <a:lnTo>
                    <a:pt x="0" y="57150"/>
                  </a:lnTo>
                  <a:lnTo>
                    <a:pt x="69056"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4" name="Freeform 73">
              <a:extLst>
                <a:ext uri="{FF2B5EF4-FFF2-40B4-BE49-F238E27FC236}">
                  <a16:creationId xmlns:a16="http://schemas.microsoft.com/office/drawing/2014/main" id="{669FA772-DC62-4EC5-94C5-3A0A96E1DA7B}"/>
                </a:ext>
              </a:extLst>
            </p:cNvPr>
            <p:cNvSpPr/>
            <p:nvPr/>
          </p:nvSpPr>
          <p:spPr>
            <a:xfrm rot="10800000">
              <a:off x="1919288" y="3879850"/>
              <a:ext cx="157162" cy="46038"/>
            </a:xfrm>
            <a:custGeom>
              <a:avLst/>
              <a:gdLst>
                <a:gd name="connsiteX0" fmla="*/ 221456 w 221456"/>
                <a:gd name="connsiteY0" fmla="*/ 9525 h 57150"/>
                <a:gd name="connsiteX1" fmla="*/ 0 w 221456"/>
                <a:gd name="connsiteY1" fmla="*/ 57150 h 57150"/>
                <a:gd name="connsiteX2" fmla="*/ 69056 w 221456"/>
                <a:gd name="connsiteY2" fmla="*/ 0 h 57150"/>
              </a:gdLst>
              <a:ahLst/>
              <a:cxnLst>
                <a:cxn ang="0">
                  <a:pos x="connsiteX0" y="connsiteY0"/>
                </a:cxn>
                <a:cxn ang="0">
                  <a:pos x="connsiteX1" y="connsiteY1"/>
                </a:cxn>
                <a:cxn ang="0">
                  <a:pos x="connsiteX2" y="connsiteY2"/>
                </a:cxn>
              </a:cxnLst>
              <a:rect l="l" t="t" r="r" b="b"/>
              <a:pathLst>
                <a:path w="221456" h="57150">
                  <a:moveTo>
                    <a:pt x="221456" y="9525"/>
                  </a:moveTo>
                  <a:lnTo>
                    <a:pt x="0" y="57150"/>
                  </a:lnTo>
                  <a:lnTo>
                    <a:pt x="69056"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11344" name="TextBox 74">
              <a:extLst>
                <a:ext uri="{FF2B5EF4-FFF2-40B4-BE49-F238E27FC236}">
                  <a16:creationId xmlns:a16="http://schemas.microsoft.com/office/drawing/2014/main" id="{2DCA463C-CF3F-40EB-8F11-FC6222DCA8C3}"/>
                </a:ext>
              </a:extLst>
            </p:cNvPr>
            <p:cNvSpPr txBox="1">
              <a:spLocks noChangeArrowheads="1"/>
            </p:cNvSpPr>
            <p:nvPr/>
          </p:nvSpPr>
          <p:spPr bwMode="auto">
            <a:xfrm>
              <a:off x="1600067" y="3819271"/>
              <a:ext cx="25840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800" b="1" i="1"/>
                <a:t>U</a:t>
              </a:r>
            </a:p>
          </p:txBody>
        </p:sp>
        <p:sp>
          <p:nvSpPr>
            <p:cNvPr id="11345" name="TextBox 76">
              <a:extLst>
                <a:ext uri="{FF2B5EF4-FFF2-40B4-BE49-F238E27FC236}">
                  <a16:creationId xmlns:a16="http://schemas.microsoft.com/office/drawing/2014/main" id="{9BC2C6DE-E601-4D38-A04D-3DD2C4CC4E00}"/>
                </a:ext>
              </a:extLst>
            </p:cNvPr>
            <p:cNvSpPr txBox="1">
              <a:spLocks noChangeArrowheads="1"/>
            </p:cNvSpPr>
            <p:nvPr/>
          </p:nvSpPr>
          <p:spPr bwMode="auto">
            <a:xfrm>
              <a:off x="1645288" y="3696295"/>
              <a:ext cx="25840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800" b="1" i="1"/>
                <a:t>D</a:t>
              </a:r>
            </a:p>
          </p:txBody>
        </p:sp>
      </p:grpSp>
      <p:sp>
        <p:nvSpPr>
          <p:cNvPr id="11269" name="TextBox 7175">
            <a:extLst>
              <a:ext uri="{FF2B5EF4-FFF2-40B4-BE49-F238E27FC236}">
                <a16:creationId xmlns:a16="http://schemas.microsoft.com/office/drawing/2014/main" id="{3E3C33A2-80B2-4151-94D9-B3101D5B3F1B}"/>
              </a:ext>
            </a:extLst>
          </p:cNvPr>
          <p:cNvSpPr txBox="1">
            <a:spLocks noChangeArrowheads="1"/>
          </p:cNvSpPr>
          <p:nvPr/>
        </p:nvSpPr>
        <p:spPr bwMode="auto">
          <a:xfrm>
            <a:off x="7792787" y="816550"/>
            <a:ext cx="389698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dirty="0"/>
              <a:t>Thrusts and folds in the Permian Basin trend NW to N; most tear faults trend E-W, WNW, and NE.</a:t>
            </a:r>
          </a:p>
          <a:p>
            <a:pPr eaLnBrk="1" hangingPunct="1"/>
            <a:endParaRPr lang="en-US" altLang="en-US" sz="1200" dirty="0"/>
          </a:p>
          <a:p>
            <a:pPr eaLnBrk="1" hangingPunct="1"/>
            <a:r>
              <a:rPr lang="en-US" altLang="en-US" sz="1200" dirty="0"/>
              <a:t>Complex fault and fold patterns are typical of compressional basement uplifts.</a:t>
            </a:r>
          </a:p>
        </p:txBody>
      </p:sp>
      <p:sp>
        <p:nvSpPr>
          <p:cNvPr id="80" name="Isosceles Triangle 79">
            <a:extLst>
              <a:ext uri="{FF2B5EF4-FFF2-40B4-BE49-F238E27FC236}">
                <a16:creationId xmlns:a16="http://schemas.microsoft.com/office/drawing/2014/main" id="{9608A556-0CBF-40B4-B88C-C0A13EB7E8AD}"/>
              </a:ext>
            </a:extLst>
          </p:cNvPr>
          <p:cNvSpPr/>
          <p:nvPr/>
        </p:nvSpPr>
        <p:spPr>
          <a:xfrm>
            <a:off x="1982789" y="5389563"/>
            <a:ext cx="66675" cy="6826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271" name="Picture 69">
            <a:extLst>
              <a:ext uri="{FF2B5EF4-FFF2-40B4-BE49-F238E27FC236}">
                <a16:creationId xmlns:a16="http://schemas.microsoft.com/office/drawing/2014/main" id="{CC48361F-7302-4D70-9DBD-58F2DA955F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81" t="3423" r="6546" b="16225"/>
          <a:stretch/>
        </p:blipFill>
        <p:spPr bwMode="auto">
          <a:xfrm>
            <a:off x="8566150" y="2028588"/>
            <a:ext cx="2461828" cy="342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72" name="Text Box 5">
            <a:extLst>
              <a:ext uri="{FF2B5EF4-FFF2-40B4-BE49-F238E27FC236}">
                <a16:creationId xmlns:a16="http://schemas.microsoft.com/office/drawing/2014/main" id="{EC6CD5B7-23C5-4785-8CD3-E10D1341650E}"/>
              </a:ext>
            </a:extLst>
          </p:cNvPr>
          <p:cNvSpPr txBox="1">
            <a:spLocks noChangeArrowheads="1"/>
          </p:cNvSpPr>
          <p:nvPr/>
        </p:nvSpPr>
        <p:spPr bwMode="auto">
          <a:xfrm>
            <a:off x="6324600" y="6102350"/>
            <a:ext cx="1100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00" b="1"/>
              <a:t>(From Tai and</a:t>
            </a:r>
          </a:p>
          <a:p>
            <a:pPr eaLnBrk="1" hangingPunct="1"/>
            <a:r>
              <a:rPr lang="en-US" altLang="en-US" sz="1000" b="1"/>
              <a:t>Dorobek, 2000)</a:t>
            </a:r>
          </a:p>
        </p:txBody>
      </p:sp>
      <p:sp>
        <p:nvSpPr>
          <p:cNvPr id="70" name="TextBox 1">
            <a:extLst>
              <a:ext uri="{FF2B5EF4-FFF2-40B4-BE49-F238E27FC236}">
                <a16:creationId xmlns:a16="http://schemas.microsoft.com/office/drawing/2014/main" id="{A7AD3201-2D79-4BF8-A212-9F8D700AAD76}"/>
              </a:ext>
            </a:extLst>
          </p:cNvPr>
          <p:cNvSpPr txBox="1">
            <a:spLocks noChangeArrowheads="1"/>
          </p:cNvSpPr>
          <p:nvPr/>
        </p:nvSpPr>
        <p:spPr bwMode="auto">
          <a:xfrm>
            <a:off x="8657848" y="5516586"/>
            <a:ext cx="250741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altLang="en-US" sz="1050" dirty="0"/>
              <a:t>Calculated Shortening Along Bounding</a:t>
            </a:r>
          </a:p>
          <a:p>
            <a:pPr algn="ctr" eaLnBrk="1" hangingPunct="1">
              <a:defRPr/>
            </a:pPr>
            <a:r>
              <a:rPr lang="en-US" altLang="en-US" sz="1050" dirty="0"/>
              <a:t>Faults of the Central Basin Uplift</a:t>
            </a:r>
          </a:p>
          <a:p>
            <a:pPr algn="ctr" eaLnBrk="1" hangingPunct="1">
              <a:defRPr/>
            </a:pPr>
            <a:r>
              <a:rPr lang="en-US" altLang="en-US" sz="900" dirty="0"/>
              <a:t>(Modified From Yang and </a:t>
            </a:r>
            <a:r>
              <a:rPr lang="en-US" altLang="en-US" sz="900" dirty="0" err="1"/>
              <a:t>Dorobek</a:t>
            </a:r>
            <a:r>
              <a:rPr lang="en-US" altLang="en-US" sz="900" dirty="0"/>
              <a:t>, 1995)</a:t>
            </a:r>
          </a:p>
        </p:txBody>
      </p:sp>
      <p:cxnSp>
        <p:nvCxnSpPr>
          <p:cNvPr id="3" name="Straight Connector 2">
            <a:extLst>
              <a:ext uri="{FF2B5EF4-FFF2-40B4-BE49-F238E27FC236}">
                <a16:creationId xmlns:a16="http://schemas.microsoft.com/office/drawing/2014/main" id="{CB3D7F85-149B-4353-9E07-F53F5120B908}"/>
              </a:ext>
            </a:extLst>
          </p:cNvPr>
          <p:cNvCxnSpPr/>
          <p:nvPr/>
        </p:nvCxnSpPr>
        <p:spPr>
          <a:xfrm flipV="1">
            <a:off x="9253539" y="4464051"/>
            <a:ext cx="198437" cy="365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275" name="TextBox 16">
            <a:extLst>
              <a:ext uri="{FF2B5EF4-FFF2-40B4-BE49-F238E27FC236}">
                <a16:creationId xmlns:a16="http://schemas.microsoft.com/office/drawing/2014/main" id="{7B00DE29-A719-4CCA-B237-4205CF2E78DE}"/>
              </a:ext>
            </a:extLst>
          </p:cNvPr>
          <p:cNvSpPr txBox="1">
            <a:spLocks noChangeArrowheads="1"/>
          </p:cNvSpPr>
          <p:nvPr/>
        </p:nvSpPr>
        <p:spPr bwMode="auto">
          <a:xfrm>
            <a:off x="8932864" y="4387851"/>
            <a:ext cx="390525"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500" b="1"/>
              <a:t>4.0 KM</a:t>
            </a:r>
          </a:p>
        </p:txBody>
      </p:sp>
      <p:sp>
        <p:nvSpPr>
          <p:cNvPr id="11276" name="TextBox 78">
            <a:extLst>
              <a:ext uri="{FF2B5EF4-FFF2-40B4-BE49-F238E27FC236}">
                <a16:creationId xmlns:a16="http://schemas.microsoft.com/office/drawing/2014/main" id="{8AE2CCDD-514A-4CB7-8DF2-3972ECDE31CF}"/>
              </a:ext>
            </a:extLst>
          </p:cNvPr>
          <p:cNvSpPr txBox="1">
            <a:spLocks noChangeArrowheads="1"/>
          </p:cNvSpPr>
          <p:nvPr/>
        </p:nvSpPr>
        <p:spPr bwMode="auto">
          <a:xfrm>
            <a:off x="9598026" y="4364038"/>
            <a:ext cx="6905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500" b="1"/>
              <a:t>PUCKETT-GREY</a:t>
            </a:r>
          </a:p>
          <a:p>
            <a:pPr algn="ctr" eaLnBrk="1" hangingPunct="1"/>
            <a:r>
              <a:rPr lang="en-US" altLang="en-US" sz="500" b="1"/>
              <a:t>RANCH BLOCK</a:t>
            </a:r>
          </a:p>
        </p:txBody>
      </p:sp>
      <p:sp>
        <p:nvSpPr>
          <p:cNvPr id="11277" name="TextBox 80">
            <a:extLst>
              <a:ext uri="{FF2B5EF4-FFF2-40B4-BE49-F238E27FC236}">
                <a16:creationId xmlns:a16="http://schemas.microsoft.com/office/drawing/2014/main" id="{346B03AB-77BC-420C-A6A2-4AD7B342FC2B}"/>
              </a:ext>
            </a:extLst>
          </p:cNvPr>
          <p:cNvSpPr txBox="1">
            <a:spLocks noChangeArrowheads="1"/>
          </p:cNvSpPr>
          <p:nvPr/>
        </p:nvSpPr>
        <p:spPr bwMode="auto">
          <a:xfrm>
            <a:off x="8382000" y="4751388"/>
            <a:ext cx="184150"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500" b="1"/>
          </a:p>
        </p:txBody>
      </p:sp>
      <p:cxnSp>
        <p:nvCxnSpPr>
          <p:cNvPr id="7170" name="Straight Arrow Connector 7169">
            <a:extLst>
              <a:ext uri="{FF2B5EF4-FFF2-40B4-BE49-F238E27FC236}">
                <a16:creationId xmlns:a16="http://schemas.microsoft.com/office/drawing/2014/main" id="{D1D3CD13-AD1F-4075-A3ED-5E281D777A83}"/>
              </a:ext>
            </a:extLst>
          </p:cNvPr>
          <p:cNvCxnSpPr/>
          <p:nvPr/>
        </p:nvCxnSpPr>
        <p:spPr>
          <a:xfrm flipH="1" flipV="1">
            <a:off x="9366251" y="4375151"/>
            <a:ext cx="290513" cy="104775"/>
          </a:xfrm>
          <a:prstGeom prst="straightConnector1">
            <a:avLst/>
          </a:prstGeom>
          <a:ln w="9525">
            <a:solidFill>
              <a:srgbClr val="A50021"/>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B16A404B-2DD9-4E09-A8E4-706679F7F1F3}"/>
              </a:ext>
            </a:extLst>
          </p:cNvPr>
          <p:cNvCxnSpPr/>
          <p:nvPr/>
        </p:nvCxnSpPr>
        <p:spPr>
          <a:xfrm flipV="1">
            <a:off x="9239251" y="4240213"/>
            <a:ext cx="200025" cy="365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280" name="TextBox 86">
            <a:extLst>
              <a:ext uri="{FF2B5EF4-FFF2-40B4-BE49-F238E27FC236}">
                <a16:creationId xmlns:a16="http://schemas.microsoft.com/office/drawing/2014/main" id="{7A819C49-21D5-4D70-AC76-CB9D8B12DF42}"/>
              </a:ext>
            </a:extLst>
          </p:cNvPr>
          <p:cNvSpPr txBox="1">
            <a:spLocks noChangeArrowheads="1"/>
          </p:cNvSpPr>
          <p:nvPr/>
        </p:nvSpPr>
        <p:spPr bwMode="auto">
          <a:xfrm>
            <a:off x="9382125" y="4125913"/>
            <a:ext cx="388938"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500" b="1"/>
              <a:t>3.3 KM</a:t>
            </a:r>
          </a:p>
        </p:txBody>
      </p:sp>
      <p:sp>
        <p:nvSpPr>
          <p:cNvPr id="10" name="Rounded Rectangle 9">
            <a:extLst>
              <a:ext uri="{FF2B5EF4-FFF2-40B4-BE49-F238E27FC236}">
                <a16:creationId xmlns:a16="http://schemas.microsoft.com/office/drawing/2014/main" id="{6472C477-21BC-40D5-8C65-C8432A43C2DE}"/>
              </a:ext>
            </a:extLst>
          </p:cNvPr>
          <p:cNvSpPr/>
          <p:nvPr/>
        </p:nvSpPr>
        <p:spPr>
          <a:xfrm>
            <a:off x="9013825" y="4411663"/>
            <a:ext cx="228600" cy="119062"/>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8" name="Rounded Rectangle 87">
            <a:extLst>
              <a:ext uri="{FF2B5EF4-FFF2-40B4-BE49-F238E27FC236}">
                <a16:creationId xmlns:a16="http://schemas.microsoft.com/office/drawing/2014/main" id="{8E2AFB77-C5FD-457B-AAC6-EF04DDA76AB4}"/>
              </a:ext>
            </a:extLst>
          </p:cNvPr>
          <p:cNvSpPr/>
          <p:nvPr/>
        </p:nvSpPr>
        <p:spPr>
          <a:xfrm>
            <a:off x="9464675" y="4152901"/>
            <a:ext cx="228600" cy="119063"/>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 name="TextBox 7">
            <a:extLst>
              <a:ext uri="{FF2B5EF4-FFF2-40B4-BE49-F238E27FC236}">
                <a16:creationId xmlns:a16="http://schemas.microsoft.com/office/drawing/2014/main" id="{DCC589C6-3DF6-4D5A-98FC-77686175E4BB}"/>
              </a:ext>
            </a:extLst>
          </p:cNvPr>
          <p:cNvSpPr txBox="1">
            <a:spLocks noChangeArrowheads="1"/>
          </p:cNvSpPr>
          <p:nvPr/>
        </p:nvSpPr>
        <p:spPr bwMode="auto">
          <a:xfrm>
            <a:off x="3446463" y="6157914"/>
            <a:ext cx="140335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en-US" altLang="en-US" sz="1050" b="1" dirty="0">
                <a:solidFill>
                  <a:srgbClr val="FF0000"/>
                </a:solidFill>
              </a:rPr>
              <a:t>Trace of thrust belt</a:t>
            </a:r>
          </a:p>
          <a:p>
            <a:pPr eaLnBrk="1" hangingPunct="1">
              <a:spcBef>
                <a:spcPct val="0"/>
              </a:spcBef>
              <a:buFontTx/>
              <a:buNone/>
              <a:defRPr/>
            </a:pPr>
            <a:r>
              <a:rPr lang="en-US" altLang="en-US" sz="1050" b="1" dirty="0">
                <a:solidFill>
                  <a:srgbClr val="FF0000"/>
                </a:solidFill>
              </a:rPr>
              <a:t>not accurate</a:t>
            </a:r>
          </a:p>
        </p:txBody>
      </p:sp>
      <p:sp>
        <p:nvSpPr>
          <p:cNvPr id="11284" name="Slide Number Placeholder 1">
            <a:extLst>
              <a:ext uri="{FF2B5EF4-FFF2-40B4-BE49-F238E27FC236}">
                <a16:creationId xmlns:a16="http://schemas.microsoft.com/office/drawing/2014/main" id="{C6B3E1C3-D1E4-4A22-A8C0-60077C0F8D61}"/>
              </a:ext>
            </a:extLst>
          </p:cNvPr>
          <p:cNvSpPr>
            <a:spLocks noGrp="1"/>
          </p:cNvSpPr>
          <p:nvPr>
            <p:ph type="sldNum" sz="quarter" idx="12"/>
          </p:nvPr>
        </p:nvSpPr>
        <p:spPr>
          <a:xfrm>
            <a:off x="84582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87E3CB7-C0C9-4326-ADB5-43F5F5A90612}" type="slidenum">
              <a:rPr lang="en-US" altLang="en-US">
                <a:solidFill>
                  <a:schemeClr val="bg1"/>
                </a:solidFill>
              </a:rPr>
              <a:pPr eaLnBrk="1" hangingPunct="1"/>
              <a:t>17</a:t>
            </a:fld>
            <a:endParaRPr lang="en-US" altLang="en-US">
              <a:solidFill>
                <a:schemeClr val="bg1"/>
              </a:solidFill>
            </a:endParaRPr>
          </a:p>
        </p:txBody>
      </p:sp>
      <p:sp>
        <p:nvSpPr>
          <p:cNvPr id="2" name="Rectangle 1">
            <a:extLst>
              <a:ext uri="{FF2B5EF4-FFF2-40B4-BE49-F238E27FC236}">
                <a16:creationId xmlns:a16="http://schemas.microsoft.com/office/drawing/2014/main" id="{B3EA0BA8-1E45-4FF2-A851-9CED7CDB862D}"/>
              </a:ext>
            </a:extLst>
          </p:cNvPr>
          <p:cNvSpPr/>
          <p:nvPr/>
        </p:nvSpPr>
        <p:spPr>
          <a:xfrm>
            <a:off x="8388053" y="1908177"/>
            <a:ext cx="2904299" cy="416240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32" name="TextBox 50">
            <a:extLst>
              <a:ext uri="{FF2B5EF4-FFF2-40B4-BE49-F238E27FC236}">
                <a16:creationId xmlns:a16="http://schemas.microsoft.com/office/drawing/2014/main" id="{F7FF1C22-E0C1-4F0B-B783-9EC3363E650F}"/>
              </a:ext>
            </a:extLst>
          </p:cNvPr>
          <p:cNvSpPr txBox="1">
            <a:spLocks noChangeArrowheads="1"/>
          </p:cNvSpPr>
          <p:nvPr/>
        </p:nvSpPr>
        <p:spPr bwMode="auto">
          <a:xfrm>
            <a:off x="508914" y="5566951"/>
            <a:ext cx="2277313" cy="1107996"/>
          </a:xfrm>
          <a:prstGeom prst="rect">
            <a:avLst/>
          </a:prstGeom>
          <a:solidFill>
            <a:schemeClr val="bg1"/>
          </a:solidFill>
          <a:ln w="19050">
            <a:solidFill>
              <a:schemeClr val="tx1"/>
            </a:solidFill>
            <a:miter lim="800000"/>
            <a:headEnd/>
            <a:tailEnd/>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100" b="1" i="0" u="none" strike="noStrike" kern="1200" cap="none" spc="0" normalizeH="0" baseline="0" noProof="0">
                <a:ln>
                  <a:noFill/>
                </a:ln>
                <a:solidFill>
                  <a:prstClr val="black"/>
                </a:solidFill>
                <a:effectLst/>
                <a:uLnTx/>
                <a:uFillTx/>
                <a:latin typeface="Arial" panose="020B0604020202020204" pitchFamily="34" charset="0"/>
                <a:ea typeface="+mn-ea"/>
                <a:cs typeface="+mn-cs"/>
              </a:rPr>
              <a:t>Mapping in part derived from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100" b="1" i="0" u="none" strike="noStrike" kern="1200" cap="none" spc="0" normalizeH="0" baseline="0" noProof="0">
                <a:ln>
                  <a:noFill/>
                </a:ln>
                <a:solidFill>
                  <a:prstClr val="black"/>
                </a:solidFill>
                <a:effectLst/>
                <a:uLnTx/>
                <a:uFillTx/>
                <a:latin typeface="Arial" panose="020B0604020202020204" pitchFamily="34" charset="0"/>
                <a:ea typeface="+mn-ea"/>
                <a:cs typeface="+mn-cs"/>
              </a:rPr>
              <a:t>unpublished map by Bob Ward (1980),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100" b="1" i="0" u="none" strike="noStrike" kern="1200" cap="none" spc="0" normalizeH="0" baseline="0" noProof="0">
                <a:ln>
                  <a:noFill/>
                </a:ln>
                <a:solidFill>
                  <a:prstClr val="black"/>
                </a:solidFill>
                <a:effectLst/>
                <a:uLnTx/>
                <a:uFillTx/>
                <a:latin typeface="Arial" panose="020B0604020202020204" pitchFamily="34" charset="0"/>
                <a:ea typeface="+mn-ea"/>
                <a:cs typeface="+mn-cs"/>
              </a:rPr>
              <a:t>but highly modified &amp; expanded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100" b="1" i="0" u="none" strike="noStrike" kern="1200" cap="none" spc="0" normalizeH="0" baseline="0" noProof="0">
                <a:ln>
                  <a:noFill/>
                </a:ln>
                <a:solidFill>
                  <a:prstClr val="black"/>
                </a:solidFill>
                <a:effectLst/>
                <a:uLnTx/>
                <a:uFillTx/>
                <a:latin typeface="Arial" panose="020B0604020202020204" pitchFamily="34" charset="0"/>
                <a:ea typeface="+mn-ea"/>
                <a:cs typeface="+mn-cs"/>
              </a:rPr>
              <a:t>by T. Reed</a:t>
            </a:r>
          </a:p>
        </p:txBody>
      </p:sp>
      <p:grpSp>
        <p:nvGrpSpPr>
          <p:cNvPr id="12633" name="Group 4">
            <a:extLst>
              <a:ext uri="{FF2B5EF4-FFF2-40B4-BE49-F238E27FC236}">
                <a16:creationId xmlns:a16="http://schemas.microsoft.com/office/drawing/2014/main" id="{DAF09EA6-6D91-4B50-B250-928C6B5DB456}"/>
              </a:ext>
            </a:extLst>
          </p:cNvPr>
          <p:cNvGrpSpPr>
            <a:grpSpLocks/>
          </p:cNvGrpSpPr>
          <p:nvPr/>
        </p:nvGrpSpPr>
        <p:grpSpPr bwMode="auto">
          <a:xfrm>
            <a:off x="8882371" y="3228400"/>
            <a:ext cx="1482725" cy="3519488"/>
            <a:chOff x="7356475" y="981075"/>
            <a:chExt cx="1482725" cy="3518852"/>
          </a:xfrm>
        </p:grpSpPr>
        <p:sp>
          <p:nvSpPr>
            <p:cNvPr id="12706" name="TextBox 38">
              <a:extLst>
                <a:ext uri="{FF2B5EF4-FFF2-40B4-BE49-F238E27FC236}">
                  <a16:creationId xmlns:a16="http://schemas.microsoft.com/office/drawing/2014/main" id="{9A417BB2-4F13-48E0-91E9-9EBA12D20BD0}"/>
                </a:ext>
              </a:extLst>
            </p:cNvPr>
            <p:cNvSpPr txBox="1">
              <a:spLocks noChangeArrowheads="1"/>
            </p:cNvSpPr>
            <p:nvPr/>
          </p:nvSpPr>
          <p:spPr bwMode="auto">
            <a:xfrm>
              <a:off x="7647458" y="2694801"/>
              <a:ext cx="10730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1" i="0" u="none" strike="noStrike" kern="1200" cap="none" spc="0" normalizeH="0" baseline="0" noProof="0">
                  <a:ln>
                    <a:noFill/>
                  </a:ln>
                  <a:solidFill>
                    <a:prstClr val="black"/>
                  </a:solidFill>
                  <a:effectLst/>
                  <a:uLnTx/>
                  <a:uFillTx/>
                  <a:latin typeface="Arial" panose="020B0604020202020204" pitchFamily="34" charset="0"/>
                  <a:ea typeface="+mn-ea"/>
                  <a:cs typeface="+mn-cs"/>
                </a:rPr>
                <a:t>Ellenburger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1" i="0" u="none" strike="noStrike" kern="1200" cap="none" spc="0" normalizeH="0" baseline="0" noProof="0">
                  <a:ln>
                    <a:noFill/>
                  </a:ln>
                  <a:solidFill>
                    <a:prstClr val="black"/>
                  </a:solidFill>
                  <a:effectLst/>
                  <a:uLnTx/>
                  <a:uFillTx/>
                  <a:latin typeface="Arial" panose="020B0604020202020204" pitchFamily="34" charset="0"/>
                  <a:ea typeface="+mn-ea"/>
                  <a:cs typeface="+mn-cs"/>
                </a:rPr>
                <a:t>(L. Ordovician)</a:t>
              </a:r>
            </a:p>
          </p:txBody>
        </p:sp>
        <p:sp>
          <p:nvSpPr>
            <p:cNvPr id="12707" name="TextBox 40">
              <a:extLst>
                <a:ext uri="{FF2B5EF4-FFF2-40B4-BE49-F238E27FC236}">
                  <a16:creationId xmlns:a16="http://schemas.microsoft.com/office/drawing/2014/main" id="{22DE70DD-02CC-48C8-9046-9E71BE5DE663}"/>
                </a:ext>
              </a:extLst>
            </p:cNvPr>
            <p:cNvSpPr txBox="1">
              <a:spLocks noChangeArrowheads="1"/>
            </p:cNvSpPr>
            <p:nvPr/>
          </p:nvSpPr>
          <p:spPr bwMode="auto">
            <a:xfrm>
              <a:off x="7652775" y="3023375"/>
              <a:ext cx="652540" cy="184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1" i="0" u="none" strike="noStrike" kern="1200" cap="none" spc="0" normalizeH="0" baseline="0" noProof="0">
                  <a:ln>
                    <a:noFill/>
                  </a:ln>
                  <a:solidFill>
                    <a:prstClr val="black"/>
                  </a:solidFill>
                  <a:effectLst/>
                  <a:uLnTx/>
                  <a:uFillTx/>
                  <a:latin typeface="Arial" panose="020B0604020202020204" pitchFamily="34" charset="0"/>
                  <a:ea typeface="+mn-ea"/>
                  <a:cs typeface="+mn-cs"/>
                </a:rPr>
                <a:t>Precambrian</a:t>
              </a:r>
            </a:p>
          </p:txBody>
        </p:sp>
        <p:sp>
          <p:nvSpPr>
            <p:cNvPr id="12708" name="TextBox 44">
              <a:extLst>
                <a:ext uri="{FF2B5EF4-FFF2-40B4-BE49-F238E27FC236}">
                  <a16:creationId xmlns:a16="http://schemas.microsoft.com/office/drawing/2014/main" id="{9AC65644-6F8F-47D7-984F-4A605D193991}"/>
                </a:ext>
              </a:extLst>
            </p:cNvPr>
            <p:cNvSpPr txBox="1">
              <a:spLocks noChangeArrowheads="1"/>
            </p:cNvSpPr>
            <p:nvPr/>
          </p:nvSpPr>
          <p:spPr bwMode="auto">
            <a:xfrm>
              <a:off x="7638696" y="2390001"/>
              <a:ext cx="10818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1" i="0" u="none" strike="noStrike" kern="1200" cap="none" spc="0" normalizeH="0" baseline="0" noProof="0">
                  <a:ln>
                    <a:noFill/>
                  </a:ln>
                  <a:solidFill>
                    <a:prstClr val="black"/>
                  </a:solidFill>
                  <a:effectLst/>
                  <a:uLnTx/>
                  <a:uFillTx/>
                  <a:latin typeface="Arial" panose="020B0604020202020204" pitchFamily="34" charset="0"/>
                  <a:ea typeface="+mn-ea"/>
                  <a:cs typeface="+mn-cs"/>
                </a:rPr>
                <a:t>Simpson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1" i="0" u="none" strike="noStrike" kern="1200" cap="none" spc="0" normalizeH="0" baseline="0" noProof="0">
                  <a:ln>
                    <a:noFill/>
                  </a:ln>
                  <a:solidFill>
                    <a:prstClr val="black"/>
                  </a:solidFill>
                  <a:effectLst/>
                  <a:uLnTx/>
                  <a:uFillTx/>
                  <a:latin typeface="Arial" panose="020B0604020202020204" pitchFamily="34" charset="0"/>
                  <a:ea typeface="+mn-ea"/>
                  <a:cs typeface="+mn-cs"/>
                </a:rPr>
                <a:t>(Mid Ordovician)</a:t>
              </a:r>
            </a:p>
          </p:txBody>
        </p:sp>
        <p:sp>
          <p:nvSpPr>
            <p:cNvPr id="12709" name="TextBox 45">
              <a:extLst>
                <a:ext uri="{FF2B5EF4-FFF2-40B4-BE49-F238E27FC236}">
                  <a16:creationId xmlns:a16="http://schemas.microsoft.com/office/drawing/2014/main" id="{705C89B7-0EA1-4516-BEF3-A79A2ECBCC8A}"/>
                </a:ext>
              </a:extLst>
            </p:cNvPr>
            <p:cNvSpPr txBox="1">
              <a:spLocks noChangeArrowheads="1"/>
            </p:cNvSpPr>
            <p:nvPr/>
          </p:nvSpPr>
          <p:spPr bwMode="auto">
            <a:xfrm>
              <a:off x="7630279" y="2110937"/>
              <a:ext cx="1021115" cy="27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1" i="0" u="none" strike="noStrike" kern="1200" cap="none" spc="0" normalizeH="0" baseline="0" noProof="0">
                  <a:ln>
                    <a:noFill/>
                  </a:ln>
                  <a:solidFill>
                    <a:prstClr val="black"/>
                  </a:solidFill>
                  <a:effectLst/>
                  <a:uLnTx/>
                  <a:uFillTx/>
                  <a:latin typeface="Arial" panose="020B0604020202020204" pitchFamily="34" charset="0"/>
                  <a:ea typeface="+mn-ea"/>
                  <a:cs typeface="+mn-cs"/>
                </a:rPr>
                <a:t>Silurian (Wristen),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1" i="0" u="none" strike="noStrike" kern="1200" cap="none" spc="0" normalizeH="0" baseline="0" noProof="0">
                  <a:ln>
                    <a:noFill/>
                  </a:ln>
                  <a:solidFill>
                    <a:prstClr val="black"/>
                  </a:solidFill>
                  <a:effectLst/>
                  <a:uLnTx/>
                  <a:uFillTx/>
                  <a:latin typeface="Arial" panose="020B0604020202020204" pitchFamily="34" charset="0"/>
                  <a:ea typeface="+mn-ea"/>
                  <a:cs typeface="+mn-cs"/>
                </a:rPr>
                <a:t>Fusselman, &amp; Montoya</a:t>
              </a:r>
            </a:p>
          </p:txBody>
        </p:sp>
        <p:sp>
          <p:nvSpPr>
            <p:cNvPr id="12710" name="TextBox 46">
              <a:extLst>
                <a:ext uri="{FF2B5EF4-FFF2-40B4-BE49-F238E27FC236}">
                  <a16:creationId xmlns:a16="http://schemas.microsoft.com/office/drawing/2014/main" id="{97A2AC4A-DE70-4CB8-A71D-4743009024C6}"/>
                </a:ext>
              </a:extLst>
            </p:cNvPr>
            <p:cNvSpPr txBox="1">
              <a:spLocks noChangeArrowheads="1"/>
            </p:cNvSpPr>
            <p:nvPr/>
          </p:nvSpPr>
          <p:spPr bwMode="auto">
            <a:xfrm>
              <a:off x="7626657" y="1878167"/>
              <a:ext cx="977849" cy="184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1" i="0" u="none" strike="noStrike" kern="1200" cap="none" spc="0" normalizeH="0" baseline="0" noProof="0">
                  <a:ln>
                    <a:noFill/>
                  </a:ln>
                  <a:solidFill>
                    <a:prstClr val="black"/>
                  </a:solidFill>
                  <a:effectLst/>
                  <a:uLnTx/>
                  <a:uFillTx/>
                  <a:latin typeface="Arial" panose="020B0604020202020204" pitchFamily="34" charset="0"/>
                  <a:ea typeface="+mn-ea"/>
                  <a:cs typeface="+mn-cs"/>
                </a:rPr>
                <a:t>Devonian (Thirty-one)</a:t>
              </a:r>
            </a:p>
          </p:txBody>
        </p:sp>
        <p:sp>
          <p:nvSpPr>
            <p:cNvPr id="12711" name="Rectangle 91">
              <a:extLst>
                <a:ext uri="{FF2B5EF4-FFF2-40B4-BE49-F238E27FC236}">
                  <a16:creationId xmlns:a16="http://schemas.microsoft.com/office/drawing/2014/main" id="{CADF66E9-B7E2-451F-A485-013FB940EA58}"/>
                </a:ext>
              </a:extLst>
            </p:cNvPr>
            <p:cNvSpPr>
              <a:spLocks noChangeArrowheads="1"/>
            </p:cNvSpPr>
            <p:nvPr/>
          </p:nvSpPr>
          <p:spPr bwMode="auto">
            <a:xfrm>
              <a:off x="7502112" y="1346494"/>
              <a:ext cx="137269" cy="154858"/>
            </a:xfrm>
            <a:prstGeom prst="rect">
              <a:avLst/>
            </a:prstGeom>
            <a:solidFill>
              <a:srgbClr val="FF99FF"/>
            </a:solidFill>
            <a:ln w="12700" algn="ctr">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712" name="TextBox 92">
              <a:extLst>
                <a:ext uri="{FF2B5EF4-FFF2-40B4-BE49-F238E27FC236}">
                  <a16:creationId xmlns:a16="http://schemas.microsoft.com/office/drawing/2014/main" id="{243EA041-0785-4EAB-A753-DCA6FEB39692}"/>
                </a:ext>
              </a:extLst>
            </p:cNvPr>
            <p:cNvSpPr txBox="1">
              <a:spLocks noChangeArrowheads="1"/>
            </p:cNvSpPr>
            <p:nvPr/>
          </p:nvSpPr>
          <p:spPr bwMode="auto">
            <a:xfrm>
              <a:off x="7615748" y="1595076"/>
              <a:ext cx="110479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1" i="0" u="none" strike="noStrike" kern="1200" cap="none" spc="0" normalizeH="0" baseline="0" noProof="0">
                  <a:ln>
                    <a:noFill/>
                  </a:ln>
                  <a:solidFill>
                    <a:prstClr val="black"/>
                  </a:solidFill>
                  <a:effectLst/>
                  <a:uLnTx/>
                  <a:uFillTx/>
                  <a:latin typeface="Arial" panose="020B0604020202020204" pitchFamily="34" charset="0"/>
                  <a:ea typeface="+mn-ea"/>
                  <a:cs typeface="+mn-cs"/>
                </a:rPr>
                <a:t>Woodford (Dev – L. Miss)</a:t>
              </a:r>
            </a:p>
          </p:txBody>
        </p:sp>
        <p:sp>
          <p:nvSpPr>
            <p:cNvPr id="12713" name="TextBox 93">
              <a:extLst>
                <a:ext uri="{FF2B5EF4-FFF2-40B4-BE49-F238E27FC236}">
                  <a16:creationId xmlns:a16="http://schemas.microsoft.com/office/drawing/2014/main" id="{3C2AA58A-54BF-41A9-9EDA-B184372F1AEB}"/>
                </a:ext>
              </a:extLst>
            </p:cNvPr>
            <p:cNvSpPr txBox="1">
              <a:spLocks noChangeArrowheads="1"/>
            </p:cNvSpPr>
            <p:nvPr/>
          </p:nvSpPr>
          <p:spPr bwMode="auto">
            <a:xfrm>
              <a:off x="7603208" y="1330763"/>
              <a:ext cx="795164" cy="184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1" i="0" u="none" strike="noStrike" kern="1200" cap="none" spc="0" normalizeH="0" baseline="0" noProof="0">
                  <a:ln>
                    <a:noFill/>
                  </a:ln>
                  <a:solidFill>
                    <a:prstClr val="black"/>
                  </a:solidFill>
                  <a:effectLst/>
                  <a:uLnTx/>
                  <a:uFillTx/>
                  <a:latin typeface="Arial" panose="020B0604020202020204" pitchFamily="34" charset="0"/>
                  <a:ea typeface="+mn-ea"/>
                  <a:cs typeface="+mn-cs"/>
                </a:rPr>
                <a:t>Missississippian</a:t>
              </a:r>
            </a:p>
          </p:txBody>
        </p:sp>
        <p:sp>
          <p:nvSpPr>
            <p:cNvPr id="12714" name="Rectangle 240">
              <a:extLst>
                <a:ext uri="{FF2B5EF4-FFF2-40B4-BE49-F238E27FC236}">
                  <a16:creationId xmlns:a16="http://schemas.microsoft.com/office/drawing/2014/main" id="{4B670B24-3D12-4C98-A046-2AABC88DD8A2}"/>
                </a:ext>
              </a:extLst>
            </p:cNvPr>
            <p:cNvSpPr>
              <a:spLocks noChangeArrowheads="1"/>
            </p:cNvSpPr>
            <p:nvPr/>
          </p:nvSpPr>
          <p:spPr bwMode="auto">
            <a:xfrm>
              <a:off x="7505995" y="1612502"/>
              <a:ext cx="137269" cy="154858"/>
            </a:xfrm>
            <a:prstGeom prst="rect">
              <a:avLst/>
            </a:prstGeom>
            <a:solidFill>
              <a:srgbClr val="FF6600"/>
            </a:solidFill>
            <a:ln w="12700" algn="ctr">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715" name="Rectangle 241">
              <a:extLst>
                <a:ext uri="{FF2B5EF4-FFF2-40B4-BE49-F238E27FC236}">
                  <a16:creationId xmlns:a16="http://schemas.microsoft.com/office/drawing/2014/main" id="{B24650D4-85B3-48A0-8DA1-8DEA0C73BB79}"/>
                </a:ext>
              </a:extLst>
            </p:cNvPr>
            <p:cNvSpPr>
              <a:spLocks noChangeArrowheads="1"/>
            </p:cNvSpPr>
            <p:nvPr/>
          </p:nvSpPr>
          <p:spPr bwMode="auto">
            <a:xfrm>
              <a:off x="7506070" y="1890608"/>
              <a:ext cx="137269" cy="154858"/>
            </a:xfrm>
            <a:prstGeom prst="rect">
              <a:avLst/>
            </a:prstGeom>
            <a:solidFill>
              <a:srgbClr val="00CCFF"/>
            </a:solidFill>
            <a:ln w="12700" algn="ctr">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716" name="Rectangle 242">
              <a:extLst>
                <a:ext uri="{FF2B5EF4-FFF2-40B4-BE49-F238E27FC236}">
                  <a16:creationId xmlns:a16="http://schemas.microsoft.com/office/drawing/2014/main" id="{52BC59A9-52DA-4A2A-8A98-6E67C4F10D6D}"/>
                </a:ext>
              </a:extLst>
            </p:cNvPr>
            <p:cNvSpPr>
              <a:spLocks noChangeArrowheads="1"/>
            </p:cNvSpPr>
            <p:nvPr/>
          </p:nvSpPr>
          <p:spPr bwMode="auto">
            <a:xfrm>
              <a:off x="7512030" y="2173781"/>
              <a:ext cx="137269" cy="154858"/>
            </a:xfrm>
            <a:prstGeom prst="rect">
              <a:avLst/>
            </a:prstGeom>
            <a:solidFill>
              <a:srgbClr val="0000CC"/>
            </a:solidFill>
            <a:ln w="12700" algn="ctr">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717" name="Rectangle 244">
              <a:extLst>
                <a:ext uri="{FF2B5EF4-FFF2-40B4-BE49-F238E27FC236}">
                  <a16:creationId xmlns:a16="http://schemas.microsoft.com/office/drawing/2014/main" id="{33017F19-EDE3-4006-A851-261173CFF5E3}"/>
                </a:ext>
              </a:extLst>
            </p:cNvPr>
            <p:cNvSpPr>
              <a:spLocks noChangeArrowheads="1"/>
            </p:cNvSpPr>
            <p:nvPr/>
          </p:nvSpPr>
          <p:spPr bwMode="auto">
            <a:xfrm>
              <a:off x="7512030" y="2451902"/>
              <a:ext cx="137269" cy="154858"/>
            </a:xfrm>
            <a:prstGeom prst="rect">
              <a:avLst/>
            </a:prstGeom>
            <a:solidFill>
              <a:srgbClr val="669900"/>
            </a:solidFill>
            <a:ln w="12700" algn="ctr">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718" name="Rectangle 246">
              <a:extLst>
                <a:ext uri="{FF2B5EF4-FFF2-40B4-BE49-F238E27FC236}">
                  <a16:creationId xmlns:a16="http://schemas.microsoft.com/office/drawing/2014/main" id="{C10EBE08-79BD-41F1-9C76-383352ED206E}"/>
                </a:ext>
              </a:extLst>
            </p:cNvPr>
            <p:cNvSpPr>
              <a:spLocks noChangeArrowheads="1"/>
            </p:cNvSpPr>
            <p:nvPr/>
          </p:nvSpPr>
          <p:spPr bwMode="auto">
            <a:xfrm>
              <a:off x="7515506" y="2750443"/>
              <a:ext cx="137269" cy="154858"/>
            </a:xfrm>
            <a:prstGeom prst="rect">
              <a:avLst/>
            </a:prstGeom>
            <a:solidFill>
              <a:srgbClr val="FFFF00"/>
            </a:solidFill>
            <a:ln w="12700" algn="ctr">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719" name="Rectangle 247">
              <a:extLst>
                <a:ext uri="{FF2B5EF4-FFF2-40B4-BE49-F238E27FC236}">
                  <a16:creationId xmlns:a16="http://schemas.microsoft.com/office/drawing/2014/main" id="{4C012594-D297-4910-B6BF-F8B721B7AB8E}"/>
                </a:ext>
              </a:extLst>
            </p:cNvPr>
            <p:cNvSpPr>
              <a:spLocks noChangeArrowheads="1"/>
            </p:cNvSpPr>
            <p:nvPr/>
          </p:nvSpPr>
          <p:spPr bwMode="auto">
            <a:xfrm>
              <a:off x="7514403" y="3036224"/>
              <a:ext cx="137269" cy="154858"/>
            </a:xfrm>
            <a:prstGeom prst="rect">
              <a:avLst/>
            </a:prstGeom>
            <a:solidFill>
              <a:srgbClr val="FF0000"/>
            </a:solidFill>
            <a:ln w="12700" algn="ctr">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720" name="Rectangle 250">
              <a:extLst>
                <a:ext uri="{FF2B5EF4-FFF2-40B4-BE49-F238E27FC236}">
                  <a16:creationId xmlns:a16="http://schemas.microsoft.com/office/drawing/2014/main" id="{A852B159-3E21-4571-8A97-47D1839D8F77}"/>
                </a:ext>
              </a:extLst>
            </p:cNvPr>
            <p:cNvSpPr>
              <a:spLocks noChangeArrowheads="1"/>
            </p:cNvSpPr>
            <p:nvPr/>
          </p:nvSpPr>
          <p:spPr bwMode="auto">
            <a:xfrm>
              <a:off x="7503437" y="1087434"/>
              <a:ext cx="137269" cy="154858"/>
            </a:xfrm>
            <a:prstGeom prst="rect">
              <a:avLst/>
            </a:prstGeom>
            <a:solidFill>
              <a:schemeClr val="bg1"/>
            </a:solidFill>
            <a:ln w="12700" algn="ctr">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721" name="TextBox 251">
              <a:extLst>
                <a:ext uri="{FF2B5EF4-FFF2-40B4-BE49-F238E27FC236}">
                  <a16:creationId xmlns:a16="http://schemas.microsoft.com/office/drawing/2014/main" id="{2FBC13F8-23C1-4798-B361-2462C925E4EF}"/>
                </a:ext>
              </a:extLst>
            </p:cNvPr>
            <p:cNvSpPr txBox="1">
              <a:spLocks noChangeArrowheads="1"/>
            </p:cNvSpPr>
            <p:nvPr/>
          </p:nvSpPr>
          <p:spPr bwMode="auto">
            <a:xfrm>
              <a:off x="7603208" y="1069042"/>
              <a:ext cx="723050" cy="184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1" i="0" u="none" strike="noStrike" kern="1200" cap="none" spc="0" normalizeH="0" baseline="0" noProof="0">
                  <a:ln>
                    <a:noFill/>
                  </a:ln>
                  <a:solidFill>
                    <a:prstClr val="black"/>
                  </a:solidFill>
                  <a:effectLst/>
                  <a:uLnTx/>
                  <a:uFillTx/>
                  <a:latin typeface="Arial" panose="020B0604020202020204" pitchFamily="34" charset="0"/>
                  <a:ea typeface="+mn-ea"/>
                  <a:cs typeface="+mn-cs"/>
                </a:rPr>
                <a:t>Pennsylvanian</a:t>
              </a:r>
            </a:p>
          </p:txBody>
        </p:sp>
        <p:sp>
          <p:nvSpPr>
            <p:cNvPr id="12722" name="Rectangle 231">
              <a:extLst>
                <a:ext uri="{FF2B5EF4-FFF2-40B4-BE49-F238E27FC236}">
                  <a16:creationId xmlns:a16="http://schemas.microsoft.com/office/drawing/2014/main" id="{85D3E786-8AE4-453F-816A-4F6494ADFE9F}"/>
                </a:ext>
              </a:extLst>
            </p:cNvPr>
            <p:cNvSpPr>
              <a:spLocks noChangeArrowheads="1"/>
            </p:cNvSpPr>
            <p:nvPr/>
          </p:nvSpPr>
          <p:spPr bwMode="auto">
            <a:xfrm>
              <a:off x="7356475" y="981075"/>
              <a:ext cx="1446213" cy="3518852"/>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2">
              <a:extLst>
                <a:ext uri="{FF2B5EF4-FFF2-40B4-BE49-F238E27FC236}">
                  <a16:creationId xmlns:a16="http://schemas.microsoft.com/office/drawing/2014/main" id="{D9CF535E-3516-40D1-815E-966CCD42F5AE}"/>
                </a:ext>
              </a:extLst>
            </p:cNvPr>
            <p:cNvSpPr/>
            <p:nvPr/>
          </p:nvSpPr>
          <p:spPr>
            <a:xfrm>
              <a:off x="7615238" y="3357134"/>
              <a:ext cx="171450" cy="498385"/>
            </a:xfrm>
            <a:custGeom>
              <a:avLst/>
              <a:gdLst>
                <a:gd name="connsiteX0" fmla="*/ 0 w 170597"/>
                <a:gd name="connsiteY0" fmla="*/ 0 h 498144"/>
                <a:gd name="connsiteX1" fmla="*/ 68239 w 170597"/>
                <a:gd name="connsiteY1" fmla="*/ 143302 h 498144"/>
                <a:gd name="connsiteX2" fmla="*/ 122830 w 170597"/>
                <a:gd name="connsiteY2" fmla="*/ 259308 h 498144"/>
                <a:gd name="connsiteX3" fmla="*/ 170597 w 170597"/>
                <a:gd name="connsiteY3" fmla="*/ 498144 h 498144"/>
              </a:gdLst>
              <a:ahLst/>
              <a:cxnLst>
                <a:cxn ang="0">
                  <a:pos x="connsiteX0" y="connsiteY0"/>
                </a:cxn>
                <a:cxn ang="0">
                  <a:pos x="connsiteX1" y="connsiteY1"/>
                </a:cxn>
                <a:cxn ang="0">
                  <a:pos x="connsiteX2" y="connsiteY2"/>
                </a:cxn>
                <a:cxn ang="0">
                  <a:pos x="connsiteX3" y="connsiteY3"/>
                </a:cxn>
              </a:cxnLst>
              <a:rect l="l" t="t" r="r" b="b"/>
              <a:pathLst>
                <a:path w="170597" h="498144">
                  <a:moveTo>
                    <a:pt x="0" y="0"/>
                  </a:moveTo>
                  <a:lnTo>
                    <a:pt x="68239" y="143302"/>
                  </a:lnTo>
                  <a:lnTo>
                    <a:pt x="122830" y="259308"/>
                  </a:lnTo>
                  <a:lnTo>
                    <a:pt x="170597" y="498144"/>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9" name="Isosceles Triangle 1468">
              <a:extLst>
                <a:ext uri="{FF2B5EF4-FFF2-40B4-BE49-F238E27FC236}">
                  <a16:creationId xmlns:a16="http://schemas.microsoft.com/office/drawing/2014/main" id="{590248A3-C48B-4DAF-BBB4-AC3641A02896}"/>
                </a:ext>
              </a:extLst>
            </p:cNvPr>
            <p:cNvSpPr/>
            <p:nvPr/>
          </p:nvSpPr>
          <p:spPr>
            <a:xfrm rot="14352861">
              <a:off x="7595400" y="3437281"/>
              <a:ext cx="66663" cy="6826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70" name="Isosceles Triangle 1469">
              <a:extLst>
                <a:ext uri="{FF2B5EF4-FFF2-40B4-BE49-F238E27FC236}">
                  <a16:creationId xmlns:a16="http://schemas.microsoft.com/office/drawing/2014/main" id="{15A3CE2E-687A-408E-8C90-1B8A5D571EE1}"/>
                </a:ext>
              </a:extLst>
            </p:cNvPr>
            <p:cNvSpPr/>
            <p:nvPr/>
          </p:nvSpPr>
          <p:spPr>
            <a:xfrm rot="15440048">
              <a:off x="7693825" y="3724567"/>
              <a:ext cx="66663" cy="6826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Freeform 3">
              <a:extLst>
                <a:ext uri="{FF2B5EF4-FFF2-40B4-BE49-F238E27FC236}">
                  <a16:creationId xmlns:a16="http://schemas.microsoft.com/office/drawing/2014/main" id="{30BC7849-E97D-45D5-BE77-59C1D24E48EC}"/>
                </a:ext>
              </a:extLst>
            </p:cNvPr>
            <p:cNvSpPr/>
            <p:nvPr/>
          </p:nvSpPr>
          <p:spPr>
            <a:xfrm>
              <a:off x="7494588" y="4169787"/>
              <a:ext cx="571500" cy="53965"/>
            </a:xfrm>
            <a:custGeom>
              <a:avLst/>
              <a:gdLst>
                <a:gd name="connsiteX0" fmla="*/ 0 w 571500"/>
                <a:gd name="connsiteY0" fmla="*/ 0 h 54769"/>
                <a:gd name="connsiteX1" fmla="*/ 130969 w 571500"/>
                <a:gd name="connsiteY1" fmla="*/ 2381 h 54769"/>
                <a:gd name="connsiteX2" fmla="*/ 250031 w 571500"/>
                <a:gd name="connsiteY2" fmla="*/ 16669 h 54769"/>
                <a:gd name="connsiteX3" fmla="*/ 278606 w 571500"/>
                <a:gd name="connsiteY3" fmla="*/ 28575 h 54769"/>
                <a:gd name="connsiteX4" fmla="*/ 357187 w 571500"/>
                <a:gd name="connsiteY4" fmla="*/ 47625 h 54769"/>
                <a:gd name="connsiteX5" fmla="*/ 571500 w 571500"/>
                <a:gd name="connsiteY5" fmla="*/ 54769 h 5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00" h="54769">
                  <a:moveTo>
                    <a:pt x="0" y="0"/>
                  </a:moveTo>
                  <a:lnTo>
                    <a:pt x="130969" y="2381"/>
                  </a:lnTo>
                  <a:lnTo>
                    <a:pt x="250031" y="16669"/>
                  </a:lnTo>
                  <a:lnTo>
                    <a:pt x="278606" y="28575"/>
                  </a:lnTo>
                  <a:lnTo>
                    <a:pt x="357187" y="47625"/>
                  </a:lnTo>
                  <a:lnTo>
                    <a:pt x="571500" y="54769"/>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2" name="Freeform 1471">
              <a:extLst>
                <a:ext uri="{FF2B5EF4-FFF2-40B4-BE49-F238E27FC236}">
                  <a16:creationId xmlns:a16="http://schemas.microsoft.com/office/drawing/2014/main" id="{A4022052-49A1-4FBE-8AC0-42F1D102506A}"/>
                </a:ext>
              </a:extLst>
            </p:cNvPr>
            <p:cNvSpPr/>
            <p:nvPr/>
          </p:nvSpPr>
          <p:spPr>
            <a:xfrm rot="1062241">
              <a:off x="7694613" y="4120583"/>
              <a:ext cx="222250" cy="57140"/>
            </a:xfrm>
            <a:custGeom>
              <a:avLst/>
              <a:gdLst>
                <a:gd name="connsiteX0" fmla="*/ 221456 w 221456"/>
                <a:gd name="connsiteY0" fmla="*/ 9525 h 57150"/>
                <a:gd name="connsiteX1" fmla="*/ 0 w 221456"/>
                <a:gd name="connsiteY1" fmla="*/ 57150 h 57150"/>
                <a:gd name="connsiteX2" fmla="*/ 69056 w 221456"/>
                <a:gd name="connsiteY2" fmla="*/ 0 h 57150"/>
              </a:gdLst>
              <a:ahLst/>
              <a:cxnLst>
                <a:cxn ang="0">
                  <a:pos x="connsiteX0" y="connsiteY0"/>
                </a:cxn>
                <a:cxn ang="0">
                  <a:pos x="connsiteX1" y="connsiteY1"/>
                </a:cxn>
                <a:cxn ang="0">
                  <a:pos x="connsiteX2" y="connsiteY2"/>
                </a:cxn>
              </a:cxnLst>
              <a:rect l="l" t="t" r="r" b="b"/>
              <a:pathLst>
                <a:path w="221456" h="57150">
                  <a:moveTo>
                    <a:pt x="221456" y="9525"/>
                  </a:moveTo>
                  <a:lnTo>
                    <a:pt x="0" y="57150"/>
                  </a:lnTo>
                  <a:lnTo>
                    <a:pt x="69056"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3" name="Freeform 1472">
              <a:extLst>
                <a:ext uri="{FF2B5EF4-FFF2-40B4-BE49-F238E27FC236}">
                  <a16:creationId xmlns:a16="http://schemas.microsoft.com/office/drawing/2014/main" id="{195E6E6C-D781-4688-BB07-16CC93025BD0}"/>
                </a:ext>
              </a:extLst>
            </p:cNvPr>
            <p:cNvSpPr/>
            <p:nvPr/>
          </p:nvSpPr>
          <p:spPr>
            <a:xfrm rot="11928194">
              <a:off x="7708900" y="4226926"/>
              <a:ext cx="220663" cy="57140"/>
            </a:xfrm>
            <a:custGeom>
              <a:avLst/>
              <a:gdLst>
                <a:gd name="connsiteX0" fmla="*/ 221456 w 221456"/>
                <a:gd name="connsiteY0" fmla="*/ 9525 h 57150"/>
                <a:gd name="connsiteX1" fmla="*/ 0 w 221456"/>
                <a:gd name="connsiteY1" fmla="*/ 57150 h 57150"/>
                <a:gd name="connsiteX2" fmla="*/ 69056 w 221456"/>
                <a:gd name="connsiteY2" fmla="*/ 0 h 57150"/>
              </a:gdLst>
              <a:ahLst/>
              <a:cxnLst>
                <a:cxn ang="0">
                  <a:pos x="connsiteX0" y="connsiteY0"/>
                </a:cxn>
                <a:cxn ang="0">
                  <a:pos x="connsiteX1" y="connsiteY1"/>
                </a:cxn>
                <a:cxn ang="0">
                  <a:pos x="connsiteX2" y="connsiteY2"/>
                </a:cxn>
              </a:cxnLst>
              <a:rect l="l" t="t" r="r" b="b"/>
              <a:pathLst>
                <a:path w="221456" h="57150">
                  <a:moveTo>
                    <a:pt x="221456" y="9525"/>
                  </a:moveTo>
                  <a:lnTo>
                    <a:pt x="0" y="57150"/>
                  </a:lnTo>
                  <a:lnTo>
                    <a:pt x="69056"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2729" name="TextBox 40">
              <a:extLst>
                <a:ext uri="{FF2B5EF4-FFF2-40B4-BE49-F238E27FC236}">
                  <a16:creationId xmlns:a16="http://schemas.microsoft.com/office/drawing/2014/main" id="{247FC004-975A-498A-8197-5BC608BFECF4}"/>
                </a:ext>
              </a:extLst>
            </p:cNvPr>
            <p:cNvSpPr txBox="1">
              <a:spLocks noChangeArrowheads="1"/>
            </p:cNvSpPr>
            <p:nvPr/>
          </p:nvSpPr>
          <p:spPr bwMode="auto">
            <a:xfrm>
              <a:off x="7741692" y="3505751"/>
              <a:ext cx="10470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prstClr val="black"/>
                  </a:solidFill>
                  <a:effectLst/>
                  <a:uLnTx/>
                  <a:uFillTx/>
                  <a:latin typeface="Arial" panose="020B0604020202020204" pitchFamily="34" charset="0"/>
                  <a:ea typeface="+mn-ea"/>
                  <a:cs typeface="+mn-cs"/>
                </a:rPr>
                <a:t>Thrust &amp; Backthrust</a:t>
              </a:r>
            </a:p>
          </p:txBody>
        </p:sp>
        <p:sp>
          <p:nvSpPr>
            <p:cNvPr id="12730" name="TextBox 40">
              <a:extLst>
                <a:ext uri="{FF2B5EF4-FFF2-40B4-BE49-F238E27FC236}">
                  <a16:creationId xmlns:a16="http://schemas.microsoft.com/office/drawing/2014/main" id="{8BACFD70-F260-4348-B46F-ED7F3DA325A4}"/>
                </a:ext>
              </a:extLst>
            </p:cNvPr>
            <p:cNvSpPr txBox="1">
              <a:spLocks noChangeArrowheads="1"/>
            </p:cNvSpPr>
            <p:nvPr/>
          </p:nvSpPr>
          <p:spPr bwMode="auto">
            <a:xfrm>
              <a:off x="8072643" y="4044303"/>
              <a:ext cx="76655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prstClr val="black"/>
                  </a:solidFill>
                  <a:effectLst/>
                  <a:uLnTx/>
                  <a:uFillTx/>
                  <a:latin typeface="Arial" panose="020B0604020202020204" pitchFamily="34" charset="0"/>
                  <a:ea typeface="+mn-ea"/>
                  <a:cs typeface="+mn-cs"/>
                </a:rPr>
                <a:t>Tear Fault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prstClr val="black"/>
                  </a:solidFill>
                  <a:effectLst/>
                  <a:uLnTx/>
                  <a:uFillTx/>
                  <a:latin typeface="Arial" panose="020B0604020202020204" pitchFamily="34" charset="0"/>
                  <a:ea typeface="+mn-ea"/>
                  <a:cs typeface="+mn-cs"/>
                </a:rPr>
                <a:t>(Strike-slip 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prstClr val="black"/>
                  </a:solidFill>
                  <a:effectLst/>
                  <a:uLnTx/>
                  <a:uFillTx/>
                  <a:latin typeface="Arial" panose="020B0604020202020204" pitchFamily="34" charset="0"/>
                  <a:ea typeface="+mn-ea"/>
                  <a:cs typeface="+mn-cs"/>
                </a:rPr>
                <a:t>Oblique-slip)</a:t>
              </a:r>
            </a:p>
          </p:txBody>
        </p:sp>
      </p:grpSp>
      <p:pic>
        <p:nvPicPr>
          <p:cNvPr id="460" name="Picture 3">
            <a:extLst>
              <a:ext uri="{FF2B5EF4-FFF2-40B4-BE49-F238E27FC236}">
                <a16:creationId xmlns:a16="http://schemas.microsoft.com/office/drawing/2014/main" id="{452A251F-6E68-4922-AC4A-A8AAA520FC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47" t="5734" r="28111" b="710"/>
          <a:stretch>
            <a:fillRect/>
          </a:stretch>
        </p:blipFill>
        <p:spPr bwMode="auto">
          <a:xfrm rot="21540000">
            <a:off x="3092450" y="866775"/>
            <a:ext cx="5657850" cy="584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1" name="Freeform 7">
            <a:extLst>
              <a:ext uri="{FF2B5EF4-FFF2-40B4-BE49-F238E27FC236}">
                <a16:creationId xmlns:a16="http://schemas.microsoft.com/office/drawing/2014/main" id="{2AAFBC09-767E-4B8F-AF74-5B3FBED362DC}"/>
              </a:ext>
            </a:extLst>
          </p:cNvPr>
          <p:cNvSpPr>
            <a:spLocks/>
          </p:cNvSpPr>
          <p:nvPr/>
        </p:nvSpPr>
        <p:spPr bwMode="auto">
          <a:xfrm rot="60000">
            <a:off x="3403600" y="898525"/>
            <a:ext cx="1519238" cy="2184400"/>
          </a:xfrm>
          <a:custGeom>
            <a:avLst/>
            <a:gdLst>
              <a:gd name="T0" fmla="*/ 1406253 w 1519306"/>
              <a:gd name="T1" fmla="*/ 1816157 h 2183952"/>
              <a:gd name="T2" fmla="*/ 1347244 w 1519306"/>
              <a:gd name="T3" fmla="*/ 1655519 h 2183952"/>
              <a:gd name="T4" fmla="*/ 1398848 w 1519306"/>
              <a:gd name="T5" fmla="*/ 1656681 h 2183952"/>
              <a:gd name="T6" fmla="*/ 1338775 w 1519306"/>
              <a:gd name="T7" fmla="*/ 1543335 h 2183952"/>
              <a:gd name="T8" fmla="*/ 1417639 w 1519306"/>
              <a:gd name="T9" fmla="*/ 1484586 h 2183952"/>
              <a:gd name="T10" fmla="*/ 1456385 w 1519306"/>
              <a:gd name="T11" fmla="*/ 1428485 h 2183952"/>
              <a:gd name="T12" fmla="*/ 1465017 w 1519306"/>
              <a:gd name="T13" fmla="*/ 1294864 h 2183952"/>
              <a:gd name="T14" fmla="*/ 1435026 w 1519306"/>
              <a:gd name="T15" fmla="*/ 1088190 h 2183952"/>
              <a:gd name="T16" fmla="*/ 1288292 w 1519306"/>
              <a:gd name="T17" fmla="*/ 851639 h 2183952"/>
              <a:gd name="T18" fmla="*/ 1152491 w 1519306"/>
              <a:gd name="T19" fmla="*/ 702151 h 2183952"/>
              <a:gd name="T20" fmla="*/ 1004183 w 1519306"/>
              <a:gd name="T21" fmla="*/ 570401 h 2183952"/>
              <a:gd name="T22" fmla="*/ 938618 w 1519306"/>
              <a:gd name="T23" fmla="*/ 645719 h 2183952"/>
              <a:gd name="T24" fmla="*/ 816621 w 1519306"/>
              <a:gd name="T25" fmla="*/ 585919 h 2183952"/>
              <a:gd name="T26" fmla="*/ 698964 w 1519306"/>
              <a:gd name="T27" fmla="*/ 416822 h 2183952"/>
              <a:gd name="T28" fmla="*/ 631412 w 1519306"/>
              <a:gd name="T29" fmla="*/ 267843 h 2183952"/>
              <a:gd name="T30" fmla="*/ 533406 w 1519306"/>
              <a:gd name="T31" fmla="*/ 107276 h 2183952"/>
              <a:gd name="T32" fmla="*/ 445094 w 1519306"/>
              <a:gd name="T33" fmla="*/ 26077 h 2183952"/>
              <a:gd name="T34" fmla="*/ 361055 w 1519306"/>
              <a:gd name="T35" fmla="*/ 0 h 2183952"/>
              <a:gd name="T36" fmla="*/ 254765 w 1519306"/>
              <a:gd name="T37" fmla="*/ 73660 h 2183952"/>
              <a:gd name="T38" fmla="*/ 264592 w 1519306"/>
              <a:gd name="T39" fmla="*/ 198662 h 2183952"/>
              <a:gd name="T40" fmla="*/ 309542 w 1519306"/>
              <a:gd name="T41" fmla="*/ 312280 h 2183952"/>
              <a:gd name="T42" fmla="*/ 224610 w 1519306"/>
              <a:gd name="T43" fmla="*/ 324118 h 2183952"/>
              <a:gd name="T44" fmla="*/ 134359 w 1519306"/>
              <a:gd name="T45" fmla="*/ 309206 h 2183952"/>
              <a:gd name="T46" fmla="*/ 44653 w 1519306"/>
              <a:gd name="T47" fmla="*/ 342460 h 2183952"/>
              <a:gd name="T48" fmla="*/ 7755 w 1519306"/>
              <a:gd name="T49" fmla="*/ 464236 h 2183952"/>
              <a:gd name="T50" fmla="*/ 4921 w 1519306"/>
              <a:gd name="T51" fmla="*/ 642997 h 2183952"/>
              <a:gd name="T52" fmla="*/ 80609 w 1519306"/>
              <a:gd name="T53" fmla="*/ 795359 h 2183952"/>
              <a:gd name="T54" fmla="*/ 92488 w 1519306"/>
              <a:gd name="T55" fmla="*/ 889727 h 2183952"/>
              <a:gd name="T56" fmla="*/ 144101 w 1519306"/>
              <a:gd name="T57" fmla="*/ 1100083 h 2183952"/>
              <a:gd name="T58" fmla="*/ 221777 w 1519306"/>
              <a:gd name="T59" fmla="*/ 1321773 h 2183952"/>
              <a:gd name="T60" fmla="*/ 296735 w 1519306"/>
              <a:gd name="T61" fmla="*/ 1464610 h 2183952"/>
              <a:gd name="T62" fmla="*/ 331050 w 1519306"/>
              <a:gd name="T63" fmla="*/ 1601097 h 2183952"/>
              <a:gd name="T64" fmla="*/ 331050 w 1519306"/>
              <a:gd name="T65" fmla="*/ 1709020 h 2183952"/>
              <a:gd name="T66" fmla="*/ 352904 w 1519306"/>
              <a:gd name="T67" fmla="*/ 1883603 h 2183952"/>
              <a:gd name="T68" fmla="*/ 309195 w 1519306"/>
              <a:gd name="T69" fmla="*/ 1934391 h 2183952"/>
              <a:gd name="T70" fmla="*/ 324787 w 1519306"/>
              <a:gd name="T71" fmla="*/ 2048661 h 2183952"/>
              <a:gd name="T72" fmla="*/ 381022 w 1519306"/>
              <a:gd name="T73" fmla="*/ 2115318 h 2183952"/>
              <a:gd name="T74" fmla="*/ 440322 w 1519306"/>
              <a:gd name="T75" fmla="*/ 2096274 h 2183952"/>
              <a:gd name="T76" fmla="*/ 496558 w 1519306"/>
              <a:gd name="T77" fmla="*/ 2197848 h 2183952"/>
              <a:gd name="T78" fmla="*/ 571450 w 1519306"/>
              <a:gd name="T79" fmla="*/ 2207370 h 2183952"/>
              <a:gd name="T80" fmla="*/ 621422 w 1519306"/>
              <a:gd name="T81" fmla="*/ 2204196 h 2183952"/>
              <a:gd name="T82" fmla="*/ 627685 w 1519306"/>
              <a:gd name="T83" fmla="*/ 2131189 h 2183952"/>
              <a:gd name="T84" fmla="*/ 683854 w 1519306"/>
              <a:gd name="T85" fmla="*/ 2102623 h 2183952"/>
              <a:gd name="T86" fmla="*/ 757171 w 1519306"/>
              <a:gd name="T87" fmla="*/ 2086751 h 2183952"/>
              <a:gd name="T88" fmla="*/ 758812 w 1519306"/>
              <a:gd name="T89" fmla="*/ 2029616 h 2183952"/>
              <a:gd name="T90" fmla="*/ 805653 w 1519306"/>
              <a:gd name="T91" fmla="*/ 2070879 h 2183952"/>
              <a:gd name="T92" fmla="*/ 871216 w 1519306"/>
              <a:gd name="T93" fmla="*/ 2039138 h 2183952"/>
              <a:gd name="T94" fmla="*/ 880593 w 1519306"/>
              <a:gd name="T95" fmla="*/ 1966131 h 2183952"/>
              <a:gd name="T96" fmla="*/ 949247 w 1519306"/>
              <a:gd name="T97" fmla="*/ 1966132 h 2183952"/>
              <a:gd name="T98" fmla="*/ 1008607 w 1519306"/>
              <a:gd name="T99" fmla="*/ 2055008 h 2183952"/>
              <a:gd name="T100" fmla="*/ 1514818 w 1519306"/>
              <a:gd name="T101" fmla="*/ 1947346 h 218395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519306" h="2183952">
                <a:moveTo>
                  <a:pt x="1519306" y="1921163"/>
                </a:moveTo>
                <a:lnTo>
                  <a:pt x="1410411" y="1791737"/>
                </a:lnTo>
                <a:cubicBezTo>
                  <a:pt x="1374853" y="1744193"/>
                  <a:pt x="1315828" y="1662310"/>
                  <a:pt x="1305960" y="1635897"/>
                </a:cubicBezTo>
                <a:lnTo>
                  <a:pt x="1351204" y="1633260"/>
                </a:lnTo>
                <a:lnTo>
                  <a:pt x="1411301" y="1696240"/>
                </a:lnTo>
                <a:lnTo>
                  <a:pt x="1403006" y="1634405"/>
                </a:lnTo>
                <a:cubicBezTo>
                  <a:pt x="1397309" y="1614523"/>
                  <a:pt x="1368113" y="1596681"/>
                  <a:pt x="1358070" y="1577283"/>
                </a:cubicBezTo>
                <a:cubicBezTo>
                  <a:pt x="1348027" y="1557885"/>
                  <a:pt x="1345037" y="1536537"/>
                  <a:pt x="1342735" y="1522584"/>
                </a:cubicBezTo>
                <a:cubicBezTo>
                  <a:pt x="1340433" y="1508631"/>
                  <a:pt x="1359112" y="1501974"/>
                  <a:pt x="1367976" y="1493579"/>
                </a:cubicBezTo>
                <a:lnTo>
                  <a:pt x="1421846" y="1464625"/>
                </a:lnTo>
                <a:cubicBezTo>
                  <a:pt x="1442013" y="1458086"/>
                  <a:pt x="1443777" y="1446771"/>
                  <a:pt x="1456800" y="1435469"/>
                </a:cubicBezTo>
                <a:lnTo>
                  <a:pt x="1460675" y="1409277"/>
                </a:lnTo>
                <a:lnTo>
                  <a:pt x="1454212" y="1366529"/>
                </a:lnTo>
                <a:lnTo>
                  <a:pt x="1469373" y="1277454"/>
                </a:lnTo>
                <a:cubicBezTo>
                  <a:pt x="1469655" y="1244648"/>
                  <a:pt x="1448165" y="1226358"/>
                  <a:pt x="1448447" y="1193552"/>
                </a:cubicBezTo>
                <a:lnTo>
                  <a:pt x="1439250" y="1073559"/>
                </a:lnTo>
                <a:lnTo>
                  <a:pt x="1403860" y="959185"/>
                </a:lnTo>
                <a:lnTo>
                  <a:pt x="1292120" y="840188"/>
                </a:lnTo>
                <a:cubicBezTo>
                  <a:pt x="1249323" y="806785"/>
                  <a:pt x="1244483" y="775446"/>
                  <a:pt x="1221784" y="750866"/>
                </a:cubicBezTo>
                <a:cubicBezTo>
                  <a:pt x="1199085" y="726286"/>
                  <a:pt x="1178945" y="713594"/>
                  <a:pt x="1155923" y="692709"/>
                </a:cubicBezTo>
                <a:cubicBezTo>
                  <a:pt x="1132901" y="671824"/>
                  <a:pt x="1106027" y="643591"/>
                  <a:pt x="1083651" y="625556"/>
                </a:cubicBezTo>
                <a:cubicBezTo>
                  <a:pt x="1069037" y="625556"/>
                  <a:pt x="1021767" y="562727"/>
                  <a:pt x="1007153" y="562727"/>
                </a:cubicBezTo>
                <a:lnTo>
                  <a:pt x="971563" y="585642"/>
                </a:lnTo>
                <a:lnTo>
                  <a:pt x="941390" y="637038"/>
                </a:lnTo>
                <a:lnTo>
                  <a:pt x="872299" y="642306"/>
                </a:lnTo>
                <a:lnTo>
                  <a:pt x="819063" y="578037"/>
                </a:lnTo>
                <a:cubicBezTo>
                  <a:pt x="801318" y="550963"/>
                  <a:pt x="785504" y="524619"/>
                  <a:pt x="765828" y="496816"/>
                </a:cubicBezTo>
                <a:cubicBezTo>
                  <a:pt x="746153" y="469013"/>
                  <a:pt x="719973" y="435594"/>
                  <a:pt x="701010" y="411221"/>
                </a:cubicBezTo>
                <a:cubicBezTo>
                  <a:pt x="682047" y="386848"/>
                  <a:pt x="680466" y="356279"/>
                  <a:pt x="652050" y="350579"/>
                </a:cubicBezTo>
                <a:lnTo>
                  <a:pt x="633260" y="264240"/>
                </a:lnTo>
                <a:lnTo>
                  <a:pt x="599958" y="187941"/>
                </a:lnTo>
                <a:cubicBezTo>
                  <a:pt x="579398" y="160527"/>
                  <a:pt x="548634" y="119468"/>
                  <a:pt x="534990" y="105824"/>
                </a:cubicBezTo>
                <a:lnTo>
                  <a:pt x="483446" y="71578"/>
                </a:lnTo>
                <a:lnTo>
                  <a:pt x="446414" y="25747"/>
                </a:lnTo>
                <a:cubicBezTo>
                  <a:pt x="409565" y="29144"/>
                  <a:pt x="452544" y="-117"/>
                  <a:pt x="415695" y="3280"/>
                </a:cubicBezTo>
                <a:lnTo>
                  <a:pt x="362111" y="0"/>
                </a:lnTo>
                <a:lnTo>
                  <a:pt x="305595" y="23561"/>
                </a:lnTo>
                <a:lnTo>
                  <a:pt x="255491" y="72670"/>
                </a:lnTo>
                <a:cubicBezTo>
                  <a:pt x="238739" y="66473"/>
                  <a:pt x="261903" y="114706"/>
                  <a:pt x="263294" y="119395"/>
                </a:cubicBezTo>
                <a:cubicBezTo>
                  <a:pt x="263991" y="144928"/>
                  <a:pt x="264687" y="170460"/>
                  <a:pt x="265384" y="195993"/>
                </a:cubicBezTo>
                <a:lnTo>
                  <a:pt x="274281" y="248731"/>
                </a:lnTo>
                <a:lnTo>
                  <a:pt x="310466" y="308080"/>
                </a:lnTo>
                <a:lnTo>
                  <a:pt x="280195" y="340887"/>
                </a:lnTo>
                <a:cubicBezTo>
                  <a:pt x="279151" y="344018"/>
                  <a:pt x="226314" y="316631"/>
                  <a:pt x="225270" y="319762"/>
                </a:cubicBezTo>
                <a:lnTo>
                  <a:pt x="175464" y="298786"/>
                </a:lnTo>
                <a:lnTo>
                  <a:pt x="134755" y="305048"/>
                </a:lnTo>
                <a:lnTo>
                  <a:pt x="90914" y="311311"/>
                </a:lnTo>
                <a:cubicBezTo>
                  <a:pt x="75919" y="316779"/>
                  <a:pt x="57278" y="328377"/>
                  <a:pt x="44785" y="337854"/>
                </a:cubicBezTo>
                <a:cubicBezTo>
                  <a:pt x="44785" y="356643"/>
                  <a:pt x="15956" y="349387"/>
                  <a:pt x="15956" y="368176"/>
                </a:cubicBezTo>
                <a:lnTo>
                  <a:pt x="7755" y="457995"/>
                </a:lnTo>
                <a:lnTo>
                  <a:pt x="0" y="536928"/>
                </a:lnTo>
                <a:lnTo>
                  <a:pt x="4921" y="634352"/>
                </a:lnTo>
                <a:lnTo>
                  <a:pt x="49905" y="736053"/>
                </a:lnTo>
                <a:lnTo>
                  <a:pt x="80873" y="784665"/>
                </a:lnTo>
                <a:cubicBezTo>
                  <a:pt x="80542" y="801035"/>
                  <a:pt x="80210" y="817405"/>
                  <a:pt x="79879" y="833775"/>
                </a:cubicBezTo>
                <a:cubicBezTo>
                  <a:pt x="80541" y="838762"/>
                  <a:pt x="92090" y="872779"/>
                  <a:pt x="92752" y="877766"/>
                </a:cubicBezTo>
                <a:lnTo>
                  <a:pt x="111194" y="967784"/>
                </a:lnTo>
                <a:lnTo>
                  <a:pt x="144497" y="1085291"/>
                </a:lnTo>
                <a:lnTo>
                  <a:pt x="190476" y="1216317"/>
                </a:lnTo>
                <a:lnTo>
                  <a:pt x="222437" y="1303999"/>
                </a:lnTo>
                <a:lnTo>
                  <a:pt x="285067" y="1385418"/>
                </a:lnTo>
                <a:lnTo>
                  <a:pt x="297593" y="1444917"/>
                </a:lnTo>
                <a:lnTo>
                  <a:pt x="344566" y="1541993"/>
                </a:lnTo>
                <a:lnTo>
                  <a:pt x="332040" y="1579571"/>
                </a:lnTo>
                <a:lnTo>
                  <a:pt x="328908" y="1614018"/>
                </a:lnTo>
                <a:lnTo>
                  <a:pt x="332040" y="1686042"/>
                </a:lnTo>
                <a:lnTo>
                  <a:pt x="328909" y="1770593"/>
                </a:lnTo>
                <a:lnTo>
                  <a:pt x="353960" y="1858276"/>
                </a:lnTo>
                <a:lnTo>
                  <a:pt x="328908" y="1883328"/>
                </a:lnTo>
                <a:lnTo>
                  <a:pt x="310119" y="1908380"/>
                </a:lnTo>
                <a:lnTo>
                  <a:pt x="300725" y="1971010"/>
                </a:lnTo>
                <a:lnTo>
                  <a:pt x="325777" y="2021114"/>
                </a:lnTo>
                <a:lnTo>
                  <a:pt x="353960" y="2064955"/>
                </a:lnTo>
                <a:lnTo>
                  <a:pt x="382144" y="2086876"/>
                </a:lnTo>
                <a:lnTo>
                  <a:pt x="413459" y="2086876"/>
                </a:lnTo>
                <a:lnTo>
                  <a:pt x="441642" y="2068087"/>
                </a:lnTo>
                <a:lnTo>
                  <a:pt x="469826" y="2105665"/>
                </a:lnTo>
                <a:lnTo>
                  <a:pt x="498010" y="2168295"/>
                </a:lnTo>
                <a:lnTo>
                  <a:pt x="529324" y="2183952"/>
                </a:lnTo>
                <a:lnTo>
                  <a:pt x="573166" y="2177689"/>
                </a:lnTo>
                <a:lnTo>
                  <a:pt x="604481" y="2183952"/>
                </a:lnTo>
                <a:lnTo>
                  <a:pt x="623270" y="2174558"/>
                </a:lnTo>
                <a:lnTo>
                  <a:pt x="610744" y="2143243"/>
                </a:lnTo>
                <a:lnTo>
                  <a:pt x="629533" y="2102533"/>
                </a:lnTo>
                <a:lnTo>
                  <a:pt x="648322" y="2074350"/>
                </a:lnTo>
                <a:lnTo>
                  <a:pt x="685900" y="2074350"/>
                </a:lnTo>
                <a:lnTo>
                  <a:pt x="717215" y="2074350"/>
                </a:lnTo>
                <a:lnTo>
                  <a:pt x="759415" y="2058692"/>
                </a:lnTo>
                <a:lnTo>
                  <a:pt x="762547" y="2021114"/>
                </a:lnTo>
                <a:lnTo>
                  <a:pt x="761056" y="2002325"/>
                </a:lnTo>
                <a:cubicBezTo>
                  <a:pt x="764188" y="2001281"/>
                  <a:pt x="775670" y="1989799"/>
                  <a:pt x="779845" y="1996062"/>
                </a:cubicBezTo>
                <a:lnTo>
                  <a:pt x="808029" y="2043034"/>
                </a:lnTo>
                <a:lnTo>
                  <a:pt x="855001" y="2052429"/>
                </a:lnTo>
                <a:lnTo>
                  <a:pt x="873790" y="2011719"/>
                </a:lnTo>
                <a:lnTo>
                  <a:pt x="880053" y="1983536"/>
                </a:lnTo>
                <a:lnTo>
                  <a:pt x="883184" y="1939694"/>
                </a:lnTo>
                <a:lnTo>
                  <a:pt x="905105" y="1914643"/>
                </a:lnTo>
                <a:lnTo>
                  <a:pt x="952078" y="1939695"/>
                </a:lnTo>
                <a:lnTo>
                  <a:pt x="1011577" y="1989799"/>
                </a:lnTo>
                <a:lnTo>
                  <a:pt x="1011577" y="2027377"/>
                </a:lnTo>
                <a:lnTo>
                  <a:pt x="1296875" y="2038237"/>
                </a:lnTo>
                <a:lnTo>
                  <a:pt x="1519306" y="1921163"/>
                </a:lnTo>
                <a:close/>
              </a:path>
            </a:pathLst>
          </a:custGeom>
          <a:solidFill>
            <a:srgbClr val="FF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19">
            <a:extLst>
              <a:ext uri="{FF2B5EF4-FFF2-40B4-BE49-F238E27FC236}">
                <a16:creationId xmlns:a16="http://schemas.microsoft.com/office/drawing/2014/main" id="{B54C3460-5143-47FE-9FBF-7B307251A2ED}"/>
              </a:ext>
            </a:extLst>
          </p:cNvPr>
          <p:cNvSpPr>
            <a:spLocks/>
          </p:cNvSpPr>
          <p:nvPr/>
        </p:nvSpPr>
        <p:spPr bwMode="auto">
          <a:xfrm rot="60000">
            <a:off x="3838576" y="2898776"/>
            <a:ext cx="1400175" cy="1438275"/>
          </a:xfrm>
          <a:custGeom>
            <a:avLst/>
            <a:gdLst>
              <a:gd name="T0" fmla="*/ 1348637 w 1399765"/>
              <a:gd name="T1" fmla="*/ 232824 h 1438197"/>
              <a:gd name="T2" fmla="*/ 1419420 w 1399765"/>
              <a:gd name="T3" fmla="*/ 330908 h 1438197"/>
              <a:gd name="T4" fmla="*/ 1422776 w 1399765"/>
              <a:gd name="T5" fmla="*/ 436791 h 1438197"/>
              <a:gd name="T6" fmla="*/ 1362258 w 1399765"/>
              <a:gd name="T7" fmla="*/ 537498 h 1438197"/>
              <a:gd name="T8" fmla="*/ 1200763 w 1399765"/>
              <a:gd name="T9" fmla="*/ 657949 h 1438197"/>
              <a:gd name="T10" fmla="*/ 1149564 w 1399765"/>
              <a:gd name="T11" fmla="*/ 774397 h 1438197"/>
              <a:gd name="T12" fmla="*/ 1164672 w 1399765"/>
              <a:gd name="T13" fmla="*/ 872033 h 1438197"/>
              <a:gd name="T14" fmla="*/ 1299146 w 1399765"/>
              <a:gd name="T15" fmla="*/ 936794 h 1438197"/>
              <a:gd name="T16" fmla="*/ 1404554 w 1399765"/>
              <a:gd name="T17" fmla="*/ 1075237 h 1438197"/>
              <a:gd name="T18" fmla="*/ 1262581 w 1399765"/>
              <a:gd name="T19" fmla="*/ 1146988 h 1438197"/>
              <a:gd name="T20" fmla="*/ 1245962 w 1399765"/>
              <a:gd name="T21" fmla="*/ 1302708 h 1438197"/>
              <a:gd name="T22" fmla="*/ 1152433 w 1399765"/>
              <a:gd name="T23" fmla="*/ 1443345 h 1438197"/>
              <a:gd name="T24" fmla="*/ 1050506 w 1399765"/>
              <a:gd name="T25" fmla="*/ 1441138 h 1438197"/>
              <a:gd name="T26" fmla="*/ 782638 w 1399765"/>
              <a:gd name="T27" fmla="*/ 1378985 h 1438197"/>
              <a:gd name="T28" fmla="*/ 593274 w 1399765"/>
              <a:gd name="T29" fmla="*/ 1296105 h 1438197"/>
              <a:gd name="T30" fmla="*/ 614316 w 1399765"/>
              <a:gd name="T31" fmla="*/ 1168643 h 1438197"/>
              <a:gd name="T32" fmla="*/ 682712 w 1399765"/>
              <a:gd name="T33" fmla="*/ 1208684 h 1438197"/>
              <a:gd name="T34" fmla="*/ 793965 w 1399765"/>
              <a:gd name="T35" fmla="*/ 1267462 h 1438197"/>
              <a:gd name="T36" fmla="*/ 798722 w 1399765"/>
              <a:gd name="T37" fmla="*/ 1142200 h 1438197"/>
              <a:gd name="T38" fmla="*/ 785876 w 1399765"/>
              <a:gd name="T39" fmla="*/ 1029275 h 1438197"/>
              <a:gd name="T40" fmla="*/ 603842 w 1399765"/>
              <a:gd name="T41" fmla="*/ 895177 h 1438197"/>
              <a:gd name="T42" fmla="*/ 505414 w 1399765"/>
              <a:gd name="T43" fmla="*/ 847753 h 1438197"/>
              <a:gd name="T44" fmla="*/ 446702 w 1399765"/>
              <a:gd name="T45" fmla="*/ 756530 h 1438197"/>
              <a:gd name="T46" fmla="*/ 370343 w 1399765"/>
              <a:gd name="T47" fmla="*/ 684328 h 1438197"/>
              <a:gd name="T48" fmla="*/ 284851 w 1399765"/>
              <a:gd name="T49" fmla="*/ 726212 h 1438197"/>
              <a:gd name="T50" fmla="*/ 135359 w 1399765"/>
              <a:gd name="T51" fmla="*/ 725180 h 1438197"/>
              <a:gd name="T52" fmla="*/ 51094 w 1399765"/>
              <a:gd name="T53" fmla="*/ 672518 h 1438197"/>
              <a:gd name="T54" fmla="*/ 0 w 1399765"/>
              <a:gd name="T55" fmla="*/ 534271 h 1438197"/>
              <a:gd name="T56" fmla="*/ 28712 w 1399765"/>
              <a:gd name="T57" fmla="*/ 421140 h 1438197"/>
              <a:gd name="T58" fmla="*/ 79806 w 1399765"/>
              <a:gd name="T59" fmla="*/ 308010 h 1438197"/>
              <a:gd name="T60" fmla="*/ 140479 w 1399765"/>
              <a:gd name="T61" fmla="*/ 267102 h 1438197"/>
              <a:gd name="T62" fmla="*/ 274562 w 1399765"/>
              <a:gd name="T63" fmla="*/ 263971 h 1438197"/>
              <a:gd name="T64" fmla="*/ 392693 w 1399765"/>
              <a:gd name="T65" fmla="*/ 285968 h 1438197"/>
              <a:gd name="T66" fmla="*/ 440585 w 1399765"/>
              <a:gd name="T67" fmla="*/ 232590 h 1438197"/>
              <a:gd name="T68" fmla="*/ 533168 w 1399765"/>
              <a:gd name="T69" fmla="*/ 185419 h 1438197"/>
              <a:gd name="T70" fmla="*/ 600214 w 1399765"/>
              <a:gd name="T71" fmla="*/ 116262 h 1438197"/>
              <a:gd name="T72" fmla="*/ 887550 w 1399765"/>
              <a:gd name="T73" fmla="*/ 0 h 1438197"/>
              <a:gd name="T74" fmla="*/ 1227673 w 1399765"/>
              <a:gd name="T75" fmla="*/ 153406 h 143819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399765" h="1438197">
                <a:moveTo>
                  <a:pt x="1271392" y="187891"/>
                </a:moveTo>
                <a:lnTo>
                  <a:pt x="1322819" y="231966"/>
                </a:lnTo>
                <a:lnTo>
                  <a:pt x="1345560" y="277483"/>
                </a:lnTo>
                <a:lnTo>
                  <a:pt x="1392247" y="329720"/>
                </a:lnTo>
                <a:lnTo>
                  <a:pt x="1399765" y="370837"/>
                </a:lnTo>
                <a:lnTo>
                  <a:pt x="1395540" y="435207"/>
                </a:lnTo>
                <a:cubicBezTo>
                  <a:pt x="1398890" y="450420"/>
                  <a:pt x="1375625" y="459835"/>
                  <a:pt x="1382314" y="471513"/>
                </a:cubicBezTo>
                <a:cubicBezTo>
                  <a:pt x="1389003" y="483191"/>
                  <a:pt x="1336920" y="516873"/>
                  <a:pt x="1336180" y="535584"/>
                </a:cubicBezTo>
                <a:lnTo>
                  <a:pt x="1237403" y="608437"/>
                </a:lnTo>
                <a:lnTo>
                  <a:pt x="1177777" y="655573"/>
                </a:lnTo>
                <a:lnTo>
                  <a:pt x="1139621" y="721432"/>
                </a:lnTo>
                <a:lnTo>
                  <a:pt x="1127557" y="771625"/>
                </a:lnTo>
                <a:cubicBezTo>
                  <a:pt x="1127133" y="789908"/>
                  <a:pt x="1126710" y="808190"/>
                  <a:pt x="1126286" y="826473"/>
                </a:cubicBezTo>
                <a:lnTo>
                  <a:pt x="1142376" y="868931"/>
                </a:lnTo>
                <a:lnTo>
                  <a:pt x="1158995" y="896174"/>
                </a:lnTo>
                <a:lnTo>
                  <a:pt x="1274276" y="933428"/>
                </a:lnTo>
                <a:lnTo>
                  <a:pt x="1317942" y="952491"/>
                </a:lnTo>
                <a:cubicBezTo>
                  <a:pt x="1332808" y="976325"/>
                  <a:pt x="1373622" y="1049104"/>
                  <a:pt x="1377666" y="1071409"/>
                </a:cubicBezTo>
                <a:cubicBezTo>
                  <a:pt x="1381710" y="1093714"/>
                  <a:pt x="1384476" y="1074862"/>
                  <a:pt x="1351645" y="1081388"/>
                </a:cubicBezTo>
                <a:cubicBezTo>
                  <a:pt x="1318815" y="1087915"/>
                  <a:pt x="1269528" y="1129640"/>
                  <a:pt x="1238411" y="1142896"/>
                </a:cubicBezTo>
                <a:cubicBezTo>
                  <a:pt x="1207294" y="1156152"/>
                  <a:pt x="1212716" y="1174216"/>
                  <a:pt x="1203657" y="1200582"/>
                </a:cubicBezTo>
                <a:cubicBezTo>
                  <a:pt x="1194599" y="1226948"/>
                  <a:pt x="1225952" y="1269258"/>
                  <a:pt x="1222111" y="1298049"/>
                </a:cubicBezTo>
                <a:cubicBezTo>
                  <a:pt x="1218270" y="1326840"/>
                  <a:pt x="1175403" y="1355567"/>
                  <a:pt x="1166455" y="1378417"/>
                </a:cubicBezTo>
                <a:lnTo>
                  <a:pt x="1130373" y="1438197"/>
                </a:lnTo>
                <a:cubicBezTo>
                  <a:pt x="1092273" y="1428802"/>
                  <a:pt x="1109937" y="1437421"/>
                  <a:pt x="1093274" y="1437053"/>
                </a:cubicBezTo>
                <a:cubicBezTo>
                  <a:pt x="1076611" y="1436685"/>
                  <a:pt x="1051122" y="1439255"/>
                  <a:pt x="1030396" y="1435990"/>
                </a:cubicBezTo>
                <a:cubicBezTo>
                  <a:pt x="1009670" y="1432725"/>
                  <a:pt x="1010063" y="1424349"/>
                  <a:pt x="968919" y="1417463"/>
                </a:cubicBezTo>
                <a:cubicBezTo>
                  <a:pt x="927775" y="1410577"/>
                  <a:pt x="821571" y="1382067"/>
                  <a:pt x="767654" y="1374035"/>
                </a:cubicBezTo>
                <a:cubicBezTo>
                  <a:pt x="713737" y="1366003"/>
                  <a:pt x="684574" y="1380120"/>
                  <a:pt x="612079" y="1350222"/>
                </a:cubicBezTo>
                <a:cubicBezTo>
                  <a:pt x="582446" y="1332230"/>
                  <a:pt x="604141" y="1308418"/>
                  <a:pt x="581916" y="1291485"/>
                </a:cubicBezTo>
                <a:cubicBezTo>
                  <a:pt x="559691" y="1274552"/>
                  <a:pt x="563396" y="1239626"/>
                  <a:pt x="564454" y="1221635"/>
                </a:cubicBezTo>
                <a:cubicBezTo>
                  <a:pt x="565512" y="1203644"/>
                  <a:pt x="590251" y="1173878"/>
                  <a:pt x="602554" y="1164485"/>
                </a:cubicBezTo>
                <a:cubicBezTo>
                  <a:pt x="614857" y="1155092"/>
                  <a:pt x="617567" y="1159027"/>
                  <a:pt x="635892" y="1162898"/>
                </a:cubicBezTo>
                <a:cubicBezTo>
                  <a:pt x="654217" y="1166769"/>
                  <a:pt x="652442" y="1189304"/>
                  <a:pt x="669642" y="1204380"/>
                </a:cubicBezTo>
                <a:lnTo>
                  <a:pt x="715277" y="1270022"/>
                </a:lnTo>
                <a:cubicBezTo>
                  <a:pt x="731678" y="1260508"/>
                  <a:pt x="762366" y="1272424"/>
                  <a:pt x="778767" y="1262910"/>
                </a:cubicBezTo>
                <a:lnTo>
                  <a:pt x="811843" y="1221636"/>
                </a:lnTo>
                <a:lnTo>
                  <a:pt x="783431" y="1138108"/>
                </a:lnTo>
                <a:cubicBezTo>
                  <a:pt x="778183" y="1113766"/>
                  <a:pt x="786026" y="1101881"/>
                  <a:pt x="782735" y="1082729"/>
                </a:cubicBezTo>
                <a:cubicBezTo>
                  <a:pt x="779444" y="1063577"/>
                  <a:pt x="777992" y="1048717"/>
                  <a:pt x="770830" y="1025579"/>
                </a:cubicBezTo>
                <a:lnTo>
                  <a:pt x="737383" y="936756"/>
                </a:lnTo>
                <a:cubicBezTo>
                  <a:pt x="707625" y="914491"/>
                  <a:pt x="630561" y="902723"/>
                  <a:pt x="592280" y="891991"/>
                </a:cubicBezTo>
                <a:cubicBezTo>
                  <a:pt x="556353" y="881414"/>
                  <a:pt x="559680" y="877543"/>
                  <a:pt x="543590" y="869664"/>
                </a:cubicBezTo>
                <a:cubicBezTo>
                  <a:pt x="527500" y="861785"/>
                  <a:pt x="510101" y="854753"/>
                  <a:pt x="495738" y="844717"/>
                </a:cubicBezTo>
                <a:cubicBezTo>
                  <a:pt x="487735" y="837445"/>
                  <a:pt x="463778" y="824052"/>
                  <a:pt x="457412" y="809451"/>
                </a:cubicBezTo>
                <a:lnTo>
                  <a:pt x="438150" y="753824"/>
                </a:lnTo>
                <a:lnTo>
                  <a:pt x="413010" y="671970"/>
                </a:lnTo>
                <a:lnTo>
                  <a:pt x="363255" y="681886"/>
                </a:lnTo>
                <a:cubicBezTo>
                  <a:pt x="354904" y="685018"/>
                  <a:pt x="355300" y="698782"/>
                  <a:pt x="341324" y="705741"/>
                </a:cubicBezTo>
                <a:cubicBezTo>
                  <a:pt x="327348" y="712700"/>
                  <a:pt x="295580" y="734076"/>
                  <a:pt x="279401" y="723638"/>
                </a:cubicBezTo>
                <a:cubicBezTo>
                  <a:pt x="263222" y="713200"/>
                  <a:pt x="238082" y="719290"/>
                  <a:pt x="235472" y="705198"/>
                </a:cubicBezTo>
                <a:cubicBezTo>
                  <a:pt x="232862" y="691106"/>
                  <a:pt x="125466" y="741395"/>
                  <a:pt x="132773" y="722606"/>
                </a:cubicBezTo>
                <a:lnTo>
                  <a:pt x="62010" y="709666"/>
                </a:lnTo>
                <a:lnTo>
                  <a:pt x="50104" y="670142"/>
                </a:lnTo>
                <a:lnTo>
                  <a:pt x="15657" y="582461"/>
                </a:lnTo>
                <a:lnTo>
                  <a:pt x="0" y="532357"/>
                </a:lnTo>
                <a:cubicBezTo>
                  <a:pt x="31706" y="517287"/>
                  <a:pt x="6263" y="492690"/>
                  <a:pt x="9394" y="472857"/>
                </a:cubicBezTo>
                <a:lnTo>
                  <a:pt x="28184" y="419622"/>
                </a:lnTo>
                <a:lnTo>
                  <a:pt x="81420" y="385175"/>
                </a:lnTo>
                <a:lnTo>
                  <a:pt x="78288" y="306888"/>
                </a:lnTo>
                <a:lnTo>
                  <a:pt x="93945" y="281836"/>
                </a:lnTo>
                <a:lnTo>
                  <a:pt x="137786" y="266178"/>
                </a:lnTo>
                <a:lnTo>
                  <a:pt x="209811" y="259915"/>
                </a:lnTo>
                <a:lnTo>
                  <a:pt x="269309" y="263047"/>
                </a:lnTo>
                <a:lnTo>
                  <a:pt x="347597" y="288099"/>
                </a:lnTo>
                <a:lnTo>
                  <a:pt x="385175" y="284968"/>
                </a:lnTo>
                <a:lnTo>
                  <a:pt x="410227" y="266178"/>
                </a:lnTo>
                <a:lnTo>
                  <a:pt x="432148" y="231732"/>
                </a:lnTo>
                <a:cubicBezTo>
                  <a:pt x="450937" y="221294"/>
                  <a:pt x="460331" y="201460"/>
                  <a:pt x="479120" y="191022"/>
                </a:cubicBezTo>
                <a:lnTo>
                  <a:pt x="522962" y="184759"/>
                </a:lnTo>
                <a:lnTo>
                  <a:pt x="594986" y="184759"/>
                </a:lnTo>
                <a:lnTo>
                  <a:pt x="588723" y="115866"/>
                </a:lnTo>
                <a:lnTo>
                  <a:pt x="551145" y="21920"/>
                </a:lnTo>
                <a:lnTo>
                  <a:pt x="870559" y="0"/>
                </a:lnTo>
                <a:lnTo>
                  <a:pt x="1089764" y="178496"/>
                </a:lnTo>
                <a:lnTo>
                  <a:pt x="1204172" y="152878"/>
                </a:lnTo>
                <a:lnTo>
                  <a:pt x="1271392" y="187891"/>
                </a:lnTo>
                <a:close/>
              </a:path>
            </a:pathLst>
          </a:custGeom>
          <a:solidFill>
            <a:srgbClr val="FF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62">
            <a:extLst>
              <a:ext uri="{FF2B5EF4-FFF2-40B4-BE49-F238E27FC236}">
                <a16:creationId xmlns:a16="http://schemas.microsoft.com/office/drawing/2014/main" id="{CC61366F-7670-4A80-A1D8-2C5098140EED}"/>
              </a:ext>
            </a:extLst>
          </p:cNvPr>
          <p:cNvSpPr>
            <a:spLocks/>
          </p:cNvSpPr>
          <p:nvPr/>
        </p:nvSpPr>
        <p:spPr bwMode="auto">
          <a:xfrm rot="60000">
            <a:off x="4298951" y="3929063"/>
            <a:ext cx="142875" cy="112712"/>
          </a:xfrm>
          <a:custGeom>
            <a:avLst/>
            <a:gdLst>
              <a:gd name="T0" fmla="*/ 122136 w 143215"/>
              <a:gd name="T1" fmla="*/ 251169 h 111352"/>
              <a:gd name="T2" fmla="*/ 77169 w 143215"/>
              <a:gd name="T3" fmla="*/ 42972 h 111352"/>
              <a:gd name="T4" fmla="*/ 48739 w 143215"/>
              <a:gd name="T5" fmla="*/ 0 h 111352"/>
              <a:gd name="T6" fmla="*/ 14217 w 143215"/>
              <a:gd name="T7" fmla="*/ 0 h 111352"/>
              <a:gd name="T8" fmla="*/ 0 w 143215"/>
              <a:gd name="T9" fmla="*/ 42968 h 111352"/>
              <a:gd name="T10" fmla="*/ 0 w 143215"/>
              <a:gd name="T11" fmla="*/ 102052 h 111352"/>
              <a:gd name="T12" fmla="*/ 18276 w 143215"/>
              <a:gd name="T13" fmla="*/ 145023 h 111352"/>
              <a:gd name="T14" fmla="*/ 50769 w 143215"/>
              <a:gd name="T15" fmla="*/ 198736 h 111352"/>
              <a:gd name="T16" fmla="*/ 85295 w 143215"/>
              <a:gd name="T17" fmla="*/ 225584 h 111352"/>
              <a:gd name="T18" fmla="*/ 122136 w 143215"/>
              <a:gd name="T19" fmla="*/ 251169 h 1113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3215" h="111352">
                <a:moveTo>
                  <a:pt x="143215" y="111352"/>
                </a:moveTo>
                <a:lnTo>
                  <a:pt x="90487" y="19051"/>
                </a:lnTo>
                <a:lnTo>
                  <a:pt x="57150" y="0"/>
                </a:lnTo>
                <a:lnTo>
                  <a:pt x="16669" y="0"/>
                </a:lnTo>
                <a:lnTo>
                  <a:pt x="0" y="19050"/>
                </a:lnTo>
                <a:lnTo>
                  <a:pt x="0" y="45244"/>
                </a:lnTo>
                <a:lnTo>
                  <a:pt x="21431" y="64294"/>
                </a:lnTo>
                <a:cubicBezTo>
                  <a:pt x="32544" y="64294"/>
                  <a:pt x="48418" y="88106"/>
                  <a:pt x="59531" y="88106"/>
                </a:cubicBezTo>
                <a:cubicBezTo>
                  <a:pt x="65881" y="86519"/>
                  <a:pt x="93662" y="101599"/>
                  <a:pt x="100012" y="100012"/>
                </a:cubicBezTo>
                <a:lnTo>
                  <a:pt x="143215" y="111352"/>
                </a:lnTo>
                <a:close/>
              </a:path>
            </a:pathLst>
          </a:custGeom>
          <a:solidFill>
            <a:srgbClr val="FF99FF"/>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72">
            <a:extLst>
              <a:ext uri="{FF2B5EF4-FFF2-40B4-BE49-F238E27FC236}">
                <a16:creationId xmlns:a16="http://schemas.microsoft.com/office/drawing/2014/main" id="{1EB6EBC9-79AD-46B4-89D4-9D0D38E1DEEC}"/>
              </a:ext>
            </a:extLst>
          </p:cNvPr>
          <p:cNvSpPr>
            <a:spLocks/>
          </p:cNvSpPr>
          <p:nvPr/>
        </p:nvSpPr>
        <p:spPr bwMode="auto">
          <a:xfrm rot="60000">
            <a:off x="4065589" y="3910013"/>
            <a:ext cx="204787" cy="114300"/>
          </a:xfrm>
          <a:custGeom>
            <a:avLst/>
            <a:gdLst>
              <a:gd name="T0" fmla="*/ 187145 w 204954"/>
              <a:gd name="T1" fmla="*/ 109545 h 114300"/>
              <a:gd name="T2" fmla="*/ 193909 w 204954"/>
              <a:gd name="T3" fmla="*/ 80968 h 114300"/>
              <a:gd name="T4" fmla="*/ 169108 w 204954"/>
              <a:gd name="T5" fmla="*/ 47628 h 114300"/>
              <a:gd name="T6" fmla="*/ 146560 w 204954"/>
              <a:gd name="T7" fmla="*/ 33340 h 114300"/>
              <a:gd name="T8" fmla="*/ 135286 w 204954"/>
              <a:gd name="T9" fmla="*/ 14289 h 114300"/>
              <a:gd name="T10" fmla="*/ 117246 w 204954"/>
              <a:gd name="T11" fmla="*/ 2382 h 114300"/>
              <a:gd name="T12" fmla="*/ 96957 w 204954"/>
              <a:gd name="T13" fmla="*/ 0 h 114300"/>
              <a:gd name="T14" fmla="*/ 18044 w 204954"/>
              <a:gd name="T15" fmla="*/ 14289 h 114300"/>
              <a:gd name="T16" fmla="*/ 0 w 204954"/>
              <a:gd name="T17" fmla="*/ 23814 h 114300"/>
              <a:gd name="T18" fmla="*/ 2248 w 204954"/>
              <a:gd name="T19" fmla="*/ 45247 h 114300"/>
              <a:gd name="T20" fmla="*/ 9015 w 204954"/>
              <a:gd name="T21" fmla="*/ 61917 h 114300"/>
              <a:gd name="T22" fmla="*/ 38330 w 204954"/>
              <a:gd name="T23" fmla="*/ 85730 h 114300"/>
              <a:gd name="T24" fmla="*/ 83427 w 204954"/>
              <a:gd name="T25" fmla="*/ 95256 h 114300"/>
              <a:gd name="T26" fmla="*/ 124012 w 204954"/>
              <a:gd name="T27" fmla="*/ 95256 h 114300"/>
              <a:gd name="T28" fmla="*/ 157833 w 204954"/>
              <a:gd name="T29" fmla="*/ 114307 h 114300"/>
              <a:gd name="T30" fmla="*/ 187145 w 204954"/>
              <a:gd name="T31" fmla="*/ 109545 h 1143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04954" h="114300">
                <a:moveTo>
                  <a:pt x="197644" y="109538"/>
                </a:moveTo>
                <a:cubicBezTo>
                  <a:pt x="196057" y="100013"/>
                  <a:pt x="206375" y="90488"/>
                  <a:pt x="204788" y="80963"/>
                </a:cubicBezTo>
                <a:lnTo>
                  <a:pt x="178594" y="47625"/>
                </a:lnTo>
                <a:lnTo>
                  <a:pt x="154782" y="33338"/>
                </a:lnTo>
                <a:lnTo>
                  <a:pt x="142875" y="14288"/>
                </a:lnTo>
                <a:lnTo>
                  <a:pt x="123825" y="2382"/>
                </a:lnTo>
                <a:lnTo>
                  <a:pt x="102394" y="0"/>
                </a:lnTo>
                <a:lnTo>
                  <a:pt x="19050" y="14288"/>
                </a:lnTo>
                <a:lnTo>
                  <a:pt x="0" y="23813"/>
                </a:lnTo>
                <a:lnTo>
                  <a:pt x="2382" y="45244"/>
                </a:lnTo>
                <a:lnTo>
                  <a:pt x="9525" y="61913"/>
                </a:lnTo>
                <a:lnTo>
                  <a:pt x="40482" y="85725"/>
                </a:lnTo>
                <a:lnTo>
                  <a:pt x="88107" y="95250"/>
                </a:lnTo>
                <a:lnTo>
                  <a:pt x="130969" y="95250"/>
                </a:lnTo>
                <a:cubicBezTo>
                  <a:pt x="140494" y="97631"/>
                  <a:pt x="157163" y="111919"/>
                  <a:pt x="166688" y="114300"/>
                </a:cubicBezTo>
                <a:lnTo>
                  <a:pt x="197644" y="109538"/>
                </a:lnTo>
                <a:close/>
              </a:path>
            </a:pathLst>
          </a:custGeom>
          <a:solidFill>
            <a:srgbClr val="FF99FF"/>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79">
            <a:extLst>
              <a:ext uri="{FF2B5EF4-FFF2-40B4-BE49-F238E27FC236}">
                <a16:creationId xmlns:a16="http://schemas.microsoft.com/office/drawing/2014/main" id="{8B7CD7A9-84E4-496B-9A79-6874A1A0470E}"/>
              </a:ext>
            </a:extLst>
          </p:cNvPr>
          <p:cNvSpPr>
            <a:spLocks/>
          </p:cNvSpPr>
          <p:nvPr/>
        </p:nvSpPr>
        <p:spPr bwMode="auto">
          <a:xfrm rot="60000">
            <a:off x="3800475" y="3660775"/>
            <a:ext cx="381000" cy="230188"/>
          </a:xfrm>
          <a:custGeom>
            <a:avLst/>
            <a:gdLst>
              <a:gd name="T0" fmla="*/ 381014 w 381000"/>
              <a:gd name="T1" fmla="*/ 230845 h 229971"/>
              <a:gd name="T2" fmla="*/ 378633 w 381000"/>
              <a:gd name="T3" fmla="*/ 180110 h 229971"/>
              <a:gd name="T4" fmla="*/ 354819 w 381000"/>
              <a:gd name="T5" fmla="*/ 139521 h 229971"/>
              <a:gd name="T6" fmla="*/ 338150 w 381000"/>
              <a:gd name="T7" fmla="*/ 109080 h 229971"/>
              <a:gd name="T8" fmla="*/ 328625 w 381000"/>
              <a:gd name="T9" fmla="*/ 63419 h 229971"/>
              <a:gd name="T10" fmla="*/ 311955 w 381000"/>
              <a:gd name="T11" fmla="*/ 38052 h 229971"/>
              <a:gd name="T12" fmla="*/ 302430 w 381000"/>
              <a:gd name="T13" fmla="*/ 17757 h 229971"/>
              <a:gd name="T14" fmla="*/ 280998 w 381000"/>
              <a:gd name="T15" fmla="*/ 0 h 229971"/>
              <a:gd name="T16" fmla="*/ 233372 w 381000"/>
              <a:gd name="T17" fmla="*/ 32978 h 229971"/>
              <a:gd name="T18" fmla="*/ 204796 w 381000"/>
              <a:gd name="T19" fmla="*/ 53270 h 229971"/>
              <a:gd name="T20" fmla="*/ 169075 w 381000"/>
              <a:gd name="T21" fmla="*/ 40586 h 229971"/>
              <a:gd name="T22" fmla="*/ 116685 w 381000"/>
              <a:gd name="T23" fmla="*/ 17756 h 229971"/>
              <a:gd name="T24" fmla="*/ 90491 w 381000"/>
              <a:gd name="T25" fmla="*/ 17756 h 229971"/>
              <a:gd name="T26" fmla="*/ 30958 w 381000"/>
              <a:gd name="T27" fmla="*/ 55809 h 229971"/>
              <a:gd name="T28" fmla="*/ 0 w 381000"/>
              <a:gd name="T29" fmla="*/ 109080 h 229971"/>
              <a:gd name="T30" fmla="*/ 0 w 381000"/>
              <a:gd name="T31" fmla="*/ 136983 h 229971"/>
              <a:gd name="T32" fmla="*/ 23814 w 381000"/>
              <a:gd name="T33" fmla="*/ 164888 h 229971"/>
              <a:gd name="T34" fmla="*/ 50008 w 381000"/>
              <a:gd name="T35" fmla="*/ 185182 h 229971"/>
              <a:gd name="T36" fmla="*/ 73822 w 381000"/>
              <a:gd name="T37" fmla="*/ 197864 h 229971"/>
              <a:gd name="T38" fmla="*/ 102398 w 381000"/>
              <a:gd name="T39" fmla="*/ 195329 h 229971"/>
              <a:gd name="T40" fmla="*/ 133355 w 381000"/>
              <a:gd name="T41" fmla="*/ 197864 h 229971"/>
              <a:gd name="T42" fmla="*/ 133355 w 381000"/>
              <a:gd name="T43" fmla="*/ 197864 h 229971"/>
              <a:gd name="T44" fmla="*/ 173837 w 381000"/>
              <a:gd name="T45" fmla="*/ 205477 h 229971"/>
              <a:gd name="T46" fmla="*/ 226227 w 381000"/>
              <a:gd name="T47" fmla="*/ 218158 h 229971"/>
              <a:gd name="T48" fmla="*/ 261948 w 381000"/>
              <a:gd name="T49" fmla="*/ 218158 h 229971"/>
              <a:gd name="T50" fmla="*/ 292904 w 381000"/>
              <a:gd name="T51" fmla="*/ 228306 h 229971"/>
              <a:gd name="T52" fmla="*/ 321482 w 381000"/>
              <a:gd name="T53" fmla="*/ 240990 h 229971"/>
              <a:gd name="T54" fmla="*/ 347676 w 381000"/>
              <a:gd name="T55" fmla="*/ 243527 h 229971"/>
              <a:gd name="T56" fmla="*/ 381014 w 381000"/>
              <a:gd name="T57" fmla="*/ 230845 h 2299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81000" h="229971">
                <a:moveTo>
                  <a:pt x="381000" y="216694"/>
                </a:moveTo>
                <a:lnTo>
                  <a:pt x="378619" y="169068"/>
                </a:lnTo>
                <a:lnTo>
                  <a:pt x="354806" y="130968"/>
                </a:lnTo>
                <a:lnTo>
                  <a:pt x="338138" y="102393"/>
                </a:lnTo>
                <a:lnTo>
                  <a:pt x="328613" y="59531"/>
                </a:lnTo>
                <a:lnTo>
                  <a:pt x="311944" y="35719"/>
                </a:lnTo>
                <a:lnTo>
                  <a:pt x="302419" y="16669"/>
                </a:lnTo>
                <a:lnTo>
                  <a:pt x="280988" y="0"/>
                </a:lnTo>
                <a:lnTo>
                  <a:pt x="233363" y="30956"/>
                </a:lnTo>
                <a:lnTo>
                  <a:pt x="204788" y="50006"/>
                </a:lnTo>
                <a:lnTo>
                  <a:pt x="169069" y="38100"/>
                </a:lnTo>
                <a:lnTo>
                  <a:pt x="116681" y="16668"/>
                </a:lnTo>
                <a:lnTo>
                  <a:pt x="90488" y="16668"/>
                </a:lnTo>
                <a:lnTo>
                  <a:pt x="30957" y="52388"/>
                </a:lnTo>
                <a:lnTo>
                  <a:pt x="0" y="102393"/>
                </a:lnTo>
                <a:lnTo>
                  <a:pt x="0" y="128587"/>
                </a:lnTo>
                <a:lnTo>
                  <a:pt x="23813" y="154781"/>
                </a:lnTo>
                <a:lnTo>
                  <a:pt x="50006" y="173831"/>
                </a:lnTo>
                <a:lnTo>
                  <a:pt x="73819" y="185737"/>
                </a:lnTo>
                <a:lnTo>
                  <a:pt x="102394" y="183356"/>
                </a:lnTo>
                <a:lnTo>
                  <a:pt x="133350" y="185737"/>
                </a:lnTo>
                <a:lnTo>
                  <a:pt x="173831" y="192881"/>
                </a:lnTo>
                <a:lnTo>
                  <a:pt x="226219" y="204787"/>
                </a:lnTo>
                <a:lnTo>
                  <a:pt x="261938" y="204787"/>
                </a:lnTo>
                <a:lnTo>
                  <a:pt x="292893" y="214312"/>
                </a:lnTo>
                <a:lnTo>
                  <a:pt x="321470" y="226218"/>
                </a:lnTo>
                <a:cubicBezTo>
                  <a:pt x="330201" y="220662"/>
                  <a:pt x="338932" y="234156"/>
                  <a:pt x="347663" y="228600"/>
                </a:cubicBezTo>
                <a:lnTo>
                  <a:pt x="381000" y="216694"/>
                </a:lnTo>
                <a:close/>
              </a:path>
            </a:pathLst>
          </a:custGeom>
          <a:solidFill>
            <a:srgbClr val="FF99FF"/>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52">
            <a:extLst>
              <a:ext uri="{FF2B5EF4-FFF2-40B4-BE49-F238E27FC236}">
                <a16:creationId xmlns:a16="http://schemas.microsoft.com/office/drawing/2014/main" id="{95FE284A-DC92-4F81-AA03-65AB1EDE5917}"/>
              </a:ext>
            </a:extLst>
          </p:cNvPr>
          <p:cNvSpPr>
            <a:spLocks/>
          </p:cNvSpPr>
          <p:nvPr/>
        </p:nvSpPr>
        <p:spPr bwMode="auto">
          <a:xfrm rot="60000">
            <a:off x="4284663" y="4233864"/>
            <a:ext cx="393700" cy="1184275"/>
          </a:xfrm>
          <a:custGeom>
            <a:avLst/>
            <a:gdLst>
              <a:gd name="T0" fmla="*/ 121549 w 394570"/>
              <a:gd name="T1" fmla="*/ 19393 h 1183709"/>
              <a:gd name="T2" fmla="*/ 27011 w 394570"/>
              <a:gd name="T3" fmla="*/ 0 h 1183709"/>
              <a:gd name="T4" fmla="*/ 0 w 394570"/>
              <a:gd name="T5" fmla="*/ 0 h 1183709"/>
              <a:gd name="T6" fmla="*/ 24309 w 394570"/>
              <a:gd name="T7" fmla="*/ 54976 h 1183709"/>
              <a:gd name="T8" fmla="*/ 56723 w 394570"/>
              <a:gd name="T9" fmla="*/ 145513 h 1183709"/>
              <a:gd name="T10" fmla="*/ 75632 w 394570"/>
              <a:gd name="T11" fmla="*/ 190785 h 1183709"/>
              <a:gd name="T12" fmla="*/ 81034 w 394570"/>
              <a:gd name="T13" fmla="*/ 239288 h 1183709"/>
              <a:gd name="T14" fmla="*/ 81034 w 394570"/>
              <a:gd name="T15" fmla="*/ 278093 h 1183709"/>
              <a:gd name="T16" fmla="*/ 89138 w 394570"/>
              <a:gd name="T17" fmla="*/ 310428 h 1183709"/>
              <a:gd name="T18" fmla="*/ 105342 w 394570"/>
              <a:gd name="T19" fmla="*/ 349233 h 1183709"/>
              <a:gd name="T20" fmla="*/ 116147 w 394570"/>
              <a:gd name="T21" fmla="*/ 391269 h 1183709"/>
              <a:gd name="T22" fmla="*/ 129653 w 394570"/>
              <a:gd name="T23" fmla="*/ 430071 h 1183709"/>
              <a:gd name="T24" fmla="*/ 137757 w 394570"/>
              <a:gd name="T25" fmla="*/ 455941 h 1183709"/>
              <a:gd name="T26" fmla="*/ 140457 w 394570"/>
              <a:gd name="T27" fmla="*/ 485046 h 1183709"/>
              <a:gd name="T28" fmla="*/ 140457 w 394570"/>
              <a:gd name="T29" fmla="*/ 520615 h 1183709"/>
              <a:gd name="T30" fmla="*/ 132355 w 394570"/>
              <a:gd name="T31" fmla="*/ 552953 h 1183709"/>
              <a:gd name="T32" fmla="*/ 124249 w 394570"/>
              <a:gd name="T33" fmla="*/ 591755 h 1183709"/>
              <a:gd name="T34" fmla="*/ 124249 w 394570"/>
              <a:gd name="T35" fmla="*/ 620858 h 1183709"/>
              <a:gd name="T36" fmla="*/ 124249 w 394570"/>
              <a:gd name="T37" fmla="*/ 646727 h 1183709"/>
              <a:gd name="T38" fmla="*/ 121549 w 394570"/>
              <a:gd name="T39" fmla="*/ 679063 h 1183709"/>
              <a:gd name="T40" fmla="*/ 105342 w 394570"/>
              <a:gd name="T41" fmla="*/ 691997 h 1183709"/>
              <a:gd name="T42" fmla="*/ 91836 w 394570"/>
              <a:gd name="T43" fmla="*/ 740504 h 1183709"/>
              <a:gd name="T44" fmla="*/ 86435 w 394570"/>
              <a:gd name="T45" fmla="*/ 763138 h 1183709"/>
              <a:gd name="T46" fmla="*/ 94539 w 394570"/>
              <a:gd name="T47" fmla="*/ 827811 h 1183709"/>
              <a:gd name="T48" fmla="*/ 108043 w 394570"/>
              <a:gd name="T49" fmla="*/ 895716 h 1183709"/>
              <a:gd name="T50" fmla="*/ 89673 w 394570"/>
              <a:gd name="T51" fmla="*/ 940988 h 1183709"/>
              <a:gd name="T52" fmla="*/ 80476 w 394570"/>
              <a:gd name="T53" fmla="*/ 983536 h 1183709"/>
              <a:gd name="T54" fmla="*/ 67271 w 394570"/>
              <a:gd name="T55" fmla="*/ 1033223 h 1183709"/>
              <a:gd name="T56" fmla="*/ 69971 w 394570"/>
              <a:gd name="T57" fmla="*/ 1097894 h 1183709"/>
              <a:gd name="T58" fmla="*/ 80345 w 394570"/>
              <a:gd name="T59" fmla="*/ 1178889 h 1183709"/>
              <a:gd name="T60" fmla="*/ 99943 w 394570"/>
              <a:gd name="T61" fmla="*/ 1222313 h 1183709"/>
              <a:gd name="T62" fmla="*/ 116147 w 394570"/>
              <a:gd name="T63" fmla="*/ 1164107 h 1183709"/>
              <a:gd name="T64" fmla="*/ 183681 w 394570"/>
              <a:gd name="T65" fmla="*/ 1131771 h 1183709"/>
              <a:gd name="T66" fmla="*/ 243098 w 394570"/>
              <a:gd name="T67" fmla="*/ 1105908 h 1183709"/>
              <a:gd name="T68" fmla="*/ 321431 w 394570"/>
              <a:gd name="T69" fmla="*/ 1073566 h 1183709"/>
              <a:gd name="T70" fmla="*/ 340338 w 394570"/>
              <a:gd name="T71" fmla="*/ 970091 h 1183709"/>
              <a:gd name="T72" fmla="*/ 332236 w 394570"/>
              <a:gd name="T73" fmla="*/ 843978 h 1183709"/>
              <a:gd name="T74" fmla="*/ 321431 w 394570"/>
              <a:gd name="T75" fmla="*/ 766371 h 1183709"/>
              <a:gd name="T76" fmla="*/ 321431 w 394570"/>
              <a:gd name="T77" fmla="*/ 734034 h 1183709"/>
              <a:gd name="T78" fmla="*/ 329535 w 394570"/>
              <a:gd name="T79" fmla="*/ 591755 h 1183709"/>
              <a:gd name="T80" fmla="*/ 316029 w 394570"/>
              <a:gd name="T81" fmla="*/ 400971 h 1183709"/>
              <a:gd name="T82" fmla="*/ 291720 w 394570"/>
              <a:gd name="T83" fmla="*/ 310428 h 1183709"/>
              <a:gd name="T84" fmla="*/ 183681 w 394570"/>
              <a:gd name="T85" fmla="*/ 145513 h 1183709"/>
              <a:gd name="T86" fmla="*/ 121549 w 394570"/>
              <a:gd name="T87" fmla="*/ 19393 h 118370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94570" h="1183709">
                <a:moveTo>
                  <a:pt x="140918" y="18789"/>
                </a:moveTo>
                <a:lnTo>
                  <a:pt x="31315" y="0"/>
                </a:lnTo>
                <a:lnTo>
                  <a:pt x="0" y="0"/>
                </a:lnTo>
                <a:lnTo>
                  <a:pt x="28184" y="53235"/>
                </a:lnTo>
                <a:lnTo>
                  <a:pt x="65762" y="140918"/>
                </a:lnTo>
                <a:lnTo>
                  <a:pt x="87683" y="184759"/>
                </a:lnTo>
                <a:lnTo>
                  <a:pt x="93946" y="231731"/>
                </a:lnTo>
                <a:lnTo>
                  <a:pt x="93946" y="269309"/>
                </a:lnTo>
                <a:lnTo>
                  <a:pt x="103340" y="300624"/>
                </a:lnTo>
                <a:lnTo>
                  <a:pt x="122129" y="338203"/>
                </a:lnTo>
                <a:lnTo>
                  <a:pt x="134655" y="378912"/>
                </a:lnTo>
                <a:lnTo>
                  <a:pt x="150313" y="416490"/>
                </a:lnTo>
                <a:lnTo>
                  <a:pt x="159707" y="441542"/>
                </a:lnTo>
                <a:lnTo>
                  <a:pt x="162839" y="469726"/>
                </a:lnTo>
                <a:lnTo>
                  <a:pt x="162839" y="504172"/>
                </a:lnTo>
                <a:lnTo>
                  <a:pt x="153444" y="535487"/>
                </a:lnTo>
                <a:lnTo>
                  <a:pt x="144050" y="573066"/>
                </a:lnTo>
                <a:lnTo>
                  <a:pt x="144050" y="601249"/>
                </a:lnTo>
                <a:lnTo>
                  <a:pt x="144050" y="626301"/>
                </a:lnTo>
                <a:lnTo>
                  <a:pt x="140918" y="657616"/>
                </a:lnTo>
                <a:lnTo>
                  <a:pt x="122129" y="670142"/>
                </a:lnTo>
                <a:lnTo>
                  <a:pt x="106472" y="717115"/>
                </a:lnTo>
                <a:lnTo>
                  <a:pt x="100209" y="739035"/>
                </a:lnTo>
                <a:lnTo>
                  <a:pt x="109603" y="801666"/>
                </a:lnTo>
                <a:lnTo>
                  <a:pt x="125261" y="867427"/>
                </a:lnTo>
                <a:lnTo>
                  <a:pt x="103960" y="911268"/>
                </a:lnTo>
                <a:lnTo>
                  <a:pt x="93300" y="952475"/>
                </a:lnTo>
                <a:lnTo>
                  <a:pt x="77990" y="1000591"/>
                </a:lnTo>
                <a:lnTo>
                  <a:pt x="81121" y="1063221"/>
                </a:lnTo>
                <a:lnTo>
                  <a:pt x="93150" y="1141658"/>
                </a:lnTo>
                <a:lnTo>
                  <a:pt x="115866" y="1183709"/>
                </a:lnTo>
                <a:lnTo>
                  <a:pt x="134655" y="1127342"/>
                </a:lnTo>
                <a:lnTo>
                  <a:pt x="212943" y="1096027"/>
                </a:lnTo>
                <a:lnTo>
                  <a:pt x="281836" y="1070975"/>
                </a:lnTo>
                <a:lnTo>
                  <a:pt x="372650" y="1039660"/>
                </a:lnTo>
                <a:lnTo>
                  <a:pt x="394570" y="939452"/>
                </a:lnTo>
                <a:lnTo>
                  <a:pt x="385176" y="817323"/>
                </a:lnTo>
                <a:lnTo>
                  <a:pt x="372650" y="742167"/>
                </a:lnTo>
                <a:lnTo>
                  <a:pt x="372650" y="710852"/>
                </a:lnTo>
                <a:lnTo>
                  <a:pt x="382044" y="573066"/>
                </a:lnTo>
                <a:lnTo>
                  <a:pt x="366387" y="388307"/>
                </a:lnTo>
                <a:lnTo>
                  <a:pt x="338203" y="300624"/>
                </a:lnTo>
                <a:lnTo>
                  <a:pt x="212943" y="140918"/>
                </a:lnTo>
                <a:lnTo>
                  <a:pt x="140918" y="18789"/>
                </a:lnTo>
                <a:close/>
              </a:path>
            </a:pathLst>
          </a:custGeom>
          <a:solidFill>
            <a:srgbClr val="FF99FF"/>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80">
            <a:extLst>
              <a:ext uri="{FF2B5EF4-FFF2-40B4-BE49-F238E27FC236}">
                <a16:creationId xmlns:a16="http://schemas.microsoft.com/office/drawing/2014/main" id="{D316C7E1-699C-4AB5-B1C4-509DDC4ACB11}"/>
              </a:ext>
            </a:extLst>
          </p:cNvPr>
          <p:cNvSpPr>
            <a:spLocks/>
          </p:cNvSpPr>
          <p:nvPr/>
        </p:nvSpPr>
        <p:spPr bwMode="auto">
          <a:xfrm rot="60000">
            <a:off x="6051550" y="5584826"/>
            <a:ext cx="158750" cy="161925"/>
          </a:xfrm>
          <a:custGeom>
            <a:avLst/>
            <a:gdLst>
              <a:gd name="T0" fmla="*/ 107396 w 159544"/>
              <a:gd name="T1" fmla="*/ 152409 h 161925"/>
              <a:gd name="T2" fmla="*/ 114215 w 159544"/>
              <a:gd name="T3" fmla="*/ 116688 h 161925"/>
              <a:gd name="T4" fmla="*/ 107396 w 159544"/>
              <a:gd name="T5" fmla="*/ 90493 h 161925"/>
              <a:gd name="T6" fmla="*/ 93759 w 159544"/>
              <a:gd name="T7" fmla="*/ 76205 h 161925"/>
              <a:gd name="T8" fmla="*/ 47734 w 159544"/>
              <a:gd name="T9" fmla="*/ 33339 h 161925"/>
              <a:gd name="T10" fmla="*/ 28979 w 159544"/>
              <a:gd name="T11" fmla="*/ 4762 h 161925"/>
              <a:gd name="T12" fmla="*/ 10228 w 159544"/>
              <a:gd name="T13" fmla="*/ 0 h 161925"/>
              <a:gd name="T14" fmla="*/ 10228 w 159544"/>
              <a:gd name="T15" fmla="*/ 0 h 161925"/>
              <a:gd name="T16" fmla="*/ 0 w 159544"/>
              <a:gd name="T17" fmla="*/ 26195 h 161925"/>
              <a:gd name="T18" fmla="*/ 5114 w 159544"/>
              <a:gd name="T19" fmla="*/ 59535 h 161925"/>
              <a:gd name="T20" fmla="*/ 30686 w 159544"/>
              <a:gd name="T21" fmla="*/ 109544 h 161925"/>
              <a:gd name="T22" fmla="*/ 49437 w 159544"/>
              <a:gd name="T23" fmla="*/ 138121 h 161925"/>
              <a:gd name="T24" fmla="*/ 64773 w 159544"/>
              <a:gd name="T25" fmla="*/ 152409 h 161925"/>
              <a:gd name="T26" fmla="*/ 88647 w 159544"/>
              <a:gd name="T27" fmla="*/ 161935 h 161925"/>
              <a:gd name="T28" fmla="*/ 107396 w 159544"/>
              <a:gd name="T29" fmla="*/ 152409 h 1619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9544" h="161925">
                <a:moveTo>
                  <a:pt x="150019" y="152400"/>
                </a:moveTo>
                <a:lnTo>
                  <a:pt x="159544" y="116681"/>
                </a:lnTo>
                <a:lnTo>
                  <a:pt x="150019" y="90487"/>
                </a:lnTo>
                <a:lnTo>
                  <a:pt x="130969" y="76200"/>
                </a:lnTo>
                <a:lnTo>
                  <a:pt x="66675" y="33337"/>
                </a:lnTo>
                <a:lnTo>
                  <a:pt x="40481" y="4762"/>
                </a:lnTo>
                <a:lnTo>
                  <a:pt x="14287" y="0"/>
                </a:lnTo>
                <a:cubicBezTo>
                  <a:pt x="11906" y="4366"/>
                  <a:pt x="794" y="17462"/>
                  <a:pt x="0" y="26193"/>
                </a:cubicBezTo>
                <a:lnTo>
                  <a:pt x="7144" y="59531"/>
                </a:lnTo>
                <a:lnTo>
                  <a:pt x="42862" y="109537"/>
                </a:lnTo>
                <a:lnTo>
                  <a:pt x="69056" y="138112"/>
                </a:lnTo>
                <a:cubicBezTo>
                  <a:pt x="82550" y="138906"/>
                  <a:pt x="76993" y="151606"/>
                  <a:pt x="90487" y="152400"/>
                </a:cubicBezTo>
                <a:cubicBezTo>
                  <a:pt x="100806" y="152400"/>
                  <a:pt x="113506" y="161925"/>
                  <a:pt x="123825" y="161925"/>
                </a:cubicBezTo>
                <a:lnTo>
                  <a:pt x="150019" y="152400"/>
                </a:lnTo>
                <a:close/>
              </a:path>
            </a:pathLst>
          </a:custGeom>
          <a:solidFill>
            <a:srgbClr val="FF66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82">
            <a:extLst>
              <a:ext uri="{FF2B5EF4-FFF2-40B4-BE49-F238E27FC236}">
                <a16:creationId xmlns:a16="http://schemas.microsoft.com/office/drawing/2014/main" id="{22BFEFF9-D1EF-40F2-9A6A-18144D0D270F}"/>
              </a:ext>
            </a:extLst>
          </p:cNvPr>
          <p:cNvSpPr>
            <a:spLocks/>
          </p:cNvSpPr>
          <p:nvPr/>
        </p:nvSpPr>
        <p:spPr bwMode="auto">
          <a:xfrm rot="60000">
            <a:off x="5627688" y="5329238"/>
            <a:ext cx="609600" cy="590550"/>
          </a:xfrm>
          <a:custGeom>
            <a:avLst/>
            <a:gdLst>
              <a:gd name="T0" fmla="*/ 4702 w 610307"/>
              <a:gd name="T1" fmla="*/ 12626 h 591242"/>
              <a:gd name="T2" fmla="*/ 63876 w 610307"/>
              <a:gd name="T3" fmla="*/ 19426 h 591242"/>
              <a:gd name="T4" fmla="*/ 167964 w 610307"/>
              <a:gd name="T5" fmla="*/ 83170 h 591242"/>
              <a:gd name="T6" fmla="*/ 226436 w 610307"/>
              <a:gd name="T7" fmla="*/ 139537 h 591242"/>
              <a:gd name="T8" fmla="*/ 435306 w 610307"/>
              <a:gd name="T9" fmla="*/ 307845 h 591242"/>
              <a:gd name="T10" fmla="*/ 483781 w 610307"/>
              <a:gd name="T11" fmla="*/ 360682 h 591242"/>
              <a:gd name="T12" fmla="*/ 563779 w 610307"/>
              <a:gd name="T13" fmla="*/ 526719 h 591242"/>
              <a:gd name="T14" fmla="*/ 513974 w 610307"/>
              <a:gd name="T15" fmla="*/ 536019 h 591242"/>
              <a:gd name="T16" fmla="*/ 472759 w 610307"/>
              <a:gd name="T17" fmla="*/ 451233 h 591242"/>
              <a:gd name="T18" fmla="*/ 443457 w 610307"/>
              <a:gd name="T19" fmla="*/ 400978 h 591242"/>
              <a:gd name="T20" fmla="*/ 409912 w 610307"/>
              <a:gd name="T21" fmla="*/ 358333 h 591242"/>
              <a:gd name="T22" fmla="*/ 321319 w 610307"/>
              <a:gd name="T23" fmla="*/ 276064 h 591242"/>
              <a:gd name="T24" fmla="*/ 235803 w 610307"/>
              <a:gd name="T25" fmla="*/ 197455 h 591242"/>
              <a:gd name="T26" fmla="*/ 4702 w 610307"/>
              <a:gd name="T27" fmla="*/ 12626 h 5912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10307" h="591242">
                <a:moveTo>
                  <a:pt x="5095" y="13656"/>
                </a:moveTo>
                <a:cubicBezTo>
                  <a:pt x="-15591" y="-8155"/>
                  <a:pt x="30912" y="-2473"/>
                  <a:pt x="69034" y="21009"/>
                </a:cubicBezTo>
                <a:cubicBezTo>
                  <a:pt x="95415" y="33725"/>
                  <a:pt x="154055" y="67696"/>
                  <a:pt x="181521" y="89952"/>
                </a:cubicBezTo>
                <a:cubicBezTo>
                  <a:pt x="208987" y="112209"/>
                  <a:pt x="193537" y="110419"/>
                  <a:pt x="244714" y="150919"/>
                </a:cubicBezTo>
                <a:lnTo>
                  <a:pt x="470443" y="332952"/>
                </a:lnTo>
                <a:lnTo>
                  <a:pt x="522831" y="390101"/>
                </a:lnTo>
                <a:lnTo>
                  <a:pt x="609285" y="569677"/>
                </a:lnTo>
                <a:cubicBezTo>
                  <a:pt x="617780" y="592986"/>
                  <a:pt x="570980" y="599020"/>
                  <a:pt x="555459" y="579736"/>
                </a:cubicBezTo>
                <a:cubicBezTo>
                  <a:pt x="539938" y="560452"/>
                  <a:pt x="525366" y="506977"/>
                  <a:pt x="510918" y="488034"/>
                </a:cubicBezTo>
                <a:lnTo>
                  <a:pt x="479253" y="433682"/>
                </a:lnTo>
                <a:cubicBezTo>
                  <a:pt x="458329" y="407304"/>
                  <a:pt x="471469" y="417097"/>
                  <a:pt x="443000" y="387555"/>
                </a:cubicBezTo>
                <a:lnTo>
                  <a:pt x="347256" y="298577"/>
                </a:lnTo>
                <a:lnTo>
                  <a:pt x="254834" y="213558"/>
                </a:lnTo>
                <a:lnTo>
                  <a:pt x="5095" y="13656"/>
                </a:lnTo>
                <a:close/>
              </a:path>
            </a:pathLst>
          </a:custGeom>
          <a:solidFill>
            <a:srgbClr val="FF66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86">
            <a:extLst>
              <a:ext uri="{FF2B5EF4-FFF2-40B4-BE49-F238E27FC236}">
                <a16:creationId xmlns:a16="http://schemas.microsoft.com/office/drawing/2014/main" id="{B046BF43-9336-48D2-9BB2-B9ED52F0C9D0}"/>
              </a:ext>
            </a:extLst>
          </p:cNvPr>
          <p:cNvSpPr>
            <a:spLocks/>
          </p:cNvSpPr>
          <p:nvPr/>
        </p:nvSpPr>
        <p:spPr bwMode="auto">
          <a:xfrm rot="60000">
            <a:off x="4354513" y="4954588"/>
            <a:ext cx="361950" cy="768350"/>
          </a:xfrm>
          <a:custGeom>
            <a:avLst/>
            <a:gdLst>
              <a:gd name="T0" fmla="*/ 308771 w 362214"/>
              <a:gd name="T1" fmla="*/ 0 h 767488"/>
              <a:gd name="T2" fmla="*/ 308771 w 362214"/>
              <a:gd name="T3" fmla="*/ 0 h 767488"/>
              <a:gd name="T4" fmla="*/ 335307 w 362214"/>
              <a:gd name="T5" fmla="*/ 125625 h 767488"/>
              <a:gd name="T6" fmla="*/ 344957 w 362214"/>
              <a:gd name="T7" fmla="*/ 234865 h 767488"/>
              <a:gd name="T8" fmla="*/ 320834 w 362214"/>
              <a:gd name="T9" fmla="*/ 379605 h 767488"/>
              <a:gd name="T10" fmla="*/ 238816 w 362214"/>
              <a:gd name="T11" fmla="*/ 538008 h 767488"/>
              <a:gd name="T12" fmla="*/ 137500 w 362214"/>
              <a:gd name="T13" fmla="*/ 445149 h 767488"/>
              <a:gd name="T14" fmla="*/ 106140 w 362214"/>
              <a:gd name="T15" fmla="*/ 445149 h 767488"/>
              <a:gd name="T16" fmla="*/ 101318 w 362214"/>
              <a:gd name="T17" fmla="*/ 472460 h 767488"/>
              <a:gd name="T18" fmla="*/ 113376 w 362214"/>
              <a:gd name="T19" fmla="*/ 562582 h 767488"/>
              <a:gd name="T20" fmla="*/ 135088 w 362214"/>
              <a:gd name="T21" fmla="*/ 641782 h 767488"/>
              <a:gd name="T22" fmla="*/ 144636 w 362214"/>
              <a:gd name="T23" fmla="*/ 700569 h 767488"/>
              <a:gd name="T24" fmla="*/ 113376 w 362214"/>
              <a:gd name="T25" fmla="*/ 827502 h 767488"/>
              <a:gd name="T26" fmla="*/ 96490 w 362214"/>
              <a:gd name="T27" fmla="*/ 756485 h 767488"/>
              <a:gd name="T28" fmla="*/ 84429 w 362214"/>
              <a:gd name="T29" fmla="*/ 674552 h 767488"/>
              <a:gd name="T30" fmla="*/ 50659 w 362214"/>
              <a:gd name="T31" fmla="*/ 603548 h 767488"/>
              <a:gd name="T32" fmla="*/ 19301 w 362214"/>
              <a:gd name="T33" fmla="*/ 529809 h 767488"/>
              <a:gd name="T34" fmla="*/ 0 w 362214"/>
              <a:gd name="T35" fmla="*/ 442419 h 767488"/>
              <a:gd name="T36" fmla="*/ 7255 w 362214"/>
              <a:gd name="T37" fmla="*/ 417842 h 767488"/>
              <a:gd name="T38" fmla="*/ 4799 w 362214"/>
              <a:gd name="T39" fmla="*/ 365954 h 767488"/>
              <a:gd name="T40" fmla="*/ 28948 w 362214"/>
              <a:gd name="T41" fmla="*/ 324990 h 767488"/>
              <a:gd name="T42" fmla="*/ 74779 w 362214"/>
              <a:gd name="T43" fmla="*/ 303141 h 767488"/>
              <a:gd name="T44" fmla="*/ 113376 w 362214"/>
              <a:gd name="T45" fmla="*/ 300409 h 767488"/>
              <a:gd name="T46" fmla="*/ 149563 w 362214"/>
              <a:gd name="T47" fmla="*/ 314064 h 767488"/>
              <a:gd name="T48" fmla="*/ 175706 w 362214"/>
              <a:gd name="T49" fmla="*/ 361304 h 767488"/>
              <a:gd name="T50" fmla="*/ 211237 w 362214"/>
              <a:gd name="T51" fmla="*/ 377321 h 767488"/>
              <a:gd name="T52" fmla="*/ 238816 w 362214"/>
              <a:gd name="T53" fmla="*/ 346835 h 767488"/>
              <a:gd name="T54" fmla="*/ 262941 w 362214"/>
              <a:gd name="T55" fmla="*/ 286753 h 767488"/>
              <a:gd name="T56" fmla="*/ 279826 w 362214"/>
              <a:gd name="T57" fmla="*/ 223940 h 767488"/>
              <a:gd name="T58" fmla="*/ 279826 w 362214"/>
              <a:gd name="T59" fmla="*/ 139280 h 767488"/>
              <a:gd name="T60" fmla="*/ 270176 w 362214"/>
              <a:gd name="T61" fmla="*/ 103776 h 767488"/>
              <a:gd name="T62" fmla="*/ 253290 w 362214"/>
              <a:gd name="T63" fmla="*/ 8202 h 767488"/>
              <a:gd name="T64" fmla="*/ 308771 w 362214"/>
              <a:gd name="T65" fmla="*/ 0 h 7674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62214" h="767488">
                <a:moveTo>
                  <a:pt x="324219" y="0"/>
                </a:moveTo>
                <a:lnTo>
                  <a:pt x="324219" y="0"/>
                </a:lnTo>
                <a:lnTo>
                  <a:pt x="352082" y="116517"/>
                </a:lnTo>
                <a:lnTo>
                  <a:pt x="362214" y="217835"/>
                </a:lnTo>
                <a:lnTo>
                  <a:pt x="336884" y="352082"/>
                </a:lnTo>
                <a:lnTo>
                  <a:pt x="250763" y="498994"/>
                </a:lnTo>
                <a:lnTo>
                  <a:pt x="144379" y="412873"/>
                </a:lnTo>
                <a:cubicBezTo>
                  <a:pt x="138469" y="416250"/>
                  <a:pt x="117360" y="409496"/>
                  <a:pt x="111450" y="412873"/>
                </a:cubicBezTo>
                <a:cubicBezTo>
                  <a:pt x="109761" y="421316"/>
                  <a:pt x="105118" y="420050"/>
                  <a:pt x="106384" y="438203"/>
                </a:cubicBezTo>
                <a:cubicBezTo>
                  <a:pt x="107650" y="456356"/>
                  <a:pt x="114827" y="493928"/>
                  <a:pt x="119049" y="521791"/>
                </a:cubicBezTo>
                <a:lnTo>
                  <a:pt x="141846" y="595247"/>
                </a:lnTo>
                <a:cubicBezTo>
                  <a:pt x="139632" y="615009"/>
                  <a:pt x="154086" y="630010"/>
                  <a:pt x="151872" y="649772"/>
                </a:cubicBezTo>
                <a:lnTo>
                  <a:pt x="119049" y="767488"/>
                </a:lnTo>
                <a:lnTo>
                  <a:pt x="101318" y="701631"/>
                </a:lnTo>
                <a:lnTo>
                  <a:pt x="88653" y="625642"/>
                </a:lnTo>
                <a:lnTo>
                  <a:pt x="53192" y="559785"/>
                </a:lnTo>
                <a:lnTo>
                  <a:pt x="20263" y="491395"/>
                </a:lnTo>
                <a:lnTo>
                  <a:pt x="0" y="410340"/>
                </a:lnTo>
                <a:lnTo>
                  <a:pt x="7599" y="387544"/>
                </a:lnTo>
                <a:lnTo>
                  <a:pt x="5066" y="339417"/>
                </a:lnTo>
                <a:lnTo>
                  <a:pt x="30395" y="301423"/>
                </a:lnTo>
                <a:lnTo>
                  <a:pt x="78522" y="281159"/>
                </a:lnTo>
                <a:lnTo>
                  <a:pt x="119049" y="278626"/>
                </a:lnTo>
                <a:lnTo>
                  <a:pt x="157043" y="291291"/>
                </a:lnTo>
                <a:lnTo>
                  <a:pt x="184494" y="335106"/>
                </a:lnTo>
                <a:lnTo>
                  <a:pt x="221804" y="349962"/>
                </a:lnTo>
                <a:lnTo>
                  <a:pt x="250763" y="321687"/>
                </a:lnTo>
                <a:lnTo>
                  <a:pt x="276093" y="265961"/>
                </a:lnTo>
                <a:lnTo>
                  <a:pt x="293824" y="207703"/>
                </a:lnTo>
                <a:lnTo>
                  <a:pt x="293824" y="129181"/>
                </a:lnTo>
                <a:lnTo>
                  <a:pt x="283692" y="96253"/>
                </a:lnTo>
                <a:lnTo>
                  <a:pt x="265961" y="7599"/>
                </a:lnTo>
                <a:lnTo>
                  <a:pt x="324219" y="0"/>
                </a:lnTo>
                <a:close/>
              </a:path>
            </a:pathLst>
          </a:custGeom>
          <a:solidFill>
            <a:srgbClr val="FF66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83">
            <a:extLst>
              <a:ext uri="{FF2B5EF4-FFF2-40B4-BE49-F238E27FC236}">
                <a16:creationId xmlns:a16="http://schemas.microsoft.com/office/drawing/2014/main" id="{3AB3C131-4E5F-4015-9FEC-22B5BD195615}"/>
              </a:ext>
            </a:extLst>
          </p:cNvPr>
          <p:cNvSpPr>
            <a:spLocks/>
          </p:cNvSpPr>
          <p:nvPr/>
        </p:nvSpPr>
        <p:spPr bwMode="auto">
          <a:xfrm rot="60000">
            <a:off x="5248276" y="4905375"/>
            <a:ext cx="373063" cy="228600"/>
          </a:xfrm>
          <a:custGeom>
            <a:avLst/>
            <a:gdLst>
              <a:gd name="T0" fmla="*/ 115144 w 372855"/>
              <a:gd name="T1" fmla="*/ 0 h 228600"/>
              <a:gd name="T2" fmla="*/ 209081 w 372855"/>
              <a:gd name="T3" fmla="*/ 80967 h 228600"/>
              <a:gd name="T4" fmla="*/ 290658 w 372855"/>
              <a:gd name="T5" fmla="*/ 150027 h 228600"/>
              <a:gd name="T6" fmla="*/ 387065 w 372855"/>
              <a:gd name="T7" fmla="*/ 228614 h 228600"/>
              <a:gd name="T8" fmla="*/ 270883 w 372855"/>
              <a:gd name="T9" fmla="*/ 207181 h 228600"/>
              <a:gd name="T10" fmla="*/ 211239 w 372855"/>
              <a:gd name="T11" fmla="*/ 217920 h 228600"/>
              <a:gd name="T12" fmla="*/ 142179 w 372855"/>
              <a:gd name="T13" fmla="*/ 219998 h 228600"/>
              <a:gd name="T14" fmla="*/ 102784 w 372855"/>
              <a:gd name="T15" fmla="*/ 204800 h 228600"/>
              <a:gd name="T16" fmla="*/ 83010 w 372855"/>
              <a:gd name="T17" fmla="*/ 185748 h 228600"/>
              <a:gd name="T18" fmla="*/ 43459 w 372855"/>
              <a:gd name="T19" fmla="*/ 133358 h 228600"/>
              <a:gd name="T20" fmla="*/ 27 w 372855"/>
              <a:gd name="T21" fmla="*/ 76960 h 228600"/>
              <a:gd name="T22" fmla="*/ 15813 w 372855"/>
              <a:gd name="T23" fmla="*/ 30806 h 228600"/>
              <a:gd name="T24" fmla="*/ 63230 w 372855"/>
              <a:gd name="T25" fmla="*/ 19762 h 228600"/>
              <a:gd name="T26" fmla="*/ 105258 w 372855"/>
              <a:gd name="T27" fmla="*/ 38101 h 228600"/>
              <a:gd name="T28" fmla="*/ 115144 w 372855"/>
              <a:gd name="T29" fmla="*/ 0 h 228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72855" h="228600">
                <a:moveTo>
                  <a:pt x="110917" y="0"/>
                </a:moveTo>
                <a:lnTo>
                  <a:pt x="201405" y="80962"/>
                </a:lnTo>
                <a:lnTo>
                  <a:pt x="279986" y="150018"/>
                </a:lnTo>
                <a:lnTo>
                  <a:pt x="372855" y="228600"/>
                </a:lnTo>
                <a:cubicBezTo>
                  <a:pt x="335549" y="221456"/>
                  <a:pt x="289165" y="208950"/>
                  <a:pt x="260936" y="207168"/>
                </a:cubicBezTo>
                <a:cubicBezTo>
                  <a:pt x="232707" y="205386"/>
                  <a:pt x="222633" y="214327"/>
                  <a:pt x="203482" y="217907"/>
                </a:cubicBezTo>
                <a:lnTo>
                  <a:pt x="136959" y="219985"/>
                </a:lnTo>
                <a:lnTo>
                  <a:pt x="99011" y="204787"/>
                </a:lnTo>
                <a:lnTo>
                  <a:pt x="79961" y="185737"/>
                </a:lnTo>
                <a:lnTo>
                  <a:pt x="41861" y="133350"/>
                </a:lnTo>
                <a:lnTo>
                  <a:pt x="27" y="76955"/>
                </a:lnTo>
                <a:cubicBezTo>
                  <a:pt x="-767" y="58699"/>
                  <a:pt x="16006" y="49060"/>
                  <a:pt x="15212" y="30804"/>
                </a:cubicBezTo>
                <a:lnTo>
                  <a:pt x="60911" y="19761"/>
                </a:lnTo>
                <a:cubicBezTo>
                  <a:pt x="68848" y="13411"/>
                  <a:pt x="93455" y="44449"/>
                  <a:pt x="101392" y="38099"/>
                </a:cubicBezTo>
                <a:lnTo>
                  <a:pt x="110917" y="0"/>
                </a:lnTo>
                <a:close/>
              </a:path>
            </a:pathLst>
          </a:custGeom>
          <a:solidFill>
            <a:srgbClr val="FF66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84">
            <a:extLst>
              <a:ext uri="{FF2B5EF4-FFF2-40B4-BE49-F238E27FC236}">
                <a16:creationId xmlns:a16="http://schemas.microsoft.com/office/drawing/2014/main" id="{A6C18D9A-8C48-42BF-8FB3-9D4A04D1C842}"/>
              </a:ext>
            </a:extLst>
          </p:cNvPr>
          <p:cNvSpPr>
            <a:spLocks/>
          </p:cNvSpPr>
          <p:nvPr/>
        </p:nvSpPr>
        <p:spPr bwMode="auto">
          <a:xfrm rot="60000">
            <a:off x="4464050" y="4122738"/>
            <a:ext cx="95250" cy="114300"/>
          </a:xfrm>
          <a:custGeom>
            <a:avLst/>
            <a:gdLst>
              <a:gd name="T0" fmla="*/ 47711 w 96253"/>
              <a:gd name="T1" fmla="*/ 79318 h 114337"/>
              <a:gd name="T2" fmla="*/ 27623 w 96253"/>
              <a:gd name="T3" fmla="*/ 24796 h 114337"/>
              <a:gd name="T4" fmla="*/ 17578 w 96253"/>
              <a:gd name="T5" fmla="*/ 0 h 114337"/>
              <a:gd name="T6" fmla="*/ 5023 w 96253"/>
              <a:gd name="T7" fmla="*/ 0 h 114337"/>
              <a:gd name="T8" fmla="*/ 0 w 96253"/>
              <a:gd name="T9" fmla="*/ 19837 h 114337"/>
              <a:gd name="T10" fmla="*/ 1256 w 96253"/>
              <a:gd name="T11" fmla="*/ 54522 h 114337"/>
              <a:gd name="T12" fmla="*/ 16323 w 96253"/>
              <a:gd name="T13" fmla="*/ 96669 h 114337"/>
              <a:gd name="T14" fmla="*/ 32645 w 96253"/>
              <a:gd name="T15" fmla="*/ 111545 h 114337"/>
              <a:gd name="T16" fmla="*/ 47711 w 96253"/>
              <a:gd name="T17" fmla="*/ 79318 h 1143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253" h="114337">
                <a:moveTo>
                  <a:pt x="96253" y="81055"/>
                </a:moveTo>
                <a:lnTo>
                  <a:pt x="55726" y="25330"/>
                </a:lnTo>
                <a:lnTo>
                  <a:pt x="35462" y="0"/>
                </a:lnTo>
                <a:lnTo>
                  <a:pt x="10132" y="0"/>
                </a:lnTo>
                <a:lnTo>
                  <a:pt x="0" y="20264"/>
                </a:lnTo>
                <a:lnTo>
                  <a:pt x="2533" y="55725"/>
                </a:lnTo>
                <a:lnTo>
                  <a:pt x="32929" y="98786"/>
                </a:lnTo>
                <a:cubicBezTo>
                  <a:pt x="43905" y="95409"/>
                  <a:pt x="54882" y="117360"/>
                  <a:pt x="65858" y="113983"/>
                </a:cubicBezTo>
                <a:cubicBezTo>
                  <a:pt x="86966" y="116516"/>
                  <a:pt x="82744" y="88654"/>
                  <a:pt x="96253" y="81055"/>
                </a:cubicBezTo>
                <a:close/>
              </a:path>
            </a:pathLst>
          </a:custGeom>
          <a:solidFill>
            <a:srgbClr val="FF66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85">
            <a:extLst>
              <a:ext uri="{FF2B5EF4-FFF2-40B4-BE49-F238E27FC236}">
                <a16:creationId xmlns:a16="http://schemas.microsoft.com/office/drawing/2014/main" id="{CCFC9A01-B4D1-45CD-8558-500B72035C09}"/>
              </a:ext>
            </a:extLst>
          </p:cNvPr>
          <p:cNvSpPr>
            <a:spLocks/>
          </p:cNvSpPr>
          <p:nvPr/>
        </p:nvSpPr>
        <p:spPr bwMode="auto">
          <a:xfrm rot="60000">
            <a:off x="4397375" y="4244976"/>
            <a:ext cx="268288" cy="760413"/>
          </a:xfrm>
          <a:custGeom>
            <a:avLst/>
            <a:gdLst>
              <a:gd name="T0" fmla="*/ 72182 w 268494"/>
              <a:gd name="T1" fmla="*/ 13269 h 759890"/>
              <a:gd name="T2" fmla="*/ 0 w 268494"/>
              <a:gd name="T3" fmla="*/ 0 h 759890"/>
              <a:gd name="T4" fmla="*/ 16851 w 268494"/>
              <a:gd name="T5" fmla="*/ 18567 h 759890"/>
              <a:gd name="T6" fmla="*/ 52933 w 268494"/>
              <a:gd name="T7" fmla="*/ 95495 h 759890"/>
              <a:gd name="T8" fmla="*/ 81807 w 268494"/>
              <a:gd name="T9" fmla="*/ 143242 h 759890"/>
              <a:gd name="T10" fmla="*/ 103462 w 268494"/>
              <a:gd name="T11" fmla="*/ 222821 h 759890"/>
              <a:gd name="T12" fmla="*/ 144366 w 268494"/>
              <a:gd name="T13" fmla="*/ 265262 h 759890"/>
              <a:gd name="T14" fmla="*/ 180456 w 268494"/>
              <a:gd name="T15" fmla="*/ 307703 h 759890"/>
              <a:gd name="T16" fmla="*/ 187675 w 268494"/>
              <a:gd name="T17" fmla="*/ 366063 h 759890"/>
              <a:gd name="T18" fmla="*/ 182864 w 268494"/>
              <a:gd name="T19" fmla="*/ 490738 h 759890"/>
              <a:gd name="T20" fmla="*/ 178051 w 268494"/>
              <a:gd name="T21" fmla="*/ 628671 h 759890"/>
              <a:gd name="T22" fmla="*/ 149179 w 268494"/>
              <a:gd name="T23" fmla="*/ 681726 h 759890"/>
              <a:gd name="T24" fmla="*/ 127521 w 268494"/>
              <a:gd name="T25" fmla="*/ 721513 h 759890"/>
              <a:gd name="T26" fmla="*/ 115493 w 268494"/>
              <a:gd name="T27" fmla="*/ 795788 h 759890"/>
              <a:gd name="T28" fmla="*/ 168426 w 268494"/>
              <a:gd name="T29" fmla="*/ 774567 h 759890"/>
              <a:gd name="T30" fmla="*/ 199706 w 268494"/>
              <a:gd name="T31" fmla="*/ 708250 h 759890"/>
              <a:gd name="T32" fmla="*/ 218954 w 268494"/>
              <a:gd name="T33" fmla="*/ 679073 h 759890"/>
              <a:gd name="T34" fmla="*/ 223768 w 268494"/>
              <a:gd name="T35" fmla="*/ 671115 h 759890"/>
              <a:gd name="T36" fmla="*/ 235798 w 268494"/>
              <a:gd name="T37" fmla="*/ 618063 h 759890"/>
              <a:gd name="T38" fmla="*/ 240610 w 268494"/>
              <a:gd name="T39" fmla="*/ 477472 h 759890"/>
              <a:gd name="T40" fmla="*/ 255046 w 268494"/>
              <a:gd name="T41" fmla="*/ 358104 h 759890"/>
              <a:gd name="T42" fmla="*/ 243016 w 268494"/>
              <a:gd name="T43" fmla="*/ 302400 h 759890"/>
              <a:gd name="T44" fmla="*/ 182864 w 268494"/>
              <a:gd name="T45" fmla="*/ 217514 h 759890"/>
              <a:gd name="T46" fmla="*/ 122710 w 268494"/>
              <a:gd name="T47" fmla="*/ 119370 h 759890"/>
              <a:gd name="T48" fmla="*/ 72182 w 268494"/>
              <a:gd name="T49" fmla="*/ 13269 h 7598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68494" h="759890">
                <a:moveTo>
                  <a:pt x="75989" y="12665"/>
                </a:moveTo>
                <a:lnTo>
                  <a:pt x="0" y="0"/>
                </a:lnTo>
                <a:lnTo>
                  <a:pt x="17731" y="17731"/>
                </a:lnTo>
                <a:lnTo>
                  <a:pt x="55725" y="91187"/>
                </a:lnTo>
                <a:lnTo>
                  <a:pt x="86121" y="136780"/>
                </a:lnTo>
                <a:lnTo>
                  <a:pt x="108918" y="212769"/>
                </a:lnTo>
                <a:lnTo>
                  <a:pt x="151978" y="253297"/>
                </a:lnTo>
                <a:lnTo>
                  <a:pt x="189973" y="293824"/>
                </a:lnTo>
                <a:lnTo>
                  <a:pt x="197571" y="349549"/>
                </a:lnTo>
                <a:lnTo>
                  <a:pt x="192506" y="468599"/>
                </a:lnTo>
                <a:lnTo>
                  <a:pt x="187440" y="600313"/>
                </a:lnTo>
                <a:lnTo>
                  <a:pt x="157044" y="650972"/>
                </a:lnTo>
                <a:lnTo>
                  <a:pt x="134247" y="688967"/>
                </a:lnTo>
                <a:lnTo>
                  <a:pt x="121583" y="759890"/>
                </a:lnTo>
                <a:lnTo>
                  <a:pt x="177308" y="739626"/>
                </a:lnTo>
                <a:lnTo>
                  <a:pt x="210236" y="676302"/>
                </a:lnTo>
                <a:cubicBezTo>
                  <a:pt x="216991" y="667014"/>
                  <a:pt x="224130" y="657994"/>
                  <a:pt x="230500" y="648439"/>
                </a:cubicBezTo>
                <a:lnTo>
                  <a:pt x="235566" y="640840"/>
                </a:lnTo>
                <a:lnTo>
                  <a:pt x="248231" y="590181"/>
                </a:lnTo>
                <a:lnTo>
                  <a:pt x="253297" y="455934"/>
                </a:lnTo>
                <a:lnTo>
                  <a:pt x="268494" y="341950"/>
                </a:lnTo>
                <a:lnTo>
                  <a:pt x="255830" y="288758"/>
                </a:lnTo>
                <a:lnTo>
                  <a:pt x="192506" y="207703"/>
                </a:lnTo>
                <a:lnTo>
                  <a:pt x="129181" y="113984"/>
                </a:lnTo>
                <a:lnTo>
                  <a:pt x="75989" y="12665"/>
                </a:lnTo>
                <a:close/>
              </a:path>
            </a:pathLst>
          </a:custGeom>
          <a:solidFill>
            <a:srgbClr val="FF66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98">
            <a:extLst>
              <a:ext uri="{FF2B5EF4-FFF2-40B4-BE49-F238E27FC236}">
                <a16:creationId xmlns:a16="http://schemas.microsoft.com/office/drawing/2014/main" id="{76B9FDA0-4EAE-4C66-AEA4-87CB6B972AE8}"/>
              </a:ext>
            </a:extLst>
          </p:cNvPr>
          <p:cNvSpPr>
            <a:spLocks/>
          </p:cNvSpPr>
          <p:nvPr/>
        </p:nvSpPr>
        <p:spPr bwMode="auto">
          <a:xfrm rot="60000">
            <a:off x="5002213" y="3322639"/>
            <a:ext cx="177800" cy="84137"/>
          </a:xfrm>
          <a:custGeom>
            <a:avLst/>
            <a:gdLst>
              <a:gd name="T0" fmla="*/ 0 w 177307"/>
              <a:gd name="T1" fmla="*/ 39310 h 83587"/>
              <a:gd name="T2" fmla="*/ 64070 w 177307"/>
              <a:gd name="T3" fmla="*/ 39310 h 83587"/>
              <a:gd name="T4" fmla="*/ 88479 w 177307"/>
              <a:gd name="T5" fmla="*/ 55028 h 83587"/>
              <a:gd name="T6" fmla="*/ 131194 w 177307"/>
              <a:gd name="T7" fmla="*/ 55028 h 83587"/>
              <a:gd name="T8" fmla="*/ 167803 w 177307"/>
              <a:gd name="T9" fmla="*/ 7864 h 83587"/>
              <a:gd name="T10" fmla="*/ 213566 w 177307"/>
              <a:gd name="T11" fmla="*/ 0 h 83587"/>
              <a:gd name="T12" fmla="*/ 213566 w 177307"/>
              <a:gd name="T13" fmla="*/ 55028 h 83587"/>
              <a:gd name="T14" fmla="*/ 180007 w 177307"/>
              <a:gd name="T15" fmla="*/ 113991 h 83587"/>
              <a:gd name="T16" fmla="*/ 134240 w 177307"/>
              <a:gd name="T17" fmla="*/ 129718 h 83587"/>
              <a:gd name="T18" fmla="*/ 88479 w 177307"/>
              <a:gd name="T19" fmla="*/ 129718 h 83587"/>
              <a:gd name="T20" fmla="*/ 42713 w 177307"/>
              <a:gd name="T21" fmla="*/ 98276 h 83587"/>
              <a:gd name="T22" fmla="*/ 0 w 177307"/>
              <a:gd name="T23" fmla="*/ 39310 h 835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7307" h="83587">
                <a:moveTo>
                  <a:pt x="0" y="25329"/>
                </a:moveTo>
                <a:lnTo>
                  <a:pt x="53192" y="25329"/>
                </a:lnTo>
                <a:lnTo>
                  <a:pt x="73456" y="35461"/>
                </a:lnTo>
                <a:lnTo>
                  <a:pt x="108917" y="35461"/>
                </a:lnTo>
                <a:lnTo>
                  <a:pt x="139313" y="5066"/>
                </a:lnTo>
                <a:lnTo>
                  <a:pt x="177307" y="0"/>
                </a:lnTo>
                <a:lnTo>
                  <a:pt x="177307" y="35461"/>
                </a:lnTo>
                <a:lnTo>
                  <a:pt x="149445" y="73456"/>
                </a:lnTo>
                <a:lnTo>
                  <a:pt x="111450" y="83587"/>
                </a:lnTo>
                <a:lnTo>
                  <a:pt x="73456" y="83587"/>
                </a:lnTo>
                <a:lnTo>
                  <a:pt x="35461" y="63325"/>
                </a:lnTo>
                <a:lnTo>
                  <a:pt x="0" y="25329"/>
                </a:lnTo>
                <a:close/>
              </a:path>
            </a:pathLst>
          </a:custGeom>
          <a:solidFill>
            <a:srgbClr val="FF66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99">
            <a:extLst>
              <a:ext uri="{FF2B5EF4-FFF2-40B4-BE49-F238E27FC236}">
                <a16:creationId xmlns:a16="http://schemas.microsoft.com/office/drawing/2014/main" id="{95DC8D53-B469-4925-9C4F-1B062BE73626}"/>
              </a:ext>
            </a:extLst>
          </p:cNvPr>
          <p:cNvSpPr>
            <a:spLocks/>
          </p:cNvSpPr>
          <p:nvPr/>
        </p:nvSpPr>
        <p:spPr bwMode="auto">
          <a:xfrm rot="60000">
            <a:off x="4778375" y="3079751"/>
            <a:ext cx="349250" cy="390525"/>
          </a:xfrm>
          <a:custGeom>
            <a:avLst/>
            <a:gdLst>
              <a:gd name="T0" fmla="*/ 330086 w 349549"/>
              <a:gd name="T1" fmla="*/ 16422 h 390076"/>
              <a:gd name="T2" fmla="*/ 315731 w 349549"/>
              <a:gd name="T3" fmla="*/ 125860 h 390076"/>
              <a:gd name="T4" fmla="*/ 327689 w 349549"/>
              <a:gd name="T5" fmla="*/ 205207 h 390076"/>
              <a:gd name="T6" fmla="*/ 308557 w 349549"/>
              <a:gd name="T7" fmla="*/ 243513 h 390076"/>
              <a:gd name="T8" fmla="*/ 263109 w 349549"/>
              <a:gd name="T9" fmla="*/ 259926 h 390076"/>
              <a:gd name="T10" fmla="*/ 227231 w 349549"/>
              <a:gd name="T11" fmla="*/ 259926 h 390076"/>
              <a:gd name="T12" fmla="*/ 165044 w 349549"/>
              <a:gd name="T13" fmla="*/ 210680 h 390076"/>
              <a:gd name="T14" fmla="*/ 129161 w 349549"/>
              <a:gd name="T15" fmla="*/ 180583 h 390076"/>
              <a:gd name="T16" fmla="*/ 129161 w 349549"/>
              <a:gd name="T17" fmla="*/ 180583 h 390076"/>
              <a:gd name="T18" fmla="*/ 98069 w 349549"/>
              <a:gd name="T19" fmla="*/ 194265 h 390076"/>
              <a:gd name="T20" fmla="*/ 76540 w 349549"/>
              <a:gd name="T21" fmla="*/ 235304 h 390076"/>
              <a:gd name="T22" fmla="*/ 95678 w 349549"/>
              <a:gd name="T23" fmla="*/ 279080 h 390076"/>
              <a:gd name="T24" fmla="*/ 100461 w 349549"/>
              <a:gd name="T25" fmla="*/ 344746 h 390076"/>
              <a:gd name="T26" fmla="*/ 105246 w 349549"/>
              <a:gd name="T27" fmla="*/ 421358 h 390076"/>
              <a:gd name="T28" fmla="*/ 62190 w 349549"/>
              <a:gd name="T29" fmla="*/ 350221 h 390076"/>
              <a:gd name="T30" fmla="*/ 0 w 349549"/>
              <a:gd name="T31" fmla="*/ 196999 h 390076"/>
              <a:gd name="T32" fmla="*/ 71756 w 349549"/>
              <a:gd name="T33" fmla="*/ 98500 h 390076"/>
              <a:gd name="T34" fmla="*/ 124379 w 349549"/>
              <a:gd name="T35" fmla="*/ 87554 h 390076"/>
              <a:gd name="T36" fmla="*/ 210487 w 349549"/>
              <a:gd name="T37" fmla="*/ 155955 h 390076"/>
              <a:gd name="T38" fmla="*/ 272679 w 349549"/>
              <a:gd name="T39" fmla="*/ 169638 h 390076"/>
              <a:gd name="T40" fmla="*/ 277461 w 349549"/>
              <a:gd name="T41" fmla="*/ 0 h 390076"/>
              <a:gd name="T42" fmla="*/ 330086 w 349549"/>
              <a:gd name="T43" fmla="*/ 16422 h 39007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49549" h="390076">
                <a:moveTo>
                  <a:pt x="349549" y="15198"/>
                </a:moveTo>
                <a:lnTo>
                  <a:pt x="334351" y="116516"/>
                </a:lnTo>
                <a:lnTo>
                  <a:pt x="347016" y="189972"/>
                </a:lnTo>
                <a:lnTo>
                  <a:pt x="326753" y="225434"/>
                </a:lnTo>
                <a:lnTo>
                  <a:pt x="278626" y="240632"/>
                </a:lnTo>
                <a:lnTo>
                  <a:pt x="240632" y="240632"/>
                </a:lnTo>
                <a:lnTo>
                  <a:pt x="174775" y="195038"/>
                </a:lnTo>
                <a:lnTo>
                  <a:pt x="136780" y="167176"/>
                </a:lnTo>
                <a:lnTo>
                  <a:pt x="103852" y="179840"/>
                </a:lnTo>
                <a:lnTo>
                  <a:pt x="81055" y="217835"/>
                </a:lnTo>
                <a:lnTo>
                  <a:pt x="101319" y="258362"/>
                </a:lnTo>
                <a:lnTo>
                  <a:pt x="106385" y="319153"/>
                </a:lnTo>
                <a:lnTo>
                  <a:pt x="111451" y="390076"/>
                </a:lnTo>
                <a:lnTo>
                  <a:pt x="65857" y="324219"/>
                </a:lnTo>
                <a:lnTo>
                  <a:pt x="0" y="182373"/>
                </a:lnTo>
                <a:lnTo>
                  <a:pt x="75989" y="91187"/>
                </a:lnTo>
                <a:lnTo>
                  <a:pt x="131714" y="81055"/>
                </a:lnTo>
                <a:lnTo>
                  <a:pt x="222901" y="144379"/>
                </a:lnTo>
                <a:lnTo>
                  <a:pt x="288758" y="157044"/>
                </a:lnTo>
                <a:lnTo>
                  <a:pt x="293824" y="0"/>
                </a:lnTo>
                <a:lnTo>
                  <a:pt x="349549" y="15198"/>
                </a:lnTo>
                <a:close/>
              </a:path>
            </a:pathLst>
          </a:custGeom>
          <a:solidFill>
            <a:srgbClr val="FF66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101">
            <a:extLst>
              <a:ext uri="{FF2B5EF4-FFF2-40B4-BE49-F238E27FC236}">
                <a16:creationId xmlns:a16="http://schemas.microsoft.com/office/drawing/2014/main" id="{50285E25-8BB9-44A0-AE98-545F41D6EE7F}"/>
              </a:ext>
            </a:extLst>
          </p:cNvPr>
          <p:cNvSpPr>
            <a:spLocks/>
          </p:cNvSpPr>
          <p:nvPr/>
        </p:nvSpPr>
        <p:spPr bwMode="auto">
          <a:xfrm rot="60000">
            <a:off x="4624389" y="2757489"/>
            <a:ext cx="319087" cy="873125"/>
          </a:xfrm>
          <a:custGeom>
            <a:avLst/>
            <a:gdLst>
              <a:gd name="T0" fmla="*/ 279745 w 319154"/>
              <a:gd name="T1" fmla="*/ 741822 h 874121"/>
              <a:gd name="T2" fmla="*/ 314708 w 319154"/>
              <a:gd name="T3" fmla="*/ 800502 h 874121"/>
              <a:gd name="T4" fmla="*/ 284739 w 319154"/>
              <a:gd name="T5" fmla="*/ 809889 h 874121"/>
              <a:gd name="T6" fmla="*/ 247275 w 319154"/>
              <a:gd name="T7" fmla="*/ 805194 h 874121"/>
              <a:gd name="T8" fmla="*/ 222293 w 319154"/>
              <a:gd name="T9" fmla="*/ 795807 h 874121"/>
              <a:gd name="T10" fmla="*/ 204818 w 319154"/>
              <a:gd name="T11" fmla="*/ 791112 h 874121"/>
              <a:gd name="T12" fmla="*/ 169836 w 319154"/>
              <a:gd name="T13" fmla="*/ 762958 h 874121"/>
              <a:gd name="T14" fmla="*/ 129885 w 319154"/>
              <a:gd name="T15" fmla="*/ 708976 h 874121"/>
              <a:gd name="T16" fmla="*/ 99916 w 319154"/>
              <a:gd name="T17" fmla="*/ 669077 h 874121"/>
              <a:gd name="T18" fmla="*/ 49933 w 319154"/>
              <a:gd name="T19" fmla="*/ 617447 h 874121"/>
              <a:gd name="T20" fmla="*/ 44958 w 319154"/>
              <a:gd name="T21" fmla="*/ 556430 h 874121"/>
              <a:gd name="T22" fmla="*/ 29995 w 319154"/>
              <a:gd name="T23" fmla="*/ 511839 h 874121"/>
              <a:gd name="T24" fmla="*/ 0 w 319154"/>
              <a:gd name="T25" fmla="*/ 443783 h 874121"/>
              <a:gd name="T26" fmla="*/ 7465 w 319154"/>
              <a:gd name="T27" fmla="*/ 406233 h 874121"/>
              <a:gd name="T28" fmla="*/ 14998 w 319154"/>
              <a:gd name="T29" fmla="*/ 333481 h 874121"/>
              <a:gd name="T30" fmla="*/ 24996 w 319154"/>
              <a:gd name="T31" fmla="*/ 305319 h 874121"/>
              <a:gd name="T32" fmla="*/ 34994 w 319154"/>
              <a:gd name="T33" fmla="*/ 274810 h 874121"/>
              <a:gd name="T34" fmla="*/ 12464 w 319154"/>
              <a:gd name="T35" fmla="*/ 202057 h 874121"/>
              <a:gd name="T36" fmla="*/ 14623 w 319154"/>
              <a:gd name="T37" fmla="*/ 32004 h 874121"/>
              <a:gd name="T38" fmla="*/ 99289 w 319154"/>
              <a:gd name="T39" fmla="*/ 0 h 874121"/>
              <a:gd name="T40" fmla="*/ 87422 w 319154"/>
              <a:gd name="T41" fmla="*/ 145735 h 874121"/>
              <a:gd name="T42" fmla="*/ 87422 w 319154"/>
              <a:gd name="T43" fmla="*/ 178590 h 874121"/>
              <a:gd name="T44" fmla="*/ 128885 w 319154"/>
              <a:gd name="T45" fmla="*/ 281850 h 874121"/>
              <a:gd name="T46" fmla="*/ 167421 w 319154"/>
              <a:gd name="T47" fmla="*/ 337160 h 874121"/>
              <a:gd name="T48" fmla="*/ 84918 w 319154"/>
              <a:gd name="T49" fmla="*/ 375722 h 874121"/>
              <a:gd name="T50" fmla="*/ 89917 w 319154"/>
              <a:gd name="T51" fmla="*/ 478986 h 874121"/>
              <a:gd name="T52" fmla="*/ 127378 w 319154"/>
              <a:gd name="T53" fmla="*/ 575206 h 874121"/>
              <a:gd name="T54" fmla="*/ 192314 w 319154"/>
              <a:gd name="T55" fmla="*/ 645612 h 874121"/>
              <a:gd name="T56" fmla="*/ 279745 w 319154"/>
              <a:gd name="T57" fmla="*/ 741822 h 8741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19154" h="874121">
                <a:moveTo>
                  <a:pt x="283692" y="800665"/>
                </a:moveTo>
                <a:lnTo>
                  <a:pt x="319154" y="863989"/>
                </a:lnTo>
                <a:lnTo>
                  <a:pt x="288758" y="874121"/>
                </a:lnTo>
                <a:lnTo>
                  <a:pt x="250764" y="869055"/>
                </a:lnTo>
                <a:lnTo>
                  <a:pt x="225434" y="858923"/>
                </a:lnTo>
                <a:lnTo>
                  <a:pt x="207703" y="853857"/>
                </a:lnTo>
                <a:lnTo>
                  <a:pt x="172242" y="823462"/>
                </a:lnTo>
                <a:lnTo>
                  <a:pt x="131715" y="765204"/>
                </a:lnTo>
                <a:lnTo>
                  <a:pt x="101319" y="722143"/>
                </a:lnTo>
                <a:lnTo>
                  <a:pt x="50660" y="666418"/>
                </a:lnTo>
                <a:lnTo>
                  <a:pt x="45594" y="600561"/>
                </a:lnTo>
                <a:lnTo>
                  <a:pt x="30396" y="552435"/>
                </a:lnTo>
                <a:lnTo>
                  <a:pt x="0" y="478979"/>
                </a:lnTo>
                <a:lnTo>
                  <a:pt x="7599" y="438451"/>
                </a:lnTo>
                <a:lnTo>
                  <a:pt x="15198" y="359929"/>
                </a:lnTo>
                <a:lnTo>
                  <a:pt x="25330" y="329534"/>
                </a:lnTo>
                <a:lnTo>
                  <a:pt x="35462" y="296605"/>
                </a:lnTo>
                <a:lnTo>
                  <a:pt x="12665" y="218083"/>
                </a:lnTo>
                <a:cubicBezTo>
                  <a:pt x="13509" y="164047"/>
                  <a:pt x="13979" y="88580"/>
                  <a:pt x="14823" y="34544"/>
                </a:cubicBezTo>
                <a:lnTo>
                  <a:pt x="100692" y="0"/>
                </a:lnTo>
                <a:lnTo>
                  <a:pt x="88654" y="157292"/>
                </a:lnTo>
                <a:lnTo>
                  <a:pt x="88654" y="192754"/>
                </a:lnTo>
                <a:lnTo>
                  <a:pt x="130689" y="304204"/>
                </a:lnTo>
                <a:lnTo>
                  <a:pt x="169779" y="363899"/>
                </a:lnTo>
                <a:lnTo>
                  <a:pt x="86121" y="405523"/>
                </a:lnTo>
                <a:lnTo>
                  <a:pt x="91187" y="516973"/>
                </a:lnTo>
                <a:lnTo>
                  <a:pt x="129182" y="620825"/>
                </a:lnTo>
                <a:lnTo>
                  <a:pt x="195039" y="696814"/>
                </a:lnTo>
                <a:lnTo>
                  <a:pt x="283692" y="800665"/>
                </a:lnTo>
                <a:close/>
              </a:path>
            </a:pathLst>
          </a:custGeom>
          <a:solidFill>
            <a:srgbClr val="FF66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102">
            <a:extLst>
              <a:ext uri="{FF2B5EF4-FFF2-40B4-BE49-F238E27FC236}">
                <a16:creationId xmlns:a16="http://schemas.microsoft.com/office/drawing/2014/main" id="{33BF093D-540D-4632-A9C8-B43779997ECD}"/>
              </a:ext>
            </a:extLst>
          </p:cNvPr>
          <p:cNvSpPr>
            <a:spLocks/>
          </p:cNvSpPr>
          <p:nvPr/>
        </p:nvSpPr>
        <p:spPr bwMode="auto">
          <a:xfrm rot="60000">
            <a:off x="3940175" y="3224214"/>
            <a:ext cx="261938" cy="250825"/>
          </a:xfrm>
          <a:custGeom>
            <a:avLst/>
            <a:gdLst>
              <a:gd name="T0" fmla="*/ 205175 w 260895"/>
              <a:gd name="T1" fmla="*/ 221486 h 250763"/>
              <a:gd name="T2" fmla="*/ 271367 w 260895"/>
              <a:gd name="T3" fmla="*/ 254967 h 250763"/>
              <a:gd name="T4" fmla="*/ 307773 w 260895"/>
              <a:gd name="T5" fmla="*/ 254967 h 250763"/>
              <a:gd name="T6" fmla="*/ 340858 w 260895"/>
              <a:gd name="T7" fmla="*/ 229212 h 250763"/>
              <a:gd name="T8" fmla="*/ 327634 w 260895"/>
              <a:gd name="T9" fmla="*/ 164823 h 250763"/>
              <a:gd name="T10" fmla="*/ 287910 w 260895"/>
              <a:gd name="T11" fmla="*/ 82400 h 250763"/>
              <a:gd name="T12" fmla="*/ 215107 w 260895"/>
              <a:gd name="T13" fmla="*/ 25733 h 250763"/>
              <a:gd name="T14" fmla="*/ 142303 w 260895"/>
              <a:gd name="T15" fmla="*/ 0 h 250763"/>
              <a:gd name="T16" fmla="*/ 43022 w 260895"/>
              <a:gd name="T17" fmla="*/ 0 h 250763"/>
              <a:gd name="T18" fmla="*/ 0 w 260895"/>
              <a:gd name="T19" fmla="*/ 28333 h 250763"/>
              <a:gd name="T20" fmla="*/ 39711 w 260895"/>
              <a:gd name="T21" fmla="*/ 97866 h 250763"/>
              <a:gd name="T22" fmla="*/ 102589 w 260895"/>
              <a:gd name="T23" fmla="*/ 151941 h 250763"/>
              <a:gd name="T24" fmla="*/ 205175 w 260895"/>
              <a:gd name="T25" fmla="*/ 221486 h 2507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0895" h="250763">
                <a:moveTo>
                  <a:pt x="157044" y="217835"/>
                </a:moveTo>
                <a:lnTo>
                  <a:pt x="207703" y="250763"/>
                </a:lnTo>
                <a:lnTo>
                  <a:pt x="235566" y="250763"/>
                </a:lnTo>
                <a:lnTo>
                  <a:pt x="260895" y="225434"/>
                </a:lnTo>
                <a:lnTo>
                  <a:pt x="250764" y="162109"/>
                </a:lnTo>
                <a:lnTo>
                  <a:pt x="220368" y="81055"/>
                </a:lnTo>
                <a:lnTo>
                  <a:pt x="164643" y="25329"/>
                </a:lnTo>
                <a:lnTo>
                  <a:pt x="108918" y="0"/>
                </a:lnTo>
                <a:lnTo>
                  <a:pt x="32929" y="0"/>
                </a:lnTo>
                <a:lnTo>
                  <a:pt x="0" y="27862"/>
                </a:lnTo>
                <a:lnTo>
                  <a:pt x="30396" y="96252"/>
                </a:lnTo>
                <a:lnTo>
                  <a:pt x="78522" y="149445"/>
                </a:lnTo>
                <a:lnTo>
                  <a:pt x="157044" y="217835"/>
                </a:lnTo>
                <a:close/>
              </a:path>
            </a:pathLst>
          </a:custGeom>
          <a:solidFill>
            <a:srgbClr val="FF66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105">
            <a:extLst>
              <a:ext uri="{FF2B5EF4-FFF2-40B4-BE49-F238E27FC236}">
                <a16:creationId xmlns:a16="http://schemas.microsoft.com/office/drawing/2014/main" id="{79A69C6F-6F0B-44AF-BE79-77552DBF7A2D}"/>
              </a:ext>
            </a:extLst>
          </p:cNvPr>
          <p:cNvSpPr>
            <a:spLocks/>
          </p:cNvSpPr>
          <p:nvPr/>
        </p:nvSpPr>
        <p:spPr bwMode="auto">
          <a:xfrm rot="60000">
            <a:off x="3741739" y="2838451"/>
            <a:ext cx="65087" cy="73025"/>
          </a:xfrm>
          <a:custGeom>
            <a:avLst/>
            <a:gdLst>
              <a:gd name="T0" fmla="*/ 82504 w 64731"/>
              <a:gd name="T1" fmla="*/ 47816 h 73456"/>
              <a:gd name="T2" fmla="*/ 93480 w 64731"/>
              <a:gd name="T3" fmla="*/ 23911 h 73456"/>
              <a:gd name="T4" fmla="*/ 64215 w 64731"/>
              <a:gd name="T5" fmla="*/ 0 h 73456"/>
              <a:gd name="T6" fmla="*/ 20320 w 64731"/>
              <a:gd name="T7" fmla="*/ 1708 h 73456"/>
              <a:gd name="T8" fmla="*/ 2032 w 64731"/>
              <a:gd name="T9" fmla="*/ 30740 h 73456"/>
              <a:gd name="T10" fmla="*/ 34954 w 64731"/>
              <a:gd name="T11" fmla="*/ 49522 h 73456"/>
              <a:gd name="T12" fmla="*/ 82504 w 64731"/>
              <a:gd name="T13" fmla="*/ 47816 h 734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731" h="73456">
                <a:moveTo>
                  <a:pt x="57132" y="70923"/>
                </a:moveTo>
                <a:lnTo>
                  <a:pt x="64731" y="35462"/>
                </a:lnTo>
                <a:lnTo>
                  <a:pt x="44467" y="0"/>
                </a:lnTo>
                <a:lnTo>
                  <a:pt x="14072" y="2533"/>
                </a:lnTo>
                <a:cubicBezTo>
                  <a:pt x="9850" y="16887"/>
                  <a:pt x="-4503" y="21108"/>
                  <a:pt x="1407" y="45594"/>
                </a:cubicBezTo>
                <a:cubicBezTo>
                  <a:pt x="9850" y="49815"/>
                  <a:pt x="15761" y="69235"/>
                  <a:pt x="24204" y="73456"/>
                </a:cubicBezTo>
                <a:lnTo>
                  <a:pt x="57132" y="70923"/>
                </a:lnTo>
                <a:close/>
              </a:path>
            </a:pathLst>
          </a:custGeom>
          <a:solidFill>
            <a:srgbClr val="FF66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103">
            <a:extLst>
              <a:ext uri="{FF2B5EF4-FFF2-40B4-BE49-F238E27FC236}">
                <a16:creationId xmlns:a16="http://schemas.microsoft.com/office/drawing/2014/main" id="{0BA3C798-EEF7-4696-86AE-CFCC67E49AC4}"/>
              </a:ext>
            </a:extLst>
          </p:cNvPr>
          <p:cNvSpPr>
            <a:spLocks/>
          </p:cNvSpPr>
          <p:nvPr/>
        </p:nvSpPr>
        <p:spPr bwMode="auto">
          <a:xfrm rot="60000">
            <a:off x="4351339" y="2371726"/>
            <a:ext cx="492125" cy="454025"/>
          </a:xfrm>
          <a:custGeom>
            <a:avLst/>
            <a:gdLst>
              <a:gd name="T0" fmla="*/ 547267 w 491334"/>
              <a:gd name="T1" fmla="*/ 339576 h 454146"/>
              <a:gd name="T2" fmla="*/ 527587 w 491334"/>
              <a:gd name="T3" fmla="*/ 283662 h 454146"/>
              <a:gd name="T4" fmla="*/ 473981 w 491334"/>
              <a:gd name="T5" fmla="*/ 241369 h 454146"/>
              <a:gd name="T6" fmla="*/ 414726 w 491334"/>
              <a:gd name="T7" fmla="*/ 179160 h 454146"/>
              <a:gd name="T8" fmla="*/ 287775 w 491334"/>
              <a:gd name="T9" fmla="*/ 131881 h 454146"/>
              <a:gd name="T10" fmla="*/ 217244 w 491334"/>
              <a:gd name="T11" fmla="*/ 114446 h 454146"/>
              <a:gd name="T12" fmla="*/ 200311 w 491334"/>
              <a:gd name="T13" fmla="*/ 79636 h 454146"/>
              <a:gd name="T14" fmla="*/ 186207 w 491334"/>
              <a:gd name="T15" fmla="*/ 52257 h 454146"/>
              <a:gd name="T16" fmla="*/ 160815 w 491334"/>
              <a:gd name="T17" fmla="*/ 22396 h 454146"/>
              <a:gd name="T18" fmla="*/ 129781 w 491334"/>
              <a:gd name="T19" fmla="*/ 0 h 454146"/>
              <a:gd name="T20" fmla="*/ 98745 w 491334"/>
              <a:gd name="T21" fmla="*/ 2466 h 454146"/>
              <a:gd name="T22" fmla="*/ 45140 w 491334"/>
              <a:gd name="T23" fmla="*/ 19930 h 454146"/>
              <a:gd name="T24" fmla="*/ 0 w 491334"/>
              <a:gd name="T25" fmla="*/ 57251 h 454146"/>
              <a:gd name="T26" fmla="*/ 19751 w 491334"/>
              <a:gd name="T27" fmla="*/ 116953 h 454146"/>
              <a:gd name="T28" fmla="*/ 67713 w 491334"/>
              <a:gd name="T29" fmla="*/ 169205 h 454146"/>
              <a:gd name="T30" fmla="*/ 90282 w 491334"/>
              <a:gd name="T31" fmla="*/ 186625 h 454146"/>
              <a:gd name="T32" fmla="*/ 101568 w 491334"/>
              <a:gd name="T33" fmla="*/ 196574 h 454146"/>
              <a:gd name="T34" fmla="*/ 169278 w 491334"/>
              <a:gd name="T35" fmla="*/ 258783 h 454146"/>
              <a:gd name="T36" fmla="*/ 197488 w 491334"/>
              <a:gd name="T37" fmla="*/ 308550 h 454146"/>
              <a:gd name="T38" fmla="*/ 231347 w 491334"/>
              <a:gd name="T39" fmla="*/ 427988 h 454146"/>
              <a:gd name="T40" fmla="*/ 237474 w 491334"/>
              <a:gd name="T41" fmla="*/ 446137 h 454146"/>
              <a:gd name="T42" fmla="*/ 458300 w 491334"/>
              <a:gd name="T43" fmla="*/ 368148 h 454146"/>
              <a:gd name="T44" fmla="*/ 547267 w 491334"/>
              <a:gd name="T45" fmla="*/ 339576 h 45414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91334" h="454146">
                <a:moveTo>
                  <a:pt x="491334" y="345676"/>
                </a:moveTo>
                <a:lnTo>
                  <a:pt x="473665" y="288758"/>
                </a:lnTo>
                <a:lnTo>
                  <a:pt x="425538" y="245698"/>
                </a:lnTo>
                <a:lnTo>
                  <a:pt x="372346" y="182373"/>
                </a:lnTo>
                <a:lnTo>
                  <a:pt x="258363" y="134247"/>
                </a:lnTo>
                <a:lnTo>
                  <a:pt x="195039" y="116516"/>
                </a:lnTo>
                <a:lnTo>
                  <a:pt x="179841" y="81055"/>
                </a:lnTo>
                <a:lnTo>
                  <a:pt x="167176" y="53192"/>
                </a:lnTo>
                <a:lnTo>
                  <a:pt x="144379" y="22797"/>
                </a:lnTo>
                <a:lnTo>
                  <a:pt x="116517" y="0"/>
                </a:lnTo>
                <a:lnTo>
                  <a:pt x="88654" y="2533"/>
                </a:lnTo>
                <a:lnTo>
                  <a:pt x="40528" y="20264"/>
                </a:lnTo>
                <a:lnTo>
                  <a:pt x="0" y="58258"/>
                </a:lnTo>
                <a:lnTo>
                  <a:pt x="17731" y="119049"/>
                </a:lnTo>
                <a:lnTo>
                  <a:pt x="60792" y="172242"/>
                </a:lnTo>
                <a:cubicBezTo>
                  <a:pt x="67546" y="178152"/>
                  <a:pt x="74439" y="183907"/>
                  <a:pt x="81055" y="189972"/>
                </a:cubicBezTo>
                <a:cubicBezTo>
                  <a:pt x="84576" y="193199"/>
                  <a:pt x="91187" y="200104"/>
                  <a:pt x="91187" y="200104"/>
                </a:cubicBezTo>
                <a:lnTo>
                  <a:pt x="151978" y="263428"/>
                </a:lnTo>
                <a:lnTo>
                  <a:pt x="177308" y="314088"/>
                </a:lnTo>
                <a:lnTo>
                  <a:pt x="207703" y="435670"/>
                </a:lnTo>
                <a:lnTo>
                  <a:pt x="213204" y="454146"/>
                </a:lnTo>
                <a:lnTo>
                  <a:pt x="411459" y="374757"/>
                </a:lnTo>
                <a:lnTo>
                  <a:pt x="491334" y="345676"/>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104">
            <a:extLst>
              <a:ext uri="{FF2B5EF4-FFF2-40B4-BE49-F238E27FC236}">
                <a16:creationId xmlns:a16="http://schemas.microsoft.com/office/drawing/2014/main" id="{C0C090E9-9ECF-462A-BD53-E9D11BCA05F5}"/>
              </a:ext>
            </a:extLst>
          </p:cNvPr>
          <p:cNvSpPr>
            <a:spLocks/>
          </p:cNvSpPr>
          <p:nvPr/>
        </p:nvSpPr>
        <p:spPr bwMode="auto">
          <a:xfrm rot="60000">
            <a:off x="3938588" y="2597150"/>
            <a:ext cx="203200" cy="280988"/>
          </a:xfrm>
          <a:custGeom>
            <a:avLst/>
            <a:gdLst>
              <a:gd name="T0" fmla="*/ 173938 w 203562"/>
              <a:gd name="T1" fmla="*/ 124714 h 280780"/>
              <a:gd name="T2" fmla="*/ 158204 w 203562"/>
              <a:gd name="T3" fmla="*/ 66153 h 280780"/>
              <a:gd name="T4" fmla="*/ 90752 w 203562"/>
              <a:gd name="T5" fmla="*/ 31542 h 280780"/>
              <a:gd name="T6" fmla="*/ 26987 w 203562"/>
              <a:gd name="T7" fmla="*/ 144 h 280780"/>
              <a:gd name="T8" fmla="*/ 6788 w 203562"/>
              <a:gd name="T9" fmla="*/ 13902 h 280780"/>
              <a:gd name="T10" fmla="*/ 1299 w 203562"/>
              <a:gd name="T11" fmla="*/ 49594 h 280780"/>
              <a:gd name="T12" fmla="*/ 26690 w 203562"/>
              <a:gd name="T13" fmla="*/ 73560 h 280780"/>
              <a:gd name="T14" fmla="*/ 54691 w 203562"/>
              <a:gd name="T15" fmla="*/ 102534 h 280780"/>
              <a:gd name="T16" fmla="*/ 63419 w 203562"/>
              <a:gd name="T17" fmla="*/ 126402 h 280780"/>
              <a:gd name="T18" fmla="*/ 72768 w 203562"/>
              <a:gd name="T19" fmla="*/ 151335 h 280780"/>
              <a:gd name="T20" fmla="*/ 77263 w 203562"/>
              <a:gd name="T21" fmla="*/ 167304 h 280780"/>
              <a:gd name="T22" fmla="*/ 95251 w 203562"/>
              <a:gd name="T23" fmla="*/ 223208 h 280780"/>
              <a:gd name="T24" fmla="*/ 97494 w 203562"/>
              <a:gd name="T25" fmla="*/ 268462 h 280780"/>
              <a:gd name="T26" fmla="*/ 113235 w 203562"/>
              <a:gd name="T27" fmla="*/ 295079 h 280780"/>
              <a:gd name="T28" fmla="*/ 149211 w 203562"/>
              <a:gd name="T29" fmla="*/ 281772 h 280780"/>
              <a:gd name="T30" fmla="*/ 180684 w 203562"/>
              <a:gd name="T31" fmla="*/ 233854 h 280780"/>
              <a:gd name="T32" fmla="*/ 173938 w 203562"/>
              <a:gd name="T33" fmla="*/ 124714 h 2807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3562" h="280780">
                <a:moveTo>
                  <a:pt x="195963" y="118670"/>
                </a:moveTo>
                <a:lnTo>
                  <a:pt x="178233" y="62945"/>
                </a:lnTo>
                <a:lnTo>
                  <a:pt x="102244" y="30016"/>
                </a:lnTo>
                <a:lnTo>
                  <a:pt x="30404" y="144"/>
                </a:lnTo>
                <a:cubicBezTo>
                  <a:pt x="18236" y="-1129"/>
                  <a:pt x="8118" y="6259"/>
                  <a:pt x="7643" y="13231"/>
                </a:cubicBezTo>
                <a:cubicBezTo>
                  <a:pt x="7168" y="20203"/>
                  <a:pt x="-3878" y="37759"/>
                  <a:pt x="1447" y="47192"/>
                </a:cubicBezTo>
                <a:cubicBezTo>
                  <a:pt x="6772" y="56626"/>
                  <a:pt x="19686" y="63991"/>
                  <a:pt x="30070" y="69998"/>
                </a:cubicBezTo>
                <a:cubicBezTo>
                  <a:pt x="40454" y="76005"/>
                  <a:pt x="54721" y="89184"/>
                  <a:pt x="61617" y="97564"/>
                </a:cubicBezTo>
                <a:cubicBezTo>
                  <a:pt x="68513" y="105944"/>
                  <a:pt x="71448" y="101771"/>
                  <a:pt x="71448" y="120276"/>
                </a:cubicBezTo>
                <a:lnTo>
                  <a:pt x="81980" y="144000"/>
                </a:lnTo>
                <a:lnTo>
                  <a:pt x="87046" y="159197"/>
                </a:lnTo>
                <a:lnTo>
                  <a:pt x="107310" y="212390"/>
                </a:lnTo>
                <a:lnTo>
                  <a:pt x="109843" y="255450"/>
                </a:lnTo>
                <a:lnTo>
                  <a:pt x="127573" y="280780"/>
                </a:lnTo>
                <a:lnTo>
                  <a:pt x="168101" y="268115"/>
                </a:lnTo>
                <a:lnTo>
                  <a:pt x="203562" y="222521"/>
                </a:lnTo>
                <a:lnTo>
                  <a:pt x="195963" y="118670"/>
                </a:lnTo>
                <a:close/>
              </a:path>
            </a:pathLst>
          </a:custGeom>
          <a:solidFill>
            <a:srgbClr val="FF66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106">
            <a:extLst>
              <a:ext uri="{FF2B5EF4-FFF2-40B4-BE49-F238E27FC236}">
                <a16:creationId xmlns:a16="http://schemas.microsoft.com/office/drawing/2014/main" id="{2802A26A-AD44-4CF1-95DE-6D4A7F254C9A}"/>
              </a:ext>
            </a:extLst>
          </p:cNvPr>
          <p:cNvSpPr>
            <a:spLocks/>
          </p:cNvSpPr>
          <p:nvPr/>
        </p:nvSpPr>
        <p:spPr bwMode="auto">
          <a:xfrm rot="60000">
            <a:off x="3756025" y="2427289"/>
            <a:ext cx="236538" cy="611187"/>
          </a:xfrm>
          <a:custGeom>
            <a:avLst/>
            <a:gdLst>
              <a:gd name="T0" fmla="*/ 130208 w 235565"/>
              <a:gd name="T1" fmla="*/ 71453 h 610444"/>
              <a:gd name="T2" fmla="*/ 90147 w 235565"/>
              <a:gd name="T3" fmla="*/ 0 h 610444"/>
              <a:gd name="T4" fmla="*/ 13356 w 235565"/>
              <a:gd name="T5" fmla="*/ 19238 h 610444"/>
              <a:gd name="T6" fmla="*/ 3341 w 235565"/>
              <a:gd name="T7" fmla="*/ 63209 h 610444"/>
              <a:gd name="T8" fmla="*/ 6675 w 235565"/>
              <a:gd name="T9" fmla="*/ 107181 h 610444"/>
              <a:gd name="T10" fmla="*/ 23375 w 235565"/>
              <a:gd name="T11" fmla="*/ 145656 h 610444"/>
              <a:gd name="T12" fmla="*/ 6675 w 235565"/>
              <a:gd name="T13" fmla="*/ 186880 h 610444"/>
              <a:gd name="T14" fmla="*/ 0 w 235565"/>
              <a:gd name="T15" fmla="*/ 283067 h 610444"/>
              <a:gd name="T16" fmla="*/ 36723 w 235565"/>
              <a:gd name="T17" fmla="*/ 362761 h 610444"/>
              <a:gd name="T18" fmla="*/ 76795 w 235565"/>
              <a:gd name="T19" fmla="*/ 439717 h 610444"/>
              <a:gd name="T20" fmla="*/ 96822 w 235565"/>
              <a:gd name="T21" fmla="*/ 480940 h 610444"/>
              <a:gd name="T22" fmla="*/ 150248 w 235565"/>
              <a:gd name="T23" fmla="*/ 571633 h 610444"/>
              <a:gd name="T24" fmla="*/ 196986 w 235565"/>
              <a:gd name="T25" fmla="*/ 634838 h 610444"/>
              <a:gd name="T26" fmla="*/ 310507 w 235565"/>
              <a:gd name="T27" fmla="*/ 662318 h 610444"/>
              <a:gd name="T28" fmla="*/ 267098 w 235565"/>
              <a:gd name="T29" fmla="*/ 571633 h 610444"/>
              <a:gd name="T30" fmla="*/ 210345 w 235565"/>
              <a:gd name="T31" fmla="*/ 368263 h 610444"/>
              <a:gd name="T32" fmla="*/ 163600 w 235565"/>
              <a:gd name="T33" fmla="*/ 203367 h 610444"/>
              <a:gd name="T34" fmla="*/ 130208 w 235565"/>
              <a:gd name="T35" fmla="*/ 71453 h 6104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5565" h="610444">
                <a:moveTo>
                  <a:pt x="98785" y="65857"/>
                </a:moveTo>
                <a:lnTo>
                  <a:pt x="68390" y="0"/>
                </a:lnTo>
                <a:lnTo>
                  <a:pt x="10132" y="17731"/>
                </a:lnTo>
                <a:lnTo>
                  <a:pt x="2533" y="58258"/>
                </a:lnTo>
                <a:lnTo>
                  <a:pt x="5066" y="98786"/>
                </a:lnTo>
                <a:lnTo>
                  <a:pt x="17731" y="134247"/>
                </a:lnTo>
                <a:lnTo>
                  <a:pt x="5066" y="172242"/>
                </a:lnTo>
                <a:lnTo>
                  <a:pt x="0" y="260895"/>
                </a:lnTo>
                <a:lnTo>
                  <a:pt x="27862" y="334351"/>
                </a:lnTo>
                <a:lnTo>
                  <a:pt x="58258" y="405274"/>
                </a:lnTo>
                <a:lnTo>
                  <a:pt x="73456" y="443269"/>
                </a:lnTo>
                <a:lnTo>
                  <a:pt x="113983" y="526857"/>
                </a:lnTo>
                <a:lnTo>
                  <a:pt x="149445" y="585115"/>
                </a:lnTo>
                <a:lnTo>
                  <a:pt x="235565" y="610444"/>
                </a:lnTo>
                <a:lnTo>
                  <a:pt x="202637" y="526857"/>
                </a:lnTo>
                <a:lnTo>
                  <a:pt x="159577" y="339417"/>
                </a:lnTo>
                <a:lnTo>
                  <a:pt x="124115" y="187439"/>
                </a:lnTo>
                <a:lnTo>
                  <a:pt x="98785" y="65857"/>
                </a:lnTo>
                <a:close/>
              </a:path>
            </a:pathLst>
          </a:custGeom>
          <a:solidFill>
            <a:srgbClr val="FF66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109">
            <a:extLst>
              <a:ext uri="{FF2B5EF4-FFF2-40B4-BE49-F238E27FC236}">
                <a16:creationId xmlns:a16="http://schemas.microsoft.com/office/drawing/2014/main" id="{652EE6DE-CF85-4FF8-A674-BEA87BFEAC1B}"/>
              </a:ext>
            </a:extLst>
          </p:cNvPr>
          <p:cNvSpPr>
            <a:spLocks/>
          </p:cNvSpPr>
          <p:nvPr/>
        </p:nvSpPr>
        <p:spPr bwMode="auto">
          <a:xfrm rot="60000">
            <a:off x="4425950" y="1581150"/>
            <a:ext cx="368300" cy="717550"/>
          </a:xfrm>
          <a:custGeom>
            <a:avLst/>
            <a:gdLst>
              <a:gd name="T0" fmla="*/ 442369 w 367279"/>
              <a:gd name="T1" fmla="*/ 701111 h 717442"/>
              <a:gd name="T2" fmla="*/ 417964 w 367279"/>
              <a:gd name="T3" fmla="*/ 637141 h 717442"/>
              <a:gd name="T4" fmla="*/ 427117 w 367279"/>
              <a:gd name="T5" fmla="*/ 591083 h 717442"/>
              <a:gd name="T6" fmla="*/ 442369 w 367279"/>
              <a:gd name="T7" fmla="*/ 552704 h 717442"/>
              <a:gd name="T8" fmla="*/ 439322 w 367279"/>
              <a:gd name="T9" fmla="*/ 514317 h 717442"/>
              <a:gd name="T10" fmla="*/ 417964 w 367279"/>
              <a:gd name="T11" fmla="*/ 498971 h 717442"/>
              <a:gd name="T12" fmla="*/ 408810 w 367279"/>
              <a:gd name="T13" fmla="*/ 468252 h 717442"/>
              <a:gd name="T14" fmla="*/ 433222 w 367279"/>
              <a:gd name="T15" fmla="*/ 432447 h 717442"/>
              <a:gd name="T16" fmla="*/ 439322 w 367279"/>
              <a:gd name="T17" fmla="*/ 399186 h 717442"/>
              <a:gd name="T18" fmla="*/ 439322 w 367279"/>
              <a:gd name="T19" fmla="*/ 358240 h 717442"/>
              <a:gd name="T20" fmla="*/ 421017 w 367279"/>
              <a:gd name="T21" fmla="*/ 309605 h 717442"/>
              <a:gd name="T22" fmla="*/ 369151 w 367279"/>
              <a:gd name="T23" fmla="*/ 273791 h 717442"/>
              <a:gd name="T24" fmla="*/ 311184 w 367279"/>
              <a:gd name="T25" fmla="*/ 230290 h 717442"/>
              <a:gd name="T26" fmla="*/ 262371 w 367279"/>
              <a:gd name="T27" fmla="*/ 184250 h 717442"/>
              <a:gd name="T28" fmla="*/ 186101 w 367279"/>
              <a:gd name="T29" fmla="*/ 99797 h 717442"/>
              <a:gd name="T30" fmla="*/ 134237 w 367279"/>
              <a:gd name="T31" fmla="*/ 63998 h 717442"/>
              <a:gd name="T32" fmla="*/ 97628 w 367279"/>
              <a:gd name="T33" fmla="*/ 51199 h 717442"/>
              <a:gd name="T34" fmla="*/ 76273 w 367279"/>
              <a:gd name="T35" fmla="*/ 20466 h 717442"/>
              <a:gd name="T36" fmla="*/ 51864 w 367279"/>
              <a:gd name="T37" fmla="*/ 0 h 717442"/>
              <a:gd name="T38" fmla="*/ 15251 w 367279"/>
              <a:gd name="T39" fmla="*/ 2533 h 717442"/>
              <a:gd name="T40" fmla="*/ 0 w 367279"/>
              <a:gd name="T41" fmla="*/ 48599 h 717442"/>
              <a:gd name="T42" fmla="*/ 48812 w 367279"/>
              <a:gd name="T43" fmla="*/ 112597 h 717442"/>
              <a:gd name="T44" fmla="*/ 51864 w 367279"/>
              <a:gd name="T45" fmla="*/ 186795 h 717442"/>
              <a:gd name="T46" fmla="*/ 54915 w 367279"/>
              <a:gd name="T47" fmla="*/ 212393 h 717442"/>
              <a:gd name="T48" fmla="*/ 57966 w 367279"/>
              <a:gd name="T49" fmla="*/ 222594 h 717442"/>
              <a:gd name="T50" fmla="*/ 82371 w 367279"/>
              <a:gd name="T51" fmla="*/ 307057 h 717442"/>
              <a:gd name="T52" fmla="*/ 76273 w 367279"/>
              <a:gd name="T53" fmla="*/ 378714 h 717442"/>
              <a:gd name="T54" fmla="*/ 82371 w 367279"/>
              <a:gd name="T55" fmla="*/ 452918 h 717442"/>
              <a:gd name="T56" fmla="*/ 115932 w 367279"/>
              <a:gd name="T57" fmla="*/ 521989 h 717442"/>
              <a:gd name="T58" fmla="*/ 219659 w 367279"/>
              <a:gd name="T59" fmla="*/ 555254 h 717442"/>
              <a:gd name="T60" fmla="*/ 237966 w 367279"/>
              <a:gd name="T61" fmla="*/ 575727 h 717442"/>
              <a:gd name="T62" fmla="*/ 237966 w 367279"/>
              <a:gd name="T63" fmla="*/ 616670 h 717442"/>
              <a:gd name="T64" fmla="*/ 250170 w 367279"/>
              <a:gd name="T65" fmla="*/ 642258 h 717442"/>
              <a:gd name="T66" fmla="*/ 286778 w 367279"/>
              <a:gd name="T67" fmla="*/ 662729 h 717442"/>
              <a:gd name="T68" fmla="*/ 326440 w 367279"/>
              <a:gd name="T69" fmla="*/ 690877 h 717442"/>
              <a:gd name="T70" fmla="*/ 360002 w 367279"/>
              <a:gd name="T71" fmla="*/ 719022 h 717442"/>
              <a:gd name="T72" fmla="*/ 411863 w 367279"/>
              <a:gd name="T73" fmla="*/ 724140 h 717442"/>
              <a:gd name="T74" fmla="*/ 442369 w 367279"/>
              <a:gd name="T75" fmla="*/ 701111 h 71744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67279" h="717442">
                <a:moveTo>
                  <a:pt x="367279" y="694032"/>
                </a:moveTo>
                <a:lnTo>
                  <a:pt x="347016" y="630708"/>
                </a:lnTo>
                <a:lnTo>
                  <a:pt x="354614" y="585115"/>
                </a:lnTo>
                <a:lnTo>
                  <a:pt x="367279" y="547120"/>
                </a:lnTo>
                <a:lnTo>
                  <a:pt x="364746" y="509126"/>
                </a:lnTo>
                <a:lnTo>
                  <a:pt x="347016" y="493928"/>
                </a:lnTo>
                <a:lnTo>
                  <a:pt x="339417" y="463533"/>
                </a:lnTo>
                <a:lnTo>
                  <a:pt x="359680" y="428071"/>
                </a:lnTo>
                <a:lnTo>
                  <a:pt x="364746" y="395143"/>
                </a:lnTo>
                <a:lnTo>
                  <a:pt x="364746" y="354615"/>
                </a:lnTo>
                <a:lnTo>
                  <a:pt x="349549" y="306489"/>
                </a:lnTo>
                <a:lnTo>
                  <a:pt x="306488" y="271027"/>
                </a:lnTo>
                <a:lnTo>
                  <a:pt x="258362" y="227967"/>
                </a:lnTo>
                <a:lnTo>
                  <a:pt x="217834" y="182374"/>
                </a:lnTo>
                <a:lnTo>
                  <a:pt x="154510" y="98786"/>
                </a:lnTo>
                <a:lnTo>
                  <a:pt x="111450" y="63324"/>
                </a:lnTo>
                <a:lnTo>
                  <a:pt x="81054" y="50660"/>
                </a:lnTo>
                <a:lnTo>
                  <a:pt x="63324" y="20264"/>
                </a:lnTo>
                <a:lnTo>
                  <a:pt x="43060" y="0"/>
                </a:lnTo>
                <a:lnTo>
                  <a:pt x="12664" y="2533"/>
                </a:lnTo>
                <a:lnTo>
                  <a:pt x="0" y="48127"/>
                </a:lnTo>
                <a:lnTo>
                  <a:pt x="40527" y="111451"/>
                </a:lnTo>
                <a:cubicBezTo>
                  <a:pt x="41371" y="135936"/>
                  <a:pt x="42216" y="160422"/>
                  <a:pt x="43060" y="184907"/>
                </a:cubicBezTo>
                <a:cubicBezTo>
                  <a:pt x="43904" y="193350"/>
                  <a:pt x="44393" y="201836"/>
                  <a:pt x="45593" y="210236"/>
                </a:cubicBezTo>
                <a:cubicBezTo>
                  <a:pt x="46085" y="213682"/>
                  <a:pt x="48126" y="220368"/>
                  <a:pt x="48126" y="220368"/>
                </a:cubicBezTo>
                <a:lnTo>
                  <a:pt x="68390" y="303956"/>
                </a:lnTo>
                <a:lnTo>
                  <a:pt x="63324" y="374879"/>
                </a:lnTo>
                <a:lnTo>
                  <a:pt x="68390" y="448335"/>
                </a:lnTo>
                <a:lnTo>
                  <a:pt x="96252" y="516725"/>
                </a:lnTo>
                <a:lnTo>
                  <a:pt x="182373" y="549653"/>
                </a:lnTo>
                <a:lnTo>
                  <a:pt x="197571" y="569917"/>
                </a:lnTo>
                <a:lnTo>
                  <a:pt x="197571" y="610445"/>
                </a:lnTo>
                <a:lnTo>
                  <a:pt x="207703" y="635774"/>
                </a:lnTo>
                <a:lnTo>
                  <a:pt x="238098" y="656038"/>
                </a:lnTo>
                <a:lnTo>
                  <a:pt x="271027" y="683901"/>
                </a:lnTo>
                <a:lnTo>
                  <a:pt x="298889" y="711763"/>
                </a:lnTo>
                <a:cubicBezTo>
                  <a:pt x="306488" y="708386"/>
                  <a:pt x="334351" y="720206"/>
                  <a:pt x="341950" y="716829"/>
                </a:cubicBezTo>
                <a:lnTo>
                  <a:pt x="367279" y="694032"/>
                </a:lnTo>
                <a:close/>
              </a:path>
            </a:pathLst>
          </a:custGeom>
          <a:solidFill>
            <a:srgbClr val="FF66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110">
            <a:extLst>
              <a:ext uri="{FF2B5EF4-FFF2-40B4-BE49-F238E27FC236}">
                <a16:creationId xmlns:a16="http://schemas.microsoft.com/office/drawing/2014/main" id="{C477D63D-0F96-4C2E-AE1F-0CE3E3FE7BFE}"/>
              </a:ext>
            </a:extLst>
          </p:cNvPr>
          <p:cNvSpPr>
            <a:spLocks/>
          </p:cNvSpPr>
          <p:nvPr/>
        </p:nvSpPr>
        <p:spPr bwMode="auto">
          <a:xfrm rot="60000">
            <a:off x="4127500" y="1955801"/>
            <a:ext cx="285750" cy="252413"/>
          </a:xfrm>
          <a:custGeom>
            <a:avLst/>
            <a:gdLst>
              <a:gd name="T0" fmla="*/ 126914 w 286225"/>
              <a:gd name="T1" fmla="*/ 176411 h 253296"/>
              <a:gd name="T2" fmla="*/ 126914 w 286225"/>
              <a:gd name="T3" fmla="*/ 176411 h 253296"/>
              <a:gd name="T4" fmla="*/ 174507 w 286225"/>
              <a:gd name="T5" fmla="*/ 198463 h 253296"/>
              <a:gd name="T6" fmla="*/ 217563 w 286225"/>
              <a:gd name="T7" fmla="*/ 200465 h 253296"/>
              <a:gd name="T8" fmla="*/ 235696 w 286225"/>
              <a:gd name="T9" fmla="*/ 194453 h 253296"/>
              <a:gd name="T10" fmla="*/ 247027 w 286225"/>
              <a:gd name="T11" fmla="*/ 188439 h 253296"/>
              <a:gd name="T12" fmla="*/ 256092 w 286225"/>
              <a:gd name="T13" fmla="*/ 160375 h 253296"/>
              <a:gd name="T14" fmla="*/ 231159 w 286225"/>
              <a:gd name="T15" fmla="*/ 118276 h 253296"/>
              <a:gd name="T16" fmla="*/ 190367 w 286225"/>
              <a:gd name="T17" fmla="*/ 86199 h 253296"/>
              <a:gd name="T18" fmla="*/ 147307 w 286225"/>
              <a:gd name="T19" fmla="*/ 66157 h 253296"/>
              <a:gd name="T20" fmla="*/ 129179 w 286225"/>
              <a:gd name="T21" fmla="*/ 54128 h 253296"/>
              <a:gd name="T22" fmla="*/ 72521 w 286225"/>
              <a:gd name="T23" fmla="*/ 26063 h 253296"/>
              <a:gd name="T24" fmla="*/ 36261 w 286225"/>
              <a:gd name="T25" fmla="*/ 8020 h 253296"/>
              <a:gd name="T26" fmla="*/ 6800 w 286225"/>
              <a:gd name="T27" fmla="*/ 0 h 253296"/>
              <a:gd name="T28" fmla="*/ 0 w 286225"/>
              <a:gd name="T29" fmla="*/ 16038 h 253296"/>
              <a:gd name="T30" fmla="*/ 24928 w 286225"/>
              <a:gd name="T31" fmla="*/ 62145 h 253296"/>
              <a:gd name="T32" fmla="*/ 81585 w 286225"/>
              <a:gd name="T33" fmla="*/ 102237 h 253296"/>
              <a:gd name="T34" fmla="*/ 126914 w 286225"/>
              <a:gd name="T35" fmla="*/ 176411 h 2532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86225" h="253296">
                <a:moveTo>
                  <a:pt x="141846" y="222901"/>
                </a:moveTo>
                <a:lnTo>
                  <a:pt x="141846" y="222901"/>
                </a:lnTo>
                <a:lnTo>
                  <a:pt x="195038" y="250763"/>
                </a:lnTo>
                <a:lnTo>
                  <a:pt x="243164" y="253296"/>
                </a:lnTo>
                <a:lnTo>
                  <a:pt x="263428" y="245697"/>
                </a:lnTo>
                <a:lnTo>
                  <a:pt x="276093" y="238098"/>
                </a:lnTo>
                <a:lnTo>
                  <a:pt x="286225" y="202637"/>
                </a:lnTo>
                <a:lnTo>
                  <a:pt x="258362" y="149445"/>
                </a:lnTo>
                <a:lnTo>
                  <a:pt x="212769" y="108917"/>
                </a:lnTo>
                <a:lnTo>
                  <a:pt x="164642" y="83588"/>
                </a:lnTo>
                <a:cubicBezTo>
                  <a:pt x="145940" y="70229"/>
                  <a:pt x="152048" y="76059"/>
                  <a:pt x="144379" y="68390"/>
                </a:cubicBezTo>
                <a:lnTo>
                  <a:pt x="81055" y="32928"/>
                </a:lnTo>
                <a:lnTo>
                  <a:pt x="40527" y="10132"/>
                </a:lnTo>
                <a:lnTo>
                  <a:pt x="7599" y="0"/>
                </a:lnTo>
                <a:lnTo>
                  <a:pt x="0" y="20264"/>
                </a:lnTo>
                <a:lnTo>
                  <a:pt x="27862" y="78522"/>
                </a:lnTo>
                <a:lnTo>
                  <a:pt x="91186" y="129181"/>
                </a:lnTo>
                <a:lnTo>
                  <a:pt x="141846" y="222901"/>
                </a:lnTo>
                <a:close/>
              </a:path>
            </a:pathLst>
          </a:custGeom>
          <a:solidFill>
            <a:srgbClr val="FF66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111">
            <a:extLst>
              <a:ext uri="{FF2B5EF4-FFF2-40B4-BE49-F238E27FC236}">
                <a16:creationId xmlns:a16="http://schemas.microsoft.com/office/drawing/2014/main" id="{0D2A714D-A46D-4939-B6FE-CE27C8DB5B49}"/>
              </a:ext>
            </a:extLst>
          </p:cNvPr>
          <p:cNvSpPr>
            <a:spLocks/>
          </p:cNvSpPr>
          <p:nvPr/>
        </p:nvSpPr>
        <p:spPr bwMode="auto">
          <a:xfrm rot="60000">
            <a:off x="4037013" y="2035176"/>
            <a:ext cx="311150" cy="322263"/>
          </a:xfrm>
          <a:custGeom>
            <a:avLst/>
            <a:gdLst>
              <a:gd name="T0" fmla="*/ 183411 w 311555"/>
              <a:gd name="T1" fmla="*/ 265636 h 321686"/>
              <a:gd name="T2" fmla="*/ 229842 w 311555"/>
              <a:gd name="T3" fmla="*/ 297052 h 321686"/>
              <a:gd name="T4" fmla="*/ 285561 w 311555"/>
              <a:gd name="T5" fmla="*/ 345614 h 321686"/>
              <a:gd name="T6" fmla="*/ 285561 w 311555"/>
              <a:gd name="T7" fmla="*/ 345614 h 321686"/>
              <a:gd name="T8" fmla="*/ 264669 w 311555"/>
              <a:gd name="T9" fmla="*/ 362745 h 321686"/>
              <a:gd name="T10" fmla="*/ 229842 w 311555"/>
              <a:gd name="T11" fmla="*/ 357034 h 321686"/>
              <a:gd name="T12" fmla="*/ 162513 w 311555"/>
              <a:gd name="T13" fmla="*/ 337046 h 321686"/>
              <a:gd name="T14" fmla="*/ 90545 w 311555"/>
              <a:gd name="T15" fmla="*/ 305621 h 321686"/>
              <a:gd name="T16" fmla="*/ 62681 w 311555"/>
              <a:gd name="T17" fmla="*/ 282772 h 321686"/>
              <a:gd name="T18" fmla="*/ 30182 w 311555"/>
              <a:gd name="T19" fmla="*/ 242783 h 321686"/>
              <a:gd name="T20" fmla="*/ 13932 w 311555"/>
              <a:gd name="T21" fmla="*/ 179945 h 321686"/>
              <a:gd name="T22" fmla="*/ 0 w 311555"/>
              <a:gd name="T23" fmla="*/ 97112 h 321686"/>
              <a:gd name="T24" fmla="*/ 2332 w 311555"/>
              <a:gd name="T25" fmla="*/ 28565 h 321686"/>
              <a:gd name="T26" fmla="*/ 23217 w 311555"/>
              <a:gd name="T27" fmla="*/ 0 h 321686"/>
              <a:gd name="T28" fmla="*/ 65006 w 311555"/>
              <a:gd name="T29" fmla="*/ 94257 h 321686"/>
              <a:gd name="T30" fmla="*/ 183411 w 311555"/>
              <a:gd name="T31" fmla="*/ 265636 h 3216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1555" h="321686">
                <a:moveTo>
                  <a:pt x="200104" y="235565"/>
                </a:moveTo>
                <a:lnTo>
                  <a:pt x="250763" y="263428"/>
                </a:lnTo>
                <a:lnTo>
                  <a:pt x="311555" y="306488"/>
                </a:lnTo>
                <a:lnTo>
                  <a:pt x="288758" y="321686"/>
                </a:lnTo>
                <a:lnTo>
                  <a:pt x="250763" y="316620"/>
                </a:lnTo>
                <a:lnTo>
                  <a:pt x="177307" y="298889"/>
                </a:lnTo>
                <a:lnTo>
                  <a:pt x="98786" y="271027"/>
                </a:lnTo>
                <a:lnTo>
                  <a:pt x="68390" y="250763"/>
                </a:lnTo>
                <a:lnTo>
                  <a:pt x="32929" y="215302"/>
                </a:lnTo>
                <a:lnTo>
                  <a:pt x="15198" y="159576"/>
                </a:lnTo>
                <a:lnTo>
                  <a:pt x="0" y="86120"/>
                </a:lnTo>
                <a:lnTo>
                  <a:pt x="2533" y="25329"/>
                </a:lnTo>
                <a:lnTo>
                  <a:pt x="25330" y="0"/>
                </a:lnTo>
                <a:lnTo>
                  <a:pt x="70923" y="83587"/>
                </a:lnTo>
                <a:lnTo>
                  <a:pt x="200104" y="235565"/>
                </a:lnTo>
                <a:close/>
              </a:path>
            </a:pathLst>
          </a:custGeom>
          <a:solidFill>
            <a:srgbClr val="FF66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113">
            <a:extLst>
              <a:ext uri="{FF2B5EF4-FFF2-40B4-BE49-F238E27FC236}">
                <a16:creationId xmlns:a16="http://schemas.microsoft.com/office/drawing/2014/main" id="{DA0E8B77-4B68-4712-95B9-4CBE09439C3F}"/>
              </a:ext>
            </a:extLst>
          </p:cNvPr>
          <p:cNvSpPr>
            <a:spLocks/>
          </p:cNvSpPr>
          <p:nvPr/>
        </p:nvSpPr>
        <p:spPr bwMode="auto">
          <a:xfrm rot="60000">
            <a:off x="3424238" y="1236663"/>
            <a:ext cx="1033462" cy="1270000"/>
          </a:xfrm>
          <a:custGeom>
            <a:avLst/>
            <a:gdLst>
              <a:gd name="T0" fmla="*/ 978564 w 1033449"/>
              <a:gd name="T1" fmla="*/ 435230 h 1270181"/>
              <a:gd name="T2" fmla="*/ 1034358 w 1033449"/>
              <a:gd name="T3" fmla="*/ 618381 h 1270181"/>
              <a:gd name="T4" fmla="*/ 978564 w 1033449"/>
              <a:gd name="T5" fmla="*/ 733798 h 1270181"/>
              <a:gd name="T6" fmla="*/ 861977 w 1033449"/>
              <a:gd name="T7" fmla="*/ 736307 h 1270181"/>
              <a:gd name="T8" fmla="*/ 803649 w 1033449"/>
              <a:gd name="T9" fmla="*/ 701181 h 1270181"/>
              <a:gd name="T10" fmla="*/ 737722 w 1033449"/>
              <a:gd name="T11" fmla="*/ 661034 h 1270181"/>
              <a:gd name="T12" fmla="*/ 684528 w 1033449"/>
              <a:gd name="T13" fmla="*/ 681108 h 1270181"/>
              <a:gd name="T14" fmla="*/ 618602 w 1033449"/>
              <a:gd name="T15" fmla="*/ 713726 h 1270181"/>
              <a:gd name="T16" fmla="*/ 529877 w 1033449"/>
              <a:gd name="T17" fmla="*/ 708708 h 1270181"/>
              <a:gd name="T18" fmla="*/ 719991 w 1033449"/>
              <a:gd name="T19" fmla="*/ 618381 h 1270181"/>
              <a:gd name="T20" fmla="*/ 834046 w 1033449"/>
              <a:gd name="T21" fmla="*/ 648487 h 1270181"/>
              <a:gd name="T22" fmla="*/ 973498 w 1033449"/>
              <a:gd name="T23" fmla="*/ 618381 h 1270181"/>
              <a:gd name="T24" fmla="*/ 854377 w 1033449"/>
              <a:gd name="T25" fmla="*/ 472849 h 1270181"/>
              <a:gd name="T26" fmla="*/ 646466 w 1033449"/>
              <a:gd name="T27" fmla="*/ 324822 h 1270181"/>
              <a:gd name="T28" fmla="*/ 425889 w 1033449"/>
              <a:gd name="T29" fmla="*/ 166745 h 1270181"/>
              <a:gd name="T30" fmla="*/ 311833 w 1033449"/>
              <a:gd name="T31" fmla="*/ 199362 h 1270181"/>
              <a:gd name="T32" fmla="*/ 88724 w 1033449"/>
              <a:gd name="T33" fmla="*/ 126616 h 1270181"/>
              <a:gd name="T34" fmla="*/ 65926 w 1033449"/>
              <a:gd name="T35" fmla="*/ 269611 h 1270181"/>
              <a:gd name="T36" fmla="*/ 245907 w 1033449"/>
              <a:gd name="T37" fmla="*/ 382515 h 1270181"/>
              <a:gd name="T38" fmla="*/ 278904 w 1033449"/>
              <a:gd name="T39" fmla="*/ 500452 h 1270181"/>
              <a:gd name="T40" fmla="*/ 233242 w 1033449"/>
              <a:gd name="T41" fmla="*/ 656015 h 1270181"/>
              <a:gd name="T42" fmla="*/ 390425 w 1033449"/>
              <a:gd name="T43" fmla="*/ 921977 h 1270181"/>
              <a:gd name="T44" fmla="*/ 451286 w 1033449"/>
              <a:gd name="T45" fmla="*/ 1012304 h 1270181"/>
              <a:gd name="T46" fmla="*/ 646466 w 1033449"/>
              <a:gd name="T47" fmla="*/ 1022337 h 1270181"/>
              <a:gd name="T48" fmla="*/ 616069 w 1033449"/>
              <a:gd name="T49" fmla="*/ 1087579 h 1270181"/>
              <a:gd name="T50" fmla="*/ 542543 w 1033449"/>
              <a:gd name="T51" fmla="*/ 1100120 h 1270181"/>
              <a:gd name="T52" fmla="*/ 494348 w 1033449"/>
              <a:gd name="T53" fmla="*/ 1092591 h 1270181"/>
              <a:gd name="T54" fmla="*/ 527344 w 1033449"/>
              <a:gd name="T55" fmla="*/ 1142778 h 1270181"/>
              <a:gd name="T56" fmla="*/ 567874 w 1033449"/>
              <a:gd name="T57" fmla="*/ 1220558 h 1270181"/>
              <a:gd name="T58" fmla="*/ 512080 w 1033449"/>
              <a:gd name="T59" fmla="*/ 1258189 h 1270181"/>
              <a:gd name="T60" fmla="*/ 423356 w 1033449"/>
              <a:gd name="T61" fmla="*/ 1200483 h 1270181"/>
              <a:gd name="T62" fmla="*/ 357429 w 1033449"/>
              <a:gd name="T63" fmla="*/ 1097607 h 1270181"/>
              <a:gd name="T64" fmla="*/ 332098 w 1033449"/>
              <a:gd name="T65" fmla="*/ 1027353 h 1270181"/>
              <a:gd name="T66" fmla="*/ 286504 w 1033449"/>
              <a:gd name="T67" fmla="*/ 952083 h 1270181"/>
              <a:gd name="T68" fmla="*/ 202845 w 1033449"/>
              <a:gd name="T69" fmla="*/ 829144 h 1270181"/>
              <a:gd name="T70" fmla="*/ 147051 w 1033449"/>
              <a:gd name="T71" fmla="*/ 610855 h 1270181"/>
              <a:gd name="T72" fmla="*/ 121720 w 1033449"/>
              <a:gd name="T73" fmla="*/ 497954 h 1270181"/>
              <a:gd name="T74" fmla="*/ 177448 w 1033449"/>
              <a:gd name="T75" fmla="*/ 460305 h 1270181"/>
              <a:gd name="T76" fmla="*/ 197712 w 1033449"/>
              <a:gd name="T77" fmla="*/ 430198 h 1270181"/>
              <a:gd name="T78" fmla="*/ 17732 w 1033449"/>
              <a:gd name="T79" fmla="*/ 329856 h 1270181"/>
              <a:gd name="T80" fmla="*/ 0 w 1033449"/>
              <a:gd name="T81" fmla="*/ 269611 h 1270181"/>
              <a:gd name="T82" fmla="*/ 25330 w 1033449"/>
              <a:gd name="T83" fmla="*/ 126616 h 1270181"/>
              <a:gd name="T84" fmla="*/ 101389 w 1033449"/>
              <a:gd name="T85" fmla="*/ 66387 h 1270181"/>
              <a:gd name="T86" fmla="*/ 230709 w 1033449"/>
              <a:gd name="T87" fmla="*/ 83955 h 1270181"/>
              <a:gd name="T88" fmla="*/ 366602 w 1033449"/>
              <a:gd name="T89" fmla="*/ 136956 h 1270181"/>
              <a:gd name="T90" fmla="*/ 354825 w 1033449"/>
              <a:gd name="T91" fmla="*/ 37249 h 1270181"/>
              <a:gd name="T92" fmla="*/ 547679 w 1033449"/>
              <a:gd name="T93" fmla="*/ 0 h 1270181"/>
              <a:gd name="T94" fmla="*/ 636333 w 1033449"/>
              <a:gd name="T95" fmla="*/ 161745 h 1270181"/>
              <a:gd name="T96" fmla="*/ 773252 w 1033449"/>
              <a:gd name="T97" fmla="*/ 377517 h 1270181"/>
              <a:gd name="T98" fmla="*/ 978564 w 1033449"/>
              <a:gd name="T99" fmla="*/ 435230 h 127018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033449" h="1270181">
                <a:moveTo>
                  <a:pt x="977724" y="439369"/>
                </a:moveTo>
                <a:lnTo>
                  <a:pt x="977724" y="439369"/>
                </a:lnTo>
                <a:lnTo>
                  <a:pt x="1025850" y="538154"/>
                </a:lnTo>
                <a:lnTo>
                  <a:pt x="1033449" y="624275"/>
                </a:lnTo>
                <a:lnTo>
                  <a:pt x="1020784" y="702797"/>
                </a:lnTo>
                <a:lnTo>
                  <a:pt x="977724" y="740791"/>
                </a:lnTo>
                <a:lnTo>
                  <a:pt x="906801" y="740791"/>
                </a:lnTo>
                <a:lnTo>
                  <a:pt x="861208" y="743324"/>
                </a:lnTo>
                <a:lnTo>
                  <a:pt x="843477" y="728127"/>
                </a:lnTo>
                <a:lnTo>
                  <a:pt x="802949" y="707863"/>
                </a:lnTo>
                <a:lnTo>
                  <a:pt x="757356" y="680000"/>
                </a:lnTo>
                <a:lnTo>
                  <a:pt x="737092" y="667335"/>
                </a:lnTo>
                <a:lnTo>
                  <a:pt x="706697" y="669868"/>
                </a:lnTo>
                <a:lnTo>
                  <a:pt x="683900" y="687599"/>
                </a:lnTo>
                <a:lnTo>
                  <a:pt x="643373" y="715462"/>
                </a:lnTo>
                <a:lnTo>
                  <a:pt x="618043" y="720528"/>
                </a:lnTo>
                <a:lnTo>
                  <a:pt x="552186" y="786385"/>
                </a:lnTo>
                <a:lnTo>
                  <a:pt x="529389" y="715462"/>
                </a:lnTo>
                <a:lnTo>
                  <a:pt x="605378" y="664803"/>
                </a:lnTo>
                <a:lnTo>
                  <a:pt x="719362" y="624275"/>
                </a:lnTo>
                <a:lnTo>
                  <a:pt x="764955" y="619209"/>
                </a:lnTo>
                <a:lnTo>
                  <a:pt x="833345" y="654671"/>
                </a:lnTo>
                <a:lnTo>
                  <a:pt x="914400" y="682533"/>
                </a:lnTo>
                <a:lnTo>
                  <a:pt x="972658" y="624275"/>
                </a:lnTo>
                <a:lnTo>
                  <a:pt x="947328" y="533088"/>
                </a:lnTo>
                <a:lnTo>
                  <a:pt x="853609" y="477363"/>
                </a:lnTo>
                <a:lnTo>
                  <a:pt x="742158" y="441902"/>
                </a:lnTo>
                <a:lnTo>
                  <a:pt x="645906" y="327918"/>
                </a:lnTo>
                <a:lnTo>
                  <a:pt x="498994" y="89820"/>
                </a:lnTo>
                <a:lnTo>
                  <a:pt x="425538" y="168342"/>
                </a:lnTo>
                <a:lnTo>
                  <a:pt x="372345" y="229133"/>
                </a:lnTo>
                <a:lnTo>
                  <a:pt x="311554" y="201270"/>
                </a:lnTo>
                <a:lnTo>
                  <a:pt x="197571" y="135413"/>
                </a:lnTo>
                <a:lnTo>
                  <a:pt x="88654" y="127814"/>
                </a:lnTo>
                <a:lnTo>
                  <a:pt x="50659" y="193671"/>
                </a:lnTo>
                <a:lnTo>
                  <a:pt x="65857" y="272193"/>
                </a:lnTo>
                <a:lnTo>
                  <a:pt x="124115" y="327918"/>
                </a:lnTo>
                <a:lnTo>
                  <a:pt x="245697" y="386176"/>
                </a:lnTo>
                <a:lnTo>
                  <a:pt x="283692" y="434303"/>
                </a:lnTo>
                <a:lnTo>
                  <a:pt x="278626" y="505226"/>
                </a:lnTo>
                <a:lnTo>
                  <a:pt x="227967" y="578682"/>
                </a:lnTo>
                <a:lnTo>
                  <a:pt x="233032" y="662270"/>
                </a:lnTo>
                <a:lnTo>
                  <a:pt x="314087" y="816780"/>
                </a:lnTo>
                <a:lnTo>
                  <a:pt x="390076" y="930764"/>
                </a:lnTo>
                <a:lnTo>
                  <a:pt x="400208" y="951027"/>
                </a:lnTo>
                <a:lnTo>
                  <a:pt x="450867" y="1021950"/>
                </a:lnTo>
                <a:lnTo>
                  <a:pt x="554719" y="1032082"/>
                </a:lnTo>
                <a:lnTo>
                  <a:pt x="645906" y="1032082"/>
                </a:lnTo>
                <a:lnTo>
                  <a:pt x="663636" y="1082742"/>
                </a:lnTo>
                <a:lnTo>
                  <a:pt x="615510" y="1097939"/>
                </a:lnTo>
                <a:lnTo>
                  <a:pt x="582581" y="1110604"/>
                </a:lnTo>
                <a:lnTo>
                  <a:pt x="542054" y="1110604"/>
                </a:lnTo>
                <a:lnTo>
                  <a:pt x="514191" y="1092873"/>
                </a:lnTo>
                <a:lnTo>
                  <a:pt x="493928" y="1103005"/>
                </a:lnTo>
                <a:lnTo>
                  <a:pt x="511659" y="1125802"/>
                </a:lnTo>
                <a:lnTo>
                  <a:pt x="526856" y="1153665"/>
                </a:lnTo>
                <a:lnTo>
                  <a:pt x="552186" y="1194192"/>
                </a:lnTo>
                <a:lnTo>
                  <a:pt x="567384" y="1232186"/>
                </a:lnTo>
                <a:lnTo>
                  <a:pt x="569917" y="1270181"/>
                </a:lnTo>
                <a:lnTo>
                  <a:pt x="511659" y="1270181"/>
                </a:lnTo>
                <a:lnTo>
                  <a:pt x="455933" y="1239785"/>
                </a:lnTo>
                <a:lnTo>
                  <a:pt x="423005" y="1211923"/>
                </a:lnTo>
                <a:lnTo>
                  <a:pt x="379944" y="1153665"/>
                </a:lnTo>
                <a:lnTo>
                  <a:pt x="357148" y="1108071"/>
                </a:lnTo>
                <a:lnTo>
                  <a:pt x="319153" y="1062478"/>
                </a:lnTo>
                <a:lnTo>
                  <a:pt x="331818" y="1037148"/>
                </a:lnTo>
                <a:lnTo>
                  <a:pt x="314087" y="999154"/>
                </a:lnTo>
                <a:lnTo>
                  <a:pt x="286225" y="961159"/>
                </a:lnTo>
                <a:lnTo>
                  <a:pt x="248230" y="910500"/>
                </a:lnTo>
                <a:lnTo>
                  <a:pt x="202637" y="837044"/>
                </a:lnTo>
                <a:lnTo>
                  <a:pt x="167175" y="712929"/>
                </a:lnTo>
                <a:lnTo>
                  <a:pt x="146912" y="616676"/>
                </a:lnTo>
                <a:lnTo>
                  <a:pt x="134247" y="573616"/>
                </a:lnTo>
                <a:lnTo>
                  <a:pt x="121582" y="502693"/>
                </a:lnTo>
                <a:lnTo>
                  <a:pt x="141846" y="484962"/>
                </a:lnTo>
                <a:lnTo>
                  <a:pt x="177307" y="464698"/>
                </a:lnTo>
                <a:lnTo>
                  <a:pt x="200104" y="457099"/>
                </a:lnTo>
                <a:lnTo>
                  <a:pt x="197571" y="434303"/>
                </a:lnTo>
                <a:lnTo>
                  <a:pt x="154511" y="414039"/>
                </a:lnTo>
                <a:lnTo>
                  <a:pt x="17731" y="332984"/>
                </a:lnTo>
                <a:cubicBezTo>
                  <a:pt x="12482" y="309364"/>
                  <a:pt x="12665" y="317972"/>
                  <a:pt x="12665" y="307655"/>
                </a:cubicBezTo>
                <a:lnTo>
                  <a:pt x="0" y="272193"/>
                </a:lnTo>
                <a:lnTo>
                  <a:pt x="5066" y="168342"/>
                </a:lnTo>
                <a:lnTo>
                  <a:pt x="25329" y="127814"/>
                </a:lnTo>
                <a:lnTo>
                  <a:pt x="40527" y="110083"/>
                </a:lnTo>
                <a:lnTo>
                  <a:pt x="101318" y="67023"/>
                </a:lnTo>
                <a:lnTo>
                  <a:pt x="172241" y="61957"/>
                </a:lnTo>
                <a:lnTo>
                  <a:pt x="230500" y="84754"/>
                </a:lnTo>
                <a:lnTo>
                  <a:pt x="321686" y="127814"/>
                </a:lnTo>
                <a:lnTo>
                  <a:pt x="366254" y="138287"/>
                </a:lnTo>
                <a:lnTo>
                  <a:pt x="381039" y="93719"/>
                </a:lnTo>
                <a:lnTo>
                  <a:pt x="354544" y="37582"/>
                </a:lnTo>
                <a:lnTo>
                  <a:pt x="440736" y="39160"/>
                </a:lnTo>
                <a:lnTo>
                  <a:pt x="547190" y="0"/>
                </a:lnTo>
                <a:lnTo>
                  <a:pt x="585114" y="74622"/>
                </a:lnTo>
                <a:lnTo>
                  <a:pt x="635774" y="163276"/>
                </a:lnTo>
                <a:lnTo>
                  <a:pt x="683900" y="259528"/>
                </a:lnTo>
                <a:lnTo>
                  <a:pt x="772554" y="381111"/>
                </a:lnTo>
                <a:lnTo>
                  <a:pt x="856142" y="411506"/>
                </a:lnTo>
                <a:lnTo>
                  <a:pt x="977724" y="439369"/>
                </a:lnTo>
                <a:close/>
              </a:path>
            </a:pathLst>
          </a:custGeom>
          <a:solidFill>
            <a:srgbClr val="FF66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114">
            <a:extLst>
              <a:ext uri="{FF2B5EF4-FFF2-40B4-BE49-F238E27FC236}">
                <a16:creationId xmlns:a16="http://schemas.microsoft.com/office/drawing/2014/main" id="{374CEBA4-4C79-4872-9431-D6509F10AE98}"/>
              </a:ext>
            </a:extLst>
          </p:cNvPr>
          <p:cNvSpPr>
            <a:spLocks/>
          </p:cNvSpPr>
          <p:nvPr/>
        </p:nvSpPr>
        <p:spPr bwMode="auto">
          <a:xfrm rot="60000">
            <a:off x="3713163" y="968375"/>
            <a:ext cx="311150" cy="336550"/>
          </a:xfrm>
          <a:custGeom>
            <a:avLst/>
            <a:gdLst>
              <a:gd name="T0" fmla="*/ 162342 w 310432"/>
              <a:gd name="T1" fmla="*/ 315244 h 336884"/>
              <a:gd name="T2" fmla="*/ 271752 w 310432"/>
              <a:gd name="T3" fmla="*/ 293911 h 336884"/>
              <a:gd name="T4" fmla="*/ 330896 w 310432"/>
              <a:gd name="T5" fmla="*/ 279688 h 336884"/>
              <a:gd name="T6" fmla="*/ 355084 w 310432"/>
              <a:gd name="T7" fmla="*/ 228110 h 336884"/>
              <a:gd name="T8" fmla="*/ 362414 w 310432"/>
              <a:gd name="T9" fmla="*/ 159233 h 336884"/>
              <a:gd name="T10" fmla="*/ 315806 w 310432"/>
              <a:gd name="T11" fmla="*/ 92865 h 336884"/>
              <a:gd name="T12" fmla="*/ 275950 w 310432"/>
              <a:gd name="T13" fmla="*/ 52288 h 336884"/>
              <a:gd name="T14" fmla="*/ 200776 w 310432"/>
              <a:gd name="T15" fmla="*/ 14222 h 336884"/>
              <a:gd name="T16" fmla="*/ 115025 w 310432"/>
              <a:gd name="T17" fmla="*/ 0 h 336884"/>
              <a:gd name="T18" fmla="*/ 44532 w 310432"/>
              <a:gd name="T19" fmla="*/ 23558 h 336884"/>
              <a:gd name="T20" fmla="*/ 0 w 310432"/>
              <a:gd name="T21" fmla="*/ 68455 h 336884"/>
              <a:gd name="T22" fmla="*/ 1724 w 310432"/>
              <a:gd name="T23" fmla="*/ 113107 h 336884"/>
              <a:gd name="T24" fmla="*/ 16727 w 310432"/>
              <a:gd name="T25" fmla="*/ 162318 h 336884"/>
              <a:gd name="T26" fmla="*/ 44051 w 310432"/>
              <a:gd name="T27" fmla="*/ 240244 h 336884"/>
              <a:gd name="T28" fmla="*/ 93263 w 310432"/>
              <a:gd name="T29" fmla="*/ 288362 h 336884"/>
              <a:gd name="T30" fmla="*/ 162342 w 310432"/>
              <a:gd name="T31" fmla="*/ 315244 h 3368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0432" h="336884">
                <a:moveTo>
                  <a:pt x="139055" y="336884"/>
                </a:moveTo>
                <a:lnTo>
                  <a:pt x="232775" y="314087"/>
                </a:lnTo>
                <a:lnTo>
                  <a:pt x="283434" y="298890"/>
                </a:lnTo>
                <a:lnTo>
                  <a:pt x="304153" y="243771"/>
                </a:lnTo>
                <a:lnTo>
                  <a:pt x="310432" y="170164"/>
                </a:lnTo>
                <a:lnTo>
                  <a:pt x="270511" y="99240"/>
                </a:lnTo>
                <a:lnTo>
                  <a:pt x="236369" y="55877"/>
                </a:lnTo>
                <a:lnTo>
                  <a:pt x="171983" y="15198"/>
                </a:lnTo>
                <a:lnTo>
                  <a:pt x="98527" y="0"/>
                </a:lnTo>
                <a:lnTo>
                  <a:pt x="38146" y="25177"/>
                </a:lnTo>
                <a:lnTo>
                  <a:pt x="0" y="73153"/>
                </a:lnTo>
                <a:cubicBezTo>
                  <a:pt x="490" y="89059"/>
                  <a:pt x="981" y="104964"/>
                  <a:pt x="1471" y="120870"/>
                </a:cubicBezTo>
                <a:lnTo>
                  <a:pt x="14327" y="173460"/>
                </a:lnTo>
                <a:cubicBezTo>
                  <a:pt x="20371" y="196105"/>
                  <a:pt x="24992" y="236104"/>
                  <a:pt x="37733" y="256739"/>
                </a:cubicBezTo>
                <a:lnTo>
                  <a:pt x="79887" y="308158"/>
                </a:lnTo>
                <a:lnTo>
                  <a:pt x="139055" y="336884"/>
                </a:lnTo>
                <a:close/>
              </a:path>
            </a:pathLst>
          </a:custGeom>
          <a:solidFill>
            <a:srgbClr val="FF66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1">
            <a:extLst>
              <a:ext uri="{FF2B5EF4-FFF2-40B4-BE49-F238E27FC236}">
                <a16:creationId xmlns:a16="http://schemas.microsoft.com/office/drawing/2014/main" id="{8BA8403C-C093-47DD-80CA-174D93302378}"/>
              </a:ext>
            </a:extLst>
          </p:cNvPr>
          <p:cNvSpPr>
            <a:spLocks/>
          </p:cNvSpPr>
          <p:nvPr/>
        </p:nvSpPr>
        <p:spPr bwMode="auto">
          <a:xfrm rot="60000">
            <a:off x="7304089" y="5278439"/>
            <a:ext cx="200025" cy="149225"/>
          </a:xfrm>
          <a:custGeom>
            <a:avLst/>
            <a:gdLst>
              <a:gd name="T0" fmla="*/ 195929 w 199907"/>
              <a:gd name="T1" fmla="*/ 192514 h 148253"/>
              <a:gd name="T2" fmla="*/ 196344 w 199907"/>
              <a:gd name="T3" fmla="*/ 164576 h 148253"/>
              <a:gd name="T4" fmla="*/ 201298 w 199907"/>
              <a:gd name="T5" fmla="*/ 138756 h 148253"/>
              <a:gd name="T6" fmla="*/ 176635 w 199907"/>
              <a:gd name="T7" fmla="*/ 83688 h 148253"/>
              <a:gd name="T8" fmla="*/ 72834 w 199907"/>
              <a:gd name="T9" fmla="*/ 0 h 148253"/>
              <a:gd name="T10" fmla="*/ 0 w 199907"/>
              <a:gd name="T11" fmla="*/ 21777 h 148253"/>
              <a:gd name="T12" fmla="*/ 13448 w 199907"/>
              <a:gd name="T13" fmla="*/ 132738 h 148253"/>
              <a:gd name="T14" fmla="*/ 44874 w 199907"/>
              <a:gd name="T15" fmla="*/ 229710 h 148253"/>
              <a:gd name="T16" fmla="*/ 195929 w 199907"/>
              <a:gd name="T17" fmla="*/ 192514 h 1482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9907" h="148253">
                <a:moveTo>
                  <a:pt x="188329" y="124246"/>
                </a:moveTo>
                <a:cubicBezTo>
                  <a:pt x="214579" y="117240"/>
                  <a:pt x="187865" y="112001"/>
                  <a:pt x="188725" y="106218"/>
                </a:cubicBezTo>
                <a:cubicBezTo>
                  <a:pt x="189585" y="100435"/>
                  <a:pt x="198629" y="98250"/>
                  <a:pt x="193488" y="89549"/>
                </a:cubicBezTo>
                <a:cubicBezTo>
                  <a:pt x="188347" y="80848"/>
                  <a:pt x="182019" y="58900"/>
                  <a:pt x="169782" y="54010"/>
                </a:cubicBezTo>
                <a:cubicBezTo>
                  <a:pt x="151186" y="38688"/>
                  <a:pt x="100685" y="7453"/>
                  <a:pt x="70007" y="0"/>
                </a:cubicBezTo>
                <a:lnTo>
                  <a:pt x="0" y="14055"/>
                </a:lnTo>
                <a:cubicBezTo>
                  <a:pt x="335" y="43481"/>
                  <a:pt x="12577" y="56239"/>
                  <a:pt x="12912" y="85665"/>
                </a:cubicBezTo>
                <a:cubicBezTo>
                  <a:pt x="12667" y="105734"/>
                  <a:pt x="43378" y="128184"/>
                  <a:pt x="43133" y="148253"/>
                </a:cubicBezTo>
                <a:lnTo>
                  <a:pt x="188329" y="124246"/>
                </a:lnTo>
                <a:close/>
              </a:path>
            </a:pathLst>
          </a:custGeom>
          <a:solidFill>
            <a:srgbClr val="00CCFF"/>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36">
            <a:extLst>
              <a:ext uri="{FF2B5EF4-FFF2-40B4-BE49-F238E27FC236}">
                <a16:creationId xmlns:a16="http://schemas.microsoft.com/office/drawing/2014/main" id="{F46DD135-B03C-4B33-BE80-18B5071F269E}"/>
              </a:ext>
            </a:extLst>
          </p:cNvPr>
          <p:cNvSpPr>
            <a:spLocks/>
          </p:cNvSpPr>
          <p:nvPr/>
        </p:nvSpPr>
        <p:spPr bwMode="auto">
          <a:xfrm rot="60000">
            <a:off x="5364163" y="6288088"/>
            <a:ext cx="596900" cy="398462"/>
          </a:xfrm>
          <a:custGeom>
            <a:avLst/>
            <a:gdLst>
              <a:gd name="T0" fmla="*/ 583868 w 597100"/>
              <a:gd name="T1" fmla="*/ 422361 h 398067"/>
              <a:gd name="T2" fmla="*/ 541559 w 597100"/>
              <a:gd name="T3" fmla="*/ 363784 h 398067"/>
              <a:gd name="T4" fmla="*/ 510533 w 597100"/>
              <a:gd name="T5" fmla="*/ 295960 h 398067"/>
              <a:gd name="T6" fmla="*/ 496428 w 597100"/>
              <a:gd name="T7" fmla="*/ 262046 h 398067"/>
              <a:gd name="T8" fmla="*/ 471046 w 597100"/>
              <a:gd name="T9" fmla="*/ 240466 h 398067"/>
              <a:gd name="T10" fmla="*/ 423093 w 597100"/>
              <a:gd name="T11" fmla="*/ 252799 h 398067"/>
              <a:gd name="T12" fmla="*/ 377965 w 597100"/>
              <a:gd name="T13" fmla="*/ 299043 h 398067"/>
              <a:gd name="T14" fmla="*/ 318730 w 597100"/>
              <a:gd name="T15" fmla="*/ 286712 h 398067"/>
              <a:gd name="T16" fmla="*/ 267958 w 597100"/>
              <a:gd name="T17" fmla="*/ 234303 h 398067"/>
              <a:gd name="T18" fmla="*/ 220009 w 597100"/>
              <a:gd name="T19" fmla="*/ 154147 h 398067"/>
              <a:gd name="T20" fmla="*/ 191802 w 597100"/>
              <a:gd name="T21" fmla="*/ 101737 h 398067"/>
              <a:gd name="T22" fmla="*/ 149495 w 597100"/>
              <a:gd name="T23" fmla="*/ 77073 h 398067"/>
              <a:gd name="T24" fmla="*/ 119504 w 597100"/>
              <a:gd name="T25" fmla="*/ 28165 h 398067"/>
              <a:gd name="T26" fmla="*/ 78966 w 597100"/>
              <a:gd name="T27" fmla="*/ 0 h 398067"/>
              <a:gd name="T28" fmla="*/ 0 w 597100"/>
              <a:gd name="T29" fmla="*/ 3085 h 398067"/>
              <a:gd name="T30" fmla="*/ 19724 w 597100"/>
              <a:gd name="T31" fmla="*/ 98655 h 398067"/>
              <a:gd name="T32" fmla="*/ 36682 w 597100"/>
              <a:gd name="T33" fmla="*/ 178812 h 398067"/>
              <a:gd name="T34" fmla="*/ 42332 w 597100"/>
              <a:gd name="T35" fmla="*/ 262046 h 398067"/>
              <a:gd name="T36" fmla="*/ 53602 w 597100"/>
              <a:gd name="T37" fmla="*/ 317542 h 398067"/>
              <a:gd name="T38" fmla="*/ 45150 w 597100"/>
              <a:gd name="T39" fmla="*/ 373034 h 398067"/>
              <a:gd name="T40" fmla="*/ 39507 w 597100"/>
              <a:gd name="T41" fmla="*/ 425445 h 398067"/>
              <a:gd name="T42" fmla="*/ 583868 w 597100"/>
              <a:gd name="T43" fmla="*/ 422361 h 39806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97100" h="398067">
                <a:moveTo>
                  <a:pt x="597100" y="395182"/>
                </a:moveTo>
                <a:lnTo>
                  <a:pt x="553832" y="340376"/>
                </a:lnTo>
                <a:lnTo>
                  <a:pt x="522102" y="276916"/>
                </a:lnTo>
                <a:lnTo>
                  <a:pt x="507679" y="245186"/>
                </a:lnTo>
                <a:lnTo>
                  <a:pt x="481719" y="224994"/>
                </a:lnTo>
                <a:lnTo>
                  <a:pt x="432681" y="236532"/>
                </a:lnTo>
                <a:lnTo>
                  <a:pt x="386529" y="279800"/>
                </a:lnTo>
                <a:lnTo>
                  <a:pt x="325953" y="268262"/>
                </a:lnTo>
                <a:lnTo>
                  <a:pt x="274031" y="219225"/>
                </a:lnTo>
                <a:lnTo>
                  <a:pt x="224994" y="144227"/>
                </a:lnTo>
                <a:lnTo>
                  <a:pt x="196149" y="95190"/>
                </a:lnTo>
                <a:lnTo>
                  <a:pt x="152881" y="72113"/>
                </a:lnTo>
                <a:lnTo>
                  <a:pt x="122211" y="26352"/>
                </a:lnTo>
                <a:lnTo>
                  <a:pt x="80767" y="0"/>
                </a:lnTo>
                <a:lnTo>
                  <a:pt x="0" y="2884"/>
                </a:lnTo>
                <a:lnTo>
                  <a:pt x="20192" y="92305"/>
                </a:lnTo>
                <a:lnTo>
                  <a:pt x="37499" y="167303"/>
                </a:lnTo>
                <a:lnTo>
                  <a:pt x="43268" y="245186"/>
                </a:lnTo>
                <a:lnTo>
                  <a:pt x="54806" y="297108"/>
                </a:lnTo>
                <a:lnTo>
                  <a:pt x="46153" y="349029"/>
                </a:lnTo>
                <a:lnTo>
                  <a:pt x="40383" y="398067"/>
                </a:lnTo>
                <a:lnTo>
                  <a:pt x="597100" y="395182"/>
                </a:lnTo>
                <a:close/>
              </a:path>
            </a:pathLst>
          </a:custGeom>
          <a:solidFill>
            <a:srgbClr val="00CCFF"/>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25">
            <a:extLst>
              <a:ext uri="{FF2B5EF4-FFF2-40B4-BE49-F238E27FC236}">
                <a16:creationId xmlns:a16="http://schemas.microsoft.com/office/drawing/2014/main" id="{DED67892-2A61-46FC-A211-C07FD4B4A186}"/>
              </a:ext>
            </a:extLst>
          </p:cNvPr>
          <p:cNvSpPr>
            <a:spLocks/>
          </p:cNvSpPr>
          <p:nvPr/>
        </p:nvSpPr>
        <p:spPr bwMode="auto">
          <a:xfrm rot="60000">
            <a:off x="5756275" y="5251451"/>
            <a:ext cx="1079500" cy="1446213"/>
          </a:xfrm>
          <a:custGeom>
            <a:avLst/>
            <a:gdLst>
              <a:gd name="T0" fmla="*/ 1132982 w 1078710"/>
              <a:gd name="T1" fmla="*/ 1486634 h 1445523"/>
              <a:gd name="T2" fmla="*/ 1081477 w 1078710"/>
              <a:gd name="T3" fmla="*/ 1433014 h 1445523"/>
              <a:gd name="T4" fmla="*/ 1016797 w 1078710"/>
              <a:gd name="T5" fmla="*/ 1404789 h 1445523"/>
              <a:gd name="T6" fmla="*/ 960292 w 1078710"/>
              <a:gd name="T7" fmla="*/ 1406208 h 1445523"/>
              <a:gd name="T8" fmla="*/ 914846 w 1078710"/>
              <a:gd name="T9" fmla="*/ 1385359 h 1445523"/>
              <a:gd name="T10" fmla="*/ 854251 w 1078710"/>
              <a:gd name="T11" fmla="*/ 1331746 h 1445523"/>
              <a:gd name="T12" fmla="*/ 817896 w 1078710"/>
              <a:gd name="T13" fmla="*/ 1319834 h 1445523"/>
              <a:gd name="T14" fmla="*/ 793657 w 1078710"/>
              <a:gd name="T15" fmla="*/ 1272178 h 1445523"/>
              <a:gd name="T16" fmla="*/ 748213 w 1078710"/>
              <a:gd name="T17" fmla="*/ 1212611 h 1445523"/>
              <a:gd name="T18" fmla="*/ 705799 w 1078710"/>
              <a:gd name="T19" fmla="*/ 1176867 h 1445523"/>
              <a:gd name="T20" fmla="*/ 642172 w 1078710"/>
              <a:gd name="T21" fmla="*/ 1123259 h 1445523"/>
              <a:gd name="T22" fmla="*/ 623996 w 1078710"/>
              <a:gd name="T23" fmla="*/ 1066664 h 1445523"/>
              <a:gd name="T24" fmla="*/ 704700 w 1078710"/>
              <a:gd name="T25" fmla="*/ 850393 h 1445523"/>
              <a:gd name="T26" fmla="*/ 821194 w 1078710"/>
              <a:gd name="T27" fmla="*/ 814146 h 1445523"/>
              <a:gd name="T28" fmla="*/ 1086304 w 1078710"/>
              <a:gd name="T29" fmla="*/ 725632 h 1445523"/>
              <a:gd name="T30" fmla="*/ 1023778 w 1078710"/>
              <a:gd name="T31" fmla="*/ 629738 h 1445523"/>
              <a:gd name="T32" fmla="*/ 1018777 w 1078710"/>
              <a:gd name="T33" fmla="*/ 565812 h 1445523"/>
              <a:gd name="T34" fmla="*/ 956257 w 1078710"/>
              <a:gd name="T35" fmla="*/ 558436 h 1445523"/>
              <a:gd name="T36" fmla="*/ 899535 w 1078710"/>
              <a:gd name="T37" fmla="*/ 536680 h 1445523"/>
              <a:gd name="T38" fmla="*/ 848706 w 1078710"/>
              <a:gd name="T39" fmla="*/ 482214 h 1445523"/>
              <a:gd name="T40" fmla="*/ 806189 w 1078710"/>
              <a:gd name="T41" fmla="*/ 492049 h 1445523"/>
              <a:gd name="T42" fmla="*/ 718651 w 1078710"/>
              <a:gd name="T43" fmla="*/ 524013 h 1445523"/>
              <a:gd name="T44" fmla="*/ 677190 w 1078710"/>
              <a:gd name="T45" fmla="*/ 530684 h 1445523"/>
              <a:gd name="T46" fmla="*/ 610632 w 1078710"/>
              <a:gd name="T47" fmla="*/ 448122 h 1445523"/>
              <a:gd name="T48" fmla="*/ 568587 w 1078710"/>
              <a:gd name="T49" fmla="*/ 393697 h 1445523"/>
              <a:gd name="T50" fmla="*/ 522890 w 1078710"/>
              <a:gd name="T51" fmla="*/ 350220 h 1445523"/>
              <a:gd name="T52" fmla="*/ 492890 w 1078710"/>
              <a:gd name="T53" fmla="*/ 283664 h 1445523"/>
              <a:gd name="T54" fmla="*/ 378112 w 1078710"/>
              <a:gd name="T55" fmla="*/ 185431 h 1445523"/>
              <a:gd name="T56" fmla="*/ 324666 w 1078710"/>
              <a:gd name="T57" fmla="*/ 81569 h 1445523"/>
              <a:gd name="T58" fmla="*/ 323172 w 1078710"/>
              <a:gd name="T59" fmla="*/ 50113 h 1445523"/>
              <a:gd name="T60" fmla="*/ 67068 w 1078710"/>
              <a:gd name="T61" fmla="*/ 0 h 1445523"/>
              <a:gd name="T62" fmla="*/ 101 w 1078710"/>
              <a:gd name="T63" fmla="*/ 121661 h 1445523"/>
              <a:gd name="T64" fmla="*/ 50710 w 1078710"/>
              <a:gd name="T65" fmla="*/ 184077 h 1445523"/>
              <a:gd name="T66" fmla="*/ 75628 w 1078710"/>
              <a:gd name="T67" fmla="*/ 256527 h 1445523"/>
              <a:gd name="T68" fmla="*/ 99865 w 1078710"/>
              <a:gd name="T69" fmla="*/ 465018 h 1445523"/>
              <a:gd name="T70" fmla="*/ 108954 w 1078710"/>
              <a:gd name="T71" fmla="*/ 497778 h 1445523"/>
              <a:gd name="T72" fmla="*/ 115012 w 1078710"/>
              <a:gd name="T73" fmla="*/ 628832 h 1445523"/>
              <a:gd name="T74" fmla="*/ 111983 w 1078710"/>
              <a:gd name="T75" fmla="*/ 753928 h 1445523"/>
              <a:gd name="T76" fmla="*/ 205373 w 1078710"/>
              <a:gd name="T77" fmla="*/ 754307 h 1445523"/>
              <a:gd name="T78" fmla="*/ 293763 w 1078710"/>
              <a:gd name="T79" fmla="*/ 747831 h 1445523"/>
              <a:gd name="T80" fmla="*/ 327088 w 1078710"/>
              <a:gd name="T81" fmla="*/ 730102 h 1445523"/>
              <a:gd name="T82" fmla="*/ 339209 w 1078710"/>
              <a:gd name="T83" fmla="*/ 759884 h 1445523"/>
              <a:gd name="T84" fmla="*/ 348297 w 1078710"/>
              <a:gd name="T85" fmla="*/ 810517 h 1445523"/>
              <a:gd name="T86" fmla="*/ 381620 w 1078710"/>
              <a:gd name="T87" fmla="*/ 881999 h 1445523"/>
              <a:gd name="T88" fmla="*/ 402833 w 1078710"/>
              <a:gd name="T89" fmla="*/ 947525 h 1445523"/>
              <a:gd name="T90" fmla="*/ 381620 w 1078710"/>
              <a:gd name="T91" fmla="*/ 992203 h 1445523"/>
              <a:gd name="T92" fmla="*/ 202872 w 1078710"/>
              <a:gd name="T93" fmla="*/ 1042838 h 1445523"/>
              <a:gd name="T94" fmla="*/ 224081 w 1078710"/>
              <a:gd name="T95" fmla="*/ 1090493 h 1445523"/>
              <a:gd name="T96" fmla="*/ 233172 w 1078710"/>
              <a:gd name="T97" fmla="*/ 1156017 h 1445523"/>
              <a:gd name="T98" fmla="*/ 272554 w 1078710"/>
              <a:gd name="T99" fmla="*/ 1209630 h 1445523"/>
              <a:gd name="T100" fmla="*/ 348297 w 1078710"/>
              <a:gd name="T101" fmla="*/ 1242393 h 1445523"/>
              <a:gd name="T102" fmla="*/ 451307 w 1078710"/>
              <a:gd name="T103" fmla="*/ 1298984 h 1445523"/>
              <a:gd name="T104" fmla="*/ 520987 w 1078710"/>
              <a:gd name="T105" fmla="*/ 1370466 h 1445523"/>
              <a:gd name="T106" fmla="*/ 551286 w 1078710"/>
              <a:gd name="T107" fmla="*/ 1438972 h 1445523"/>
              <a:gd name="T108" fmla="*/ 563403 w 1078710"/>
              <a:gd name="T109" fmla="*/ 1492582 h 1445523"/>
              <a:gd name="T110" fmla="*/ 1132982 w 1078710"/>
              <a:gd name="T111" fmla="*/ 1486634 h 144552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078710" h="1445523">
                <a:moveTo>
                  <a:pt x="1078710" y="1439754"/>
                </a:moveTo>
                <a:lnTo>
                  <a:pt x="1029673" y="1387832"/>
                </a:lnTo>
                <a:lnTo>
                  <a:pt x="968091" y="1360496"/>
                </a:lnTo>
                <a:lnTo>
                  <a:pt x="914291" y="1361871"/>
                </a:lnTo>
                <a:lnTo>
                  <a:pt x="871023" y="1341679"/>
                </a:lnTo>
                <a:lnTo>
                  <a:pt x="813332" y="1289757"/>
                </a:lnTo>
                <a:lnTo>
                  <a:pt x="778718" y="1278219"/>
                </a:lnTo>
                <a:lnTo>
                  <a:pt x="755641" y="1232067"/>
                </a:lnTo>
                <a:lnTo>
                  <a:pt x="712373" y="1174376"/>
                </a:lnTo>
                <a:lnTo>
                  <a:pt x="671989" y="1139761"/>
                </a:lnTo>
                <a:lnTo>
                  <a:pt x="611414" y="1087839"/>
                </a:lnTo>
                <a:lnTo>
                  <a:pt x="594107" y="1033033"/>
                </a:lnTo>
                <a:lnTo>
                  <a:pt x="670945" y="823581"/>
                </a:lnTo>
                <a:cubicBezTo>
                  <a:pt x="666641" y="793624"/>
                  <a:pt x="786163" y="818434"/>
                  <a:pt x="781859" y="788477"/>
                </a:cubicBezTo>
                <a:cubicBezTo>
                  <a:pt x="823760" y="758814"/>
                  <a:pt x="997362" y="729741"/>
                  <a:pt x="1034271" y="702753"/>
                </a:cubicBezTo>
                <a:cubicBezTo>
                  <a:pt x="1071180" y="675765"/>
                  <a:pt x="966803" y="626156"/>
                  <a:pt x="974740" y="609884"/>
                </a:cubicBezTo>
                <a:cubicBezTo>
                  <a:pt x="982678" y="593612"/>
                  <a:pt x="970771" y="559084"/>
                  <a:pt x="969977" y="547972"/>
                </a:cubicBezTo>
                <a:cubicBezTo>
                  <a:pt x="969183" y="536860"/>
                  <a:pt x="911111" y="557436"/>
                  <a:pt x="910446" y="540828"/>
                </a:cubicBezTo>
                <a:lnTo>
                  <a:pt x="856448" y="519759"/>
                </a:lnTo>
                <a:cubicBezTo>
                  <a:pt x="865576" y="470944"/>
                  <a:pt x="821674" y="475404"/>
                  <a:pt x="808052" y="467009"/>
                </a:cubicBezTo>
                <a:cubicBezTo>
                  <a:pt x="794430" y="458614"/>
                  <a:pt x="788208" y="471772"/>
                  <a:pt x="767571" y="476534"/>
                </a:cubicBezTo>
                <a:cubicBezTo>
                  <a:pt x="746934" y="481296"/>
                  <a:pt x="706681" y="499667"/>
                  <a:pt x="684227" y="507491"/>
                </a:cubicBezTo>
                <a:cubicBezTo>
                  <a:pt x="661773" y="515315"/>
                  <a:pt x="659115" y="527391"/>
                  <a:pt x="644752" y="513951"/>
                </a:cubicBezTo>
                <a:lnTo>
                  <a:pt x="581382" y="433994"/>
                </a:lnTo>
                <a:lnTo>
                  <a:pt x="541351" y="381285"/>
                </a:lnTo>
                <a:cubicBezTo>
                  <a:pt x="526848" y="366455"/>
                  <a:pt x="519490" y="351626"/>
                  <a:pt x="497843" y="339177"/>
                </a:cubicBezTo>
                <a:lnTo>
                  <a:pt x="469280" y="274721"/>
                </a:lnTo>
                <a:cubicBezTo>
                  <a:pt x="418715" y="240549"/>
                  <a:pt x="410565" y="213758"/>
                  <a:pt x="360000" y="179586"/>
                </a:cubicBezTo>
                <a:lnTo>
                  <a:pt x="309114" y="78995"/>
                </a:lnTo>
                <a:lnTo>
                  <a:pt x="307689" y="48533"/>
                </a:lnTo>
                <a:lnTo>
                  <a:pt x="63855" y="0"/>
                </a:lnTo>
                <a:cubicBezTo>
                  <a:pt x="45105" y="0"/>
                  <a:pt x="2697" y="88113"/>
                  <a:pt x="101" y="117825"/>
                </a:cubicBezTo>
                <a:cubicBezTo>
                  <a:pt x="-2495" y="147537"/>
                  <a:pt x="45394" y="146544"/>
                  <a:pt x="48279" y="178274"/>
                </a:cubicBezTo>
                <a:lnTo>
                  <a:pt x="72005" y="248438"/>
                </a:lnTo>
                <a:lnTo>
                  <a:pt x="95081" y="450356"/>
                </a:lnTo>
                <a:lnTo>
                  <a:pt x="103735" y="482085"/>
                </a:lnTo>
                <a:lnTo>
                  <a:pt x="109504" y="609005"/>
                </a:lnTo>
                <a:cubicBezTo>
                  <a:pt x="108542" y="649389"/>
                  <a:pt x="107581" y="689772"/>
                  <a:pt x="106619" y="730156"/>
                </a:cubicBezTo>
                <a:lnTo>
                  <a:pt x="195536" y="730524"/>
                </a:lnTo>
                <a:lnTo>
                  <a:pt x="279692" y="724251"/>
                </a:lnTo>
                <a:lnTo>
                  <a:pt x="311422" y="707080"/>
                </a:lnTo>
                <a:lnTo>
                  <a:pt x="322960" y="735925"/>
                </a:lnTo>
                <a:lnTo>
                  <a:pt x="331613" y="784962"/>
                </a:lnTo>
                <a:lnTo>
                  <a:pt x="363343" y="854191"/>
                </a:lnTo>
                <a:lnTo>
                  <a:pt x="383535" y="917651"/>
                </a:lnTo>
                <a:lnTo>
                  <a:pt x="363343" y="960920"/>
                </a:lnTo>
                <a:lnTo>
                  <a:pt x="193155" y="1009957"/>
                </a:lnTo>
                <a:lnTo>
                  <a:pt x="213347" y="1056109"/>
                </a:lnTo>
                <a:lnTo>
                  <a:pt x="222001" y="1119569"/>
                </a:lnTo>
                <a:lnTo>
                  <a:pt x="259500" y="1171491"/>
                </a:lnTo>
                <a:lnTo>
                  <a:pt x="331613" y="1203221"/>
                </a:lnTo>
                <a:lnTo>
                  <a:pt x="429688" y="1258027"/>
                </a:lnTo>
                <a:lnTo>
                  <a:pt x="496032" y="1327256"/>
                </a:lnTo>
                <a:lnTo>
                  <a:pt x="524878" y="1393601"/>
                </a:lnTo>
                <a:lnTo>
                  <a:pt x="536416" y="1445523"/>
                </a:lnTo>
                <a:lnTo>
                  <a:pt x="1078710" y="1439754"/>
                </a:lnTo>
                <a:close/>
              </a:path>
            </a:pathLst>
          </a:custGeom>
          <a:solidFill>
            <a:srgbClr val="00CCFF"/>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51">
            <a:extLst>
              <a:ext uri="{FF2B5EF4-FFF2-40B4-BE49-F238E27FC236}">
                <a16:creationId xmlns:a16="http://schemas.microsoft.com/office/drawing/2014/main" id="{B05A5502-7F10-4BA2-A034-5CDA38675488}"/>
              </a:ext>
            </a:extLst>
          </p:cNvPr>
          <p:cNvSpPr>
            <a:spLocks/>
          </p:cNvSpPr>
          <p:nvPr/>
        </p:nvSpPr>
        <p:spPr bwMode="auto">
          <a:xfrm rot="60000">
            <a:off x="5024438" y="5311775"/>
            <a:ext cx="87312" cy="228600"/>
          </a:xfrm>
          <a:custGeom>
            <a:avLst/>
            <a:gdLst>
              <a:gd name="T0" fmla="*/ 143232 w 86536"/>
              <a:gd name="T1" fmla="*/ 170314 h 229622"/>
              <a:gd name="T2" fmla="*/ 157386 w 86536"/>
              <a:gd name="T3" fmla="*/ 0 h 229622"/>
              <a:gd name="T4" fmla="*/ 120664 w 86536"/>
              <a:gd name="T5" fmla="*/ 6417 h 229622"/>
              <a:gd name="T6" fmla="*/ 26232 w 86536"/>
              <a:gd name="T7" fmla="*/ 47072 h 229622"/>
              <a:gd name="T8" fmla="*/ 0 w 86536"/>
              <a:gd name="T9" fmla="*/ 70601 h 229622"/>
              <a:gd name="T10" fmla="*/ 0 w 86536"/>
              <a:gd name="T11" fmla="*/ 106972 h 229622"/>
              <a:gd name="T12" fmla="*/ 15738 w 86536"/>
              <a:gd name="T13" fmla="*/ 141206 h 229622"/>
              <a:gd name="T14" fmla="*/ 47218 w 86536"/>
              <a:gd name="T15" fmla="*/ 164743 h 229622"/>
              <a:gd name="T16" fmla="*/ 143232 w 86536"/>
              <a:gd name="T17" fmla="*/ 170314 h 2296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6536" h="229622">
                <a:moveTo>
                  <a:pt x="78754" y="229622"/>
                </a:moveTo>
                <a:lnTo>
                  <a:pt x="86536" y="0"/>
                </a:lnTo>
                <a:lnTo>
                  <a:pt x="66344" y="8654"/>
                </a:lnTo>
                <a:lnTo>
                  <a:pt x="14422" y="63460"/>
                </a:lnTo>
                <a:lnTo>
                  <a:pt x="0" y="95190"/>
                </a:lnTo>
                <a:lnTo>
                  <a:pt x="0" y="144227"/>
                </a:lnTo>
                <a:lnTo>
                  <a:pt x="8653" y="190380"/>
                </a:lnTo>
                <a:cubicBezTo>
                  <a:pt x="19230" y="194226"/>
                  <a:pt x="15383" y="218264"/>
                  <a:pt x="25960" y="222110"/>
                </a:cubicBezTo>
                <a:lnTo>
                  <a:pt x="78754" y="229622"/>
                </a:lnTo>
                <a:close/>
              </a:path>
            </a:pathLst>
          </a:custGeom>
          <a:solidFill>
            <a:srgbClr val="00CCFF"/>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53">
            <a:extLst>
              <a:ext uri="{FF2B5EF4-FFF2-40B4-BE49-F238E27FC236}">
                <a16:creationId xmlns:a16="http://schemas.microsoft.com/office/drawing/2014/main" id="{E7E952F3-74CB-4AB7-9B1A-33D310E5C553}"/>
              </a:ext>
            </a:extLst>
          </p:cNvPr>
          <p:cNvSpPr>
            <a:spLocks/>
          </p:cNvSpPr>
          <p:nvPr/>
        </p:nvSpPr>
        <p:spPr bwMode="auto">
          <a:xfrm rot="60000">
            <a:off x="4397375" y="4943475"/>
            <a:ext cx="795338" cy="1720850"/>
          </a:xfrm>
          <a:custGeom>
            <a:avLst/>
            <a:gdLst>
              <a:gd name="T0" fmla="*/ 734584 w 795401"/>
              <a:gd name="T1" fmla="*/ 1538672 h 1720735"/>
              <a:gd name="T2" fmla="*/ 653101 w 795401"/>
              <a:gd name="T3" fmla="*/ 1417993 h 1720735"/>
              <a:gd name="T4" fmla="*/ 542318 w 795401"/>
              <a:gd name="T5" fmla="*/ 1312648 h 1720735"/>
              <a:gd name="T6" fmla="*/ 387350 w 795401"/>
              <a:gd name="T7" fmla="*/ 1188031 h 1720735"/>
              <a:gd name="T8" fmla="*/ 270216 w 795401"/>
              <a:gd name="T9" fmla="*/ 993106 h 1720735"/>
              <a:gd name="T10" fmla="*/ 165664 w 795401"/>
              <a:gd name="T11" fmla="*/ 896911 h 1720735"/>
              <a:gd name="T12" fmla="*/ 129139 w 795401"/>
              <a:gd name="T13" fmla="*/ 712835 h 1720735"/>
              <a:gd name="T14" fmla="*/ 160669 w 795401"/>
              <a:gd name="T15" fmla="*/ 599819 h 1720735"/>
              <a:gd name="T16" fmla="*/ 215210 w 795401"/>
              <a:gd name="T17" fmla="*/ 683877 h 1720735"/>
              <a:gd name="T18" fmla="*/ 266865 w 795401"/>
              <a:gd name="T19" fmla="*/ 788179 h 1720735"/>
              <a:gd name="T20" fmla="*/ 338579 w 795401"/>
              <a:gd name="T21" fmla="*/ 799735 h 1720735"/>
              <a:gd name="T22" fmla="*/ 361522 w 795401"/>
              <a:gd name="T23" fmla="*/ 675157 h 1720735"/>
              <a:gd name="T24" fmla="*/ 358678 w 795401"/>
              <a:gd name="T25" fmla="*/ 599819 h 1720735"/>
              <a:gd name="T26" fmla="*/ 307049 w 795401"/>
              <a:gd name="T27" fmla="*/ 498384 h 1720735"/>
              <a:gd name="T28" fmla="*/ 398822 w 795401"/>
              <a:gd name="T29" fmla="*/ 286861 h 1720735"/>
              <a:gd name="T30" fmla="*/ 378764 w 795401"/>
              <a:gd name="T31" fmla="*/ 0 h 1720735"/>
              <a:gd name="T32" fmla="*/ 295560 w 795401"/>
              <a:gd name="T33" fmla="*/ 211523 h 1720735"/>
              <a:gd name="T34" fmla="*/ 252509 w 795401"/>
              <a:gd name="T35" fmla="*/ 321612 h 1720735"/>
              <a:gd name="T36" fmla="*/ 226681 w 795401"/>
              <a:gd name="T37" fmla="*/ 399902 h 1720735"/>
              <a:gd name="T38" fmla="*/ 206623 w 795401"/>
              <a:gd name="T39" fmla="*/ 463634 h 1720735"/>
              <a:gd name="T40" fmla="*/ 148361 w 795401"/>
              <a:gd name="T41" fmla="*/ 494195 h 1720735"/>
              <a:gd name="T42" fmla="*/ 109666 w 795401"/>
              <a:gd name="T43" fmla="*/ 402133 h 1720735"/>
              <a:gd name="T44" fmla="*/ 51656 w 795401"/>
              <a:gd name="T45" fmla="*/ 341940 h 1720735"/>
              <a:gd name="T46" fmla="*/ 0 w 795401"/>
              <a:gd name="T47" fmla="*/ 405672 h 1720735"/>
              <a:gd name="T48" fmla="*/ 34414 w 795401"/>
              <a:gd name="T49" fmla="*/ 544741 h 1720735"/>
              <a:gd name="T50" fmla="*/ 86070 w 795401"/>
              <a:gd name="T51" fmla="*/ 657781 h 1720735"/>
              <a:gd name="T52" fmla="*/ 96400 w 795401"/>
              <a:gd name="T53" fmla="*/ 860961 h 1720735"/>
              <a:gd name="T54" fmla="*/ 186092 w 795401"/>
              <a:gd name="T55" fmla="*/ 992878 h 1720735"/>
              <a:gd name="T56" fmla="*/ 263981 w 795401"/>
              <a:gd name="T57" fmla="*/ 1141674 h 1720735"/>
              <a:gd name="T58" fmla="*/ 430419 w 795401"/>
              <a:gd name="T59" fmla="*/ 1338706 h 1720735"/>
              <a:gd name="T60" fmla="*/ 554930 w 795401"/>
              <a:gd name="T61" fmla="*/ 1427897 h 1720735"/>
              <a:gd name="T62" fmla="*/ 657587 w 795401"/>
              <a:gd name="T63" fmla="*/ 1530356 h 1720735"/>
              <a:gd name="T64" fmla="*/ 791209 w 795401"/>
              <a:gd name="T65" fmla="*/ 1728551 h 17207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5401" h="1720735">
                <a:moveTo>
                  <a:pt x="795401" y="1720735"/>
                </a:moveTo>
                <a:lnTo>
                  <a:pt x="738443" y="1531693"/>
                </a:lnTo>
                <a:cubicBezTo>
                  <a:pt x="730359" y="1517207"/>
                  <a:pt x="719856" y="1478529"/>
                  <a:pt x="711772" y="1464043"/>
                </a:cubicBezTo>
                <a:lnTo>
                  <a:pt x="656561" y="1411564"/>
                </a:lnTo>
                <a:lnTo>
                  <a:pt x="595147" y="1361596"/>
                </a:lnTo>
                <a:cubicBezTo>
                  <a:pt x="578491" y="1343297"/>
                  <a:pt x="565526" y="1324501"/>
                  <a:pt x="545179" y="1306698"/>
                </a:cubicBezTo>
                <a:cubicBezTo>
                  <a:pt x="524832" y="1288895"/>
                  <a:pt x="497103" y="1272084"/>
                  <a:pt x="473065" y="1254777"/>
                </a:cubicBezTo>
                <a:lnTo>
                  <a:pt x="389413" y="1182663"/>
                </a:lnTo>
                <a:lnTo>
                  <a:pt x="294223" y="1052580"/>
                </a:lnTo>
                <a:lnTo>
                  <a:pt x="271622" y="988621"/>
                </a:lnTo>
                <a:lnTo>
                  <a:pt x="216438" y="925939"/>
                </a:lnTo>
                <a:lnTo>
                  <a:pt x="166529" y="892834"/>
                </a:lnTo>
                <a:lnTo>
                  <a:pt x="126920" y="822095"/>
                </a:lnTo>
                <a:cubicBezTo>
                  <a:pt x="127881" y="784596"/>
                  <a:pt x="128843" y="747097"/>
                  <a:pt x="129804" y="709598"/>
                </a:cubicBezTo>
                <a:cubicBezTo>
                  <a:pt x="130766" y="674984"/>
                  <a:pt x="131727" y="640369"/>
                  <a:pt x="132689" y="605755"/>
                </a:cubicBezTo>
                <a:lnTo>
                  <a:pt x="161534" y="597101"/>
                </a:lnTo>
                <a:lnTo>
                  <a:pt x="190380" y="620177"/>
                </a:lnTo>
                <a:lnTo>
                  <a:pt x="216341" y="680753"/>
                </a:lnTo>
                <a:lnTo>
                  <a:pt x="239417" y="741328"/>
                </a:lnTo>
                <a:lnTo>
                  <a:pt x="268262" y="784596"/>
                </a:lnTo>
                <a:lnTo>
                  <a:pt x="299992" y="878596"/>
                </a:lnTo>
                <a:lnTo>
                  <a:pt x="340376" y="796134"/>
                </a:lnTo>
                <a:lnTo>
                  <a:pt x="351914" y="758635"/>
                </a:lnTo>
                <a:lnTo>
                  <a:pt x="363452" y="672099"/>
                </a:lnTo>
                <a:lnTo>
                  <a:pt x="372106" y="620177"/>
                </a:lnTo>
                <a:lnTo>
                  <a:pt x="360568" y="597101"/>
                </a:lnTo>
                <a:lnTo>
                  <a:pt x="320184" y="530757"/>
                </a:lnTo>
                <a:lnTo>
                  <a:pt x="308646" y="496142"/>
                </a:lnTo>
                <a:lnTo>
                  <a:pt x="374990" y="418259"/>
                </a:lnTo>
                <a:lnTo>
                  <a:pt x="400951" y="285570"/>
                </a:lnTo>
                <a:lnTo>
                  <a:pt x="415374" y="196150"/>
                </a:lnTo>
                <a:lnTo>
                  <a:pt x="380760" y="0"/>
                </a:lnTo>
                <a:lnTo>
                  <a:pt x="256724" y="25961"/>
                </a:lnTo>
                <a:lnTo>
                  <a:pt x="297108" y="210572"/>
                </a:lnTo>
                <a:lnTo>
                  <a:pt x="274032" y="262494"/>
                </a:lnTo>
                <a:lnTo>
                  <a:pt x="253840" y="320185"/>
                </a:lnTo>
                <a:cubicBezTo>
                  <a:pt x="246148" y="339416"/>
                  <a:pt x="258647" y="358646"/>
                  <a:pt x="250955" y="377877"/>
                </a:cubicBezTo>
                <a:lnTo>
                  <a:pt x="227879" y="398068"/>
                </a:lnTo>
                <a:lnTo>
                  <a:pt x="210572" y="412490"/>
                </a:lnTo>
                <a:lnTo>
                  <a:pt x="207687" y="461528"/>
                </a:lnTo>
                <a:lnTo>
                  <a:pt x="199033" y="478835"/>
                </a:lnTo>
                <a:lnTo>
                  <a:pt x="149160" y="491953"/>
                </a:lnTo>
                <a:lnTo>
                  <a:pt x="141343" y="444220"/>
                </a:lnTo>
                <a:lnTo>
                  <a:pt x="110265" y="400299"/>
                </a:lnTo>
                <a:lnTo>
                  <a:pt x="89421" y="363453"/>
                </a:lnTo>
                <a:lnTo>
                  <a:pt x="51922" y="340377"/>
                </a:lnTo>
                <a:lnTo>
                  <a:pt x="2884" y="349030"/>
                </a:lnTo>
                <a:lnTo>
                  <a:pt x="0" y="403837"/>
                </a:lnTo>
                <a:lnTo>
                  <a:pt x="0" y="473066"/>
                </a:lnTo>
                <a:lnTo>
                  <a:pt x="34614" y="542295"/>
                </a:lnTo>
                <a:lnTo>
                  <a:pt x="60575" y="585563"/>
                </a:lnTo>
                <a:lnTo>
                  <a:pt x="86536" y="654792"/>
                </a:lnTo>
                <a:lnTo>
                  <a:pt x="64466" y="765778"/>
                </a:lnTo>
                <a:lnTo>
                  <a:pt x="96932" y="857078"/>
                </a:lnTo>
                <a:cubicBezTo>
                  <a:pt x="106883" y="885293"/>
                  <a:pt x="120257" y="873096"/>
                  <a:pt x="138458" y="896966"/>
                </a:cubicBezTo>
                <a:cubicBezTo>
                  <a:pt x="156659" y="920836"/>
                  <a:pt x="169157" y="968532"/>
                  <a:pt x="187090" y="988393"/>
                </a:cubicBezTo>
                <a:lnTo>
                  <a:pt x="236532" y="1047090"/>
                </a:lnTo>
                <a:lnTo>
                  <a:pt x="265378" y="1136510"/>
                </a:lnTo>
                <a:lnTo>
                  <a:pt x="334607" y="1260546"/>
                </a:lnTo>
                <a:lnTo>
                  <a:pt x="432681" y="1332659"/>
                </a:lnTo>
                <a:cubicBezTo>
                  <a:pt x="460019" y="1350940"/>
                  <a:pt x="476472" y="1376593"/>
                  <a:pt x="503810" y="1394874"/>
                </a:cubicBezTo>
                <a:cubicBezTo>
                  <a:pt x="518197" y="1408568"/>
                  <a:pt x="543471" y="1407748"/>
                  <a:pt x="557858" y="1421442"/>
                </a:cubicBezTo>
                <a:cubicBezTo>
                  <a:pt x="572071" y="1440481"/>
                  <a:pt x="605635" y="1459519"/>
                  <a:pt x="619848" y="1478558"/>
                </a:cubicBezTo>
                <a:lnTo>
                  <a:pt x="661047" y="1523425"/>
                </a:lnTo>
                <a:cubicBezTo>
                  <a:pt x="675964" y="1548019"/>
                  <a:pt x="686961" y="1569045"/>
                  <a:pt x="709353" y="1601930"/>
                </a:cubicBezTo>
                <a:lnTo>
                  <a:pt x="795401" y="1720735"/>
                </a:lnTo>
                <a:close/>
              </a:path>
            </a:pathLst>
          </a:custGeom>
          <a:solidFill>
            <a:srgbClr val="00CCFF"/>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54">
            <a:extLst>
              <a:ext uri="{FF2B5EF4-FFF2-40B4-BE49-F238E27FC236}">
                <a16:creationId xmlns:a16="http://schemas.microsoft.com/office/drawing/2014/main" id="{C73059BA-589F-4997-8AC4-EC0784D58DC1}"/>
              </a:ext>
            </a:extLst>
          </p:cNvPr>
          <p:cNvSpPr>
            <a:spLocks/>
          </p:cNvSpPr>
          <p:nvPr/>
        </p:nvSpPr>
        <p:spPr bwMode="auto">
          <a:xfrm rot="60000">
            <a:off x="5108575" y="4754564"/>
            <a:ext cx="738188" cy="676275"/>
          </a:xfrm>
          <a:custGeom>
            <a:avLst/>
            <a:gdLst>
              <a:gd name="T0" fmla="*/ 721577 w 738443"/>
              <a:gd name="T1" fmla="*/ 509823 h 675902"/>
              <a:gd name="T2" fmla="*/ 577824 w 738443"/>
              <a:gd name="T3" fmla="*/ 437983 h 675902"/>
              <a:gd name="T4" fmla="*/ 504541 w 738443"/>
              <a:gd name="T5" fmla="*/ 381109 h 675902"/>
              <a:gd name="T6" fmla="*/ 450987 w 738443"/>
              <a:gd name="T7" fmla="*/ 369135 h 675902"/>
              <a:gd name="T8" fmla="*/ 400251 w 738443"/>
              <a:gd name="T9" fmla="*/ 369135 h 675902"/>
              <a:gd name="T10" fmla="*/ 374883 w 738443"/>
              <a:gd name="T11" fmla="*/ 363149 h 675902"/>
              <a:gd name="T12" fmla="*/ 293143 w 738443"/>
              <a:gd name="T13" fmla="*/ 372130 h 675902"/>
              <a:gd name="T14" fmla="*/ 242406 w 738443"/>
              <a:gd name="T15" fmla="*/ 372130 h 675902"/>
              <a:gd name="T16" fmla="*/ 205765 w 738443"/>
              <a:gd name="T17" fmla="*/ 342196 h 675902"/>
              <a:gd name="T18" fmla="*/ 177575 w 738443"/>
              <a:gd name="T19" fmla="*/ 282327 h 675902"/>
              <a:gd name="T20" fmla="*/ 146567 w 738443"/>
              <a:gd name="T21" fmla="*/ 231441 h 675902"/>
              <a:gd name="T22" fmla="*/ 157841 w 738443"/>
              <a:gd name="T23" fmla="*/ 195522 h 675902"/>
              <a:gd name="T24" fmla="*/ 194489 w 738443"/>
              <a:gd name="T25" fmla="*/ 192530 h 675902"/>
              <a:gd name="T26" fmla="*/ 222675 w 738443"/>
              <a:gd name="T27" fmla="*/ 204502 h 675902"/>
              <a:gd name="T28" fmla="*/ 248042 w 738443"/>
              <a:gd name="T29" fmla="*/ 174568 h 675902"/>
              <a:gd name="T30" fmla="*/ 239587 w 738443"/>
              <a:gd name="T31" fmla="*/ 141643 h 675902"/>
              <a:gd name="T32" fmla="*/ 183213 w 738443"/>
              <a:gd name="T33" fmla="*/ 93747 h 675902"/>
              <a:gd name="T34" fmla="*/ 106969 w 738443"/>
              <a:gd name="T35" fmla="*/ 0 h 675902"/>
              <a:gd name="T36" fmla="*/ 79878 w 738443"/>
              <a:gd name="T37" fmla="*/ 58192 h 675902"/>
              <a:gd name="T38" fmla="*/ 57687 w 738443"/>
              <a:gd name="T39" fmla="*/ 130032 h 675902"/>
              <a:gd name="T40" fmla="*/ 61931 w 738443"/>
              <a:gd name="T41" fmla="*/ 228451 h 675902"/>
              <a:gd name="T42" fmla="*/ 46833 w 738443"/>
              <a:gd name="T43" fmla="*/ 312626 h 675902"/>
              <a:gd name="T44" fmla="*/ 8453 w 738443"/>
              <a:gd name="T45" fmla="*/ 405056 h 675902"/>
              <a:gd name="T46" fmla="*/ 5635 w 738443"/>
              <a:gd name="T47" fmla="*/ 429003 h 675902"/>
              <a:gd name="T48" fmla="*/ 0 w 738443"/>
              <a:gd name="T49" fmla="*/ 464922 h 675902"/>
              <a:gd name="T50" fmla="*/ 11270 w 738443"/>
              <a:gd name="T51" fmla="*/ 541001 h 675902"/>
              <a:gd name="T52" fmla="*/ 28600 w 738443"/>
              <a:gd name="T53" fmla="*/ 522601 h 675902"/>
              <a:gd name="T54" fmla="*/ 39447 w 738443"/>
              <a:gd name="T55" fmla="*/ 434991 h 675902"/>
              <a:gd name="T56" fmla="*/ 54239 w 738443"/>
              <a:gd name="T57" fmla="*/ 432070 h 675902"/>
              <a:gd name="T58" fmla="*/ 70462 w 738443"/>
              <a:gd name="T59" fmla="*/ 426010 h 675902"/>
              <a:gd name="T60" fmla="*/ 84559 w 738443"/>
              <a:gd name="T61" fmla="*/ 452950 h 675902"/>
              <a:gd name="T62" fmla="*/ 103950 w 738443"/>
              <a:gd name="T63" fmla="*/ 527493 h 675902"/>
              <a:gd name="T64" fmla="*/ 138113 w 738443"/>
              <a:gd name="T65" fmla="*/ 512818 h 675902"/>
              <a:gd name="T66" fmla="*/ 193460 w 738443"/>
              <a:gd name="T67" fmla="*/ 490404 h 675902"/>
              <a:gd name="T68" fmla="*/ 318512 w 738443"/>
              <a:gd name="T69" fmla="*/ 446962 h 675902"/>
              <a:gd name="T70" fmla="*/ 372064 w 738443"/>
              <a:gd name="T71" fmla="*/ 437983 h 675902"/>
              <a:gd name="T72" fmla="*/ 442531 w 738443"/>
              <a:gd name="T73" fmla="*/ 455943 h 675902"/>
              <a:gd name="T74" fmla="*/ 462260 w 738443"/>
              <a:gd name="T75" fmla="*/ 485878 h 675902"/>
              <a:gd name="T76" fmla="*/ 479172 w 738443"/>
              <a:gd name="T77" fmla="*/ 545745 h 675902"/>
              <a:gd name="T78" fmla="*/ 512998 w 738443"/>
              <a:gd name="T79" fmla="*/ 605611 h 675902"/>
              <a:gd name="T80" fmla="*/ 546821 w 738443"/>
              <a:gd name="T81" fmla="*/ 653505 h 675902"/>
              <a:gd name="T82" fmla="*/ 589101 w 738443"/>
              <a:gd name="T83" fmla="*/ 701399 h 675902"/>
              <a:gd name="T84" fmla="*/ 679437 w 738443"/>
              <a:gd name="T85" fmla="*/ 594658 h 675902"/>
              <a:gd name="T86" fmla="*/ 721577 w 738443"/>
              <a:gd name="T87" fmla="*/ 509823 h 67590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38443" h="675902">
                <a:moveTo>
                  <a:pt x="738443" y="491292"/>
                </a:moveTo>
                <a:lnTo>
                  <a:pt x="591331" y="422062"/>
                </a:lnTo>
                <a:lnTo>
                  <a:pt x="516333" y="367256"/>
                </a:lnTo>
                <a:lnTo>
                  <a:pt x="461527" y="355718"/>
                </a:lnTo>
                <a:lnTo>
                  <a:pt x="409605" y="355718"/>
                </a:lnTo>
                <a:lnTo>
                  <a:pt x="383644" y="349949"/>
                </a:lnTo>
                <a:lnTo>
                  <a:pt x="299993" y="358603"/>
                </a:lnTo>
                <a:lnTo>
                  <a:pt x="248071" y="358603"/>
                </a:lnTo>
                <a:lnTo>
                  <a:pt x="210572" y="329757"/>
                </a:lnTo>
                <a:lnTo>
                  <a:pt x="181726" y="272066"/>
                </a:lnTo>
                <a:lnTo>
                  <a:pt x="149996" y="223029"/>
                </a:lnTo>
                <a:lnTo>
                  <a:pt x="161535" y="188415"/>
                </a:lnTo>
                <a:lnTo>
                  <a:pt x="199034" y="185530"/>
                </a:lnTo>
                <a:lnTo>
                  <a:pt x="227879" y="197068"/>
                </a:lnTo>
                <a:lnTo>
                  <a:pt x="253840" y="168223"/>
                </a:lnTo>
                <a:lnTo>
                  <a:pt x="245186" y="136493"/>
                </a:lnTo>
                <a:lnTo>
                  <a:pt x="187496" y="90340"/>
                </a:lnTo>
                <a:lnTo>
                  <a:pt x="109468" y="0"/>
                </a:lnTo>
                <a:lnTo>
                  <a:pt x="81751" y="56077"/>
                </a:lnTo>
                <a:lnTo>
                  <a:pt x="59025" y="125306"/>
                </a:lnTo>
                <a:lnTo>
                  <a:pt x="63388" y="220145"/>
                </a:lnTo>
                <a:cubicBezTo>
                  <a:pt x="62451" y="248029"/>
                  <a:pt x="48848" y="273379"/>
                  <a:pt x="47911" y="301263"/>
                </a:cubicBezTo>
                <a:lnTo>
                  <a:pt x="8654" y="390333"/>
                </a:lnTo>
                <a:lnTo>
                  <a:pt x="5769" y="413409"/>
                </a:lnTo>
                <a:lnTo>
                  <a:pt x="0" y="448023"/>
                </a:lnTo>
                <a:cubicBezTo>
                  <a:pt x="3846" y="461484"/>
                  <a:pt x="6660" y="512072"/>
                  <a:pt x="11538" y="521336"/>
                </a:cubicBezTo>
                <a:cubicBezTo>
                  <a:pt x="16416" y="530600"/>
                  <a:pt x="24461" y="520631"/>
                  <a:pt x="29269" y="503605"/>
                </a:cubicBezTo>
                <a:cubicBezTo>
                  <a:pt x="34077" y="486579"/>
                  <a:pt x="36679" y="447320"/>
                  <a:pt x="40384" y="419178"/>
                </a:cubicBezTo>
                <a:lnTo>
                  <a:pt x="55510" y="416365"/>
                </a:lnTo>
                <a:lnTo>
                  <a:pt x="72114" y="410524"/>
                </a:lnTo>
                <a:lnTo>
                  <a:pt x="86537" y="436485"/>
                </a:lnTo>
                <a:lnTo>
                  <a:pt x="106377" y="508319"/>
                </a:lnTo>
                <a:lnTo>
                  <a:pt x="141343" y="494176"/>
                </a:lnTo>
                <a:lnTo>
                  <a:pt x="197979" y="472578"/>
                </a:lnTo>
                <a:lnTo>
                  <a:pt x="325954" y="430716"/>
                </a:lnTo>
                <a:lnTo>
                  <a:pt x="380760" y="422062"/>
                </a:lnTo>
                <a:lnTo>
                  <a:pt x="452873" y="439370"/>
                </a:lnTo>
                <a:lnTo>
                  <a:pt x="473065" y="468215"/>
                </a:lnTo>
                <a:lnTo>
                  <a:pt x="490373" y="525906"/>
                </a:lnTo>
                <a:lnTo>
                  <a:pt x="524987" y="583597"/>
                </a:lnTo>
                <a:lnTo>
                  <a:pt x="559602" y="629750"/>
                </a:lnTo>
                <a:lnTo>
                  <a:pt x="602870" y="675902"/>
                </a:lnTo>
                <a:cubicBezTo>
                  <a:pt x="629717" y="639234"/>
                  <a:pt x="668471" y="609711"/>
                  <a:pt x="695318" y="573043"/>
                </a:cubicBezTo>
                <a:lnTo>
                  <a:pt x="738443" y="491292"/>
                </a:lnTo>
                <a:close/>
              </a:path>
            </a:pathLst>
          </a:custGeom>
          <a:solidFill>
            <a:srgbClr val="00CCFF"/>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58">
            <a:extLst>
              <a:ext uri="{FF2B5EF4-FFF2-40B4-BE49-F238E27FC236}">
                <a16:creationId xmlns:a16="http://schemas.microsoft.com/office/drawing/2014/main" id="{57A6BEF9-2C4A-40C3-9DC3-4FC341405DB2}"/>
              </a:ext>
            </a:extLst>
          </p:cNvPr>
          <p:cNvSpPr>
            <a:spLocks/>
          </p:cNvSpPr>
          <p:nvPr/>
        </p:nvSpPr>
        <p:spPr bwMode="auto">
          <a:xfrm rot="60000">
            <a:off x="4448176" y="4256089"/>
            <a:ext cx="423863" cy="733425"/>
          </a:xfrm>
          <a:custGeom>
            <a:avLst/>
            <a:gdLst>
              <a:gd name="T0" fmla="*/ 291059 w 423190"/>
              <a:gd name="T1" fmla="*/ 731583 h 732962"/>
              <a:gd name="T2" fmla="*/ 297476 w 423190"/>
              <a:gd name="T3" fmla="*/ 686442 h 732962"/>
              <a:gd name="T4" fmla="*/ 335982 w 423190"/>
              <a:gd name="T5" fmla="*/ 632272 h 732962"/>
              <a:gd name="T6" fmla="*/ 319938 w 423190"/>
              <a:gd name="T7" fmla="*/ 511897 h 732962"/>
              <a:gd name="T8" fmla="*/ 310314 w 423190"/>
              <a:gd name="T9" fmla="*/ 421614 h 732962"/>
              <a:gd name="T10" fmla="*/ 303896 w 423190"/>
              <a:gd name="T11" fmla="*/ 370455 h 732962"/>
              <a:gd name="T12" fmla="*/ 312661 w 423190"/>
              <a:gd name="T13" fmla="*/ 338160 h 732962"/>
              <a:gd name="T14" fmla="*/ 355234 w 423190"/>
              <a:gd name="T15" fmla="*/ 463748 h 732962"/>
              <a:gd name="T16" fmla="*/ 374488 w 423190"/>
              <a:gd name="T17" fmla="*/ 484813 h 732962"/>
              <a:gd name="T18" fmla="*/ 409776 w 423190"/>
              <a:gd name="T19" fmla="*/ 397540 h 732962"/>
              <a:gd name="T20" fmla="*/ 422624 w 423190"/>
              <a:gd name="T21" fmla="*/ 331336 h 732962"/>
              <a:gd name="T22" fmla="*/ 425831 w 423190"/>
              <a:gd name="T23" fmla="*/ 256098 h 732962"/>
              <a:gd name="T24" fmla="*/ 422624 w 423190"/>
              <a:gd name="T25" fmla="*/ 177855 h 732962"/>
              <a:gd name="T26" fmla="*/ 425831 w 423190"/>
              <a:gd name="T27" fmla="*/ 114658 h 732962"/>
              <a:gd name="T28" fmla="*/ 470747 w 423190"/>
              <a:gd name="T29" fmla="*/ 78546 h 732962"/>
              <a:gd name="T30" fmla="*/ 392099 w 423190"/>
              <a:gd name="T31" fmla="*/ 61666 h 732962"/>
              <a:gd name="T32" fmla="*/ 325572 w 423190"/>
              <a:gd name="T33" fmla="*/ 38322 h 732962"/>
              <a:gd name="T34" fmla="*/ 307105 w 423190"/>
              <a:gd name="T35" fmla="*/ 48450 h 732962"/>
              <a:gd name="T36" fmla="*/ 294267 w 423190"/>
              <a:gd name="T37" fmla="*/ 75536 h 732962"/>
              <a:gd name="T38" fmla="*/ 268598 w 423190"/>
              <a:gd name="T39" fmla="*/ 75536 h 732962"/>
              <a:gd name="T40" fmla="*/ 242930 w 423190"/>
              <a:gd name="T41" fmla="*/ 60491 h 732962"/>
              <a:gd name="T42" fmla="*/ 211620 w 423190"/>
              <a:gd name="T43" fmla="*/ 25845 h 732962"/>
              <a:gd name="T44" fmla="*/ 0 w 423190"/>
              <a:gd name="T45" fmla="*/ 0 h 732962"/>
              <a:gd name="T46" fmla="*/ 82495 w 423190"/>
              <a:gd name="T47" fmla="*/ 123685 h 732962"/>
              <a:gd name="T48" fmla="*/ 101750 w 423190"/>
              <a:gd name="T49" fmla="*/ 174845 h 732962"/>
              <a:gd name="T50" fmla="*/ 133832 w 423190"/>
              <a:gd name="T51" fmla="*/ 222995 h 732962"/>
              <a:gd name="T52" fmla="*/ 185174 w 423190"/>
              <a:gd name="T53" fmla="*/ 259108 h 732962"/>
              <a:gd name="T54" fmla="*/ 230094 w 423190"/>
              <a:gd name="T55" fmla="*/ 322306 h 732962"/>
              <a:gd name="T56" fmla="*/ 201214 w 423190"/>
              <a:gd name="T57" fmla="*/ 415597 h 732962"/>
              <a:gd name="T58" fmla="*/ 191591 w 423190"/>
              <a:gd name="T59" fmla="*/ 508887 h 732962"/>
              <a:gd name="T60" fmla="*/ 201214 w 423190"/>
              <a:gd name="T61" fmla="*/ 566066 h 732962"/>
              <a:gd name="T62" fmla="*/ 191591 w 423190"/>
              <a:gd name="T63" fmla="*/ 632272 h 732962"/>
              <a:gd name="T64" fmla="*/ 162711 w 423190"/>
              <a:gd name="T65" fmla="*/ 689452 h 732962"/>
              <a:gd name="T66" fmla="*/ 130624 w 423190"/>
              <a:gd name="T67" fmla="*/ 734591 h 732962"/>
              <a:gd name="T68" fmla="*/ 130624 w 423190"/>
              <a:gd name="T69" fmla="*/ 764686 h 732962"/>
              <a:gd name="T70" fmla="*/ 291059 w 423190"/>
              <a:gd name="T71" fmla="*/ 731583 h 7329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23190" h="732962">
                <a:moveTo>
                  <a:pt x="261656" y="701232"/>
                </a:moveTo>
                <a:lnTo>
                  <a:pt x="267425" y="657964"/>
                </a:lnTo>
                <a:lnTo>
                  <a:pt x="302039" y="606042"/>
                </a:lnTo>
                <a:lnTo>
                  <a:pt x="287617" y="490660"/>
                </a:lnTo>
                <a:lnTo>
                  <a:pt x="278963" y="404124"/>
                </a:lnTo>
                <a:lnTo>
                  <a:pt x="273194" y="355087"/>
                </a:lnTo>
                <a:lnTo>
                  <a:pt x="281073" y="324132"/>
                </a:lnTo>
                <a:lnTo>
                  <a:pt x="319347" y="444508"/>
                </a:lnTo>
                <a:lnTo>
                  <a:pt x="336654" y="464699"/>
                </a:lnTo>
                <a:lnTo>
                  <a:pt x="368384" y="381048"/>
                </a:lnTo>
                <a:lnTo>
                  <a:pt x="379922" y="317588"/>
                </a:lnTo>
                <a:lnTo>
                  <a:pt x="382807" y="245474"/>
                </a:lnTo>
                <a:lnTo>
                  <a:pt x="379922" y="170476"/>
                </a:lnTo>
                <a:lnTo>
                  <a:pt x="382807" y="109901"/>
                </a:lnTo>
                <a:lnTo>
                  <a:pt x="423190" y="75286"/>
                </a:lnTo>
                <a:lnTo>
                  <a:pt x="352484" y="59105"/>
                </a:lnTo>
                <a:lnTo>
                  <a:pt x="292683" y="36733"/>
                </a:lnTo>
                <a:lnTo>
                  <a:pt x="276078" y="46441"/>
                </a:lnTo>
                <a:lnTo>
                  <a:pt x="264540" y="72402"/>
                </a:lnTo>
                <a:lnTo>
                  <a:pt x="241464" y="72402"/>
                </a:lnTo>
                <a:lnTo>
                  <a:pt x="218388" y="57979"/>
                </a:lnTo>
                <a:lnTo>
                  <a:pt x="190245" y="24771"/>
                </a:lnTo>
                <a:lnTo>
                  <a:pt x="0" y="0"/>
                </a:lnTo>
                <a:lnTo>
                  <a:pt x="74160" y="118554"/>
                </a:lnTo>
                <a:lnTo>
                  <a:pt x="91468" y="167592"/>
                </a:lnTo>
                <a:lnTo>
                  <a:pt x="120313" y="213744"/>
                </a:lnTo>
                <a:lnTo>
                  <a:pt x="166466" y="248359"/>
                </a:lnTo>
                <a:lnTo>
                  <a:pt x="206849" y="308934"/>
                </a:lnTo>
                <a:lnTo>
                  <a:pt x="180889" y="398355"/>
                </a:lnTo>
                <a:lnTo>
                  <a:pt x="172235" y="487776"/>
                </a:lnTo>
                <a:lnTo>
                  <a:pt x="180889" y="542582"/>
                </a:lnTo>
                <a:lnTo>
                  <a:pt x="172235" y="606042"/>
                </a:lnTo>
                <a:lnTo>
                  <a:pt x="146274" y="660848"/>
                </a:lnTo>
                <a:lnTo>
                  <a:pt x="117429" y="704117"/>
                </a:lnTo>
                <a:lnTo>
                  <a:pt x="117429" y="732962"/>
                </a:lnTo>
                <a:lnTo>
                  <a:pt x="261656" y="701232"/>
                </a:lnTo>
                <a:close/>
              </a:path>
            </a:pathLst>
          </a:custGeom>
          <a:solidFill>
            <a:srgbClr val="00CCFF"/>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63">
            <a:extLst>
              <a:ext uri="{FF2B5EF4-FFF2-40B4-BE49-F238E27FC236}">
                <a16:creationId xmlns:a16="http://schemas.microsoft.com/office/drawing/2014/main" id="{B778EFC7-7B10-4E07-BBF0-439B0231FF86}"/>
              </a:ext>
            </a:extLst>
          </p:cNvPr>
          <p:cNvSpPr>
            <a:spLocks/>
          </p:cNvSpPr>
          <p:nvPr/>
        </p:nvSpPr>
        <p:spPr bwMode="auto">
          <a:xfrm rot="60000">
            <a:off x="4918076" y="4348164"/>
            <a:ext cx="271463" cy="142875"/>
          </a:xfrm>
          <a:custGeom>
            <a:avLst/>
            <a:gdLst>
              <a:gd name="T0" fmla="*/ 305124 w 270890"/>
              <a:gd name="T1" fmla="*/ 150963 h 142756"/>
              <a:gd name="T2" fmla="*/ 287763 w 270890"/>
              <a:gd name="T3" fmla="*/ 102337 h 142756"/>
              <a:gd name="T4" fmla="*/ 263070 w 270890"/>
              <a:gd name="T5" fmla="*/ 79673 h 142756"/>
              <a:gd name="T6" fmla="*/ 246608 w 270890"/>
              <a:gd name="T7" fmla="*/ 62047 h 142756"/>
              <a:gd name="T8" fmla="*/ 215127 w 270890"/>
              <a:gd name="T9" fmla="*/ 48558 h 142756"/>
              <a:gd name="T10" fmla="*/ 171498 w 270890"/>
              <a:gd name="T11" fmla="*/ 30116 h 142756"/>
              <a:gd name="T12" fmla="*/ 0 w 270890"/>
              <a:gd name="T13" fmla="*/ 0 h 142756"/>
              <a:gd name="T14" fmla="*/ 60398 w 270890"/>
              <a:gd name="T15" fmla="*/ 60373 h 142756"/>
              <a:gd name="T16" fmla="*/ 97536 w 270890"/>
              <a:gd name="T17" fmla="*/ 89173 h 142756"/>
              <a:gd name="T18" fmla="*/ 277491 w 270890"/>
              <a:gd name="T19" fmla="*/ 140357 h 142756"/>
              <a:gd name="T20" fmla="*/ 305124 w 270890"/>
              <a:gd name="T21" fmla="*/ 150963 h 1427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0890" h="142756">
                <a:moveTo>
                  <a:pt x="264836" y="142756"/>
                </a:moveTo>
                <a:cubicBezTo>
                  <a:pt x="279419" y="130811"/>
                  <a:pt x="264979" y="117534"/>
                  <a:pt x="249768" y="96774"/>
                </a:cubicBezTo>
                <a:cubicBezTo>
                  <a:pt x="238525" y="79586"/>
                  <a:pt x="237067" y="82090"/>
                  <a:pt x="228336" y="75343"/>
                </a:cubicBezTo>
                <a:cubicBezTo>
                  <a:pt x="219605" y="68596"/>
                  <a:pt x="222573" y="64373"/>
                  <a:pt x="214050" y="58675"/>
                </a:cubicBezTo>
                <a:lnTo>
                  <a:pt x="186722" y="45920"/>
                </a:lnTo>
                <a:lnTo>
                  <a:pt x="148855" y="28477"/>
                </a:lnTo>
                <a:lnTo>
                  <a:pt x="0" y="0"/>
                </a:lnTo>
                <a:cubicBezTo>
                  <a:pt x="18269" y="31730"/>
                  <a:pt x="38314" y="43036"/>
                  <a:pt x="52424" y="57090"/>
                </a:cubicBezTo>
                <a:cubicBezTo>
                  <a:pt x="66534" y="71145"/>
                  <a:pt x="66770" y="76835"/>
                  <a:pt x="84658" y="84327"/>
                </a:cubicBezTo>
                <a:lnTo>
                  <a:pt x="240852" y="132727"/>
                </a:lnTo>
                <a:lnTo>
                  <a:pt x="264836" y="142756"/>
                </a:lnTo>
                <a:close/>
              </a:path>
            </a:pathLst>
          </a:custGeom>
          <a:solidFill>
            <a:srgbClr val="00CCFF"/>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65">
            <a:extLst>
              <a:ext uri="{FF2B5EF4-FFF2-40B4-BE49-F238E27FC236}">
                <a16:creationId xmlns:a16="http://schemas.microsoft.com/office/drawing/2014/main" id="{67F0C878-C434-4E1B-B230-420D349CEC7E}"/>
              </a:ext>
            </a:extLst>
          </p:cNvPr>
          <p:cNvSpPr>
            <a:spLocks/>
          </p:cNvSpPr>
          <p:nvPr/>
        </p:nvSpPr>
        <p:spPr bwMode="auto">
          <a:xfrm rot="60000">
            <a:off x="5035551" y="3328988"/>
            <a:ext cx="112713" cy="49212"/>
          </a:xfrm>
          <a:custGeom>
            <a:avLst/>
            <a:gdLst>
              <a:gd name="T0" fmla="*/ 0 w 112497"/>
              <a:gd name="T1" fmla="*/ 18289 h 49038"/>
              <a:gd name="T2" fmla="*/ 124650 w 112497"/>
              <a:gd name="T3" fmla="*/ 0 h 49038"/>
              <a:gd name="T4" fmla="*/ 127929 w 112497"/>
              <a:gd name="T5" fmla="*/ 29257 h 49038"/>
              <a:gd name="T6" fmla="*/ 98405 w 112497"/>
              <a:gd name="T7" fmla="*/ 51200 h 49038"/>
              <a:gd name="T8" fmla="*/ 59043 w 112497"/>
              <a:gd name="T9" fmla="*/ 62175 h 49038"/>
              <a:gd name="T10" fmla="*/ 13120 w 112497"/>
              <a:gd name="T11" fmla="*/ 43893 h 49038"/>
              <a:gd name="T12" fmla="*/ 0 w 112497"/>
              <a:gd name="T13" fmla="*/ 18289 h 490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497" h="49038">
                <a:moveTo>
                  <a:pt x="0" y="14423"/>
                </a:moveTo>
                <a:lnTo>
                  <a:pt x="109612" y="0"/>
                </a:lnTo>
                <a:lnTo>
                  <a:pt x="112497" y="23077"/>
                </a:lnTo>
                <a:lnTo>
                  <a:pt x="86536" y="40384"/>
                </a:lnTo>
                <a:lnTo>
                  <a:pt x="51921" y="49038"/>
                </a:lnTo>
                <a:cubicBezTo>
                  <a:pt x="42306" y="41346"/>
                  <a:pt x="21153" y="42307"/>
                  <a:pt x="11538" y="34615"/>
                </a:cubicBezTo>
                <a:lnTo>
                  <a:pt x="0" y="14423"/>
                </a:lnTo>
                <a:close/>
              </a:path>
            </a:pathLst>
          </a:custGeom>
          <a:solidFill>
            <a:srgbClr val="00CCFF"/>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66">
            <a:extLst>
              <a:ext uri="{FF2B5EF4-FFF2-40B4-BE49-F238E27FC236}">
                <a16:creationId xmlns:a16="http://schemas.microsoft.com/office/drawing/2014/main" id="{C27D40CA-12D1-468F-BBF4-8990CE40C7D3}"/>
              </a:ext>
            </a:extLst>
          </p:cNvPr>
          <p:cNvSpPr>
            <a:spLocks/>
          </p:cNvSpPr>
          <p:nvPr/>
        </p:nvSpPr>
        <p:spPr bwMode="auto">
          <a:xfrm rot="60000">
            <a:off x="3979863" y="3248025"/>
            <a:ext cx="169862" cy="198438"/>
          </a:xfrm>
          <a:custGeom>
            <a:avLst/>
            <a:gdLst>
              <a:gd name="T0" fmla="*/ 12686 w 170188"/>
              <a:gd name="T1" fmla="*/ 84947 h 199034"/>
              <a:gd name="T2" fmla="*/ 0 w 170188"/>
              <a:gd name="T3" fmla="*/ 49554 h 199034"/>
              <a:gd name="T4" fmla="*/ 5072 w 170188"/>
              <a:gd name="T5" fmla="*/ 18879 h 199034"/>
              <a:gd name="T6" fmla="*/ 32978 w 170188"/>
              <a:gd name="T7" fmla="*/ 0 h 199034"/>
              <a:gd name="T8" fmla="*/ 73570 w 170188"/>
              <a:gd name="T9" fmla="*/ 7079 h 199034"/>
              <a:gd name="T10" fmla="*/ 111622 w 170188"/>
              <a:gd name="T11" fmla="*/ 63710 h 199034"/>
              <a:gd name="T12" fmla="*/ 129376 w 170188"/>
              <a:gd name="T13" fmla="*/ 101464 h 199034"/>
              <a:gd name="T14" fmla="*/ 149676 w 170188"/>
              <a:gd name="T15" fmla="*/ 151015 h 199034"/>
              <a:gd name="T16" fmla="*/ 124304 w 170188"/>
              <a:gd name="T17" fmla="*/ 162816 h 199034"/>
              <a:gd name="T18" fmla="*/ 88794 w 170188"/>
              <a:gd name="T19" fmla="*/ 151015 h 199034"/>
              <a:gd name="T20" fmla="*/ 12686 w 170188"/>
              <a:gd name="T21" fmla="*/ 84947 h 1990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0188" h="199034">
                <a:moveTo>
                  <a:pt x="14423" y="103844"/>
                </a:moveTo>
                <a:lnTo>
                  <a:pt x="0" y="60576"/>
                </a:lnTo>
                <a:lnTo>
                  <a:pt x="5769" y="23077"/>
                </a:lnTo>
                <a:cubicBezTo>
                  <a:pt x="12019" y="12981"/>
                  <a:pt x="24519" y="2404"/>
                  <a:pt x="37499" y="0"/>
                </a:cubicBezTo>
                <a:lnTo>
                  <a:pt x="83652" y="8654"/>
                </a:lnTo>
                <a:lnTo>
                  <a:pt x="126919" y="77883"/>
                </a:lnTo>
                <a:lnTo>
                  <a:pt x="147112" y="124036"/>
                </a:lnTo>
                <a:lnTo>
                  <a:pt x="170188" y="184611"/>
                </a:lnTo>
                <a:lnTo>
                  <a:pt x="141343" y="199034"/>
                </a:lnTo>
                <a:lnTo>
                  <a:pt x="100959" y="184611"/>
                </a:lnTo>
                <a:lnTo>
                  <a:pt x="14423" y="103844"/>
                </a:lnTo>
                <a:close/>
              </a:path>
            </a:pathLst>
          </a:custGeom>
          <a:solidFill>
            <a:srgbClr val="00CCFF"/>
          </a:solidFill>
          <a:ln>
            <a:noFill/>
          </a:ln>
          <a:extLst>
            <a:ext uri="{91240B29-F687-4F45-9708-019B960494DF}">
              <a14:hiddenLine xmlns:a14="http://schemas.microsoft.com/office/drawing/2010/main" w="317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67">
            <a:extLst>
              <a:ext uri="{FF2B5EF4-FFF2-40B4-BE49-F238E27FC236}">
                <a16:creationId xmlns:a16="http://schemas.microsoft.com/office/drawing/2014/main" id="{95518188-9191-4312-9679-6159934441B6}"/>
              </a:ext>
            </a:extLst>
          </p:cNvPr>
          <p:cNvSpPr>
            <a:spLocks/>
          </p:cNvSpPr>
          <p:nvPr/>
        </p:nvSpPr>
        <p:spPr bwMode="auto">
          <a:xfrm rot="60000">
            <a:off x="4686301" y="2741613"/>
            <a:ext cx="398463" cy="838200"/>
          </a:xfrm>
          <a:custGeom>
            <a:avLst/>
            <a:gdLst>
              <a:gd name="T0" fmla="*/ 234376 w 398066"/>
              <a:gd name="T1" fmla="*/ 379009 h 837615"/>
              <a:gd name="T2" fmla="*/ 191771 w 398066"/>
              <a:gd name="T3" fmla="*/ 321572 h 837615"/>
              <a:gd name="T4" fmla="*/ 151111 w 398066"/>
              <a:gd name="T5" fmla="*/ 258096 h 837615"/>
              <a:gd name="T6" fmla="*/ 104850 w 398066"/>
              <a:gd name="T7" fmla="*/ 203683 h 837615"/>
              <a:gd name="T8" fmla="*/ 83265 w 398066"/>
              <a:gd name="T9" fmla="*/ 122064 h 837615"/>
              <a:gd name="T10" fmla="*/ 101096 w 398066"/>
              <a:gd name="T11" fmla="*/ 0 h 837615"/>
              <a:gd name="T12" fmla="*/ 24770 w 398066"/>
              <a:gd name="T13" fmla="*/ 19806 h 837615"/>
              <a:gd name="T14" fmla="*/ 23842 w 398066"/>
              <a:gd name="T15" fmla="*/ 94490 h 837615"/>
              <a:gd name="T16" fmla="*/ 21581 w 398066"/>
              <a:gd name="T17" fmla="*/ 152296 h 837615"/>
              <a:gd name="T18" fmla="*/ 21581 w 398066"/>
              <a:gd name="T19" fmla="*/ 227865 h 837615"/>
              <a:gd name="T20" fmla="*/ 54909 w 398066"/>
              <a:gd name="T21" fmla="*/ 295830 h 837615"/>
              <a:gd name="T22" fmla="*/ 83460 w 398066"/>
              <a:gd name="T23" fmla="*/ 356289 h 837615"/>
              <a:gd name="T24" fmla="*/ 110518 w 398066"/>
              <a:gd name="T25" fmla="*/ 390321 h 837615"/>
              <a:gd name="T26" fmla="*/ 71312 w 398066"/>
              <a:gd name="T27" fmla="*/ 404319 h 837615"/>
              <a:gd name="T28" fmla="*/ 44155 w 398066"/>
              <a:gd name="T29" fmla="*/ 370097 h 837615"/>
              <a:gd name="T30" fmla="*/ 12342 w 398066"/>
              <a:gd name="T31" fmla="*/ 412264 h 837615"/>
              <a:gd name="T32" fmla="*/ 0 w 398066"/>
              <a:gd name="T33" fmla="*/ 436443 h 837615"/>
              <a:gd name="T34" fmla="*/ 18499 w 398066"/>
              <a:gd name="T35" fmla="*/ 557359 h 837615"/>
              <a:gd name="T36" fmla="*/ 43175 w 398066"/>
              <a:gd name="T37" fmla="*/ 669205 h 837615"/>
              <a:gd name="T38" fmla="*/ 70927 w 398066"/>
              <a:gd name="T39" fmla="*/ 711528 h 837615"/>
              <a:gd name="T40" fmla="*/ 117188 w 398066"/>
              <a:gd name="T41" fmla="*/ 744776 h 837615"/>
              <a:gd name="T42" fmla="*/ 157278 w 398066"/>
              <a:gd name="T43" fmla="*/ 850575 h 837615"/>
              <a:gd name="T44" fmla="*/ 218955 w 398066"/>
              <a:gd name="T45" fmla="*/ 877783 h 837615"/>
              <a:gd name="T46" fmla="*/ 249793 w 398066"/>
              <a:gd name="T47" fmla="*/ 868711 h 837615"/>
              <a:gd name="T48" fmla="*/ 234376 w 398066"/>
              <a:gd name="T49" fmla="*/ 790121 h 837615"/>
              <a:gd name="T50" fmla="*/ 197367 w 398066"/>
              <a:gd name="T51" fmla="*/ 711528 h 837615"/>
              <a:gd name="T52" fmla="*/ 162317 w 398066"/>
              <a:gd name="T53" fmla="*/ 634846 h 837615"/>
              <a:gd name="T54" fmla="*/ 123356 w 398066"/>
              <a:gd name="T55" fmla="*/ 560382 h 837615"/>
              <a:gd name="T56" fmla="*/ 138117 w 398066"/>
              <a:gd name="T57" fmla="*/ 524887 h 837615"/>
              <a:gd name="T58" fmla="*/ 166530 w 398066"/>
              <a:gd name="T59" fmla="*/ 527135 h 837615"/>
              <a:gd name="T60" fmla="*/ 196242 w 398066"/>
              <a:gd name="T61" fmla="*/ 496165 h 837615"/>
              <a:gd name="T62" fmla="*/ 206619 w 398066"/>
              <a:gd name="T63" fmla="*/ 463649 h 837615"/>
              <a:gd name="T64" fmla="*/ 252878 w 398066"/>
              <a:gd name="T65" fmla="*/ 490856 h 837615"/>
              <a:gd name="T66" fmla="*/ 333063 w 398066"/>
              <a:gd name="T67" fmla="*/ 536197 h 837615"/>
              <a:gd name="T68" fmla="*/ 378036 w 398066"/>
              <a:gd name="T69" fmla="*/ 554628 h 837615"/>
              <a:gd name="T70" fmla="*/ 418203 w 398066"/>
              <a:gd name="T71" fmla="*/ 555073 h 837615"/>
              <a:gd name="T72" fmla="*/ 422492 w 398066"/>
              <a:gd name="T73" fmla="*/ 524104 h 837615"/>
              <a:gd name="T74" fmla="*/ 416325 w 398066"/>
              <a:gd name="T75" fmla="*/ 475742 h 837615"/>
              <a:gd name="T76" fmla="*/ 416325 w 398066"/>
              <a:gd name="T77" fmla="*/ 418309 h 837615"/>
              <a:gd name="T78" fmla="*/ 425575 w 398066"/>
              <a:gd name="T79" fmla="*/ 354824 h 837615"/>
              <a:gd name="T80" fmla="*/ 369419 w 398066"/>
              <a:gd name="T81" fmla="*/ 311985 h 837615"/>
              <a:gd name="T82" fmla="*/ 320723 w 398066"/>
              <a:gd name="T83" fmla="*/ 375986 h 837615"/>
              <a:gd name="T84" fmla="*/ 286802 w 398066"/>
              <a:gd name="T85" fmla="*/ 397146 h 837615"/>
              <a:gd name="T86" fmla="*/ 234376 w 398066"/>
              <a:gd name="T87" fmla="*/ 379009 h 83761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98066" h="837615">
                <a:moveTo>
                  <a:pt x="219225" y="361666"/>
                </a:moveTo>
                <a:lnTo>
                  <a:pt x="179374" y="306859"/>
                </a:lnTo>
                <a:lnTo>
                  <a:pt x="141342" y="246284"/>
                </a:lnTo>
                <a:lnTo>
                  <a:pt x="98074" y="194362"/>
                </a:lnTo>
                <a:lnTo>
                  <a:pt x="77882" y="116479"/>
                </a:lnTo>
                <a:lnTo>
                  <a:pt x="94561" y="0"/>
                </a:lnTo>
                <a:lnTo>
                  <a:pt x="23171" y="18900"/>
                </a:lnTo>
                <a:lnTo>
                  <a:pt x="22301" y="90166"/>
                </a:lnTo>
                <a:cubicBezTo>
                  <a:pt x="21598" y="108552"/>
                  <a:pt x="20894" y="126939"/>
                  <a:pt x="20191" y="145325"/>
                </a:cubicBezTo>
                <a:lnTo>
                  <a:pt x="20191" y="217438"/>
                </a:lnTo>
                <a:lnTo>
                  <a:pt x="51360" y="282294"/>
                </a:lnTo>
                <a:lnTo>
                  <a:pt x="78065" y="339986"/>
                </a:lnTo>
                <a:lnTo>
                  <a:pt x="103374" y="372459"/>
                </a:lnTo>
                <a:cubicBezTo>
                  <a:pt x="86311" y="376912"/>
                  <a:pt x="83763" y="381365"/>
                  <a:pt x="66700" y="385818"/>
                </a:cubicBezTo>
                <a:cubicBezTo>
                  <a:pt x="56959" y="387440"/>
                  <a:pt x="50494" y="351898"/>
                  <a:pt x="41300" y="353161"/>
                </a:cubicBezTo>
                <a:cubicBezTo>
                  <a:pt x="32106" y="354424"/>
                  <a:pt x="19026" y="387682"/>
                  <a:pt x="11538" y="393396"/>
                </a:cubicBezTo>
                <a:lnTo>
                  <a:pt x="0" y="416472"/>
                </a:lnTo>
                <a:lnTo>
                  <a:pt x="17307" y="531854"/>
                </a:lnTo>
                <a:lnTo>
                  <a:pt x="40383" y="638582"/>
                </a:lnTo>
                <a:lnTo>
                  <a:pt x="66344" y="678965"/>
                </a:lnTo>
                <a:lnTo>
                  <a:pt x="109612" y="710695"/>
                </a:lnTo>
                <a:lnTo>
                  <a:pt x="147111" y="811654"/>
                </a:lnTo>
                <a:lnTo>
                  <a:pt x="204802" y="837615"/>
                </a:lnTo>
                <a:lnTo>
                  <a:pt x="233647" y="828961"/>
                </a:lnTo>
                <a:lnTo>
                  <a:pt x="219225" y="753963"/>
                </a:lnTo>
                <a:lnTo>
                  <a:pt x="184610" y="678965"/>
                </a:lnTo>
                <a:lnTo>
                  <a:pt x="151825" y="605797"/>
                </a:lnTo>
                <a:lnTo>
                  <a:pt x="115382" y="534739"/>
                </a:lnTo>
                <a:cubicBezTo>
                  <a:pt x="121673" y="528514"/>
                  <a:pt x="122899" y="507092"/>
                  <a:pt x="129190" y="500867"/>
                </a:cubicBezTo>
                <a:lnTo>
                  <a:pt x="155765" y="503008"/>
                </a:lnTo>
                <a:lnTo>
                  <a:pt x="183556" y="473460"/>
                </a:lnTo>
                <a:lnTo>
                  <a:pt x="193264" y="442433"/>
                </a:lnTo>
                <a:lnTo>
                  <a:pt x="236532" y="468394"/>
                </a:lnTo>
                <a:lnTo>
                  <a:pt x="311530" y="511662"/>
                </a:lnTo>
                <a:lnTo>
                  <a:pt x="353600" y="529248"/>
                </a:lnTo>
                <a:cubicBezTo>
                  <a:pt x="378789" y="548809"/>
                  <a:pt x="378646" y="532908"/>
                  <a:pt x="391170" y="529672"/>
                </a:cubicBezTo>
                <a:lnTo>
                  <a:pt x="395181" y="500123"/>
                </a:lnTo>
                <a:lnTo>
                  <a:pt x="389413" y="453971"/>
                </a:lnTo>
                <a:lnTo>
                  <a:pt x="389413" y="399165"/>
                </a:lnTo>
                <a:lnTo>
                  <a:pt x="398066" y="338589"/>
                </a:lnTo>
                <a:lnTo>
                  <a:pt x="345538" y="297708"/>
                </a:lnTo>
                <a:lnTo>
                  <a:pt x="299992" y="358781"/>
                </a:lnTo>
                <a:lnTo>
                  <a:pt x="268262" y="378973"/>
                </a:lnTo>
                <a:lnTo>
                  <a:pt x="219225" y="361666"/>
                </a:ln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68">
            <a:extLst>
              <a:ext uri="{FF2B5EF4-FFF2-40B4-BE49-F238E27FC236}">
                <a16:creationId xmlns:a16="http://schemas.microsoft.com/office/drawing/2014/main" id="{CB0FB7D7-35D4-46F7-8FA8-D5CE247FDD94}"/>
              </a:ext>
            </a:extLst>
          </p:cNvPr>
          <p:cNvSpPr>
            <a:spLocks/>
          </p:cNvSpPr>
          <p:nvPr/>
        </p:nvSpPr>
        <p:spPr bwMode="auto">
          <a:xfrm rot="60000">
            <a:off x="4594226" y="2606676"/>
            <a:ext cx="112713" cy="188913"/>
          </a:xfrm>
          <a:custGeom>
            <a:avLst/>
            <a:gdLst>
              <a:gd name="T0" fmla="*/ 32768 w 113014"/>
              <a:gd name="T1" fmla="*/ 196879 h 188795"/>
              <a:gd name="T2" fmla="*/ 94525 w 113014"/>
              <a:gd name="T3" fmla="*/ 164634 h 188795"/>
              <a:gd name="T4" fmla="*/ 82029 w 113014"/>
              <a:gd name="T5" fmla="*/ 129348 h 188795"/>
              <a:gd name="T6" fmla="*/ 79614 w 113014"/>
              <a:gd name="T7" fmla="*/ 102273 h 188795"/>
              <a:gd name="T8" fmla="*/ 65142 w 113014"/>
              <a:gd name="T9" fmla="*/ 81218 h 188795"/>
              <a:gd name="T10" fmla="*/ 41014 w 113014"/>
              <a:gd name="T11" fmla="*/ 45120 h 188795"/>
              <a:gd name="T12" fmla="*/ 21713 w 113014"/>
              <a:gd name="T13" fmla="*/ 0 h 188795"/>
              <a:gd name="T14" fmla="*/ 0 w 113014"/>
              <a:gd name="T15" fmla="*/ 0 h 188795"/>
              <a:gd name="T16" fmla="*/ 0 w 113014"/>
              <a:gd name="T17" fmla="*/ 45120 h 188795"/>
              <a:gd name="T18" fmla="*/ 21713 w 113014"/>
              <a:gd name="T19" fmla="*/ 108289 h 188795"/>
              <a:gd name="T20" fmla="*/ 31365 w 113014"/>
              <a:gd name="T21" fmla="*/ 162434 h 188795"/>
              <a:gd name="T22" fmla="*/ 32768 w 113014"/>
              <a:gd name="T23" fmla="*/ 196879 h 1887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3014" h="188795">
                <a:moveTo>
                  <a:pt x="39180" y="188795"/>
                </a:moveTo>
                <a:lnTo>
                  <a:pt x="113014" y="157874"/>
                </a:lnTo>
                <a:lnTo>
                  <a:pt x="98074" y="124035"/>
                </a:lnTo>
                <a:lnTo>
                  <a:pt x="95189" y="98074"/>
                </a:lnTo>
                <a:lnTo>
                  <a:pt x="77882" y="77882"/>
                </a:lnTo>
                <a:lnTo>
                  <a:pt x="49037" y="43268"/>
                </a:lnTo>
                <a:lnTo>
                  <a:pt x="25960" y="0"/>
                </a:lnTo>
                <a:lnTo>
                  <a:pt x="0" y="0"/>
                </a:lnTo>
                <a:lnTo>
                  <a:pt x="0" y="43268"/>
                </a:lnTo>
                <a:lnTo>
                  <a:pt x="25960" y="103843"/>
                </a:lnTo>
                <a:lnTo>
                  <a:pt x="37499" y="155765"/>
                </a:lnTo>
                <a:cubicBezTo>
                  <a:pt x="38059" y="166775"/>
                  <a:pt x="38620" y="177785"/>
                  <a:pt x="39180" y="188795"/>
                </a:cubicBezTo>
                <a:close/>
              </a:path>
            </a:pathLst>
          </a:custGeom>
          <a:solidFill>
            <a:srgbClr val="00CCFF"/>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70">
            <a:extLst>
              <a:ext uri="{FF2B5EF4-FFF2-40B4-BE49-F238E27FC236}">
                <a16:creationId xmlns:a16="http://schemas.microsoft.com/office/drawing/2014/main" id="{A2987671-5510-408D-9CAF-58DDAD5B71C7}"/>
              </a:ext>
            </a:extLst>
          </p:cNvPr>
          <p:cNvSpPr>
            <a:spLocks/>
          </p:cNvSpPr>
          <p:nvPr/>
        </p:nvSpPr>
        <p:spPr bwMode="auto">
          <a:xfrm rot="60000">
            <a:off x="4084638" y="2682876"/>
            <a:ext cx="57150" cy="157163"/>
          </a:xfrm>
          <a:custGeom>
            <a:avLst/>
            <a:gdLst>
              <a:gd name="T0" fmla="*/ 29151 w 57691"/>
              <a:gd name="T1" fmla="*/ 241464 h 155765"/>
              <a:gd name="T2" fmla="*/ 30689 w 57691"/>
              <a:gd name="T3" fmla="*/ 89235 h 155765"/>
              <a:gd name="T4" fmla="*/ 23013 w 57691"/>
              <a:gd name="T5" fmla="*/ 0 h 155765"/>
              <a:gd name="T6" fmla="*/ 9208 w 57691"/>
              <a:gd name="T7" fmla="*/ 20991 h 155765"/>
              <a:gd name="T8" fmla="*/ 0 w 57691"/>
              <a:gd name="T9" fmla="*/ 94480 h 155765"/>
              <a:gd name="T10" fmla="*/ 1533 w 57691"/>
              <a:gd name="T11" fmla="*/ 183723 h 155765"/>
              <a:gd name="T12" fmla="*/ 6139 w 57691"/>
              <a:gd name="T13" fmla="*/ 246717 h 155765"/>
              <a:gd name="T14" fmla="*/ 16878 w 57691"/>
              <a:gd name="T15" fmla="*/ 283459 h 155765"/>
              <a:gd name="T16" fmla="*/ 29151 w 57691"/>
              <a:gd name="T17" fmla="*/ 241464 h 1557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691" h="155765">
                <a:moveTo>
                  <a:pt x="54806" y="132689"/>
                </a:moveTo>
                <a:cubicBezTo>
                  <a:pt x="55768" y="104805"/>
                  <a:pt x="56729" y="76921"/>
                  <a:pt x="57691" y="49037"/>
                </a:cubicBezTo>
                <a:lnTo>
                  <a:pt x="43268" y="0"/>
                </a:lnTo>
                <a:lnTo>
                  <a:pt x="17307" y="11538"/>
                </a:lnTo>
                <a:lnTo>
                  <a:pt x="0" y="51922"/>
                </a:lnTo>
                <a:lnTo>
                  <a:pt x="2885" y="100959"/>
                </a:lnTo>
                <a:cubicBezTo>
                  <a:pt x="5289" y="112978"/>
                  <a:pt x="6731" y="126440"/>
                  <a:pt x="11538" y="135574"/>
                </a:cubicBezTo>
                <a:cubicBezTo>
                  <a:pt x="16345" y="144708"/>
                  <a:pt x="25000" y="154323"/>
                  <a:pt x="31730" y="155765"/>
                </a:cubicBezTo>
                <a:lnTo>
                  <a:pt x="54806" y="132689"/>
                </a:lnTo>
                <a:close/>
              </a:path>
            </a:pathLst>
          </a:custGeom>
          <a:solidFill>
            <a:srgbClr val="00CCFF"/>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71">
            <a:extLst>
              <a:ext uri="{FF2B5EF4-FFF2-40B4-BE49-F238E27FC236}">
                <a16:creationId xmlns:a16="http://schemas.microsoft.com/office/drawing/2014/main" id="{3D020462-13BD-4F26-9200-1AA34B511462}"/>
              </a:ext>
            </a:extLst>
          </p:cNvPr>
          <p:cNvSpPr>
            <a:spLocks/>
          </p:cNvSpPr>
          <p:nvPr/>
        </p:nvSpPr>
        <p:spPr bwMode="auto">
          <a:xfrm rot="60000">
            <a:off x="3787775" y="2460625"/>
            <a:ext cx="185738" cy="541338"/>
          </a:xfrm>
          <a:custGeom>
            <a:avLst/>
            <a:gdLst>
              <a:gd name="T0" fmla="*/ 163985 w 186089"/>
              <a:gd name="T1" fmla="*/ 510364 h 541822"/>
              <a:gd name="T2" fmla="*/ 116928 w 186089"/>
              <a:gd name="T3" fmla="*/ 488892 h 541822"/>
              <a:gd name="T4" fmla="*/ 91507 w 186089"/>
              <a:gd name="T5" fmla="*/ 450851 h 541822"/>
              <a:gd name="T6" fmla="*/ 81340 w 186089"/>
              <a:gd name="T7" fmla="*/ 399226 h 541822"/>
              <a:gd name="T8" fmla="*/ 55922 w 186089"/>
              <a:gd name="T9" fmla="*/ 331301 h 541822"/>
              <a:gd name="T10" fmla="*/ 38129 w 186089"/>
              <a:gd name="T11" fmla="*/ 279677 h 541822"/>
              <a:gd name="T12" fmla="*/ 12711 w 186089"/>
              <a:gd name="T13" fmla="*/ 225336 h 541822"/>
              <a:gd name="T14" fmla="*/ 0 w 186089"/>
              <a:gd name="T15" fmla="*/ 157408 h 541822"/>
              <a:gd name="T16" fmla="*/ 10167 w 186089"/>
              <a:gd name="T17" fmla="*/ 130238 h 541822"/>
              <a:gd name="T18" fmla="*/ 45755 w 186089"/>
              <a:gd name="T19" fmla="*/ 111217 h 541822"/>
              <a:gd name="T20" fmla="*/ 30502 w 186089"/>
              <a:gd name="T21" fmla="*/ 97633 h 541822"/>
              <a:gd name="T22" fmla="*/ 2550 w 186089"/>
              <a:gd name="T23" fmla="*/ 56877 h 541822"/>
              <a:gd name="T24" fmla="*/ 5397 w 186089"/>
              <a:gd name="T25" fmla="*/ 23210 h 541822"/>
              <a:gd name="T26" fmla="*/ 19167 w 186089"/>
              <a:gd name="T27" fmla="*/ 0 h 541822"/>
              <a:gd name="T28" fmla="*/ 50527 w 186089"/>
              <a:gd name="T29" fmla="*/ 6231 h 541822"/>
              <a:gd name="T30" fmla="*/ 68273 w 186089"/>
              <a:gd name="T31" fmla="*/ 73963 h 541822"/>
              <a:gd name="T32" fmla="*/ 98268 w 186089"/>
              <a:gd name="T33" fmla="*/ 162316 h 541822"/>
              <a:gd name="T34" fmla="*/ 88966 w 186089"/>
              <a:gd name="T35" fmla="*/ 222618 h 541822"/>
              <a:gd name="T36" fmla="*/ 124550 w 186089"/>
              <a:gd name="T37" fmla="*/ 391075 h 541822"/>
              <a:gd name="T38" fmla="*/ 163985 w 186089"/>
              <a:gd name="T39" fmla="*/ 510364 h 5418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6089" h="541822">
                <a:moveTo>
                  <a:pt x="186089" y="541822"/>
                </a:moveTo>
                <a:lnTo>
                  <a:pt x="132689" y="519025"/>
                </a:lnTo>
                <a:lnTo>
                  <a:pt x="103844" y="478642"/>
                </a:lnTo>
                <a:lnTo>
                  <a:pt x="92306" y="423836"/>
                </a:lnTo>
                <a:lnTo>
                  <a:pt x="63460" y="351722"/>
                </a:lnTo>
                <a:lnTo>
                  <a:pt x="43268" y="296916"/>
                </a:lnTo>
                <a:lnTo>
                  <a:pt x="14423" y="239225"/>
                </a:lnTo>
                <a:lnTo>
                  <a:pt x="0" y="167111"/>
                </a:lnTo>
                <a:lnTo>
                  <a:pt x="11538" y="138266"/>
                </a:lnTo>
                <a:lnTo>
                  <a:pt x="51922" y="118074"/>
                </a:lnTo>
                <a:lnTo>
                  <a:pt x="34615" y="103651"/>
                </a:lnTo>
                <a:lnTo>
                  <a:pt x="2885" y="60383"/>
                </a:lnTo>
                <a:lnTo>
                  <a:pt x="6121" y="24642"/>
                </a:lnTo>
                <a:cubicBezTo>
                  <a:pt x="14708" y="19805"/>
                  <a:pt x="13163" y="4837"/>
                  <a:pt x="21750" y="0"/>
                </a:cubicBezTo>
                <a:lnTo>
                  <a:pt x="57339" y="6633"/>
                </a:lnTo>
                <a:cubicBezTo>
                  <a:pt x="61518" y="23842"/>
                  <a:pt x="73296" y="61312"/>
                  <a:pt x="77475" y="78521"/>
                </a:cubicBezTo>
                <a:lnTo>
                  <a:pt x="111515" y="172321"/>
                </a:lnTo>
                <a:lnTo>
                  <a:pt x="100959" y="236340"/>
                </a:lnTo>
                <a:lnTo>
                  <a:pt x="141343" y="415182"/>
                </a:lnTo>
                <a:lnTo>
                  <a:pt x="186089" y="541822"/>
                </a:lnTo>
                <a:close/>
              </a:path>
            </a:pathLst>
          </a:custGeom>
          <a:solidFill>
            <a:srgbClr val="00CCFF"/>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69">
            <a:extLst>
              <a:ext uri="{FF2B5EF4-FFF2-40B4-BE49-F238E27FC236}">
                <a16:creationId xmlns:a16="http://schemas.microsoft.com/office/drawing/2014/main" id="{E9594686-7A89-4D2B-B4A8-4B701D54AC6C}"/>
              </a:ext>
            </a:extLst>
          </p:cNvPr>
          <p:cNvSpPr>
            <a:spLocks/>
          </p:cNvSpPr>
          <p:nvPr/>
        </p:nvSpPr>
        <p:spPr bwMode="auto">
          <a:xfrm rot="60000">
            <a:off x="4462463" y="2427288"/>
            <a:ext cx="169862" cy="139700"/>
          </a:xfrm>
          <a:custGeom>
            <a:avLst/>
            <a:gdLst>
              <a:gd name="T0" fmla="*/ 49209 w 168626"/>
              <a:gd name="T1" fmla="*/ 115970 h 139659"/>
              <a:gd name="T2" fmla="*/ 143322 w 168626"/>
              <a:gd name="T3" fmla="*/ 133622 h 139659"/>
              <a:gd name="T4" fmla="*/ 228014 w 168626"/>
              <a:gd name="T5" fmla="*/ 142440 h 139659"/>
              <a:gd name="T6" fmla="*/ 275063 w 168626"/>
              <a:gd name="T7" fmla="*/ 121845 h 139659"/>
              <a:gd name="T8" fmla="*/ 237435 w 168626"/>
              <a:gd name="T9" fmla="*/ 71842 h 139659"/>
              <a:gd name="T10" fmla="*/ 185672 w 168626"/>
              <a:gd name="T11" fmla="*/ 57137 h 139659"/>
              <a:gd name="T12" fmla="*/ 148179 w 168626"/>
              <a:gd name="T13" fmla="*/ 52643 h 139659"/>
              <a:gd name="T14" fmla="*/ 132227 w 168626"/>
              <a:gd name="T15" fmla="*/ 28352 h 139659"/>
              <a:gd name="T16" fmla="*/ 80018 w 168626"/>
              <a:gd name="T17" fmla="*/ 0 h 139659"/>
              <a:gd name="T18" fmla="*/ 0 w 168626"/>
              <a:gd name="T19" fmla="*/ 64615 h 139659"/>
              <a:gd name="T20" fmla="*/ 49209 w 168626"/>
              <a:gd name="T21" fmla="*/ 115970 h 1396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8626" h="139659">
                <a:moveTo>
                  <a:pt x="30168" y="113698"/>
                </a:moveTo>
                <a:lnTo>
                  <a:pt x="87859" y="131005"/>
                </a:lnTo>
                <a:lnTo>
                  <a:pt x="139781" y="139659"/>
                </a:lnTo>
                <a:lnTo>
                  <a:pt x="168626" y="119467"/>
                </a:lnTo>
                <a:lnTo>
                  <a:pt x="145550" y="70430"/>
                </a:lnTo>
                <a:lnTo>
                  <a:pt x="113820" y="56007"/>
                </a:lnTo>
                <a:lnTo>
                  <a:pt x="90836" y="51635"/>
                </a:lnTo>
                <a:lnTo>
                  <a:pt x="81058" y="27814"/>
                </a:lnTo>
                <a:cubicBezTo>
                  <a:pt x="67971" y="23381"/>
                  <a:pt x="62141" y="4433"/>
                  <a:pt x="49054" y="0"/>
                </a:cubicBezTo>
                <a:cubicBezTo>
                  <a:pt x="48093" y="13461"/>
                  <a:pt x="961" y="49877"/>
                  <a:pt x="0" y="63338"/>
                </a:cubicBezTo>
                <a:lnTo>
                  <a:pt x="30168" y="113698"/>
                </a:lnTo>
                <a:close/>
              </a:path>
            </a:pathLst>
          </a:custGeom>
          <a:solidFill>
            <a:srgbClr val="00CCFF"/>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73">
            <a:extLst>
              <a:ext uri="{FF2B5EF4-FFF2-40B4-BE49-F238E27FC236}">
                <a16:creationId xmlns:a16="http://schemas.microsoft.com/office/drawing/2014/main" id="{960F8E51-9E4F-4E50-B42E-C80C2921214E}"/>
              </a:ext>
            </a:extLst>
          </p:cNvPr>
          <p:cNvSpPr>
            <a:spLocks/>
          </p:cNvSpPr>
          <p:nvPr/>
        </p:nvSpPr>
        <p:spPr bwMode="auto">
          <a:xfrm rot="60000">
            <a:off x="3783013" y="2281238"/>
            <a:ext cx="163512" cy="190500"/>
          </a:xfrm>
          <a:custGeom>
            <a:avLst/>
            <a:gdLst>
              <a:gd name="T0" fmla="*/ 91601 w 164419"/>
              <a:gd name="T1" fmla="*/ 99298 h 190380"/>
              <a:gd name="T2" fmla="*/ 67704 w 164419"/>
              <a:gd name="T3" fmla="*/ 84255 h 190380"/>
              <a:gd name="T4" fmla="*/ 49786 w 164419"/>
              <a:gd name="T5" fmla="*/ 60186 h 190380"/>
              <a:gd name="T6" fmla="*/ 31858 w 164419"/>
              <a:gd name="T7" fmla="*/ 18045 h 190380"/>
              <a:gd name="T8" fmla="*/ 21905 w 164419"/>
              <a:gd name="T9" fmla="*/ 3019 h 190380"/>
              <a:gd name="T10" fmla="*/ 9958 w 164419"/>
              <a:gd name="T11" fmla="*/ 0 h 190380"/>
              <a:gd name="T12" fmla="*/ 0 w 164419"/>
              <a:gd name="T13" fmla="*/ 18045 h 190380"/>
              <a:gd name="T14" fmla="*/ 17921 w 164419"/>
              <a:gd name="T15" fmla="*/ 60186 h 190380"/>
              <a:gd name="T16" fmla="*/ 41817 w 164419"/>
              <a:gd name="T17" fmla="*/ 117355 h 190380"/>
              <a:gd name="T18" fmla="*/ 49786 w 164419"/>
              <a:gd name="T19" fmla="*/ 147447 h 190380"/>
              <a:gd name="T20" fmla="*/ 71687 w 164419"/>
              <a:gd name="T21" fmla="*/ 168511 h 190380"/>
              <a:gd name="T22" fmla="*/ 109521 w 164419"/>
              <a:gd name="T23" fmla="*/ 198602 h 190380"/>
              <a:gd name="T24" fmla="*/ 109521 w 164419"/>
              <a:gd name="T25" fmla="*/ 198602 h 190380"/>
              <a:gd name="T26" fmla="*/ 113503 w 164419"/>
              <a:gd name="T27" fmla="*/ 174531 h 190380"/>
              <a:gd name="T28" fmla="*/ 99567 w 164419"/>
              <a:gd name="T29" fmla="*/ 138420 h 190380"/>
              <a:gd name="T30" fmla="*/ 91601 w 164419"/>
              <a:gd name="T31" fmla="*/ 99298 h 1903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4419" h="190380">
                <a:moveTo>
                  <a:pt x="132689" y="95190"/>
                </a:moveTo>
                <a:lnTo>
                  <a:pt x="98074" y="80767"/>
                </a:lnTo>
                <a:lnTo>
                  <a:pt x="72114" y="57691"/>
                </a:lnTo>
                <a:lnTo>
                  <a:pt x="46153" y="17307"/>
                </a:lnTo>
                <a:lnTo>
                  <a:pt x="31730" y="2885"/>
                </a:lnTo>
                <a:lnTo>
                  <a:pt x="14423" y="0"/>
                </a:lnTo>
                <a:lnTo>
                  <a:pt x="0" y="17307"/>
                </a:lnTo>
                <a:lnTo>
                  <a:pt x="25961" y="57691"/>
                </a:lnTo>
                <a:lnTo>
                  <a:pt x="60575" y="112497"/>
                </a:lnTo>
                <a:lnTo>
                  <a:pt x="72114" y="141343"/>
                </a:lnTo>
                <a:lnTo>
                  <a:pt x="103844" y="161535"/>
                </a:lnTo>
                <a:lnTo>
                  <a:pt x="158650" y="190380"/>
                </a:lnTo>
                <a:lnTo>
                  <a:pt x="164419" y="167304"/>
                </a:lnTo>
                <a:cubicBezTo>
                  <a:pt x="158650" y="152881"/>
                  <a:pt x="149996" y="147112"/>
                  <a:pt x="144227" y="132689"/>
                </a:cubicBezTo>
                <a:lnTo>
                  <a:pt x="132689" y="95190"/>
                </a:lnTo>
                <a:close/>
              </a:path>
            </a:pathLst>
          </a:custGeom>
          <a:solidFill>
            <a:srgbClr val="00CCFF"/>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74">
            <a:extLst>
              <a:ext uri="{FF2B5EF4-FFF2-40B4-BE49-F238E27FC236}">
                <a16:creationId xmlns:a16="http://schemas.microsoft.com/office/drawing/2014/main" id="{27F31450-F20E-4132-9382-D4FFEAC3D093}"/>
              </a:ext>
            </a:extLst>
          </p:cNvPr>
          <p:cNvSpPr>
            <a:spLocks/>
          </p:cNvSpPr>
          <p:nvPr/>
        </p:nvSpPr>
        <p:spPr bwMode="auto">
          <a:xfrm rot="60000">
            <a:off x="4068763" y="2078038"/>
            <a:ext cx="222250" cy="222250"/>
          </a:xfrm>
          <a:custGeom>
            <a:avLst/>
            <a:gdLst>
              <a:gd name="T0" fmla="*/ 231695 w 222110"/>
              <a:gd name="T1" fmla="*/ 231702 h 222110"/>
              <a:gd name="T2" fmla="*/ 135406 w 222110"/>
              <a:gd name="T3" fmla="*/ 162491 h 222110"/>
              <a:gd name="T4" fmla="*/ 45132 w 222110"/>
              <a:gd name="T5" fmla="*/ 39118 h 222110"/>
              <a:gd name="T6" fmla="*/ 21064 w 222110"/>
              <a:gd name="T7" fmla="*/ 0 h 222110"/>
              <a:gd name="T8" fmla="*/ 0 w 222110"/>
              <a:gd name="T9" fmla="*/ 15027 h 222110"/>
              <a:gd name="T10" fmla="*/ 0 w 222110"/>
              <a:gd name="T11" fmla="*/ 15027 h 222110"/>
              <a:gd name="T12" fmla="*/ 15027 w 222110"/>
              <a:gd name="T13" fmla="*/ 60186 h 222110"/>
              <a:gd name="T14" fmla="*/ 24083 w 222110"/>
              <a:gd name="T15" fmla="*/ 108331 h 222110"/>
              <a:gd name="T16" fmla="*/ 30092 w 222110"/>
              <a:gd name="T17" fmla="*/ 135409 h 222110"/>
              <a:gd name="T18" fmla="*/ 60184 w 222110"/>
              <a:gd name="T19" fmla="*/ 171519 h 222110"/>
              <a:gd name="T20" fmla="*/ 102306 w 222110"/>
              <a:gd name="T21" fmla="*/ 186565 h 222110"/>
              <a:gd name="T22" fmla="*/ 123372 w 222110"/>
              <a:gd name="T23" fmla="*/ 198601 h 222110"/>
              <a:gd name="T24" fmla="*/ 156471 w 222110"/>
              <a:gd name="T25" fmla="*/ 210639 h 222110"/>
              <a:gd name="T26" fmla="*/ 231695 w 222110"/>
              <a:gd name="T27" fmla="*/ 231702 h 2221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22110" h="222110">
                <a:moveTo>
                  <a:pt x="222110" y="222110"/>
                </a:moveTo>
                <a:lnTo>
                  <a:pt x="129805" y="155765"/>
                </a:lnTo>
                <a:lnTo>
                  <a:pt x="43268" y="37499"/>
                </a:lnTo>
                <a:lnTo>
                  <a:pt x="20192" y="0"/>
                </a:lnTo>
                <a:lnTo>
                  <a:pt x="0" y="14423"/>
                </a:lnTo>
                <a:lnTo>
                  <a:pt x="14423" y="57691"/>
                </a:lnTo>
                <a:lnTo>
                  <a:pt x="23077" y="103844"/>
                </a:lnTo>
                <a:lnTo>
                  <a:pt x="28846" y="129805"/>
                </a:lnTo>
                <a:lnTo>
                  <a:pt x="57691" y="164419"/>
                </a:lnTo>
                <a:lnTo>
                  <a:pt x="98075" y="178842"/>
                </a:lnTo>
                <a:lnTo>
                  <a:pt x="118267" y="190379"/>
                </a:lnTo>
                <a:lnTo>
                  <a:pt x="149996" y="201918"/>
                </a:lnTo>
                <a:lnTo>
                  <a:pt x="222110" y="222110"/>
                </a:lnTo>
                <a:close/>
              </a:path>
            </a:pathLst>
          </a:custGeom>
          <a:solidFill>
            <a:srgbClr val="00CCFF"/>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75">
            <a:extLst>
              <a:ext uri="{FF2B5EF4-FFF2-40B4-BE49-F238E27FC236}">
                <a16:creationId xmlns:a16="http://schemas.microsoft.com/office/drawing/2014/main" id="{9E290C77-1F08-4355-B16F-5204E68783A5}"/>
              </a:ext>
            </a:extLst>
          </p:cNvPr>
          <p:cNvSpPr>
            <a:spLocks/>
          </p:cNvSpPr>
          <p:nvPr/>
        </p:nvSpPr>
        <p:spPr bwMode="auto">
          <a:xfrm rot="60000">
            <a:off x="4662488" y="2111375"/>
            <a:ext cx="76200" cy="82550"/>
          </a:xfrm>
          <a:custGeom>
            <a:avLst/>
            <a:gdLst>
              <a:gd name="T0" fmla="*/ 33052 w 76748"/>
              <a:gd name="T1" fmla="*/ 2252 h 83735"/>
              <a:gd name="T2" fmla="*/ 13421 w 76748"/>
              <a:gd name="T3" fmla="*/ 35 h 83735"/>
              <a:gd name="T4" fmla="*/ 924 w 76748"/>
              <a:gd name="T5" fmla="*/ 10024 h 83735"/>
              <a:gd name="T6" fmla="*/ 924 w 76748"/>
              <a:gd name="T7" fmla="*/ 22232 h 83735"/>
              <a:gd name="T8" fmla="*/ 4494 w 76748"/>
              <a:gd name="T9" fmla="*/ 30003 h 83735"/>
              <a:gd name="T10" fmla="*/ 20556 w 76748"/>
              <a:gd name="T11" fmla="*/ 32226 h 83735"/>
              <a:gd name="T12" fmla="*/ 43762 w 76748"/>
              <a:gd name="T13" fmla="*/ 24454 h 83735"/>
              <a:gd name="T14" fmla="*/ 47331 w 76748"/>
              <a:gd name="T15" fmla="*/ 11130 h 83735"/>
              <a:gd name="T16" fmla="*/ 33052 w 76748"/>
              <a:gd name="T17" fmla="*/ 2252 h 837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6748" h="83735">
                <a:moveTo>
                  <a:pt x="53417" y="5853"/>
                </a:moveTo>
                <a:cubicBezTo>
                  <a:pt x="45725" y="6814"/>
                  <a:pt x="29379" y="-878"/>
                  <a:pt x="21687" y="83"/>
                </a:cubicBezTo>
                <a:cubicBezTo>
                  <a:pt x="14956" y="8737"/>
                  <a:pt x="4860" y="16429"/>
                  <a:pt x="1495" y="26044"/>
                </a:cubicBezTo>
                <a:cubicBezTo>
                  <a:pt x="-1870" y="35659"/>
                  <a:pt x="1495" y="47197"/>
                  <a:pt x="1495" y="57774"/>
                </a:cubicBezTo>
                <a:lnTo>
                  <a:pt x="7264" y="77966"/>
                </a:lnTo>
                <a:lnTo>
                  <a:pt x="33225" y="83735"/>
                </a:lnTo>
                <a:lnTo>
                  <a:pt x="70724" y="63543"/>
                </a:lnTo>
                <a:cubicBezTo>
                  <a:pt x="68801" y="54889"/>
                  <a:pt x="78416" y="37583"/>
                  <a:pt x="76493" y="28929"/>
                </a:cubicBezTo>
                <a:lnTo>
                  <a:pt x="53417" y="5853"/>
                </a:lnTo>
                <a:close/>
              </a:path>
            </a:pathLst>
          </a:custGeom>
          <a:solidFill>
            <a:srgbClr val="00CCFF"/>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76">
            <a:extLst>
              <a:ext uri="{FF2B5EF4-FFF2-40B4-BE49-F238E27FC236}">
                <a16:creationId xmlns:a16="http://schemas.microsoft.com/office/drawing/2014/main" id="{A3D0F177-E346-4DA3-93A8-19F28A5FF219}"/>
              </a:ext>
            </a:extLst>
          </p:cNvPr>
          <p:cNvSpPr>
            <a:spLocks/>
          </p:cNvSpPr>
          <p:nvPr/>
        </p:nvSpPr>
        <p:spPr bwMode="auto">
          <a:xfrm rot="60000">
            <a:off x="4525964" y="1824039"/>
            <a:ext cx="230187" cy="268287"/>
          </a:xfrm>
          <a:custGeom>
            <a:avLst/>
            <a:gdLst>
              <a:gd name="T0" fmla="*/ 163425 w 230764"/>
              <a:gd name="T1" fmla="*/ 224248 h 268505"/>
              <a:gd name="T2" fmla="*/ 190257 w 230764"/>
              <a:gd name="T3" fmla="*/ 183271 h 268505"/>
              <a:gd name="T4" fmla="*/ 195134 w 230764"/>
              <a:gd name="T5" fmla="*/ 134096 h 268505"/>
              <a:gd name="T6" fmla="*/ 192693 w 230764"/>
              <a:gd name="T7" fmla="*/ 90385 h 268505"/>
              <a:gd name="T8" fmla="*/ 168305 w 230764"/>
              <a:gd name="T9" fmla="*/ 65796 h 268505"/>
              <a:gd name="T10" fmla="*/ 131715 w 230764"/>
              <a:gd name="T11" fmla="*/ 49405 h 268505"/>
              <a:gd name="T12" fmla="*/ 102105 w 230764"/>
              <a:gd name="T13" fmla="*/ 38441 h 268505"/>
              <a:gd name="T14" fmla="*/ 56562 w 230764"/>
              <a:gd name="T15" fmla="*/ 241 h 268505"/>
              <a:gd name="T16" fmla="*/ 19121 w 230764"/>
              <a:gd name="T17" fmla="*/ 4496 h 268505"/>
              <a:gd name="T18" fmla="*/ 9477 w 230764"/>
              <a:gd name="T19" fmla="*/ 45208 h 268505"/>
              <a:gd name="T20" fmla="*/ 4880 w 230764"/>
              <a:gd name="T21" fmla="*/ 87651 h 268505"/>
              <a:gd name="T22" fmla="*/ 2442 w 230764"/>
              <a:gd name="T23" fmla="*/ 120436 h 268505"/>
              <a:gd name="T24" fmla="*/ 0 w 230764"/>
              <a:gd name="T25" fmla="*/ 150488 h 268505"/>
              <a:gd name="T26" fmla="*/ 2442 w 230764"/>
              <a:gd name="T27" fmla="*/ 194198 h 268505"/>
              <a:gd name="T28" fmla="*/ 46346 w 230764"/>
              <a:gd name="T29" fmla="*/ 246105 h 268505"/>
              <a:gd name="T30" fmla="*/ 90250 w 230764"/>
              <a:gd name="T31" fmla="*/ 251569 h 268505"/>
              <a:gd name="T32" fmla="*/ 124398 w 230764"/>
              <a:gd name="T33" fmla="*/ 254299 h 268505"/>
              <a:gd name="T34" fmla="*/ 163425 w 230764"/>
              <a:gd name="T35" fmla="*/ 224248 h 26850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0764" h="268505">
                <a:moveTo>
                  <a:pt x="193265" y="236775"/>
                </a:moveTo>
                <a:lnTo>
                  <a:pt x="224995" y="193507"/>
                </a:lnTo>
                <a:lnTo>
                  <a:pt x="230764" y="141585"/>
                </a:lnTo>
                <a:lnTo>
                  <a:pt x="227879" y="95433"/>
                </a:lnTo>
                <a:lnTo>
                  <a:pt x="199034" y="69472"/>
                </a:lnTo>
                <a:lnTo>
                  <a:pt x="155766" y="52164"/>
                </a:lnTo>
                <a:cubicBezTo>
                  <a:pt x="141924" y="45366"/>
                  <a:pt x="135559" y="49243"/>
                  <a:pt x="120746" y="40589"/>
                </a:cubicBezTo>
                <a:cubicBezTo>
                  <a:pt x="105933" y="31935"/>
                  <a:pt x="81259" y="1052"/>
                  <a:pt x="66888" y="241"/>
                </a:cubicBezTo>
                <a:cubicBezTo>
                  <a:pt x="50542" y="14667"/>
                  <a:pt x="38959" y="-9662"/>
                  <a:pt x="22613" y="4764"/>
                </a:cubicBezTo>
                <a:cubicBezTo>
                  <a:pt x="21193" y="19881"/>
                  <a:pt x="12628" y="32617"/>
                  <a:pt x="11208" y="47734"/>
                </a:cubicBezTo>
                <a:lnTo>
                  <a:pt x="5769" y="92548"/>
                </a:lnTo>
                <a:lnTo>
                  <a:pt x="2885" y="127163"/>
                </a:lnTo>
                <a:lnTo>
                  <a:pt x="0" y="158893"/>
                </a:lnTo>
                <a:lnTo>
                  <a:pt x="2885" y="205045"/>
                </a:lnTo>
                <a:lnTo>
                  <a:pt x="54807" y="259852"/>
                </a:lnTo>
                <a:lnTo>
                  <a:pt x="106728" y="265621"/>
                </a:lnTo>
                <a:lnTo>
                  <a:pt x="147112" y="268505"/>
                </a:lnTo>
                <a:lnTo>
                  <a:pt x="193265" y="236775"/>
                </a:lnTo>
                <a:close/>
              </a:path>
            </a:pathLst>
          </a:custGeom>
          <a:solidFill>
            <a:srgbClr val="00CCFF"/>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77">
            <a:extLst>
              <a:ext uri="{FF2B5EF4-FFF2-40B4-BE49-F238E27FC236}">
                <a16:creationId xmlns:a16="http://schemas.microsoft.com/office/drawing/2014/main" id="{95ADD842-F652-4835-AC6F-2833278EC0E8}"/>
              </a:ext>
            </a:extLst>
          </p:cNvPr>
          <p:cNvSpPr>
            <a:spLocks/>
          </p:cNvSpPr>
          <p:nvPr/>
        </p:nvSpPr>
        <p:spPr bwMode="auto">
          <a:xfrm rot="60000">
            <a:off x="3619500" y="1838326"/>
            <a:ext cx="452438" cy="474663"/>
          </a:xfrm>
          <a:custGeom>
            <a:avLst/>
            <a:gdLst>
              <a:gd name="T0" fmla="*/ 460780 w 452313"/>
              <a:gd name="T1" fmla="*/ 496925 h 473889"/>
              <a:gd name="T2" fmla="*/ 398284 w 452313"/>
              <a:gd name="T3" fmla="*/ 515367 h 473889"/>
              <a:gd name="T4" fmla="*/ 363330 w 452313"/>
              <a:gd name="T5" fmla="*/ 528679 h 473889"/>
              <a:gd name="T6" fmla="*/ 316005 w 452313"/>
              <a:gd name="T7" fmla="*/ 518584 h 473889"/>
              <a:gd name="T8" fmla="*/ 257235 w 452313"/>
              <a:gd name="T9" fmla="*/ 496058 h 473889"/>
              <a:gd name="T10" fmla="*/ 183769 w 452313"/>
              <a:gd name="T11" fmla="*/ 447790 h 473889"/>
              <a:gd name="T12" fmla="*/ 104435 w 452313"/>
              <a:gd name="T13" fmla="*/ 357684 h 473889"/>
              <a:gd name="T14" fmla="*/ 63267 w 452313"/>
              <a:gd name="T15" fmla="*/ 286886 h 473889"/>
              <a:gd name="T16" fmla="*/ 42740 w 452313"/>
              <a:gd name="T17" fmla="*/ 235400 h 473889"/>
              <a:gd name="T18" fmla="*/ 17572 w 452313"/>
              <a:gd name="T19" fmla="*/ 138715 h 473889"/>
              <a:gd name="T20" fmla="*/ 0 w 452313"/>
              <a:gd name="T21" fmla="*/ 0 h 473889"/>
              <a:gd name="T22" fmla="*/ 48576 w 452313"/>
              <a:gd name="T23" fmla="*/ 61624 h 473889"/>
              <a:gd name="T24" fmla="*/ 80910 w 452313"/>
              <a:gd name="T25" fmla="*/ 19788 h 473889"/>
              <a:gd name="T26" fmla="*/ 80910 w 452313"/>
              <a:gd name="T27" fmla="*/ 77713 h 473889"/>
              <a:gd name="T28" fmla="*/ 80910 w 452313"/>
              <a:gd name="T29" fmla="*/ 132422 h 473889"/>
              <a:gd name="T30" fmla="*/ 104435 w 452313"/>
              <a:gd name="T31" fmla="*/ 235400 h 473889"/>
              <a:gd name="T32" fmla="*/ 174958 w 452313"/>
              <a:gd name="T33" fmla="*/ 364121 h 473889"/>
              <a:gd name="T34" fmla="*/ 260177 w 452313"/>
              <a:gd name="T35" fmla="*/ 447790 h 473889"/>
              <a:gd name="T36" fmla="*/ 368898 w 452313"/>
              <a:gd name="T37" fmla="*/ 473531 h 473889"/>
              <a:gd name="T38" fmla="*/ 446089 w 452313"/>
              <a:gd name="T39" fmla="*/ 451005 h 473889"/>
              <a:gd name="T40" fmla="*/ 460780 w 452313"/>
              <a:gd name="T41" fmla="*/ 496925 h 47388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52313" h="473889">
                <a:moveTo>
                  <a:pt x="452313" y="445427"/>
                </a:moveTo>
                <a:lnTo>
                  <a:pt x="390964" y="461959"/>
                </a:lnTo>
                <a:cubicBezTo>
                  <a:pt x="378682" y="462558"/>
                  <a:pt x="368934" y="473290"/>
                  <a:pt x="356652" y="473889"/>
                </a:cubicBezTo>
                <a:lnTo>
                  <a:pt x="310197" y="464843"/>
                </a:lnTo>
                <a:lnTo>
                  <a:pt x="252506" y="444652"/>
                </a:lnTo>
                <a:lnTo>
                  <a:pt x="180392" y="401384"/>
                </a:lnTo>
                <a:lnTo>
                  <a:pt x="102510" y="320616"/>
                </a:lnTo>
                <a:lnTo>
                  <a:pt x="62126" y="257156"/>
                </a:lnTo>
                <a:lnTo>
                  <a:pt x="41934" y="211004"/>
                </a:lnTo>
                <a:cubicBezTo>
                  <a:pt x="36234" y="181272"/>
                  <a:pt x="22936" y="154073"/>
                  <a:pt x="17236" y="124341"/>
                </a:cubicBezTo>
                <a:lnTo>
                  <a:pt x="0" y="0"/>
                </a:lnTo>
                <a:lnTo>
                  <a:pt x="47703" y="55238"/>
                </a:lnTo>
                <a:lnTo>
                  <a:pt x="79433" y="17739"/>
                </a:lnTo>
                <a:lnTo>
                  <a:pt x="79433" y="69661"/>
                </a:lnTo>
                <a:lnTo>
                  <a:pt x="79433" y="118698"/>
                </a:lnTo>
                <a:lnTo>
                  <a:pt x="102510" y="211004"/>
                </a:lnTo>
                <a:lnTo>
                  <a:pt x="171739" y="326385"/>
                </a:lnTo>
                <a:lnTo>
                  <a:pt x="255390" y="401384"/>
                </a:lnTo>
                <a:lnTo>
                  <a:pt x="362118" y="424460"/>
                </a:lnTo>
                <a:cubicBezTo>
                  <a:pt x="370772" y="422537"/>
                  <a:pt x="429238" y="406191"/>
                  <a:pt x="437892" y="404268"/>
                </a:cubicBezTo>
                <a:lnTo>
                  <a:pt x="452313" y="445427"/>
                </a:lnTo>
                <a:close/>
              </a:path>
            </a:pathLst>
          </a:custGeom>
          <a:solidFill>
            <a:srgbClr val="00CCFF"/>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78">
            <a:extLst>
              <a:ext uri="{FF2B5EF4-FFF2-40B4-BE49-F238E27FC236}">
                <a16:creationId xmlns:a16="http://schemas.microsoft.com/office/drawing/2014/main" id="{7390A628-74B4-40FD-A6DC-CA4B37F711FA}"/>
              </a:ext>
            </a:extLst>
          </p:cNvPr>
          <p:cNvSpPr>
            <a:spLocks/>
          </p:cNvSpPr>
          <p:nvPr/>
        </p:nvSpPr>
        <p:spPr bwMode="auto">
          <a:xfrm rot="60000">
            <a:off x="3929063" y="1819276"/>
            <a:ext cx="469900" cy="155575"/>
          </a:xfrm>
          <a:custGeom>
            <a:avLst/>
            <a:gdLst>
              <a:gd name="T0" fmla="*/ 41577 w 470180"/>
              <a:gd name="T1" fmla="*/ 143482 h 155766"/>
              <a:gd name="T2" fmla="*/ 94243 w 470180"/>
              <a:gd name="T3" fmla="*/ 103626 h 155766"/>
              <a:gd name="T4" fmla="*/ 141362 w 470180"/>
              <a:gd name="T5" fmla="*/ 95656 h 155766"/>
              <a:gd name="T6" fmla="*/ 171851 w 470180"/>
              <a:gd name="T7" fmla="*/ 79713 h 155766"/>
              <a:gd name="T8" fmla="*/ 185708 w 470180"/>
              <a:gd name="T9" fmla="*/ 55798 h 155766"/>
              <a:gd name="T10" fmla="*/ 213429 w 470180"/>
              <a:gd name="T11" fmla="*/ 45169 h 155766"/>
              <a:gd name="T12" fmla="*/ 260549 w 470180"/>
              <a:gd name="T13" fmla="*/ 53142 h 155766"/>
              <a:gd name="T14" fmla="*/ 327070 w 470180"/>
              <a:gd name="T15" fmla="*/ 108941 h 155766"/>
              <a:gd name="T16" fmla="*/ 357560 w 470180"/>
              <a:gd name="T17" fmla="*/ 116912 h 155766"/>
              <a:gd name="T18" fmla="*/ 418541 w 470180"/>
              <a:gd name="T19" fmla="*/ 98312 h 155766"/>
              <a:gd name="T20" fmla="*/ 451799 w 470180"/>
              <a:gd name="T21" fmla="*/ 58456 h 155766"/>
              <a:gd name="T22" fmla="*/ 446257 w 470180"/>
              <a:gd name="T23" fmla="*/ 18600 h 155766"/>
              <a:gd name="T24" fmla="*/ 218970 w 470180"/>
              <a:gd name="T25" fmla="*/ 0 h 155766"/>
              <a:gd name="T26" fmla="*/ 72068 w 470180"/>
              <a:gd name="T27" fmla="*/ 45169 h 155766"/>
              <a:gd name="T28" fmla="*/ 0 w 470180"/>
              <a:gd name="T29" fmla="*/ 63769 h 155766"/>
              <a:gd name="T30" fmla="*/ 41577 w 470180"/>
              <a:gd name="T31" fmla="*/ 143482 h 155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70180" h="155766">
                <a:moveTo>
                  <a:pt x="43268" y="155766"/>
                </a:moveTo>
                <a:lnTo>
                  <a:pt x="98074" y="112497"/>
                </a:lnTo>
                <a:lnTo>
                  <a:pt x="147112" y="103844"/>
                </a:lnTo>
                <a:lnTo>
                  <a:pt x="178842" y="86537"/>
                </a:lnTo>
                <a:lnTo>
                  <a:pt x="193264" y="60576"/>
                </a:lnTo>
                <a:lnTo>
                  <a:pt x="222110" y="49037"/>
                </a:lnTo>
                <a:lnTo>
                  <a:pt x="271147" y="57691"/>
                </a:lnTo>
                <a:lnTo>
                  <a:pt x="340376" y="118267"/>
                </a:lnTo>
                <a:lnTo>
                  <a:pt x="372106" y="126920"/>
                </a:lnTo>
                <a:lnTo>
                  <a:pt x="435566" y="106728"/>
                </a:lnTo>
                <a:lnTo>
                  <a:pt x="470180" y="63460"/>
                </a:lnTo>
                <a:lnTo>
                  <a:pt x="464411" y="20192"/>
                </a:lnTo>
                <a:lnTo>
                  <a:pt x="227879" y="0"/>
                </a:lnTo>
                <a:lnTo>
                  <a:pt x="74998" y="49037"/>
                </a:lnTo>
                <a:lnTo>
                  <a:pt x="0" y="69229"/>
                </a:lnTo>
                <a:lnTo>
                  <a:pt x="43268" y="155766"/>
                </a:lnTo>
                <a:close/>
              </a:path>
            </a:pathLst>
          </a:custGeom>
          <a:solidFill>
            <a:srgbClr val="00CCFF"/>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1047">
            <a:extLst>
              <a:ext uri="{FF2B5EF4-FFF2-40B4-BE49-F238E27FC236}">
                <a16:creationId xmlns:a16="http://schemas.microsoft.com/office/drawing/2014/main" id="{FBAFE8CF-6D43-4C48-ABBD-D3637BE68B1B}"/>
              </a:ext>
            </a:extLst>
          </p:cNvPr>
          <p:cNvSpPr>
            <a:spLocks/>
          </p:cNvSpPr>
          <p:nvPr/>
        </p:nvSpPr>
        <p:spPr bwMode="auto">
          <a:xfrm rot="60000">
            <a:off x="7205664" y="5292726"/>
            <a:ext cx="219075" cy="849313"/>
          </a:xfrm>
          <a:custGeom>
            <a:avLst/>
            <a:gdLst>
              <a:gd name="T0" fmla="*/ 102452 w 218600"/>
              <a:gd name="T1" fmla="*/ 0 h 848902"/>
              <a:gd name="T2" fmla="*/ 0 w 218600"/>
              <a:gd name="T3" fmla="*/ 28542 h 848902"/>
              <a:gd name="T4" fmla="*/ 23685 w 218600"/>
              <a:gd name="T5" fmla="*/ 83632 h 848902"/>
              <a:gd name="T6" fmla="*/ 44616 w 218600"/>
              <a:gd name="T7" fmla="*/ 133819 h 848902"/>
              <a:gd name="T8" fmla="*/ 84370 w 218600"/>
              <a:gd name="T9" fmla="*/ 150034 h 848902"/>
              <a:gd name="T10" fmla="*/ 121182 w 218600"/>
              <a:gd name="T11" fmla="*/ 194332 h 848902"/>
              <a:gd name="T12" fmla="*/ 138255 w 218600"/>
              <a:gd name="T13" fmla="*/ 239594 h 848902"/>
              <a:gd name="T14" fmla="*/ 151474 w 218600"/>
              <a:gd name="T15" fmla="*/ 281902 h 848902"/>
              <a:gd name="T16" fmla="*/ 157536 w 218600"/>
              <a:gd name="T17" fmla="*/ 306994 h 848902"/>
              <a:gd name="T18" fmla="*/ 154779 w 218600"/>
              <a:gd name="T19" fmla="*/ 341434 h 848902"/>
              <a:gd name="T20" fmla="*/ 147621 w 218600"/>
              <a:gd name="T21" fmla="*/ 379314 h 848902"/>
              <a:gd name="T22" fmla="*/ 115120 w 218600"/>
              <a:gd name="T23" fmla="*/ 413263 h 848902"/>
              <a:gd name="T24" fmla="*/ 72711 w 218600"/>
              <a:gd name="T25" fmla="*/ 450161 h 848902"/>
              <a:gd name="T26" fmla="*/ 39660 w 218600"/>
              <a:gd name="T27" fmla="*/ 500345 h 848902"/>
              <a:gd name="T28" fmla="*/ 49025 w 218600"/>
              <a:gd name="T29" fmla="*/ 596279 h 848902"/>
              <a:gd name="T30" fmla="*/ 62796 w 218600"/>
              <a:gd name="T31" fmla="*/ 718876 h 848902"/>
              <a:gd name="T32" fmla="*/ 73259 w 218600"/>
              <a:gd name="T33" fmla="*/ 770932 h 848902"/>
              <a:gd name="T34" fmla="*/ 55081 w 218600"/>
              <a:gd name="T35" fmla="*/ 840301 h 848902"/>
              <a:gd name="T36" fmla="*/ 106863 w 218600"/>
              <a:gd name="T37" fmla="*/ 861554 h 848902"/>
              <a:gd name="T38" fmla="*/ 138255 w 218600"/>
              <a:gd name="T39" fmla="*/ 869817 h 848902"/>
              <a:gd name="T40" fmla="*/ 144866 w 218600"/>
              <a:gd name="T41" fmla="*/ 726655 h 848902"/>
              <a:gd name="T42" fmla="*/ 138256 w 218600"/>
              <a:gd name="T43" fmla="*/ 668600 h 848902"/>
              <a:gd name="T44" fmla="*/ 121732 w 218600"/>
              <a:gd name="T45" fmla="*/ 630228 h 848902"/>
              <a:gd name="T46" fmla="*/ 114023 w 218600"/>
              <a:gd name="T47" fmla="*/ 587423 h 848902"/>
              <a:gd name="T48" fmla="*/ 122831 w 218600"/>
              <a:gd name="T49" fmla="*/ 542158 h 848902"/>
              <a:gd name="T50" fmla="*/ 144866 w 218600"/>
              <a:gd name="T51" fmla="*/ 494439 h 848902"/>
              <a:gd name="T52" fmla="*/ 194442 w 218600"/>
              <a:gd name="T53" fmla="*/ 454097 h 848902"/>
              <a:gd name="T54" fmla="*/ 241806 w 218600"/>
              <a:gd name="T55" fmla="*/ 399488 h 848902"/>
              <a:gd name="T56" fmla="*/ 252826 w 218600"/>
              <a:gd name="T57" fmla="*/ 342512 h 848902"/>
              <a:gd name="T58" fmla="*/ 246223 w 218600"/>
              <a:gd name="T59" fmla="*/ 245497 h 848902"/>
              <a:gd name="T60" fmla="*/ 203256 w 218600"/>
              <a:gd name="T61" fmla="*/ 137756 h 848902"/>
              <a:gd name="T62" fmla="*/ 179572 w 218600"/>
              <a:gd name="T63" fmla="*/ 136279 h 848902"/>
              <a:gd name="T64" fmla="*/ 155973 w 218600"/>
              <a:gd name="T65" fmla="*/ 113136 h 848902"/>
              <a:gd name="T66" fmla="*/ 129442 w 218600"/>
              <a:gd name="T67" fmla="*/ 73303 h 848902"/>
              <a:gd name="T68" fmla="*/ 102452 w 218600"/>
              <a:gd name="T69" fmla="*/ 0 h 84890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8600" h="848902">
                <a:moveTo>
                  <a:pt x="88584" y="0"/>
                </a:moveTo>
                <a:lnTo>
                  <a:pt x="0" y="27622"/>
                </a:lnTo>
                <a:lnTo>
                  <a:pt x="20479" y="80963"/>
                </a:lnTo>
                <a:lnTo>
                  <a:pt x="38577" y="129540"/>
                </a:lnTo>
                <a:cubicBezTo>
                  <a:pt x="50033" y="141123"/>
                  <a:pt x="61490" y="133656"/>
                  <a:pt x="72946" y="145239"/>
                </a:cubicBezTo>
                <a:lnTo>
                  <a:pt x="104776" y="188119"/>
                </a:lnTo>
                <a:cubicBezTo>
                  <a:pt x="104141" y="206693"/>
                  <a:pt x="120174" y="213359"/>
                  <a:pt x="119539" y="231933"/>
                </a:cubicBezTo>
                <a:lnTo>
                  <a:pt x="130969" y="272891"/>
                </a:lnTo>
                <a:lnTo>
                  <a:pt x="136209" y="297180"/>
                </a:lnTo>
                <a:cubicBezTo>
                  <a:pt x="136209" y="307499"/>
                  <a:pt x="133826" y="320199"/>
                  <a:pt x="133826" y="330518"/>
                </a:cubicBezTo>
                <a:lnTo>
                  <a:pt x="127636" y="367188"/>
                </a:lnTo>
                <a:lnTo>
                  <a:pt x="99537" y="400050"/>
                </a:lnTo>
                <a:lnTo>
                  <a:pt x="62866" y="435768"/>
                </a:lnTo>
                <a:lnTo>
                  <a:pt x="34291" y="484347"/>
                </a:lnTo>
                <a:lnTo>
                  <a:pt x="42387" y="577215"/>
                </a:lnTo>
                <a:cubicBezTo>
                  <a:pt x="48737" y="619155"/>
                  <a:pt x="47944" y="653950"/>
                  <a:pt x="54294" y="695890"/>
                </a:cubicBezTo>
                <a:cubicBezTo>
                  <a:pt x="54135" y="712688"/>
                  <a:pt x="63502" y="729485"/>
                  <a:pt x="63343" y="746283"/>
                </a:cubicBezTo>
                <a:cubicBezTo>
                  <a:pt x="63660" y="778986"/>
                  <a:pt x="47308" y="780732"/>
                  <a:pt x="47625" y="813435"/>
                </a:cubicBezTo>
                <a:cubicBezTo>
                  <a:pt x="48101" y="831230"/>
                  <a:pt x="65725" y="823685"/>
                  <a:pt x="92395" y="834004"/>
                </a:cubicBezTo>
                <a:cubicBezTo>
                  <a:pt x="119065" y="844323"/>
                  <a:pt x="90647" y="857027"/>
                  <a:pt x="119539" y="842010"/>
                </a:cubicBezTo>
                <a:lnTo>
                  <a:pt x="125255" y="703422"/>
                </a:lnTo>
                <a:lnTo>
                  <a:pt x="119540" y="647223"/>
                </a:lnTo>
                <a:cubicBezTo>
                  <a:pt x="104697" y="621347"/>
                  <a:pt x="98426" y="615633"/>
                  <a:pt x="105252" y="610077"/>
                </a:cubicBezTo>
                <a:lnTo>
                  <a:pt x="98585" y="568643"/>
                </a:lnTo>
                <a:cubicBezTo>
                  <a:pt x="107475" y="554038"/>
                  <a:pt x="98584" y="533082"/>
                  <a:pt x="106204" y="524827"/>
                </a:cubicBezTo>
                <a:lnTo>
                  <a:pt x="125255" y="478631"/>
                </a:lnTo>
                <a:lnTo>
                  <a:pt x="168117" y="439579"/>
                </a:lnTo>
                <a:lnTo>
                  <a:pt x="209075" y="386715"/>
                </a:lnTo>
                <a:cubicBezTo>
                  <a:pt x="209075" y="354043"/>
                  <a:pt x="218600" y="364232"/>
                  <a:pt x="218600" y="331560"/>
                </a:cubicBezTo>
                <a:lnTo>
                  <a:pt x="212885" y="237648"/>
                </a:lnTo>
                <a:lnTo>
                  <a:pt x="175738" y="133350"/>
                </a:lnTo>
                <a:cubicBezTo>
                  <a:pt x="161768" y="119380"/>
                  <a:pt x="169230" y="145892"/>
                  <a:pt x="155260" y="131922"/>
                </a:cubicBezTo>
                <a:cubicBezTo>
                  <a:pt x="146066" y="126363"/>
                  <a:pt x="142082" y="119680"/>
                  <a:pt x="134859" y="109520"/>
                </a:cubicBezTo>
                <a:cubicBezTo>
                  <a:pt x="127636" y="99360"/>
                  <a:pt x="119234" y="87628"/>
                  <a:pt x="111919" y="70962"/>
                </a:cubicBezTo>
                <a:lnTo>
                  <a:pt x="88584" y="0"/>
                </a:lnTo>
                <a:close/>
              </a:path>
            </a:pathLst>
          </a:custGeom>
          <a:solidFill>
            <a:srgbClr val="FF66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33">
            <a:extLst>
              <a:ext uri="{FF2B5EF4-FFF2-40B4-BE49-F238E27FC236}">
                <a16:creationId xmlns:a16="http://schemas.microsoft.com/office/drawing/2014/main" id="{BB969315-00A4-46AE-B52D-2CBCDEEC8A66}"/>
              </a:ext>
            </a:extLst>
          </p:cNvPr>
          <p:cNvSpPr>
            <a:spLocks/>
          </p:cNvSpPr>
          <p:nvPr/>
        </p:nvSpPr>
        <p:spPr bwMode="auto">
          <a:xfrm rot="60000">
            <a:off x="6613526" y="5705476"/>
            <a:ext cx="112713" cy="74613"/>
          </a:xfrm>
          <a:custGeom>
            <a:avLst/>
            <a:gdLst>
              <a:gd name="T0" fmla="*/ 101696 w 111867"/>
              <a:gd name="T1" fmla="*/ 0 h 73819"/>
              <a:gd name="T2" fmla="*/ 7012 w 111867"/>
              <a:gd name="T3" fmla="*/ 9750 h 73819"/>
              <a:gd name="T4" fmla="*/ 7012 w 111867"/>
              <a:gd name="T5" fmla="*/ 24386 h 73819"/>
              <a:gd name="T6" fmla="*/ 18843 w 111867"/>
              <a:gd name="T7" fmla="*/ 68275 h 73819"/>
              <a:gd name="T8" fmla="*/ 42519 w 111867"/>
              <a:gd name="T9" fmla="*/ 107300 h 73819"/>
              <a:gd name="T10" fmla="*/ 113528 w 111867"/>
              <a:gd name="T11" fmla="*/ 151185 h 73819"/>
              <a:gd name="T12" fmla="*/ 184535 w 111867"/>
              <a:gd name="T13" fmla="*/ 117050 h 73819"/>
              <a:gd name="T14" fmla="*/ 141141 w 111867"/>
              <a:gd name="T15" fmla="*/ 53647 h 73819"/>
              <a:gd name="T16" fmla="*/ 101696 w 111867"/>
              <a:gd name="T17" fmla="*/ 0 h 738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1867" h="73819">
                <a:moveTo>
                  <a:pt x="61383" y="0"/>
                </a:moveTo>
                <a:cubicBezTo>
                  <a:pt x="42333" y="1588"/>
                  <a:pt x="13758" y="2779"/>
                  <a:pt x="4233" y="4763"/>
                </a:cubicBezTo>
                <a:cubicBezTo>
                  <a:pt x="-5292" y="6748"/>
                  <a:pt x="4233" y="9526"/>
                  <a:pt x="4233" y="11907"/>
                </a:cubicBezTo>
                <a:lnTo>
                  <a:pt x="11377" y="33338"/>
                </a:lnTo>
                <a:lnTo>
                  <a:pt x="25665" y="52388"/>
                </a:lnTo>
                <a:cubicBezTo>
                  <a:pt x="34396" y="54769"/>
                  <a:pt x="59796" y="71438"/>
                  <a:pt x="68527" y="73819"/>
                </a:cubicBezTo>
                <a:cubicBezTo>
                  <a:pt x="85196" y="73026"/>
                  <a:pt x="94721" y="57945"/>
                  <a:pt x="111390" y="57152"/>
                </a:cubicBezTo>
                <a:cubicBezTo>
                  <a:pt x="115359" y="51596"/>
                  <a:pt x="93530" y="35720"/>
                  <a:pt x="85196" y="26195"/>
                </a:cubicBezTo>
                <a:cubicBezTo>
                  <a:pt x="76862" y="16670"/>
                  <a:pt x="71305" y="4366"/>
                  <a:pt x="61383" y="0"/>
                </a:cubicBezTo>
                <a:close/>
              </a:path>
            </a:pathLst>
          </a:custGeom>
          <a:solidFill>
            <a:srgbClr val="6699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56">
            <a:extLst>
              <a:ext uri="{FF2B5EF4-FFF2-40B4-BE49-F238E27FC236}">
                <a16:creationId xmlns:a16="http://schemas.microsoft.com/office/drawing/2014/main" id="{CF8F140C-B2F4-41E3-9D3B-0B38E74792ED}"/>
              </a:ext>
            </a:extLst>
          </p:cNvPr>
          <p:cNvSpPr>
            <a:spLocks/>
          </p:cNvSpPr>
          <p:nvPr/>
        </p:nvSpPr>
        <p:spPr bwMode="auto">
          <a:xfrm rot="60000">
            <a:off x="6159500" y="5937250"/>
            <a:ext cx="196850" cy="230188"/>
          </a:xfrm>
          <a:custGeom>
            <a:avLst/>
            <a:gdLst>
              <a:gd name="T0" fmla="*/ 26672 w 196343"/>
              <a:gd name="T1" fmla="*/ 0 h 230002"/>
              <a:gd name="T2" fmla="*/ 0 w 196343"/>
              <a:gd name="T3" fmla="*/ 76991 h 230002"/>
              <a:gd name="T4" fmla="*/ 20004 w 196343"/>
              <a:gd name="T5" fmla="*/ 162864 h 230002"/>
              <a:gd name="T6" fmla="*/ 16669 w 196343"/>
              <a:gd name="T7" fmla="*/ 201362 h 230002"/>
              <a:gd name="T8" fmla="*/ 23337 w 196343"/>
              <a:gd name="T9" fmla="*/ 225052 h 230002"/>
              <a:gd name="T10" fmla="*/ 23337 w 196343"/>
              <a:gd name="T11" fmla="*/ 225052 h 230002"/>
              <a:gd name="T12" fmla="*/ 76684 w 196343"/>
              <a:gd name="T13" fmla="*/ 242819 h 230002"/>
              <a:gd name="T14" fmla="*/ 113356 w 196343"/>
              <a:gd name="T15" fmla="*/ 242819 h 230002"/>
              <a:gd name="T16" fmla="*/ 150031 w 196343"/>
              <a:gd name="T17" fmla="*/ 210244 h 230002"/>
              <a:gd name="T18" fmla="*/ 183372 w 196343"/>
              <a:gd name="T19" fmla="*/ 171750 h 230002"/>
              <a:gd name="T20" fmla="*/ 203376 w 196343"/>
              <a:gd name="T21" fmla="*/ 127333 h 230002"/>
              <a:gd name="T22" fmla="*/ 233382 w 196343"/>
              <a:gd name="T23" fmla="*/ 82915 h 230002"/>
              <a:gd name="T24" fmla="*/ 110025 w 196343"/>
              <a:gd name="T25" fmla="*/ 41453 h 230002"/>
              <a:gd name="T26" fmla="*/ 26672 w 196343"/>
              <a:gd name="T27" fmla="*/ 0 h 2300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6343" h="230002">
                <a:moveTo>
                  <a:pt x="22439" y="0"/>
                </a:moveTo>
                <a:lnTo>
                  <a:pt x="0" y="72927"/>
                </a:lnTo>
                <a:lnTo>
                  <a:pt x="16829" y="154269"/>
                </a:lnTo>
                <a:lnTo>
                  <a:pt x="14024" y="190733"/>
                </a:lnTo>
                <a:lnTo>
                  <a:pt x="19634" y="213173"/>
                </a:lnTo>
                <a:lnTo>
                  <a:pt x="64513" y="230002"/>
                </a:lnTo>
                <a:lnTo>
                  <a:pt x="95366" y="230002"/>
                </a:lnTo>
                <a:lnTo>
                  <a:pt x="126220" y="199148"/>
                </a:lnTo>
                <a:lnTo>
                  <a:pt x="154269" y="162684"/>
                </a:lnTo>
                <a:lnTo>
                  <a:pt x="171099" y="120611"/>
                </a:lnTo>
                <a:lnTo>
                  <a:pt x="196343" y="78537"/>
                </a:lnTo>
                <a:lnTo>
                  <a:pt x="92562" y="39268"/>
                </a:lnTo>
                <a:lnTo>
                  <a:pt x="22439" y="0"/>
                </a:lnTo>
                <a:close/>
              </a:path>
            </a:pathLst>
          </a:custGeom>
          <a:solidFill>
            <a:srgbClr val="0000CC"/>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57">
            <a:extLst>
              <a:ext uri="{FF2B5EF4-FFF2-40B4-BE49-F238E27FC236}">
                <a16:creationId xmlns:a16="http://schemas.microsoft.com/office/drawing/2014/main" id="{A6CC29A1-0952-4FDD-847F-DFEB0550E0D9}"/>
              </a:ext>
            </a:extLst>
          </p:cNvPr>
          <p:cNvSpPr>
            <a:spLocks/>
          </p:cNvSpPr>
          <p:nvPr/>
        </p:nvSpPr>
        <p:spPr bwMode="auto">
          <a:xfrm rot="60000">
            <a:off x="5988050" y="5956301"/>
            <a:ext cx="185738" cy="252413"/>
          </a:xfrm>
          <a:custGeom>
            <a:avLst/>
            <a:gdLst>
              <a:gd name="T0" fmla="*/ 0 w 186393"/>
              <a:gd name="T1" fmla="*/ 14017 h 252807"/>
              <a:gd name="T2" fmla="*/ 64254 w 186393"/>
              <a:gd name="T3" fmla="*/ 0 h 252807"/>
              <a:gd name="T4" fmla="*/ 86411 w 186393"/>
              <a:gd name="T5" fmla="*/ 42956 h 252807"/>
              <a:gd name="T6" fmla="*/ 88626 w 186393"/>
              <a:gd name="T7" fmla="*/ 83384 h 252807"/>
              <a:gd name="T8" fmla="*/ 110782 w 186393"/>
              <a:gd name="T9" fmla="*/ 118756 h 252807"/>
              <a:gd name="T10" fmla="*/ 147238 w 186393"/>
              <a:gd name="T11" fmla="*/ 210480 h 252807"/>
              <a:gd name="T12" fmla="*/ 98867 w 186393"/>
              <a:gd name="T13" fmla="*/ 227735 h 252807"/>
              <a:gd name="T14" fmla="*/ 57608 w 186393"/>
              <a:gd name="T15" fmla="*/ 136445 h 252807"/>
              <a:gd name="T16" fmla="*/ 31017 w 186393"/>
              <a:gd name="T17" fmla="*/ 106123 h 252807"/>
              <a:gd name="T18" fmla="*/ 0 w 186393"/>
              <a:gd name="T19" fmla="*/ 14017 h 2528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6393" h="252807">
                <a:moveTo>
                  <a:pt x="0" y="15559"/>
                </a:moveTo>
                <a:lnTo>
                  <a:pt x="81343" y="0"/>
                </a:lnTo>
                <a:lnTo>
                  <a:pt x="109392" y="47683"/>
                </a:lnTo>
                <a:lnTo>
                  <a:pt x="112197" y="92562"/>
                </a:lnTo>
                <a:lnTo>
                  <a:pt x="140246" y="131830"/>
                </a:lnTo>
                <a:lnTo>
                  <a:pt x="186393" y="233652"/>
                </a:lnTo>
                <a:lnTo>
                  <a:pt x="125160" y="252807"/>
                </a:lnTo>
                <a:lnTo>
                  <a:pt x="72928" y="151465"/>
                </a:lnTo>
                <a:lnTo>
                  <a:pt x="39269" y="117806"/>
                </a:lnTo>
                <a:lnTo>
                  <a:pt x="0" y="15559"/>
                </a:lnTo>
                <a:close/>
              </a:path>
            </a:pathLst>
          </a:custGeom>
          <a:solidFill>
            <a:srgbClr val="0000CC"/>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59">
            <a:extLst>
              <a:ext uri="{FF2B5EF4-FFF2-40B4-BE49-F238E27FC236}">
                <a16:creationId xmlns:a16="http://schemas.microsoft.com/office/drawing/2014/main" id="{CC579A3F-A2C4-497A-838B-830CC7FEA7ED}"/>
              </a:ext>
            </a:extLst>
          </p:cNvPr>
          <p:cNvSpPr>
            <a:spLocks/>
          </p:cNvSpPr>
          <p:nvPr/>
        </p:nvSpPr>
        <p:spPr bwMode="auto">
          <a:xfrm rot="60000">
            <a:off x="5891213" y="6178551"/>
            <a:ext cx="412750" cy="511175"/>
          </a:xfrm>
          <a:custGeom>
            <a:avLst/>
            <a:gdLst>
              <a:gd name="T0" fmla="*/ 396087 w 413008"/>
              <a:gd name="T1" fmla="*/ 448649 h 512187"/>
              <a:gd name="T2" fmla="*/ 387361 w 413008"/>
              <a:gd name="T3" fmla="*/ 412768 h 512187"/>
              <a:gd name="T4" fmla="*/ 373910 w 413008"/>
              <a:gd name="T5" fmla="*/ 378367 h 512187"/>
              <a:gd name="T6" fmla="*/ 338940 w 413008"/>
              <a:gd name="T7" fmla="*/ 346430 h 512187"/>
              <a:gd name="T8" fmla="*/ 295899 w 413008"/>
              <a:gd name="T9" fmla="*/ 299745 h 512187"/>
              <a:gd name="T10" fmla="*/ 250169 w 413008"/>
              <a:gd name="T11" fmla="*/ 257977 h 512187"/>
              <a:gd name="T12" fmla="*/ 185610 w 413008"/>
              <a:gd name="T13" fmla="*/ 240780 h 512187"/>
              <a:gd name="T14" fmla="*/ 139879 w 413008"/>
              <a:gd name="T15" fmla="*/ 221124 h 512187"/>
              <a:gd name="T16" fmla="*/ 115670 w 413008"/>
              <a:gd name="T17" fmla="*/ 194098 h 512187"/>
              <a:gd name="T18" fmla="*/ 88767 w 413008"/>
              <a:gd name="T19" fmla="*/ 157243 h 512187"/>
              <a:gd name="T20" fmla="*/ 86079 w 413008"/>
              <a:gd name="T21" fmla="*/ 120393 h 512187"/>
              <a:gd name="T22" fmla="*/ 75321 w 413008"/>
              <a:gd name="T23" fmla="*/ 76167 h 512187"/>
              <a:gd name="T24" fmla="*/ 64557 w 413008"/>
              <a:gd name="T25" fmla="*/ 54053 h 512187"/>
              <a:gd name="T26" fmla="*/ 40352 w 413008"/>
              <a:gd name="T27" fmla="*/ 0 h 512187"/>
              <a:gd name="T28" fmla="*/ 0 w 413008"/>
              <a:gd name="T29" fmla="*/ 0 h 512187"/>
              <a:gd name="T30" fmla="*/ 5407 w 413008"/>
              <a:gd name="T31" fmla="*/ 46683 h 512187"/>
              <a:gd name="T32" fmla="*/ 13443 w 413008"/>
              <a:gd name="T33" fmla="*/ 66338 h 512187"/>
              <a:gd name="T34" fmla="*/ 35781 w 413008"/>
              <a:gd name="T35" fmla="*/ 93134 h 512187"/>
              <a:gd name="T36" fmla="*/ 40352 w 413008"/>
              <a:gd name="T37" fmla="*/ 142502 h 512187"/>
              <a:gd name="T38" fmla="*/ 48424 w 413008"/>
              <a:gd name="T39" fmla="*/ 186728 h 512187"/>
              <a:gd name="T40" fmla="*/ 78011 w 413008"/>
              <a:gd name="T41" fmla="*/ 233417 h 512187"/>
              <a:gd name="T42" fmla="*/ 161400 w 413008"/>
              <a:gd name="T43" fmla="*/ 282549 h 512187"/>
              <a:gd name="T44" fmla="*/ 239410 w 413008"/>
              <a:gd name="T45" fmla="*/ 297289 h 512187"/>
              <a:gd name="T46" fmla="*/ 325490 w 413008"/>
              <a:gd name="T47" fmla="*/ 373456 h 512187"/>
              <a:gd name="T48" fmla="*/ 344320 w 413008"/>
              <a:gd name="T49" fmla="*/ 405395 h 512187"/>
              <a:gd name="T50" fmla="*/ 342849 w 413008"/>
              <a:gd name="T51" fmla="*/ 445819 h 512187"/>
              <a:gd name="T52" fmla="*/ 396087 w 413008"/>
              <a:gd name="T53" fmla="*/ 448649 h 51218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13008" h="512187">
                <a:moveTo>
                  <a:pt x="413008" y="512187"/>
                </a:moveTo>
                <a:lnTo>
                  <a:pt x="403907" y="471224"/>
                </a:lnTo>
                <a:lnTo>
                  <a:pt x="389882" y="431955"/>
                </a:lnTo>
                <a:lnTo>
                  <a:pt x="353419" y="395492"/>
                </a:lnTo>
                <a:lnTo>
                  <a:pt x="308540" y="342198"/>
                </a:lnTo>
                <a:lnTo>
                  <a:pt x="260857" y="294515"/>
                </a:lnTo>
                <a:lnTo>
                  <a:pt x="193539" y="274881"/>
                </a:lnTo>
                <a:lnTo>
                  <a:pt x="145855" y="252441"/>
                </a:lnTo>
                <a:lnTo>
                  <a:pt x="120611" y="221587"/>
                </a:lnTo>
                <a:lnTo>
                  <a:pt x="92562" y="179514"/>
                </a:lnTo>
                <a:lnTo>
                  <a:pt x="89757" y="137440"/>
                </a:lnTo>
                <a:lnTo>
                  <a:pt x="78538" y="86952"/>
                </a:lnTo>
                <a:lnTo>
                  <a:pt x="67318" y="61708"/>
                </a:lnTo>
                <a:lnTo>
                  <a:pt x="42074" y="0"/>
                </a:lnTo>
                <a:lnTo>
                  <a:pt x="0" y="0"/>
                </a:lnTo>
                <a:lnTo>
                  <a:pt x="5610" y="53293"/>
                </a:lnTo>
                <a:lnTo>
                  <a:pt x="14025" y="75732"/>
                </a:lnTo>
                <a:lnTo>
                  <a:pt x="37311" y="106323"/>
                </a:lnTo>
                <a:lnTo>
                  <a:pt x="42074" y="162684"/>
                </a:lnTo>
                <a:lnTo>
                  <a:pt x="50489" y="213173"/>
                </a:lnTo>
                <a:lnTo>
                  <a:pt x="81343" y="266466"/>
                </a:lnTo>
                <a:lnTo>
                  <a:pt x="168295" y="322564"/>
                </a:lnTo>
                <a:lnTo>
                  <a:pt x="249637" y="339393"/>
                </a:lnTo>
                <a:lnTo>
                  <a:pt x="339394" y="426346"/>
                </a:lnTo>
                <a:lnTo>
                  <a:pt x="359028" y="462809"/>
                </a:lnTo>
                <a:cubicBezTo>
                  <a:pt x="367443" y="472159"/>
                  <a:pt x="349079" y="499609"/>
                  <a:pt x="357494" y="508959"/>
                </a:cubicBezTo>
                <a:lnTo>
                  <a:pt x="413008" y="512187"/>
                </a:lnTo>
                <a:close/>
              </a:path>
            </a:pathLst>
          </a:custGeom>
          <a:solidFill>
            <a:srgbClr val="0000CC"/>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61">
            <a:extLst>
              <a:ext uri="{FF2B5EF4-FFF2-40B4-BE49-F238E27FC236}">
                <a16:creationId xmlns:a16="http://schemas.microsoft.com/office/drawing/2014/main" id="{F1A2B4C8-F36C-4B86-AB5D-4032944938F2}"/>
              </a:ext>
            </a:extLst>
          </p:cNvPr>
          <p:cNvSpPr>
            <a:spLocks/>
          </p:cNvSpPr>
          <p:nvPr/>
        </p:nvSpPr>
        <p:spPr bwMode="auto">
          <a:xfrm rot="60000">
            <a:off x="5321300" y="6270625"/>
            <a:ext cx="103188" cy="414338"/>
          </a:xfrm>
          <a:custGeom>
            <a:avLst/>
            <a:gdLst>
              <a:gd name="T0" fmla="*/ 70648 w 103782"/>
              <a:gd name="T1" fmla="*/ 503472 h 413117"/>
              <a:gd name="T2" fmla="*/ 70647 w 103782"/>
              <a:gd name="T3" fmla="*/ 414593 h 413117"/>
              <a:gd name="T4" fmla="*/ 68742 w 103782"/>
              <a:gd name="T5" fmla="*/ 363312 h 413117"/>
              <a:gd name="T6" fmla="*/ 68742 w 103782"/>
              <a:gd name="T7" fmla="*/ 312042 h 413117"/>
              <a:gd name="T8" fmla="*/ 63011 w 103782"/>
              <a:gd name="T9" fmla="*/ 230001 h 413117"/>
              <a:gd name="T10" fmla="*/ 64924 w 103782"/>
              <a:gd name="T11" fmla="*/ 178721 h 413117"/>
              <a:gd name="T12" fmla="*/ 53468 w 103782"/>
              <a:gd name="T13" fmla="*/ 100102 h 413117"/>
              <a:gd name="T14" fmla="*/ 41466 w 103782"/>
              <a:gd name="T15" fmla="*/ 0 h 413117"/>
              <a:gd name="T16" fmla="*/ 0 w 103782"/>
              <a:gd name="T17" fmla="*/ 970 h 413117"/>
              <a:gd name="T18" fmla="*/ 9545 w 103782"/>
              <a:gd name="T19" fmla="*/ 72757 h 413117"/>
              <a:gd name="T20" fmla="*/ 28637 w 103782"/>
              <a:gd name="T21" fmla="*/ 209491 h 413117"/>
              <a:gd name="T22" fmla="*/ 17184 w 103782"/>
              <a:gd name="T23" fmla="*/ 291531 h 413117"/>
              <a:gd name="T24" fmla="*/ 24820 w 103782"/>
              <a:gd name="T25" fmla="*/ 363312 h 413117"/>
              <a:gd name="T26" fmla="*/ 40100 w 103782"/>
              <a:gd name="T27" fmla="*/ 400916 h 413117"/>
              <a:gd name="T28" fmla="*/ 34372 w 103782"/>
              <a:gd name="T29" fmla="*/ 496635 h 413117"/>
              <a:gd name="T30" fmla="*/ 70648 w 103782"/>
              <a:gd name="T31" fmla="*/ 503472 h 4131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3782" h="413117">
                <a:moveTo>
                  <a:pt x="103782" y="413117"/>
                </a:moveTo>
                <a:cubicBezTo>
                  <a:pt x="103782" y="388808"/>
                  <a:pt x="103781" y="364498"/>
                  <a:pt x="103781" y="340189"/>
                </a:cubicBezTo>
                <a:lnTo>
                  <a:pt x="100977" y="298115"/>
                </a:lnTo>
                <a:lnTo>
                  <a:pt x="100977" y="256042"/>
                </a:lnTo>
                <a:lnTo>
                  <a:pt x="92562" y="188724"/>
                </a:lnTo>
                <a:lnTo>
                  <a:pt x="95367" y="146650"/>
                </a:lnTo>
                <a:lnTo>
                  <a:pt x="78537" y="82137"/>
                </a:lnTo>
                <a:lnTo>
                  <a:pt x="60913" y="0"/>
                </a:lnTo>
                <a:lnTo>
                  <a:pt x="0" y="795"/>
                </a:lnTo>
                <a:lnTo>
                  <a:pt x="14024" y="59698"/>
                </a:lnTo>
                <a:lnTo>
                  <a:pt x="42073" y="171894"/>
                </a:lnTo>
                <a:lnTo>
                  <a:pt x="25244" y="239212"/>
                </a:lnTo>
                <a:lnTo>
                  <a:pt x="36464" y="298115"/>
                </a:lnTo>
                <a:lnTo>
                  <a:pt x="58903" y="328969"/>
                </a:lnTo>
                <a:lnTo>
                  <a:pt x="50488" y="407507"/>
                </a:lnTo>
                <a:lnTo>
                  <a:pt x="103782" y="413117"/>
                </a:lnTo>
                <a:close/>
              </a:path>
            </a:pathLst>
          </a:custGeom>
          <a:solidFill>
            <a:srgbClr val="0000CC"/>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1023">
            <a:extLst>
              <a:ext uri="{FF2B5EF4-FFF2-40B4-BE49-F238E27FC236}">
                <a16:creationId xmlns:a16="http://schemas.microsoft.com/office/drawing/2014/main" id="{7539DBE7-B463-4FCA-B6B5-EBF36DDA8418}"/>
              </a:ext>
            </a:extLst>
          </p:cNvPr>
          <p:cNvSpPr>
            <a:spLocks/>
          </p:cNvSpPr>
          <p:nvPr/>
        </p:nvSpPr>
        <p:spPr bwMode="auto">
          <a:xfrm rot="60000">
            <a:off x="5708650" y="5348289"/>
            <a:ext cx="179388" cy="636587"/>
          </a:xfrm>
          <a:custGeom>
            <a:avLst/>
            <a:gdLst>
              <a:gd name="T0" fmla="*/ 128657 w 180251"/>
              <a:gd name="T1" fmla="*/ 624468 h 636773"/>
              <a:gd name="T2" fmla="*/ 128657 w 180251"/>
              <a:gd name="T3" fmla="*/ 503438 h 636773"/>
              <a:gd name="T4" fmla="*/ 130688 w 180251"/>
              <a:gd name="T5" fmla="*/ 440169 h 636773"/>
              <a:gd name="T6" fmla="*/ 116451 w 180251"/>
              <a:gd name="T7" fmla="*/ 385156 h 636773"/>
              <a:gd name="T8" fmla="*/ 112388 w 180251"/>
              <a:gd name="T9" fmla="*/ 324643 h 636773"/>
              <a:gd name="T10" fmla="*/ 109239 w 180251"/>
              <a:gd name="T11" fmla="*/ 241127 h 636773"/>
              <a:gd name="T12" fmla="*/ 98150 w 180251"/>
              <a:gd name="T13" fmla="*/ 149112 h 636773"/>
              <a:gd name="T14" fmla="*/ 88409 w 180251"/>
              <a:gd name="T15" fmla="*/ 95293 h 636773"/>
              <a:gd name="T16" fmla="*/ 60357 w 180251"/>
              <a:gd name="T17" fmla="*/ 31787 h 636773"/>
              <a:gd name="T18" fmla="*/ 45202 w 180251"/>
              <a:gd name="T19" fmla="*/ 0 h 636773"/>
              <a:gd name="T20" fmla="*/ 0 w 180251"/>
              <a:gd name="T21" fmla="*/ 68737 h 636773"/>
              <a:gd name="T22" fmla="*/ 37143 w 180251"/>
              <a:gd name="T23" fmla="*/ 159601 h 636773"/>
              <a:gd name="T24" fmla="*/ 42740 w 180251"/>
              <a:gd name="T25" fmla="*/ 192194 h 636773"/>
              <a:gd name="T26" fmla="*/ 31042 w 180251"/>
              <a:gd name="T27" fmla="*/ 269629 h 636773"/>
              <a:gd name="T28" fmla="*/ 39175 w 180251"/>
              <a:gd name="T29" fmla="*/ 294386 h 636773"/>
              <a:gd name="T30" fmla="*/ 47309 w 180251"/>
              <a:gd name="T31" fmla="*/ 327394 h 636773"/>
              <a:gd name="T32" fmla="*/ 59511 w 180251"/>
              <a:gd name="T33" fmla="*/ 420919 h 636773"/>
              <a:gd name="T34" fmla="*/ 67646 w 180251"/>
              <a:gd name="T35" fmla="*/ 539197 h 636773"/>
              <a:gd name="T36" fmla="*/ 73745 w 180251"/>
              <a:gd name="T37" fmla="*/ 616219 h 636773"/>
              <a:gd name="T38" fmla="*/ 128657 w 180251"/>
              <a:gd name="T39" fmla="*/ 624468 h 63677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0251" h="636773">
                <a:moveTo>
                  <a:pt x="177446" y="636773"/>
                </a:moveTo>
                <a:lnTo>
                  <a:pt x="177446" y="513357"/>
                </a:lnTo>
                <a:lnTo>
                  <a:pt x="180251" y="448844"/>
                </a:lnTo>
                <a:lnTo>
                  <a:pt x="160616" y="392746"/>
                </a:lnTo>
                <a:lnTo>
                  <a:pt x="155007" y="331038"/>
                </a:lnTo>
                <a:cubicBezTo>
                  <a:pt x="155942" y="295509"/>
                  <a:pt x="149732" y="281411"/>
                  <a:pt x="150667" y="245882"/>
                </a:cubicBezTo>
                <a:lnTo>
                  <a:pt x="135372" y="152050"/>
                </a:lnTo>
                <a:lnTo>
                  <a:pt x="121932" y="97163"/>
                </a:lnTo>
                <a:lnTo>
                  <a:pt x="83248" y="32388"/>
                </a:lnTo>
                <a:lnTo>
                  <a:pt x="62343" y="0"/>
                </a:lnTo>
                <a:lnTo>
                  <a:pt x="0" y="70073"/>
                </a:lnTo>
                <a:cubicBezTo>
                  <a:pt x="13900" y="100963"/>
                  <a:pt x="37325" y="131853"/>
                  <a:pt x="51225" y="162743"/>
                </a:cubicBezTo>
                <a:cubicBezTo>
                  <a:pt x="59463" y="183727"/>
                  <a:pt x="60355" y="177280"/>
                  <a:pt x="58953" y="195979"/>
                </a:cubicBezTo>
                <a:cubicBezTo>
                  <a:pt x="57551" y="214678"/>
                  <a:pt x="48191" y="248620"/>
                  <a:pt x="42810" y="274940"/>
                </a:cubicBezTo>
                <a:cubicBezTo>
                  <a:pt x="54448" y="298215"/>
                  <a:pt x="54030" y="289016"/>
                  <a:pt x="54030" y="300184"/>
                </a:cubicBezTo>
                <a:lnTo>
                  <a:pt x="65250" y="333843"/>
                </a:lnTo>
                <a:lnTo>
                  <a:pt x="82079" y="429210"/>
                </a:lnTo>
                <a:lnTo>
                  <a:pt x="93299" y="549821"/>
                </a:lnTo>
                <a:lnTo>
                  <a:pt x="101713" y="628358"/>
                </a:lnTo>
                <a:lnTo>
                  <a:pt x="177446" y="636773"/>
                </a:lnTo>
                <a:close/>
              </a:path>
            </a:pathLst>
          </a:custGeom>
          <a:solidFill>
            <a:srgbClr val="0000CC"/>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1024">
            <a:extLst>
              <a:ext uri="{FF2B5EF4-FFF2-40B4-BE49-F238E27FC236}">
                <a16:creationId xmlns:a16="http://schemas.microsoft.com/office/drawing/2014/main" id="{728E9E21-7E4C-49E4-B1DD-60295E656549}"/>
              </a:ext>
            </a:extLst>
          </p:cNvPr>
          <p:cNvSpPr>
            <a:spLocks/>
          </p:cNvSpPr>
          <p:nvPr/>
        </p:nvSpPr>
        <p:spPr bwMode="auto">
          <a:xfrm rot="60000">
            <a:off x="5146675" y="5132389"/>
            <a:ext cx="565150" cy="376237"/>
          </a:xfrm>
          <a:custGeom>
            <a:avLst/>
            <a:gdLst>
              <a:gd name="T0" fmla="*/ 549667 w 565486"/>
              <a:gd name="T1" fmla="*/ 277725 h 377042"/>
              <a:gd name="T2" fmla="*/ 527598 w 565486"/>
              <a:gd name="T3" fmla="*/ 237408 h 377042"/>
              <a:gd name="T4" fmla="*/ 478368 w 565486"/>
              <a:gd name="T5" fmla="*/ 187101 h 377042"/>
              <a:gd name="T6" fmla="*/ 448532 w 565486"/>
              <a:gd name="T7" fmla="*/ 138560 h 377042"/>
              <a:gd name="T8" fmla="*/ 418541 w 565486"/>
              <a:gd name="T9" fmla="*/ 70125 h 377042"/>
              <a:gd name="T10" fmla="*/ 396618 w 565486"/>
              <a:gd name="T11" fmla="*/ 53466 h 377042"/>
              <a:gd name="T12" fmla="*/ 342201 w 565486"/>
              <a:gd name="T13" fmla="*/ 27037 h 377042"/>
              <a:gd name="T14" fmla="*/ 279494 w 565486"/>
              <a:gd name="T15" fmla="*/ 34639 h 377042"/>
              <a:gd name="T16" fmla="*/ 214060 w 565486"/>
              <a:gd name="T17" fmla="*/ 62521 h 377042"/>
              <a:gd name="T18" fmla="*/ 137719 w 565486"/>
              <a:gd name="T19" fmla="*/ 87868 h 377042"/>
              <a:gd name="T20" fmla="*/ 99548 w 565486"/>
              <a:gd name="T21" fmla="*/ 92936 h 377042"/>
              <a:gd name="T22" fmla="*/ 75979 w 565486"/>
              <a:gd name="T23" fmla="*/ 104055 h 377042"/>
              <a:gd name="T24" fmla="*/ 45025 w 565486"/>
              <a:gd name="T25" fmla="*/ 62521 h 377042"/>
              <a:gd name="T26" fmla="*/ 37822 w 565486"/>
              <a:gd name="T27" fmla="*/ 32947 h 377042"/>
              <a:gd name="T28" fmla="*/ 14555 w 565486"/>
              <a:gd name="T29" fmla="*/ 0 h 377042"/>
              <a:gd name="T30" fmla="*/ 7128 w 565486"/>
              <a:gd name="T31" fmla="*/ 26811 h 377042"/>
              <a:gd name="T32" fmla="*/ 0 w 565486"/>
              <a:gd name="T33" fmla="*/ 82922 h 377042"/>
              <a:gd name="T34" fmla="*/ 31383 w 565486"/>
              <a:gd name="T35" fmla="*/ 138560 h 377042"/>
              <a:gd name="T36" fmla="*/ 99548 w 565486"/>
              <a:gd name="T37" fmla="*/ 158836 h 377042"/>
              <a:gd name="T38" fmla="*/ 189521 w 565486"/>
              <a:gd name="T39" fmla="*/ 118282 h 377042"/>
              <a:gd name="T40" fmla="*/ 290398 w 565486"/>
              <a:gd name="T41" fmla="*/ 87868 h 377042"/>
              <a:gd name="T42" fmla="*/ 355833 w 565486"/>
              <a:gd name="T43" fmla="*/ 92936 h 377042"/>
              <a:gd name="T44" fmla="*/ 404911 w 565486"/>
              <a:gd name="T45" fmla="*/ 171509 h 377042"/>
              <a:gd name="T46" fmla="*/ 464889 w 565486"/>
              <a:gd name="T47" fmla="*/ 290633 h 377042"/>
              <a:gd name="T48" fmla="*/ 490920 w 565486"/>
              <a:gd name="T49" fmla="*/ 340703 h 377042"/>
              <a:gd name="T50" fmla="*/ 549667 w 565486"/>
              <a:gd name="T51" fmla="*/ 277725 h 3770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65486" h="377042">
                <a:moveTo>
                  <a:pt x="565486" y="307344"/>
                </a:moveTo>
                <a:lnTo>
                  <a:pt x="542783" y="262728"/>
                </a:lnTo>
                <a:lnTo>
                  <a:pt x="492135" y="207054"/>
                </a:lnTo>
                <a:lnTo>
                  <a:pt x="461441" y="153336"/>
                </a:lnTo>
                <a:lnTo>
                  <a:pt x="430587" y="77604"/>
                </a:lnTo>
                <a:cubicBezTo>
                  <a:pt x="419100" y="71459"/>
                  <a:pt x="419518" y="65313"/>
                  <a:pt x="408031" y="59168"/>
                </a:cubicBezTo>
                <a:lnTo>
                  <a:pt x="352050" y="29920"/>
                </a:lnTo>
                <a:lnTo>
                  <a:pt x="287537" y="38335"/>
                </a:lnTo>
                <a:lnTo>
                  <a:pt x="220219" y="69189"/>
                </a:lnTo>
                <a:lnTo>
                  <a:pt x="141682" y="97238"/>
                </a:lnTo>
                <a:lnTo>
                  <a:pt x="102413" y="102848"/>
                </a:lnTo>
                <a:lnTo>
                  <a:pt x="78163" y="115151"/>
                </a:lnTo>
                <a:lnTo>
                  <a:pt x="46315" y="69189"/>
                </a:lnTo>
                <a:cubicBezTo>
                  <a:pt x="41466" y="58321"/>
                  <a:pt x="43767" y="47328"/>
                  <a:pt x="38918" y="36460"/>
                </a:cubicBezTo>
                <a:lnTo>
                  <a:pt x="14984" y="0"/>
                </a:lnTo>
                <a:lnTo>
                  <a:pt x="7320" y="29670"/>
                </a:lnTo>
                <a:lnTo>
                  <a:pt x="0" y="91766"/>
                </a:lnTo>
                <a:lnTo>
                  <a:pt x="32290" y="153336"/>
                </a:lnTo>
                <a:lnTo>
                  <a:pt x="102413" y="175776"/>
                </a:lnTo>
                <a:lnTo>
                  <a:pt x="194975" y="130897"/>
                </a:lnTo>
                <a:lnTo>
                  <a:pt x="298756" y="97238"/>
                </a:lnTo>
                <a:lnTo>
                  <a:pt x="366074" y="102848"/>
                </a:lnTo>
                <a:lnTo>
                  <a:pt x="416563" y="189800"/>
                </a:lnTo>
                <a:lnTo>
                  <a:pt x="478271" y="321631"/>
                </a:lnTo>
                <a:lnTo>
                  <a:pt x="505049" y="377042"/>
                </a:lnTo>
                <a:lnTo>
                  <a:pt x="565486" y="307344"/>
                </a:lnTo>
                <a:close/>
              </a:path>
            </a:pathLst>
          </a:custGeom>
          <a:solidFill>
            <a:srgbClr val="0000CC"/>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1026">
            <a:extLst>
              <a:ext uri="{FF2B5EF4-FFF2-40B4-BE49-F238E27FC236}">
                <a16:creationId xmlns:a16="http://schemas.microsoft.com/office/drawing/2014/main" id="{7BBF8F34-B09B-40FB-B488-5281BA17BA9E}"/>
              </a:ext>
            </a:extLst>
          </p:cNvPr>
          <p:cNvSpPr>
            <a:spLocks/>
          </p:cNvSpPr>
          <p:nvPr/>
        </p:nvSpPr>
        <p:spPr bwMode="auto">
          <a:xfrm rot="60000">
            <a:off x="4510089" y="5502275"/>
            <a:ext cx="134937" cy="376238"/>
          </a:xfrm>
          <a:custGeom>
            <a:avLst/>
            <a:gdLst>
              <a:gd name="T0" fmla="*/ 89629 w 134006"/>
              <a:gd name="T1" fmla="*/ 454231 h 375166"/>
              <a:gd name="T2" fmla="*/ 87191 w 134006"/>
              <a:gd name="T3" fmla="*/ 376126 h 375166"/>
              <a:gd name="T4" fmla="*/ 121529 w 134006"/>
              <a:gd name="T5" fmla="*/ 321783 h 375166"/>
              <a:gd name="T6" fmla="*/ 143061 w 134006"/>
              <a:gd name="T7" fmla="*/ 282859 h 375166"/>
              <a:gd name="T8" fmla="*/ 145851 w 134006"/>
              <a:gd name="T9" fmla="*/ 281554 h 375166"/>
              <a:gd name="T10" fmla="*/ 175730 w 134006"/>
              <a:gd name="T11" fmla="*/ 226698 h 375166"/>
              <a:gd name="T12" fmla="*/ 198034 w 134006"/>
              <a:gd name="T13" fmla="*/ 207664 h 375166"/>
              <a:gd name="T14" fmla="*/ 213109 w 134006"/>
              <a:gd name="T15" fmla="*/ 197853 h 375166"/>
              <a:gd name="T16" fmla="*/ 152955 w 134006"/>
              <a:gd name="T17" fmla="*/ 89182 h 375166"/>
              <a:gd name="T18" fmla="*/ 66909 w 134006"/>
              <a:gd name="T19" fmla="*/ 18195 h 375166"/>
              <a:gd name="T20" fmla="*/ 28490 w 134006"/>
              <a:gd name="T21" fmla="*/ 0 h 375166"/>
              <a:gd name="T22" fmla="*/ 13382 w 134006"/>
              <a:gd name="T23" fmla="*/ 21589 h 375166"/>
              <a:gd name="T24" fmla="*/ 26465 w 134006"/>
              <a:gd name="T25" fmla="*/ 122583 h 375166"/>
              <a:gd name="T26" fmla="*/ 8920 w 134006"/>
              <a:gd name="T27" fmla="*/ 208372 h 375166"/>
              <a:gd name="T28" fmla="*/ 4461 w 134006"/>
              <a:gd name="T29" fmla="*/ 293269 h 375166"/>
              <a:gd name="T30" fmla="*/ 0 w 134006"/>
              <a:gd name="T31" fmla="*/ 374781 h 375166"/>
              <a:gd name="T32" fmla="*/ 89629 w 134006"/>
              <a:gd name="T33" fmla="*/ 454231 h 3751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4006" h="375166">
                <a:moveTo>
                  <a:pt x="56361" y="375166"/>
                </a:moveTo>
                <a:cubicBezTo>
                  <a:pt x="55850" y="353662"/>
                  <a:pt x="55338" y="332157"/>
                  <a:pt x="54827" y="310653"/>
                </a:cubicBezTo>
                <a:lnTo>
                  <a:pt x="76420" y="265774"/>
                </a:lnTo>
                <a:cubicBezTo>
                  <a:pt x="82522" y="258231"/>
                  <a:pt x="83860" y="241164"/>
                  <a:pt x="89962" y="233621"/>
                </a:cubicBezTo>
                <a:lnTo>
                  <a:pt x="91714" y="232539"/>
                </a:lnTo>
                <a:lnTo>
                  <a:pt x="110502" y="187237"/>
                </a:lnTo>
                <a:lnTo>
                  <a:pt x="124526" y="171518"/>
                </a:lnTo>
                <a:lnTo>
                  <a:pt x="134006" y="163416"/>
                </a:lnTo>
                <a:lnTo>
                  <a:pt x="96183" y="73658"/>
                </a:lnTo>
                <a:lnTo>
                  <a:pt x="42074" y="15027"/>
                </a:lnTo>
                <a:cubicBezTo>
                  <a:pt x="36555" y="14240"/>
                  <a:pt x="23436" y="787"/>
                  <a:pt x="17917" y="0"/>
                </a:cubicBezTo>
                <a:lnTo>
                  <a:pt x="8415" y="17832"/>
                </a:lnTo>
                <a:lnTo>
                  <a:pt x="16643" y="101249"/>
                </a:lnTo>
                <a:lnTo>
                  <a:pt x="5610" y="172102"/>
                </a:lnTo>
                <a:lnTo>
                  <a:pt x="2805" y="242225"/>
                </a:lnTo>
                <a:lnTo>
                  <a:pt x="0" y="309543"/>
                </a:lnTo>
                <a:lnTo>
                  <a:pt x="56361" y="375166"/>
                </a:lnTo>
                <a:close/>
              </a:path>
            </a:pathLst>
          </a:custGeom>
          <a:solidFill>
            <a:srgbClr val="0000CC"/>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1027">
            <a:extLst>
              <a:ext uri="{FF2B5EF4-FFF2-40B4-BE49-F238E27FC236}">
                <a16:creationId xmlns:a16="http://schemas.microsoft.com/office/drawing/2014/main" id="{00616DEC-72F4-4F6C-AE8A-3759280FC926}"/>
              </a:ext>
            </a:extLst>
          </p:cNvPr>
          <p:cNvSpPr>
            <a:spLocks/>
          </p:cNvSpPr>
          <p:nvPr/>
        </p:nvSpPr>
        <p:spPr bwMode="auto">
          <a:xfrm rot="60000">
            <a:off x="4691064" y="4333875"/>
            <a:ext cx="485775" cy="1568450"/>
          </a:xfrm>
          <a:custGeom>
            <a:avLst/>
            <a:gdLst>
              <a:gd name="T0" fmla="*/ 158750 w 485775"/>
              <a:gd name="T1" fmla="*/ 0 h 1568450"/>
              <a:gd name="T2" fmla="*/ 111125 w 485775"/>
              <a:gd name="T3" fmla="*/ 95250 h 1568450"/>
              <a:gd name="T4" fmla="*/ 123825 w 485775"/>
              <a:gd name="T5" fmla="*/ 200025 h 1568450"/>
              <a:gd name="T6" fmla="*/ 104775 w 485775"/>
              <a:gd name="T7" fmla="*/ 317500 h 1568450"/>
              <a:gd name="T8" fmla="*/ 40898 w 485775"/>
              <a:gd name="T9" fmla="*/ 209815 h 1568450"/>
              <a:gd name="T10" fmla="*/ 10774 w 485775"/>
              <a:gd name="T11" fmla="*/ 286357 h 1568450"/>
              <a:gd name="T12" fmla="*/ 22225 w 485775"/>
              <a:gd name="T13" fmla="*/ 431800 h 1568450"/>
              <a:gd name="T14" fmla="*/ 38100 w 485775"/>
              <a:gd name="T15" fmla="*/ 533400 h 1568450"/>
              <a:gd name="T16" fmla="*/ 6350 w 485775"/>
              <a:gd name="T17" fmla="*/ 584200 h 1568450"/>
              <a:gd name="T18" fmla="*/ 88900 w 485775"/>
              <a:gd name="T19" fmla="*/ 622300 h 1568450"/>
              <a:gd name="T20" fmla="*/ 114300 w 485775"/>
              <a:gd name="T21" fmla="*/ 749300 h 1568450"/>
              <a:gd name="T22" fmla="*/ 114300 w 485775"/>
              <a:gd name="T23" fmla="*/ 828675 h 1568450"/>
              <a:gd name="T24" fmla="*/ 95250 w 485775"/>
              <a:gd name="T25" fmla="*/ 958850 h 1568450"/>
              <a:gd name="T26" fmla="*/ 6350 w 485775"/>
              <a:gd name="T27" fmla="*/ 1085850 h 1568450"/>
              <a:gd name="T28" fmla="*/ 41275 w 485775"/>
              <a:gd name="T29" fmla="*/ 1158875 h 1568450"/>
              <a:gd name="T30" fmla="*/ 69850 w 485775"/>
              <a:gd name="T31" fmla="*/ 1260475 h 1568450"/>
              <a:gd name="T32" fmla="*/ 31750 w 485775"/>
              <a:gd name="T33" fmla="*/ 1482725 h 1568450"/>
              <a:gd name="T34" fmla="*/ 114300 w 485775"/>
              <a:gd name="T35" fmla="*/ 1527175 h 1568450"/>
              <a:gd name="T36" fmla="*/ 165100 w 485775"/>
              <a:gd name="T37" fmla="*/ 1298575 h 1568450"/>
              <a:gd name="T38" fmla="*/ 149225 w 485775"/>
              <a:gd name="T39" fmla="*/ 1139825 h 1568450"/>
              <a:gd name="T40" fmla="*/ 263525 w 485775"/>
              <a:gd name="T41" fmla="*/ 1095375 h 1568450"/>
              <a:gd name="T42" fmla="*/ 304800 w 485775"/>
              <a:gd name="T43" fmla="*/ 1216025 h 1568450"/>
              <a:gd name="T44" fmla="*/ 342900 w 485775"/>
              <a:gd name="T45" fmla="*/ 1285875 h 1568450"/>
              <a:gd name="T46" fmla="*/ 384175 w 485775"/>
              <a:gd name="T47" fmla="*/ 1193800 h 1568450"/>
              <a:gd name="T48" fmla="*/ 352425 w 485775"/>
              <a:gd name="T49" fmla="*/ 1162050 h 1568450"/>
              <a:gd name="T50" fmla="*/ 349250 w 485775"/>
              <a:gd name="T51" fmla="*/ 1063625 h 1568450"/>
              <a:gd name="T52" fmla="*/ 392346 w 485775"/>
              <a:gd name="T53" fmla="*/ 1023747 h 1568450"/>
              <a:gd name="T54" fmla="*/ 447640 w 485775"/>
              <a:gd name="T55" fmla="*/ 913186 h 1568450"/>
              <a:gd name="T56" fmla="*/ 444499 w 485775"/>
              <a:gd name="T57" fmla="*/ 790409 h 1568450"/>
              <a:gd name="T58" fmla="*/ 485775 w 485775"/>
              <a:gd name="T59" fmla="*/ 600075 h 1568450"/>
              <a:gd name="T60" fmla="*/ 447675 w 485775"/>
              <a:gd name="T61" fmla="*/ 622300 h 1568450"/>
              <a:gd name="T62" fmla="*/ 339725 w 485775"/>
              <a:gd name="T63" fmla="*/ 854075 h 1568450"/>
              <a:gd name="T64" fmla="*/ 311150 w 485775"/>
              <a:gd name="T65" fmla="*/ 873125 h 1568450"/>
              <a:gd name="T66" fmla="*/ 209550 w 485775"/>
              <a:gd name="T67" fmla="*/ 609600 h 1568450"/>
              <a:gd name="T68" fmla="*/ 206375 w 485775"/>
              <a:gd name="T69" fmla="*/ 387350 h 1568450"/>
              <a:gd name="T70" fmla="*/ 222250 w 485775"/>
              <a:gd name="T71" fmla="*/ 120650 h 1568450"/>
              <a:gd name="T72" fmla="*/ 285750 w 485775"/>
              <a:gd name="T73" fmla="*/ 95250 h 15684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85775" h="1568450">
                <a:moveTo>
                  <a:pt x="219710" y="13970"/>
                </a:moveTo>
                <a:lnTo>
                  <a:pt x="158750" y="0"/>
                </a:lnTo>
                <a:lnTo>
                  <a:pt x="117475" y="47625"/>
                </a:lnTo>
                <a:lnTo>
                  <a:pt x="111125" y="95250"/>
                </a:lnTo>
                <a:lnTo>
                  <a:pt x="114300" y="152400"/>
                </a:lnTo>
                <a:lnTo>
                  <a:pt x="123825" y="200025"/>
                </a:lnTo>
                <a:lnTo>
                  <a:pt x="117475" y="260350"/>
                </a:lnTo>
                <a:lnTo>
                  <a:pt x="104775" y="317500"/>
                </a:lnTo>
                <a:lnTo>
                  <a:pt x="76200" y="361950"/>
                </a:lnTo>
                <a:lnTo>
                  <a:pt x="40898" y="209815"/>
                </a:lnTo>
                <a:lnTo>
                  <a:pt x="16482" y="260921"/>
                </a:lnTo>
                <a:lnTo>
                  <a:pt x="10774" y="286357"/>
                </a:lnTo>
                <a:lnTo>
                  <a:pt x="12700" y="355600"/>
                </a:lnTo>
                <a:lnTo>
                  <a:pt x="22225" y="431800"/>
                </a:lnTo>
                <a:lnTo>
                  <a:pt x="34925" y="495300"/>
                </a:lnTo>
                <a:lnTo>
                  <a:pt x="38100" y="533400"/>
                </a:lnTo>
                <a:lnTo>
                  <a:pt x="34925" y="558800"/>
                </a:lnTo>
                <a:lnTo>
                  <a:pt x="6350" y="584200"/>
                </a:lnTo>
                <a:lnTo>
                  <a:pt x="0" y="638175"/>
                </a:lnTo>
                <a:lnTo>
                  <a:pt x="88900" y="622300"/>
                </a:lnTo>
                <a:lnTo>
                  <a:pt x="98425" y="676275"/>
                </a:lnTo>
                <a:lnTo>
                  <a:pt x="114300" y="749300"/>
                </a:lnTo>
                <a:lnTo>
                  <a:pt x="123825" y="787400"/>
                </a:lnTo>
                <a:lnTo>
                  <a:pt x="114300" y="828675"/>
                </a:lnTo>
                <a:lnTo>
                  <a:pt x="104775" y="876300"/>
                </a:lnTo>
                <a:lnTo>
                  <a:pt x="95250" y="958850"/>
                </a:lnTo>
                <a:lnTo>
                  <a:pt x="79375" y="1022350"/>
                </a:lnTo>
                <a:lnTo>
                  <a:pt x="6350" y="1085850"/>
                </a:lnTo>
                <a:lnTo>
                  <a:pt x="9525" y="1123950"/>
                </a:lnTo>
                <a:lnTo>
                  <a:pt x="41275" y="1158875"/>
                </a:lnTo>
                <a:lnTo>
                  <a:pt x="73025" y="1206500"/>
                </a:lnTo>
                <a:lnTo>
                  <a:pt x="69850" y="1260475"/>
                </a:lnTo>
                <a:lnTo>
                  <a:pt x="28575" y="1447800"/>
                </a:lnTo>
                <a:lnTo>
                  <a:pt x="31750" y="1482725"/>
                </a:lnTo>
                <a:lnTo>
                  <a:pt x="85725" y="1568450"/>
                </a:lnTo>
                <a:lnTo>
                  <a:pt x="114300" y="1527175"/>
                </a:lnTo>
                <a:lnTo>
                  <a:pt x="127000" y="1431925"/>
                </a:lnTo>
                <a:lnTo>
                  <a:pt x="165100" y="1298575"/>
                </a:lnTo>
                <a:lnTo>
                  <a:pt x="146050" y="1212850"/>
                </a:lnTo>
                <a:lnTo>
                  <a:pt x="149225" y="1139825"/>
                </a:lnTo>
                <a:lnTo>
                  <a:pt x="193675" y="1095375"/>
                </a:lnTo>
                <a:lnTo>
                  <a:pt x="263525" y="1095375"/>
                </a:lnTo>
                <a:lnTo>
                  <a:pt x="301625" y="1146175"/>
                </a:lnTo>
                <a:lnTo>
                  <a:pt x="304800" y="1216025"/>
                </a:lnTo>
                <a:lnTo>
                  <a:pt x="317500" y="1266825"/>
                </a:lnTo>
                <a:lnTo>
                  <a:pt x="342900" y="1285875"/>
                </a:lnTo>
                <a:lnTo>
                  <a:pt x="419100" y="1196975"/>
                </a:lnTo>
                <a:lnTo>
                  <a:pt x="384175" y="1193800"/>
                </a:lnTo>
                <a:lnTo>
                  <a:pt x="365125" y="1184275"/>
                </a:lnTo>
                <a:lnTo>
                  <a:pt x="352425" y="1162050"/>
                </a:lnTo>
                <a:lnTo>
                  <a:pt x="342900" y="1111250"/>
                </a:lnTo>
                <a:lnTo>
                  <a:pt x="349250" y="1063625"/>
                </a:lnTo>
                <a:lnTo>
                  <a:pt x="381999" y="1043489"/>
                </a:lnTo>
                <a:cubicBezTo>
                  <a:pt x="392308" y="1034010"/>
                  <a:pt x="384575" y="1034679"/>
                  <a:pt x="392346" y="1023747"/>
                </a:cubicBezTo>
                <a:cubicBezTo>
                  <a:pt x="400117" y="1012816"/>
                  <a:pt x="422535" y="993494"/>
                  <a:pt x="428625" y="977900"/>
                </a:cubicBezTo>
                <a:lnTo>
                  <a:pt x="447640" y="913186"/>
                </a:lnTo>
                <a:lnTo>
                  <a:pt x="428625" y="847725"/>
                </a:lnTo>
                <a:lnTo>
                  <a:pt x="444499" y="790409"/>
                </a:lnTo>
                <a:lnTo>
                  <a:pt x="482600" y="679450"/>
                </a:lnTo>
                <a:lnTo>
                  <a:pt x="485775" y="600075"/>
                </a:lnTo>
                <a:lnTo>
                  <a:pt x="479425" y="565150"/>
                </a:lnTo>
                <a:lnTo>
                  <a:pt x="447675" y="622300"/>
                </a:lnTo>
                <a:lnTo>
                  <a:pt x="403225" y="723900"/>
                </a:lnTo>
                <a:lnTo>
                  <a:pt x="339725" y="854075"/>
                </a:lnTo>
                <a:lnTo>
                  <a:pt x="320675" y="936625"/>
                </a:lnTo>
                <a:lnTo>
                  <a:pt x="311150" y="873125"/>
                </a:lnTo>
                <a:lnTo>
                  <a:pt x="273050" y="765175"/>
                </a:lnTo>
                <a:lnTo>
                  <a:pt x="209550" y="609600"/>
                </a:lnTo>
                <a:lnTo>
                  <a:pt x="200025" y="476250"/>
                </a:lnTo>
                <a:lnTo>
                  <a:pt x="206375" y="387350"/>
                </a:lnTo>
                <a:lnTo>
                  <a:pt x="225425" y="244475"/>
                </a:lnTo>
                <a:cubicBezTo>
                  <a:pt x="224367" y="203200"/>
                  <a:pt x="223308" y="161925"/>
                  <a:pt x="222250" y="120650"/>
                </a:cubicBezTo>
                <a:lnTo>
                  <a:pt x="241300" y="101600"/>
                </a:lnTo>
                <a:lnTo>
                  <a:pt x="285750" y="95250"/>
                </a:lnTo>
                <a:lnTo>
                  <a:pt x="219710" y="13970"/>
                </a:lnTo>
                <a:close/>
              </a:path>
            </a:pathLst>
          </a:custGeom>
          <a:solidFill>
            <a:srgbClr val="0000CC"/>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1030">
            <a:extLst>
              <a:ext uri="{FF2B5EF4-FFF2-40B4-BE49-F238E27FC236}">
                <a16:creationId xmlns:a16="http://schemas.microsoft.com/office/drawing/2014/main" id="{59B05AC8-03BF-4AA3-A93E-72270B0DAA0E}"/>
              </a:ext>
            </a:extLst>
          </p:cNvPr>
          <p:cNvSpPr>
            <a:spLocks/>
          </p:cNvSpPr>
          <p:nvPr/>
        </p:nvSpPr>
        <p:spPr bwMode="auto">
          <a:xfrm rot="60000">
            <a:off x="4648200" y="4281489"/>
            <a:ext cx="103188" cy="52387"/>
          </a:xfrm>
          <a:custGeom>
            <a:avLst/>
            <a:gdLst>
              <a:gd name="T0" fmla="*/ 78972 w 103607"/>
              <a:gd name="T1" fmla="*/ 3516 h 53512"/>
              <a:gd name="T2" fmla="*/ 0 w 103607"/>
              <a:gd name="T3" fmla="*/ 0 h 53512"/>
              <a:gd name="T4" fmla="*/ 0 w 103607"/>
              <a:gd name="T5" fmla="*/ 0 h 53512"/>
              <a:gd name="T6" fmla="*/ 14522 w 103607"/>
              <a:gd name="T7" fmla="*/ 9751 h 53512"/>
              <a:gd name="T8" fmla="*/ 38119 w 103607"/>
              <a:gd name="T9" fmla="*/ 12043 h 53512"/>
              <a:gd name="T10" fmla="*/ 57125 w 103607"/>
              <a:gd name="T11" fmla="*/ 12374 h 53512"/>
              <a:gd name="T12" fmla="*/ 78972 w 103607"/>
              <a:gd name="T13" fmla="*/ 3516 h 535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7" h="53512">
                <a:moveTo>
                  <a:pt x="103607" y="14591"/>
                </a:moveTo>
                <a:lnTo>
                  <a:pt x="0" y="0"/>
                </a:lnTo>
                <a:lnTo>
                  <a:pt x="19050" y="40481"/>
                </a:lnTo>
                <a:lnTo>
                  <a:pt x="50006" y="50006"/>
                </a:lnTo>
                <a:cubicBezTo>
                  <a:pt x="53975" y="42069"/>
                  <a:pt x="70984" y="59304"/>
                  <a:pt x="74953" y="51367"/>
                </a:cubicBezTo>
                <a:lnTo>
                  <a:pt x="103607" y="14591"/>
                </a:lnTo>
                <a:close/>
              </a:path>
            </a:pathLst>
          </a:custGeom>
          <a:solidFill>
            <a:srgbClr val="0000CC"/>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1033">
            <a:extLst>
              <a:ext uri="{FF2B5EF4-FFF2-40B4-BE49-F238E27FC236}">
                <a16:creationId xmlns:a16="http://schemas.microsoft.com/office/drawing/2014/main" id="{951C91F3-7AC5-4BED-9988-E6F30B36BFC4}"/>
              </a:ext>
            </a:extLst>
          </p:cNvPr>
          <p:cNvSpPr>
            <a:spLocks/>
          </p:cNvSpPr>
          <p:nvPr/>
        </p:nvSpPr>
        <p:spPr bwMode="auto">
          <a:xfrm rot="60000">
            <a:off x="4010025" y="3276601"/>
            <a:ext cx="101600" cy="149225"/>
          </a:xfrm>
          <a:custGeom>
            <a:avLst/>
            <a:gdLst>
              <a:gd name="T0" fmla="*/ 28289 w 102393"/>
              <a:gd name="T1" fmla="*/ 101800 h 150019"/>
              <a:gd name="T2" fmla="*/ 49507 w 102393"/>
              <a:gd name="T3" fmla="*/ 105141 h 150019"/>
              <a:gd name="T4" fmla="*/ 60822 w 102393"/>
              <a:gd name="T5" fmla="*/ 98464 h 150019"/>
              <a:gd name="T6" fmla="*/ 60822 w 102393"/>
              <a:gd name="T7" fmla="*/ 86781 h 150019"/>
              <a:gd name="T8" fmla="*/ 50916 w 102393"/>
              <a:gd name="T9" fmla="*/ 60078 h 150019"/>
              <a:gd name="T10" fmla="*/ 35361 w 102393"/>
              <a:gd name="T11" fmla="*/ 28367 h 150019"/>
              <a:gd name="T12" fmla="*/ 22628 w 102393"/>
              <a:gd name="T13" fmla="*/ 5006 h 150019"/>
              <a:gd name="T14" fmla="*/ 8488 w 102393"/>
              <a:gd name="T15" fmla="*/ 0 h 150019"/>
              <a:gd name="T16" fmla="*/ 1416 w 102393"/>
              <a:gd name="T17" fmla="*/ 13349 h 150019"/>
              <a:gd name="T18" fmla="*/ 0 w 102393"/>
              <a:gd name="T19" fmla="*/ 43391 h 150019"/>
              <a:gd name="T20" fmla="*/ 4243 w 102393"/>
              <a:gd name="T21" fmla="*/ 76768 h 150019"/>
              <a:gd name="T22" fmla="*/ 28289 w 102393"/>
              <a:gd name="T23" fmla="*/ 101800 h 1500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393" h="150019">
                <a:moveTo>
                  <a:pt x="47624" y="145256"/>
                </a:moveTo>
                <a:lnTo>
                  <a:pt x="83343" y="150019"/>
                </a:lnTo>
                <a:lnTo>
                  <a:pt x="102393" y="140494"/>
                </a:lnTo>
                <a:lnTo>
                  <a:pt x="102393" y="123825"/>
                </a:lnTo>
                <a:lnTo>
                  <a:pt x="85724" y="85725"/>
                </a:lnTo>
                <a:lnTo>
                  <a:pt x="59531" y="40481"/>
                </a:lnTo>
                <a:lnTo>
                  <a:pt x="38099" y="7144"/>
                </a:lnTo>
                <a:lnTo>
                  <a:pt x="14287" y="0"/>
                </a:lnTo>
                <a:lnTo>
                  <a:pt x="2381" y="19051"/>
                </a:lnTo>
                <a:lnTo>
                  <a:pt x="0" y="61912"/>
                </a:lnTo>
                <a:lnTo>
                  <a:pt x="7143" y="109538"/>
                </a:lnTo>
                <a:lnTo>
                  <a:pt x="47624" y="145256"/>
                </a:lnTo>
                <a:close/>
              </a:path>
            </a:pathLst>
          </a:custGeom>
          <a:solidFill>
            <a:srgbClr val="0000CC"/>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1045">
            <a:extLst>
              <a:ext uri="{FF2B5EF4-FFF2-40B4-BE49-F238E27FC236}">
                <a16:creationId xmlns:a16="http://schemas.microsoft.com/office/drawing/2014/main" id="{159C466A-F7F5-4B67-AC76-DB158C20A400}"/>
              </a:ext>
            </a:extLst>
          </p:cNvPr>
          <p:cNvSpPr>
            <a:spLocks/>
          </p:cNvSpPr>
          <p:nvPr/>
        </p:nvSpPr>
        <p:spPr bwMode="auto">
          <a:xfrm rot="60000">
            <a:off x="4764089" y="3321050"/>
            <a:ext cx="79375" cy="95250"/>
          </a:xfrm>
          <a:custGeom>
            <a:avLst/>
            <a:gdLst>
              <a:gd name="T0" fmla="*/ 0 w 78581"/>
              <a:gd name="T1" fmla="*/ 11908 h 95250"/>
              <a:gd name="T2" fmla="*/ 18674 w 78581"/>
              <a:gd name="T3" fmla="*/ 45247 h 95250"/>
              <a:gd name="T4" fmla="*/ 70056 w 78581"/>
              <a:gd name="T5" fmla="*/ 78587 h 95250"/>
              <a:gd name="T6" fmla="*/ 102744 w 78581"/>
              <a:gd name="T7" fmla="*/ 95256 h 95250"/>
              <a:gd name="T8" fmla="*/ 154125 w 78581"/>
              <a:gd name="T9" fmla="*/ 95256 h 95250"/>
              <a:gd name="T10" fmla="*/ 154125 w 78581"/>
              <a:gd name="T11" fmla="*/ 85730 h 95250"/>
              <a:gd name="T12" fmla="*/ 121428 w 78581"/>
              <a:gd name="T13" fmla="*/ 57154 h 95250"/>
              <a:gd name="T14" fmla="*/ 79392 w 78581"/>
              <a:gd name="T15" fmla="*/ 23815 h 95250"/>
              <a:gd name="T16" fmla="*/ 32693 w 78581"/>
              <a:gd name="T17" fmla="*/ 0 h 95250"/>
              <a:gd name="T18" fmla="*/ 0 w 78581"/>
              <a:gd name="T19" fmla="*/ 11908 h 952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8581" h="95250">
                <a:moveTo>
                  <a:pt x="0" y="11907"/>
                </a:moveTo>
                <a:cubicBezTo>
                  <a:pt x="6350" y="23813"/>
                  <a:pt x="3175" y="33338"/>
                  <a:pt x="9525" y="45244"/>
                </a:cubicBezTo>
                <a:lnTo>
                  <a:pt x="35718" y="78582"/>
                </a:lnTo>
                <a:lnTo>
                  <a:pt x="52387" y="95250"/>
                </a:lnTo>
                <a:lnTo>
                  <a:pt x="78581" y="95250"/>
                </a:lnTo>
                <a:lnTo>
                  <a:pt x="78581" y="85725"/>
                </a:lnTo>
                <a:lnTo>
                  <a:pt x="61912" y="57150"/>
                </a:lnTo>
                <a:cubicBezTo>
                  <a:pt x="55959" y="48022"/>
                  <a:pt x="48022" y="33338"/>
                  <a:pt x="40481" y="23813"/>
                </a:cubicBezTo>
                <a:cubicBezTo>
                  <a:pt x="32940" y="14288"/>
                  <a:pt x="23812" y="3175"/>
                  <a:pt x="16668" y="0"/>
                </a:cubicBezTo>
                <a:lnTo>
                  <a:pt x="0" y="11907"/>
                </a:lnTo>
                <a:close/>
              </a:path>
            </a:pathLst>
          </a:custGeom>
          <a:solidFill>
            <a:srgbClr val="0000CC"/>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1032">
            <a:extLst>
              <a:ext uri="{FF2B5EF4-FFF2-40B4-BE49-F238E27FC236}">
                <a16:creationId xmlns:a16="http://schemas.microsoft.com/office/drawing/2014/main" id="{9D47B675-2D7F-4230-A54D-0F5EB646A887}"/>
              </a:ext>
            </a:extLst>
          </p:cNvPr>
          <p:cNvSpPr>
            <a:spLocks/>
          </p:cNvSpPr>
          <p:nvPr/>
        </p:nvSpPr>
        <p:spPr bwMode="auto">
          <a:xfrm rot="60000">
            <a:off x="4718051" y="2547939"/>
            <a:ext cx="106363" cy="128587"/>
          </a:xfrm>
          <a:custGeom>
            <a:avLst/>
            <a:gdLst>
              <a:gd name="T0" fmla="*/ 163771 w 105583"/>
              <a:gd name="T1" fmla="*/ 123766 h 128588"/>
              <a:gd name="T2" fmla="*/ 163771 w 105583"/>
              <a:gd name="T3" fmla="*/ 123766 h 128588"/>
              <a:gd name="T4" fmla="*/ 171568 w 105583"/>
              <a:gd name="T5" fmla="*/ 104714 h 128588"/>
              <a:gd name="T6" fmla="*/ 152080 w 105583"/>
              <a:gd name="T7" fmla="*/ 54772 h 128588"/>
              <a:gd name="T8" fmla="*/ 120881 w 105583"/>
              <a:gd name="T9" fmla="*/ 19051 h 128588"/>
              <a:gd name="T10" fmla="*/ 74089 w 105583"/>
              <a:gd name="T11" fmla="*/ 0 h 128588"/>
              <a:gd name="T12" fmla="*/ 42900 w 105583"/>
              <a:gd name="T13" fmla="*/ 0 h 128588"/>
              <a:gd name="T14" fmla="*/ 0 w 105583"/>
              <a:gd name="T15" fmla="*/ 7144 h 128588"/>
              <a:gd name="T16" fmla="*/ 19501 w 105583"/>
              <a:gd name="T17" fmla="*/ 45247 h 128588"/>
              <a:gd name="T18" fmla="*/ 42900 w 105583"/>
              <a:gd name="T19" fmla="*/ 78520 h 128588"/>
              <a:gd name="T20" fmla="*/ 58496 w 105583"/>
              <a:gd name="T21" fmla="*/ 97571 h 128588"/>
              <a:gd name="T22" fmla="*/ 124781 w 105583"/>
              <a:gd name="T23" fmla="*/ 128529 h 128588"/>
              <a:gd name="T24" fmla="*/ 163771 w 105583"/>
              <a:gd name="T25" fmla="*/ 123766 h 1285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5583" h="128588">
                <a:moveTo>
                  <a:pt x="100013" y="123825"/>
                </a:moveTo>
                <a:lnTo>
                  <a:pt x="100013" y="123825"/>
                </a:lnTo>
                <a:cubicBezTo>
                  <a:pt x="100807" y="120650"/>
                  <a:pt x="107950" y="113505"/>
                  <a:pt x="104775" y="104774"/>
                </a:cubicBezTo>
                <a:lnTo>
                  <a:pt x="92869" y="54769"/>
                </a:lnTo>
                <a:lnTo>
                  <a:pt x="73819" y="19050"/>
                </a:lnTo>
                <a:lnTo>
                  <a:pt x="45244" y="0"/>
                </a:lnTo>
                <a:lnTo>
                  <a:pt x="26194" y="0"/>
                </a:lnTo>
                <a:lnTo>
                  <a:pt x="0" y="7144"/>
                </a:lnTo>
                <a:lnTo>
                  <a:pt x="11907" y="45244"/>
                </a:lnTo>
                <a:lnTo>
                  <a:pt x="26194" y="78582"/>
                </a:lnTo>
                <a:lnTo>
                  <a:pt x="35719" y="97632"/>
                </a:lnTo>
                <a:cubicBezTo>
                  <a:pt x="46038" y="100807"/>
                  <a:pt x="65881" y="125413"/>
                  <a:pt x="76200" y="128588"/>
                </a:cubicBezTo>
                <a:lnTo>
                  <a:pt x="100013" y="123825"/>
                </a:lnTo>
                <a:close/>
              </a:path>
            </a:pathLst>
          </a:custGeom>
          <a:solidFill>
            <a:srgbClr val="0000CC"/>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1034">
            <a:extLst>
              <a:ext uri="{FF2B5EF4-FFF2-40B4-BE49-F238E27FC236}">
                <a16:creationId xmlns:a16="http://schemas.microsoft.com/office/drawing/2014/main" id="{CEAF3FB4-77B4-46F7-97AF-BF53C46A9265}"/>
              </a:ext>
            </a:extLst>
          </p:cNvPr>
          <p:cNvSpPr>
            <a:spLocks/>
          </p:cNvSpPr>
          <p:nvPr/>
        </p:nvSpPr>
        <p:spPr bwMode="auto">
          <a:xfrm rot="60000">
            <a:off x="4111625" y="2703513"/>
            <a:ext cx="39688" cy="112712"/>
          </a:xfrm>
          <a:custGeom>
            <a:avLst/>
            <a:gdLst>
              <a:gd name="T0" fmla="*/ 9491 w 40481"/>
              <a:gd name="T1" fmla="*/ 179626 h 111919"/>
              <a:gd name="T2" fmla="*/ 10755 w 40481"/>
              <a:gd name="T3" fmla="*/ 87898 h 111919"/>
              <a:gd name="T4" fmla="*/ 6328 w 40481"/>
              <a:gd name="T5" fmla="*/ 0 h 111919"/>
              <a:gd name="T6" fmla="*/ 632 w 40481"/>
              <a:gd name="T7" fmla="*/ 38220 h 111919"/>
              <a:gd name="T8" fmla="*/ 0 w 40481"/>
              <a:gd name="T9" fmla="*/ 103190 h 111919"/>
              <a:gd name="T10" fmla="*/ 3795 w 40481"/>
              <a:gd name="T11" fmla="*/ 168164 h 111919"/>
              <a:gd name="T12" fmla="*/ 9491 w 40481"/>
              <a:gd name="T13" fmla="*/ 179626 h 1119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481" h="111919">
                <a:moveTo>
                  <a:pt x="35719" y="111919"/>
                </a:moveTo>
                <a:lnTo>
                  <a:pt x="40481" y="54769"/>
                </a:lnTo>
                <a:lnTo>
                  <a:pt x="23812" y="0"/>
                </a:lnTo>
                <a:lnTo>
                  <a:pt x="2381" y="23812"/>
                </a:lnTo>
                <a:lnTo>
                  <a:pt x="0" y="64294"/>
                </a:lnTo>
                <a:cubicBezTo>
                  <a:pt x="4762" y="71438"/>
                  <a:pt x="9525" y="97631"/>
                  <a:pt x="14287" y="104775"/>
                </a:cubicBezTo>
                <a:lnTo>
                  <a:pt x="35719" y="111919"/>
                </a:lnTo>
                <a:close/>
              </a:path>
            </a:pathLst>
          </a:custGeom>
          <a:solidFill>
            <a:srgbClr val="0000CC"/>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1035">
            <a:extLst>
              <a:ext uri="{FF2B5EF4-FFF2-40B4-BE49-F238E27FC236}">
                <a16:creationId xmlns:a16="http://schemas.microsoft.com/office/drawing/2014/main" id="{EC923C14-8D23-4628-9B4A-ADA3E2DC251E}"/>
              </a:ext>
            </a:extLst>
          </p:cNvPr>
          <p:cNvSpPr>
            <a:spLocks/>
          </p:cNvSpPr>
          <p:nvPr/>
        </p:nvSpPr>
        <p:spPr bwMode="auto">
          <a:xfrm rot="60000">
            <a:off x="4503738" y="2468563"/>
            <a:ext cx="88900" cy="61912"/>
          </a:xfrm>
          <a:custGeom>
            <a:avLst/>
            <a:gdLst>
              <a:gd name="T0" fmla="*/ 79542 w 89050"/>
              <a:gd name="T1" fmla="*/ 9292 h 62457"/>
              <a:gd name="T2" fmla="*/ 34875 w 89050"/>
              <a:gd name="T3" fmla="*/ 0 h 62457"/>
              <a:gd name="T4" fmla="*/ 6380 w 89050"/>
              <a:gd name="T5" fmla="*/ 3721 h 62457"/>
              <a:gd name="T6" fmla="*/ 0 w 89050"/>
              <a:gd name="T7" fmla="*/ 16960 h 62457"/>
              <a:gd name="T8" fmla="*/ 4255 w 89050"/>
              <a:gd name="T9" fmla="*/ 26225 h 62457"/>
              <a:gd name="T10" fmla="*/ 23396 w 89050"/>
              <a:gd name="T11" fmla="*/ 34171 h 62457"/>
              <a:gd name="T12" fmla="*/ 74404 w 89050"/>
              <a:gd name="T13" fmla="*/ 33344 h 62457"/>
              <a:gd name="T14" fmla="*/ 79542 w 89050"/>
              <a:gd name="T15" fmla="*/ 9292 h 6245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9050" h="62457">
                <a:moveTo>
                  <a:pt x="89050" y="16712"/>
                </a:moveTo>
                <a:lnTo>
                  <a:pt x="39044" y="0"/>
                </a:lnTo>
                <a:lnTo>
                  <a:pt x="7144" y="6694"/>
                </a:lnTo>
                <a:lnTo>
                  <a:pt x="0" y="30506"/>
                </a:lnTo>
                <a:lnTo>
                  <a:pt x="4763" y="47175"/>
                </a:lnTo>
                <a:lnTo>
                  <a:pt x="26194" y="61462"/>
                </a:lnTo>
                <a:cubicBezTo>
                  <a:pt x="35719" y="53525"/>
                  <a:pt x="73775" y="67918"/>
                  <a:pt x="83300" y="59981"/>
                </a:cubicBezTo>
                <a:lnTo>
                  <a:pt x="89050" y="16712"/>
                </a:lnTo>
                <a:close/>
              </a:path>
            </a:pathLst>
          </a:custGeom>
          <a:solidFill>
            <a:srgbClr val="0000CC"/>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1036">
            <a:extLst>
              <a:ext uri="{FF2B5EF4-FFF2-40B4-BE49-F238E27FC236}">
                <a16:creationId xmlns:a16="http://schemas.microsoft.com/office/drawing/2014/main" id="{128C7E47-2FA0-486F-9916-E7DC5B428E69}"/>
              </a:ext>
            </a:extLst>
          </p:cNvPr>
          <p:cNvSpPr>
            <a:spLocks/>
          </p:cNvSpPr>
          <p:nvPr/>
        </p:nvSpPr>
        <p:spPr bwMode="auto">
          <a:xfrm rot="60000">
            <a:off x="3830639" y="2608264"/>
            <a:ext cx="134937" cy="358775"/>
          </a:xfrm>
          <a:custGeom>
            <a:avLst/>
            <a:gdLst>
              <a:gd name="T0" fmla="*/ 126346 w 133737"/>
              <a:gd name="T1" fmla="*/ 28846 h 357188"/>
              <a:gd name="T2" fmla="*/ 35363 w 133737"/>
              <a:gd name="T3" fmla="*/ 0 h 357188"/>
              <a:gd name="T4" fmla="*/ 705 w 133737"/>
              <a:gd name="T5" fmla="*/ 32053 h 357188"/>
              <a:gd name="T6" fmla="*/ 705 w 133737"/>
              <a:gd name="T7" fmla="*/ 76919 h 357188"/>
              <a:gd name="T8" fmla="*/ 18032 w 133737"/>
              <a:gd name="T9" fmla="*/ 131411 h 357188"/>
              <a:gd name="T10" fmla="*/ 26699 w 133737"/>
              <a:gd name="T11" fmla="*/ 189093 h 357188"/>
              <a:gd name="T12" fmla="*/ 61360 w 133737"/>
              <a:gd name="T13" fmla="*/ 230762 h 357188"/>
              <a:gd name="T14" fmla="*/ 104688 w 133737"/>
              <a:gd name="T15" fmla="*/ 272427 h 357188"/>
              <a:gd name="T16" fmla="*/ 100356 w 133737"/>
              <a:gd name="T17" fmla="*/ 323707 h 357188"/>
              <a:gd name="T18" fmla="*/ 113347 w 133737"/>
              <a:gd name="T19" fmla="*/ 368577 h 357188"/>
              <a:gd name="T20" fmla="*/ 148010 w 133737"/>
              <a:gd name="T21" fmla="*/ 423060 h 357188"/>
              <a:gd name="T22" fmla="*/ 182676 w 133737"/>
              <a:gd name="T23" fmla="*/ 455114 h 357188"/>
              <a:gd name="T24" fmla="*/ 243332 w 133737"/>
              <a:gd name="T25" fmla="*/ 480747 h 357188"/>
              <a:gd name="T26" fmla="*/ 226002 w 133737"/>
              <a:gd name="T27" fmla="*/ 407035 h 357188"/>
              <a:gd name="T28" fmla="*/ 217336 w 133737"/>
              <a:gd name="T29" fmla="*/ 307683 h 357188"/>
              <a:gd name="T30" fmla="*/ 195663 w 133737"/>
              <a:gd name="T31" fmla="*/ 240378 h 357188"/>
              <a:gd name="T32" fmla="*/ 169678 w 133737"/>
              <a:gd name="T33" fmla="*/ 169868 h 357188"/>
              <a:gd name="T34" fmla="*/ 126346 w 133737"/>
              <a:gd name="T35" fmla="*/ 28846 h 35718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3737" h="357188">
                <a:moveTo>
                  <a:pt x="69443" y="21432"/>
                </a:moveTo>
                <a:lnTo>
                  <a:pt x="19436" y="0"/>
                </a:lnTo>
                <a:lnTo>
                  <a:pt x="387" y="23813"/>
                </a:lnTo>
                <a:cubicBezTo>
                  <a:pt x="2768" y="38894"/>
                  <a:pt x="-1200" y="44847"/>
                  <a:pt x="387" y="57150"/>
                </a:cubicBezTo>
                <a:cubicBezTo>
                  <a:pt x="1974" y="69453"/>
                  <a:pt x="6737" y="84138"/>
                  <a:pt x="9912" y="97632"/>
                </a:cubicBezTo>
                <a:lnTo>
                  <a:pt x="14674" y="140494"/>
                </a:lnTo>
                <a:lnTo>
                  <a:pt x="33724" y="171450"/>
                </a:lnTo>
                <a:lnTo>
                  <a:pt x="57536" y="202407"/>
                </a:lnTo>
                <a:lnTo>
                  <a:pt x="55155" y="240507"/>
                </a:lnTo>
                <a:lnTo>
                  <a:pt x="62299" y="273843"/>
                </a:lnTo>
                <a:lnTo>
                  <a:pt x="81349" y="314326"/>
                </a:lnTo>
                <a:lnTo>
                  <a:pt x="100399" y="338137"/>
                </a:lnTo>
                <a:lnTo>
                  <a:pt x="133737" y="357188"/>
                </a:lnTo>
                <a:lnTo>
                  <a:pt x="124212" y="302419"/>
                </a:lnTo>
                <a:lnTo>
                  <a:pt x="119449" y="228600"/>
                </a:lnTo>
                <a:lnTo>
                  <a:pt x="107543" y="178594"/>
                </a:lnTo>
                <a:lnTo>
                  <a:pt x="93255" y="126207"/>
                </a:lnTo>
                <a:lnTo>
                  <a:pt x="69443" y="21432"/>
                </a:lnTo>
                <a:close/>
              </a:path>
            </a:pathLst>
          </a:custGeom>
          <a:solidFill>
            <a:srgbClr val="0000CC"/>
          </a:solidFill>
          <a:ln>
            <a:noFill/>
          </a:ln>
          <a:extLst>
            <a:ext uri="{91240B29-F687-4F45-9708-019B960494DF}">
              <a14:hiddenLine xmlns:a14="http://schemas.microsoft.com/office/drawing/2010/main" w="317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1037">
            <a:extLst>
              <a:ext uri="{FF2B5EF4-FFF2-40B4-BE49-F238E27FC236}">
                <a16:creationId xmlns:a16="http://schemas.microsoft.com/office/drawing/2014/main" id="{5FCC677B-FEC5-4E78-B318-EC31D9D79575}"/>
              </a:ext>
            </a:extLst>
          </p:cNvPr>
          <p:cNvSpPr>
            <a:spLocks/>
          </p:cNvSpPr>
          <p:nvPr/>
        </p:nvSpPr>
        <p:spPr bwMode="auto">
          <a:xfrm rot="60000">
            <a:off x="3821114" y="2484439"/>
            <a:ext cx="60325" cy="71437"/>
          </a:xfrm>
          <a:custGeom>
            <a:avLst/>
            <a:gdLst>
              <a:gd name="T0" fmla="*/ 0 w 61002"/>
              <a:gd name="T1" fmla="*/ 15719 h 72044"/>
              <a:gd name="T2" fmla="*/ 2952 w 61002"/>
              <a:gd name="T3" fmla="*/ 31416 h 72044"/>
              <a:gd name="T4" fmla="*/ 24371 w 61002"/>
              <a:gd name="T5" fmla="*/ 40876 h 72044"/>
              <a:gd name="T6" fmla="*/ 28884 w 61002"/>
              <a:gd name="T7" fmla="*/ 38170 h 72044"/>
              <a:gd name="T8" fmla="*/ 16481 w 61002"/>
              <a:gd name="T9" fmla="*/ 346 h 72044"/>
              <a:gd name="T10" fmla="*/ 3808 w 61002"/>
              <a:gd name="T11" fmla="*/ 790 h 72044"/>
              <a:gd name="T12" fmla="*/ 0 w 61002"/>
              <a:gd name="T13" fmla="*/ 15719 h 720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1002" h="72044">
                <a:moveTo>
                  <a:pt x="0" y="27711"/>
                </a:moveTo>
                <a:lnTo>
                  <a:pt x="6234" y="55375"/>
                </a:lnTo>
                <a:lnTo>
                  <a:pt x="51477" y="72044"/>
                </a:lnTo>
                <a:lnTo>
                  <a:pt x="61002" y="67281"/>
                </a:lnTo>
                <a:lnTo>
                  <a:pt x="34809" y="606"/>
                </a:lnTo>
                <a:cubicBezTo>
                  <a:pt x="28419" y="5089"/>
                  <a:pt x="14431" y="-3092"/>
                  <a:pt x="8041" y="1391"/>
                </a:cubicBezTo>
                <a:lnTo>
                  <a:pt x="0" y="27711"/>
                </a:lnTo>
                <a:close/>
              </a:path>
            </a:pathLst>
          </a:custGeom>
          <a:solidFill>
            <a:srgbClr val="0000CC"/>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1039">
            <a:extLst>
              <a:ext uri="{FF2B5EF4-FFF2-40B4-BE49-F238E27FC236}">
                <a16:creationId xmlns:a16="http://schemas.microsoft.com/office/drawing/2014/main" id="{6B57B0F3-AB55-4B88-AAC1-FE914097DD05}"/>
              </a:ext>
            </a:extLst>
          </p:cNvPr>
          <p:cNvSpPr>
            <a:spLocks/>
          </p:cNvSpPr>
          <p:nvPr/>
        </p:nvSpPr>
        <p:spPr bwMode="auto">
          <a:xfrm rot="60000">
            <a:off x="4537076" y="1743075"/>
            <a:ext cx="200025" cy="331788"/>
          </a:xfrm>
          <a:custGeom>
            <a:avLst/>
            <a:gdLst>
              <a:gd name="T0" fmla="*/ 178601 w 200025"/>
              <a:gd name="T1" fmla="*/ 338326 h 330994"/>
              <a:gd name="T2" fmla="*/ 185745 w 200025"/>
              <a:gd name="T3" fmla="*/ 341122 h 330994"/>
              <a:gd name="T4" fmla="*/ 200032 w 200025"/>
              <a:gd name="T5" fmla="*/ 265631 h 330994"/>
              <a:gd name="T6" fmla="*/ 192888 w 200025"/>
              <a:gd name="T7" fmla="*/ 215297 h 330994"/>
              <a:gd name="T8" fmla="*/ 154786 w 200025"/>
              <a:gd name="T9" fmla="*/ 192942 h 330994"/>
              <a:gd name="T10" fmla="*/ 119067 w 200025"/>
              <a:gd name="T11" fmla="*/ 176162 h 330994"/>
              <a:gd name="T12" fmla="*/ 97634 w 200025"/>
              <a:gd name="T13" fmla="*/ 145395 h 330994"/>
              <a:gd name="T14" fmla="*/ 69058 w 200025"/>
              <a:gd name="T15" fmla="*/ 120232 h 330994"/>
              <a:gd name="T16" fmla="*/ 52390 w 200025"/>
              <a:gd name="T17" fmla="*/ 78288 h 330994"/>
              <a:gd name="T18" fmla="*/ 38101 w 200025"/>
              <a:gd name="T19" fmla="*/ 30758 h 330994"/>
              <a:gd name="T20" fmla="*/ 19051 w 200025"/>
              <a:gd name="T21" fmla="*/ 0 h 330994"/>
              <a:gd name="T22" fmla="*/ 4763 w 200025"/>
              <a:gd name="T23" fmla="*/ 8387 h 330994"/>
              <a:gd name="T24" fmla="*/ 0 w 200025"/>
              <a:gd name="T25" fmla="*/ 55922 h 330994"/>
              <a:gd name="T26" fmla="*/ 9525 w 200025"/>
              <a:gd name="T27" fmla="*/ 106251 h 330994"/>
              <a:gd name="T28" fmla="*/ 14289 w 200025"/>
              <a:gd name="T29" fmla="*/ 150987 h 330994"/>
              <a:gd name="T30" fmla="*/ 11906 w 200025"/>
              <a:gd name="T31" fmla="*/ 212500 h 330994"/>
              <a:gd name="T32" fmla="*/ 14289 w 200025"/>
              <a:gd name="T33" fmla="*/ 243258 h 330994"/>
              <a:gd name="T34" fmla="*/ 7144 w 200025"/>
              <a:gd name="T35" fmla="*/ 274021 h 330994"/>
              <a:gd name="T36" fmla="*/ 11906 w 200025"/>
              <a:gd name="T37" fmla="*/ 332732 h 330994"/>
              <a:gd name="T38" fmla="*/ 54771 w 200025"/>
              <a:gd name="T39" fmla="*/ 383063 h 330994"/>
              <a:gd name="T40" fmla="*/ 95253 w 200025"/>
              <a:gd name="T41" fmla="*/ 388653 h 330994"/>
              <a:gd name="T42" fmla="*/ 145262 w 200025"/>
              <a:gd name="T43" fmla="*/ 380268 h 330994"/>
              <a:gd name="T44" fmla="*/ 178601 w 200025"/>
              <a:gd name="T45" fmla="*/ 338326 h 33099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00025" h="330994">
                <a:moveTo>
                  <a:pt x="178595" y="288131"/>
                </a:moveTo>
                <a:lnTo>
                  <a:pt x="185738" y="290513"/>
                </a:lnTo>
                <a:lnTo>
                  <a:pt x="200025" y="226219"/>
                </a:lnTo>
                <a:lnTo>
                  <a:pt x="192881" y="183356"/>
                </a:lnTo>
                <a:lnTo>
                  <a:pt x="154781" y="164306"/>
                </a:lnTo>
                <a:lnTo>
                  <a:pt x="119063" y="150019"/>
                </a:lnTo>
                <a:lnTo>
                  <a:pt x="97631" y="123825"/>
                </a:lnTo>
                <a:lnTo>
                  <a:pt x="69056" y="102394"/>
                </a:lnTo>
                <a:lnTo>
                  <a:pt x="52388" y="66675"/>
                </a:lnTo>
                <a:lnTo>
                  <a:pt x="38100" y="26194"/>
                </a:lnTo>
                <a:lnTo>
                  <a:pt x="19050" y="0"/>
                </a:lnTo>
                <a:lnTo>
                  <a:pt x="4763" y="7144"/>
                </a:lnTo>
                <a:lnTo>
                  <a:pt x="0" y="47625"/>
                </a:lnTo>
                <a:lnTo>
                  <a:pt x="9525" y="90488"/>
                </a:lnTo>
                <a:lnTo>
                  <a:pt x="14288" y="128588"/>
                </a:lnTo>
                <a:lnTo>
                  <a:pt x="11906" y="180975"/>
                </a:lnTo>
                <a:lnTo>
                  <a:pt x="14288" y="207169"/>
                </a:lnTo>
                <a:lnTo>
                  <a:pt x="7144" y="233363"/>
                </a:lnTo>
                <a:lnTo>
                  <a:pt x="11906" y="283369"/>
                </a:lnTo>
                <a:lnTo>
                  <a:pt x="54769" y="326232"/>
                </a:lnTo>
                <a:lnTo>
                  <a:pt x="95250" y="330994"/>
                </a:lnTo>
                <a:lnTo>
                  <a:pt x="145257" y="323850"/>
                </a:lnTo>
                <a:lnTo>
                  <a:pt x="178595" y="288131"/>
                </a:lnTo>
                <a:close/>
              </a:path>
            </a:pathLst>
          </a:custGeom>
          <a:solidFill>
            <a:srgbClr val="0000CC"/>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1040">
            <a:extLst>
              <a:ext uri="{FF2B5EF4-FFF2-40B4-BE49-F238E27FC236}">
                <a16:creationId xmlns:a16="http://schemas.microsoft.com/office/drawing/2014/main" id="{86262A74-56B2-4781-A65E-83064FB3BB58}"/>
              </a:ext>
            </a:extLst>
          </p:cNvPr>
          <p:cNvSpPr>
            <a:spLocks/>
          </p:cNvSpPr>
          <p:nvPr/>
        </p:nvSpPr>
        <p:spPr bwMode="auto">
          <a:xfrm rot="60000">
            <a:off x="4113213" y="2141538"/>
            <a:ext cx="80962" cy="74612"/>
          </a:xfrm>
          <a:custGeom>
            <a:avLst/>
            <a:gdLst>
              <a:gd name="T0" fmla="*/ 80899 w 80963"/>
              <a:gd name="T1" fmla="*/ 113885 h 74057"/>
              <a:gd name="T2" fmla="*/ 35720 w 80963"/>
              <a:gd name="T3" fmla="*/ 15708 h 74057"/>
              <a:gd name="T4" fmla="*/ 19051 w 80963"/>
              <a:gd name="T5" fmla="*/ 0 h 74057"/>
              <a:gd name="T6" fmla="*/ 0 w 80963"/>
              <a:gd name="T7" fmla="*/ 7852 h 74057"/>
              <a:gd name="T8" fmla="*/ 0 w 80963"/>
              <a:gd name="T9" fmla="*/ 39271 h 74057"/>
              <a:gd name="T10" fmla="*/ 11906 w 80963"/>
              <a:gd name="T11" fmla="*/ 82467 h 74057"/>
              <a:gd name="T12" fmla="*/ 47560 w 80963"/>
              <a:gd name="T13" fmla="*/ 113885 h 74057"/>
              <a:gd name="T14" fmla="*/ 80899 w 80963"/>
              <a:gd name="T15" fmla="*/ 113885 h 7405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0963" h="74057">
                <a:moveTo>
                  <a:pt x="80963" y="69056"/>
                </a:moveTo>
                <a:lnTo>
                  <a:pt x="35719" y="9525"/>
                </a:lnTo>
                <a:lnTo>
                  <a:pt x="19050" y="0"/>
                </a:lnTo>
                <a:lnTo>
                  <a:pt x="0" y="4762"/>
                </a:lnTo>
                <a:lnTo>
                  <a:pt x="0" y="23812"/>
                </a:lnTo>
                <a:lnTo>
                  <a:pt x="11906" y="50006"/>
                </a:lnTo>
                <a:cubicBezTo>
                  <a:pt x="19844" y="50800"/>
                  <a:pt x="39687" y="68262"/>
                  <a:pt x="47625" y="69056"/>
                </a:cubicBezTo>
                <a:cubicBezTo>
                  <a:pt x="58737" y="81756"/>
                  <a:pt x="65088" y="65881"/>
                  <a:pt x="80963" y="69056"/>
                </a:cubicBezTo>
                <a:close/>
              </a:path>
            </a:pathLst>
          </a:custGeom>
          <a:solidFill>
            <a:srgbClr val="0000CC"/>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1041">
            <a:extLst>
              <a:ext uri="{FF2B5EF4-FFF2-40B4-BE49-F238E27FC236}">
                <a16:creationId xmlns:a16="http://schemas.microsoft.com/office/drawing/2014/main" id="{B6FAE014-E94A-48F2-AA64-A2E1A8E4AAD3}"/>
              </a:ext>
            </a:extLst>
          </p:cNvPr>
          <p:cNvSpPr>
            <a:spLocks/>
          </p:cNvSpPr>
          <p:nvPr/>
        </p:nvSpPr>
        <p:spPr bwMode="auto">
          <a:xfrm rot="60000">
            <a:off x="3760789" y="1014414"/>
            <a:ext cx="211137" cy="238125"/>
          </a:xfrm>
          <a:custGeom>
            <a:avLst/>
            <a:gdLst>
              <a:gd name="T0" fmla="*/ 118556 w 211930"/>
              <a:gd name="T1" fmla="*/ 238140 h 238125"/>
              <a:gd name="T2" fmla="*/ 131520 w 211930"/>
              <a:gd name="T3" fmla="*/ 230994 h 238125"/>
              <a:gd name="T4" fmla="*/ 161160 w 211930"/>
              <a:gd name="T5" fmla="*/ 183367 h 238125"/>
              <a:gd name="T6" fmla="*/ 164865 w 211930"/>
              <a:gd name="T7" fmla="*/ 130976 h 238125"/>
              <a:gd name="T8" fmla="*/ 140781 w 211930"/>
              <a:gd name="T9" fmla="*/ 71441 h 238125"/>
              <a:gd name="T10" fmla="*/ 103734 w 211930"/>
              <a:gd name="T11" fmla="*/ 19050 h 238125"/>
              <a:gd name="T12" fmla="*/ 46307 w 211930"/>
              <a:gd name="T13" fmla="*/ 0 h 238125"/>
              <a:gd name="T14" fmla="*/ 16670 w 211930"/>
              <a:gd name="T15" fmla="*/ 33338 h 238125"/>
              <a:gd name="T16" fmla="*/ 0 w 211930"/>
              <a:gd name="T17" fmla="*/ 66678 h 238125"/>
              <a:gd name="T18" fmla="*/ 7409 w 211930"/>
              <a:gd name="T19" fmla="*/ 97636 h 238125"/>
              <a:gd name="T20" fmla="*/ 22229 w 211930"/>
              <a:gd name="T21" fmla="*/ 152409 h 238125"/>
              <a:gd name="T22" fmla="*/ 51867 w 211930"/>
              <a:gd name="T23" fmla="*/ 221469 h 238125"/>
              <a:gd name="T24" fmla="*/ 90766 w 211930"/>
              <a:gd name="T25" fmla="*/ 235757 h 238125"/>
              <a:gd name="T26" fmla="*/ 118556 w 211930"/>
              <a:gd name="T27" fmla="*/ 238140 h 2381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1930" h="238125">
                <a:moveTo>
                  <a:pt x="152400" y="238125"/>
                </a:moveTo>
                <a:cubicBezTo>
                  <a:pt x="154781" y="237331"/>
                  <a:pt x="166687" y="231773"/>
                  <a:pt x="169068" y="230979"/>
                </a:cubicBezTo>
                <a:lnTo>
                  <a:pt x="207168" y="183355"/>
                </a:lnTo>
                <a:lnTo>
                  <a:pt x="211930" y="130968"/>
                </a:lnTo>
                <a:lnTo>
                  <a:pt x="180974" y="71437"/>
                </a:lnTo>
                <a:lnTo>
                  <a:pt x="133348" y="19049"/>
                </a:lnTo>
                <a:lnTo>
                  <a:pt x="59529" y="0"/>
                </a:lnTo>
                <a:cubicBezTo>
                  <a:pt x="51592" y="9524"/>
                  <a:pt x="29367" y="23812"/>
                  <a:pt x="21430" y="33336"/>
                </a:cubicBezTo>
                <a:lnTo>
                  <a:pt x="0" y="66674"/>
                </a:lnTo>
                <a:lnTo>
                  <a:pt x="9524" y="97630"/>
                </a:lnTo>
                <a:lnTo>
                  <a:pt x="28574" y="152399"/>
                </a:lnTo>
                <a:cubicBezTo>
                  <a:pt x="41274" y="168274"/>
                  <a:pt x="53974" y="205580"/>
                  <a:pt x="66674" y="221455"/>
                </a:cubicBezTo>
                <a:cubicBezTo>
                  <a:pt x="79374" y="221455"/>
                  <a:pt x="103981" y="235742"/>
                  <a:pt x="116681" y="235742"/>
                </a:cubicBezTo>
                <a:lnTo>
                  <a:pt x="152400" y="238125"/>
                </a:lnTo>
                <a:close/>
              </a:path>
            </a:pathLst>
          </a:custGeom>
          <a:solidFill>
            <a:srgbClr val="0000CC"/>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1042">
            <a:extLst>
              <a:ext uri="{FF2B5EF4-FFF2-40B4-BE49-F238E27FC236}">
                <a16:creationId xmlns:a16="http://schemas.microsoft.com/office/drawing/2014/main" id="{E5AD9EE2-E38B-4276-A5F7-5A4857CCE8A1}"/>
              </a:ext>
            </a:extLst>
          </p:cNvPr>
          <p:cNvSpPr>
            <a:spLocks/>
          </p:cNvSpPr>
          <p:nvPr/>
        </p:nvSpPr>
        <p:spPr bwMode="auto">
          <a:xfrm rot="60000">
            <a:off x="3459164" y="1301750"/>
            <a:ext cx="947737" cy="985838"/>
          </a:xfrm>
          <a:custGeom>
            <a:avLst/>
            <a:gdLst>
              <a:gd name="T0" fmla="*/ 559614 w 947737"/>
              <a:gd name="T1" fmla="*/ 938272 h 985838"/>
              <a:gd name="T2" fmla="*/ 479711 w 947737"/>
              <a:gd name="T3" fmla="*/ 928139 h 985838"/>
              <a:gd name="T4" fmla="*/ 426411 w 947737"/>
              <a:gd name="T5" fmla="*/ 884972 h 985838"/>
              <a:gd name="T6" fmla="*/ 390539 w 947737"/>
              <a:gd name="T7" fmla="*/ 835872 h 985838"/>
              <a:gd name="T8" fmla="*/ 392056 w 947737"/>
              <a:gd name="T9" fmla="*/ 785862 h 985838"/>
              <a:gd name="T10" fmla="*/ 338149 w 947737"/>
              <a:gd name="T11" fmla="*/ 709658 h 985838"/>
              <a:gd name="T12" fmla="*/ 335768 w 947737"/>
              <a:gd name="T13" fmla="*/ 602494 h 985838"/>
              <a:gd name="T14" fmla="*/ 357200 w 947737"/>
              <a:gd name="T15" fmla="*/ 523908 h 985838"/>
              <a:gd name="T16" fmla="*/ 369107 w 947737"/>
              <a:gd name="T17" fmla="*/ 452466 h 985838"/>
              <a:gd name="T18" fmla="*/ 442928 w 947737"/>
              <a:gd name="T19" fmla="*/ 409601 h 985838"/>
              <a:gd name="T20" fmla="*/ 459598 w 947737"/>
              <a:gd name="T21" fmla="*/ 512001 h 985838"/>
              <a:gd name="T22" fmla="*/ 495318 w 947737"/>
              <a:gd name="T23" fmla="*/ 609638 h 985838"/>
              <a:gd name="T24" fmla="*/ 595334 w 947737"/>
              <a:gd name="T25" fmla="*/ 609638 h 985838"/>
              <a:gd name="T26" fmla="*/ 662011 w 947737"/>
              <a:gd name="T27" fmla="*/ 547722 h 985838"/>
              <a:gd name="T28" fmla="*/ 733603 w 947737"/>
              <a:gd name="T29" fmla="*/ 544278 h 985838"/>
              <a:gd name="T30" fmla="*/ 785841 w 947737"/>
              <a:gd name="T31" fmla="*/ 581062 h 985838"/>
              <a:gd name="T32" fmla="*/ 838231 w 947737"/>
              <a:gd name="T33" fmla="*/ 616783 h 985838"/>
              <a:gd name="T34" fmla="*/ 916815 w 947737"/>
              <a:gd name="T35" fmla="*/ 590587 h 985838"/>
              <a:gd name="T36" fmla="*/ 938247 w 947737"/>
              <a:gd name="T37" fmla="*/ 507238 h 985838"/>
              <a:gd name="T38" fmla="*/ 883476 w 947737"/>
              <a:gd name="T39" fmla="*/ 419126 h 985838"/>
              <a:gd name="T40" fmla="*/ 728689 w 947737"/>
              <a:gd name="T41" fmla="*/ 371498 h 985838"/>
              <a:gd name="T42" fmla="*/ 597715 w 947737"/>
              <a:gd name="T43" fmla="*/ 214326 h 985838"/>
              <a:gd name="T44" fmla="*/ 545326 w 947737"/>
              <a:gd name="T45" fmla="*/ 121452 h 985838"/>
              <a:gd name="T46" fmla="*/ 490555 w 947737"/>
              <a:gd name="T47" fmla="*/ 23814 h 985838"/>
              <a:gd name="T48" fmla="*/ 440547 w 947737"/>
              <a:gd name="T49" fmla="*/ 0 h 985838"/>
              <a:gd name="T50" fmla="*/ 381014 w 947737"/>
              <a:gd name="T51" fmla="*/ 78586 h 985838"/>
              <a:gd name="T52" fmla="*/ 359581 w 947737"/>
              <a:gd name="T53" fmla="*/ 123833 h 985838"/>
              <a:gd name="T54" fmla="*/ 302429 w 947737"/>
              <a:gd name="T55" fmla="*/ 130977 h 985838"/>
              <a:gd name="T56" fmla="*/ 221464 w 947737"/>
              <a:gd name="T57" fmla="*/ 69060 h 985838"/>
              <a:gd name="T58" fmla="*/ 142880 w 947737"/>
              <a:gd name="T59" fmla="*/ 42866 h 985838"/>
              <a:gd name="T60" fmla="*/ 50008 w 947737"/>
              <a:gd name="T61" fmla="*/ 54772 h 985838"/>
              <a:gd name="T62" fmla="*/ 7143 w 947737"/>
              <a:gd name="T63" fmla="*/ 114307 h 985838"/>
              <a:gd name="T64" fmla="*/ 0 w 947737"/>
              <a:gd name="T65" fmla="*/ 161935 h 985838"/>
              <a:gd name="T66" fmla="*/ 14288 w 947737"/>
              <a:gd name="T67" fmla="*/ 242903 h 985838"/>
              <a:gd name="T68" fmla="*/ 161931 w 947737"/>
              <a:gd name="T69" fmla="*/ 321489 h 985838"/>
              <a:gd name="T70" fmla="*/ 214320 w 947737"/>
              <a:gd name="T71" fmla="*/ 376262 h 985838"/>
              <a:gd name="T72" fmla="*/ 211939 w 947737"/>
              <a:gd name="T73" fmla="*/ 428652 h 985838"/>
              <a:gd name="T74" fmla="*/ 150024 w 947737"/>
              <a:gd name="T75" fmla="*/ 454847 h 985838"/>
              <a:gd name="T76" fmla="*/ 166693 w 947737"/>
              <a:gd name="T77" fmla="*/ 521527 h 985838"/>
              <a:gd name="T78" fmla="*/ 169074 w 947737"/>
              <a:gd name="T79" fmla="*/ 604876 h 985838"/>
              <a:gd name="T80" fmla="*/ 248523 w 947737"/>
              <a:gd name="T81" fmla="*/ 747198 h 985838"/>
              <a:gd name="T82" fmla="*/ 288142 w 947737"/>
              <a:gd name="T83" fmla="*/ 795388 h 985838"/>
              <a:gd name="T84" fmla="*/ 318037 w 947737"/>
              <a:gd name="T85" fmla="*/ 857608 h 985838"/>
              <a:gd name="T86" fmla="*/ 366726 w 947737"/>
              <a:gd name="T87" fmla="*/ 928746 h 985838"/>
              <a:gd name="T88" fmla="*/ 485793 w 947737"/>
              <a:gd name="T89" fmla="*/ 981137 h 985838"/>
              <a:gd name="T90" fmla="*/ 607241 w 947737"/>
              <a:gd name="T91" fmla="*/ 950179 h 98583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947737" h="985838">
                <a:moveTo>
                  <a:pt x="585787" y="892969"/>
                </a:moveTo>
                <a:lnTo>
                  <a:pt x="559593" y="938213"/>
                </a:lnTo>
                <a:lnTo>
                  <a:pt x="519112" y="947738"/>
                </a:lnTo>
                <a:lnTo>
                  <a:pt x="479693" y="928081"/>
                </a:lnTo>
                <a:cubicBezTo>
                  <a:pt x="469350" y="918068"/>
                  <a:pt x="456474" y="910587"/>
                  <a:pt x="446131" y="900574"/>
                </a:cubicBezTo>
                <a:lnTo>
                  <a:pt x="426395" y="884916"/>
                </a:lnTo>
                <a:lnTo>
                  <a:pt x="404812" y="869156"/>
                </a:lnTo>
                <a:lnTo>
                  <a:pt x="390525" y="835819"/>
                </a:lnTo>
                <a:lnTo>
                  <a:pt x="388143" y="809625"/>
                </a:lnTo>
                <a:lnTo>
                  <a:pt x="392042" y="785813"/>
                </a:lnTo>
                <a:lnTo>
                  <a:pt x="368230" y="751868"/>
                </a:lnTo>
                <a:lnTo>
                  <a:pt x="338137" y="709613"/>
                </a:lnTo>
                <a:lnTo>
                  <a:pt x="321468" y="654844"/>
                </a:lnTo>
                <a:lnTo>
                  <a:pt x="335756" y="602456"/>
                </a:lnTo>
                <a:lnTo>
                  <a:pt x="357187" y="581025"/>
                </a:lnTo>
                <a:lnTo>
                  <a:pt x="357187" y="523875"/>
                </a:lnTo>
                <a:lnTo>
                  <a:pt x="354806" y="481013"/>
                </a:lnTo>
                <a:lnTo>
                  <a:pt x="369093" y="452438"/>
                </a:lnTo>
                <a:lnTo>
                  <a:pt x="388143" y="426244"/>
                </a:lnTo>
                <a:lnTo>
                  <a:pt x="442912" y="409575"/>
                </a:lnTo>
                <a:lnTo>
                  <a:pt x="454818" y="414338"/>
                </a:lnTo>
                <a:lnTo>
                  <a:pt x="459581" y="511969"/>
                </a:lnTo>
                <a:lnTo>
                  <a:pt x="476250" y="583406"/>
                </a:lnTo>
                <a:lnTo>
                  <a:pt x="495300" y="609600"/>
                </a:lnTo>
                <a:lnTo>
                  <a:pt x="526256" y="616744"/>
                </a:lnTo>
                <a:lnTo>
                  <a:pt x="595312" y="609600"/>
                </a:lnTo>
                <a:lnTo>
                  <a:pt x="631031" y="585788"/>
                </a:lnTo>
                <a:lnTo>
                  <a:pt x="661987" y="547688"/>
                </a:lnTo>
                <a:lnTo>
                  <a:pt x="692943" y="542925"/>
                </a:lnTo>
                <a:lnTo>
                  <a:pt x="733576" y="544244"/>
                </a:lnTo>
                <a:lnTo>
                  <a:pt x="770356" y="566131"/>
                </a:lnTo>
                <a:lnTo>
                  <a:pt x="785812" y="581025"/>
                </a:lnTo>
                <a:lnTo>
                  <a:pt x="807243" y="592931"/>
                </a:lnTo>
                <a:lnTo>
                  <a:pt x="838200" y="616744"/>
                </a:lnTo>
                <a:lnTo>
                  <a:pt x="883443" y="614363"/>
                </a:lnTo>
                <a:lnTo>
                  <a:pt x="916781" y="590550"/>
                </a:lnTo>
                <a:lnTo>
                  <a:pt x="947737" y="554831"/>
                </a:lnTo>
                <a:lnTo>
                  <a:pt x="938212" y="507206"/>
                </a:lnTo>
                <a:lnTo>
                  <a:pt x="928687" y="459581"/>
                </a:lnTo>
                <a:lnTo>
                  <a:pt x="883443" y="419100"/>
                </a:lnTo>
                <a:lnTo>
                  <a:pt x="788193" y="385763"/>
                </a:lnTo>
                <a:lnTo>
                  <a:pt x="728662" y="371475"/>
                </a:lnTo>
                <a:lnTo>
                  <a:pt x="642937" y="288131"/>
                </a:lnTo>
                <a:lnTo>
                  <a:pt x="597693" y="214313"/>
                </a:lnTo>
                <a:lnTo>
                  <a:pt x="573881" y="161925"/>
                </a:lnTo>
                <a:lnTo>
                  <a:pt x="545306" y="121444"/>
                </a:lnTo>
                <a:lnTo>
                  <a:pt x="504825" y="57150"/>
                </a:lnTo>
                <a:lnTo>
                  <a:pt x="490537" y="23813"/>
                </a:lnTo>
                <a:lnTo>
                  <a:pt x="469106" y="0"/>
                </a:lnTo>
                <a:lnTo>
                  <a:pt x="440531" y="0"/>
                </a:lnTo>
                <a:lnTo>
                  <a:pt x="407193" y="21431"/>
                </a:lnTo>
                <a:lnTo>
                  <a:pt x="381000" y="78581"/>
                </a:lnTo>
                <a:lnTo>
                  <a:pt x="373856" y="100013"/>
                </a:lnTo>
                <a:lnTo>
                  <a:pt x="359568" y="123825"/>
                </a:lnTo>
                <a:lnTo>
                  <a:pt x="342900" y="130969"/>
                </a:lnTo>
                <a:lnTo>
                  <a:pt x="302418" y="130969"/>
                </a:lnTo>
                <a:lnTo>
                  <a:pt x="271462" y="116681"/>
                </a:lnTo>
                <a:lnTo>
                  <a:pt x="221456" y="69056"/>
                </a:lnTo>
                <a:lnTo>
                  <a:pt x="176212" y="50006"/>
                </a:lnTo>
                <a:lnTo>
                  <a:pt x="142875" y="42863"/>
                </a:lnTo>
                <a:lnTo>
                  <a:pt x="88106" y="40481"/>
                </a:lnTo>
                <a:lnTo>
                  <a:pt x="50006" y="54769"/>
                </a:lnTo>
                <a:lnTo>
                  <a:pt x="14287" y="88106"/>
                </a:lnTo>
                <a:lnTo>
                  <a:pt x="7143" y="114300"/>
                </a:lnTo>
                <a:lnTo>
                  <a:pt x="7143" y="123825"/>
                </a:lnTo>
                <a:lnTo>
                  <a:pt x="0" y="161925"/>
                </a:lnTo>
                <a:lnTo>
                  <a:pt x="0" y="195263"/>
                </a:lnTo>
                <a:lnTo>
                  <a:pt x="14287" y="242888"/>
                </a:lnTo>
                <a:lnTo>
                  <a:pt x="69056" y="280988"/>
                </a:lnTo>
                <a:lnTo>
                  <a:pt x="161925" y="321469"/>
                </a:lnTo>
                <a:lnTo>
                  <a:pt x="202406" y="340519"/>
                </a:lnTo>
                <a:lnTo>
                  <a:pt x="214312" y="376238"/>
                </a:lnTo>
                <a:lnTo>
                  <a:pt x="216693" y="409575"/>
                </a:lnTo>
                <a:lnTo>
                  <a:pt x="211931" y="428625"/>
                </a:lnTo>
                <a:lnTo>
                  <a:pt x="192881" y="445294"/>
                </a:lnTo>
                <a:lnTo>
                  <a:pt x="150018" y="454818"/>
                </a:lnTo>
                <a:lnTo>
                  <a:pt x="145256" y="478631"/>
                </a:lnTo>
                <a:lnTo>
                  <a:pt x="166687" y="521494"/>
                </a:lnTo>
                <a:lnTo>
                  <a:pt x="166687" y="559594"/>
                </a:lnTo>
                <a:lnTo>
                  <a:pt x="169068" y="604838"/>
                </a:lnTo>
                <a:lnTo>
                  <a:pt x="224701" y="698010"/>
                </a:lnTo>
                <a:lnTo>
                  <a:pt x="248514" y="747151"/>
                </a:lnTo>
                <a:lnTo>
                  <a:pt x="273692" y="774362"/>
                </a:lnTo>
                <a:lnTo>
                  <a:pt x="288131" y="795338"/>
                </a:lnTo>
                <a:lnTo>
                  <a:pt x="311943" y="826294"/>
                </a:lnTo>
                <a:lnTo>
                  <a:pt x="318025" y="857554"/>
                </a:lnTo>
                <a:lnTo>
                  <a:pt x="345281" y="900113"/>
                </a:lnTo>
                <a:lnTo>
                  <a:pt x="366712" y="928688"/>
                </a:lnTo>
                <a:lnTo>
                  <a:pt x="409575" y="952500"/>
                </a:lnTo>
                <a:lnTo>
                  <a:pt x="485775" y="981075"/>
                </a:lnTo>
                <a:lnTo>
                  <a:pt x="535781" y="985838"/>
                </a:lnTo>
                <a:lnTo>
                  <a:pt x="607219" y="950119"/>
                </a:lnTo>
                <a:lnTo>
                  <a:pt x="585787" y="892969"/>
                </a:lnTo>
                <a:close/>
              </a:path>
            </a:pathLst>
          </a:custGeom>
          <a:solidFill>
            <a:srgbClr val="0000CC"/>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29">
            <a:extLst>
              <a:ext uri="{FF2B5EF4-FFF2-40B4-BE49-F238E27FC236}">
                <a16:creationId xmlns:a16="http://schemas.microsoft.com/office/drawing/2014/main" id="{21394A1C-BA06-416D-B3E5-CF476217B6F5}"/>
              </a:ext>
            </a:extLst>
          </p:cNvPr>
          <p:cNvSpPr>
            <a:spLocks/>
          </p:cNvSpPr>
          <p:nvPr/>
        </p:nvSpPr>
        <p:spPr bwMode="auto">
          <a:xfrm rot="60000">
            <a:off x="6207125" y="5964238"/>
            <a:ext cx="95250" cy="144462"/>
          </a:xfrm>
          <a:custGeom>
            <a:avLst/>
            <a:gdLst>
              <a:gd name="T0" fmla="*/ 95253 w 95250"/>
              <a:gd name="T1" fmla="*/ 21444 h 145256"/>
              <a:gd name="T2" fmla="*/ 23814 w 95250"/>
              <a:gd name="T3" fmla="*/ 0 h 145256"/>
              <a:gd name="T4" fmla="*/ 2382 w 95250"/>
              <a:gd name="T5" fmla="*/ 9897 h 145256"/>
              <a:gd name="T6" fmla="*/ 0 w 95250"/>
              <a:gd name="T7" fmla="*/ 24741 h 145256"/>
              <a:gd name="T8" fmla="*/ 7144 w 95250"/>
              <a:gd name="T9" fmla="*/ 51131 h 145256"/>
              <a:gd name="T10" fmla="*/ 2382 w 95250"/>
              <a:gd name="T11" fmla="*/ 87422 h 145256"/>
              <a:gd name="T12" fmla="*/ 2382 w 95250"/>
              <a:gd name="T13" fmla="*/ 87422 h 145256"/>
              <a:gd name="T14" fmla="*/ 16670 w 95250"/>
              <a:gd name="T15" fmla="*/ 100619 h 145256"/>
              <a:gd name="T16" fmla="*/ 35720 w 95250"/>
              <a:gd name="T17" fmla="*/ 98968 h 145256"/>
              <a:gd name="T18" fmla="*/ 54771 w 95250"/>
              <a:gd name="T19" fmla="*/ 79173 h 145256"/>
              <a:gd name="T20" fmla="*/ 83347 w 95250"/>
              <a:gd name="T21" fmla="*/ 51131 h 145256"/>
              <a:gd name="T22" fmla="*/ 95253 w 95250"/>
              <a:gd name="T23" fmla="*/ 21444 h 1452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5250" h="145256">
                <a:moveTo>
                  <a:pt x="95250" y="30956"/>
                </a:moveTo>
                <a:lnTo>
                  <a:pt x="23813" y="0"/>
                </a:lnTo>
                <a:lnTo>
                  <a:pt x="2382" y="14287"/>
                </a:lnTo>
                <a:lnTo>
                  <a:pt x="0" y="35718"/>
                </a:lnTo>
                <a:lnTo>
                  <a:pt x="7144" y="73818"/>
                </a:lnTo>
                <a:lnTo>
                  <a:pt x="2382" y="126206"/>
                </a:lnTo>
                <a:lnTo>
                  <a:pt x="16669" y="145256"/>
                </a:lnTo>
                <a:lnTo>
                  <a:pt x="35719" y="142875"/>
                </a:lnTo>
                <a:lnTo>
                  <a:pt x="54769" y="114300"/>
                </a:lnTo>
                <a:cubicBezTo>
                  <a:pt x="60325" y="100012"/>
                  <a:pt x="77788" y="88106"/>
                  <a:pt x="83344" y="73818"/>
                </a:cubicBezTo>
                <a:lnTo>
                  <a:pt x="95250" y="30956"/>
                </a:lnTo>
                <a:close/>
              </a:path>
            </a:pathLst>
          </a:custGeom>
          <a:solidFill>
            <a:srgbClr val="6699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31">
            <a:extLst>
              <a:ext uri="{FF2B5EF4-FFF2-40B4-BE49-F238E27FC236}">
                <a16:creationId xmlns:a16="http://schemas.microsoft.com/office/drawing/2014/main" id="{C80D90FC-043A-4A08-8E22-64159117AFEB}"/>
              </a:ext>
            </a:extLst>
          </p:cNvPr>
          <p:cNvSpPr>
            <a:spLocks/>
          </p:cNvSpPr>
          <p:nvPr/>
        </p:nvSpPr>
        <p:spPr bwMode="auto">
          <a:xfrm rot="60000">
            <a:off x="5454651" y="5959475"/>
            <a:ext cx="823913" cy="730250"/>
          </a:xfrm>
          <a:custGeom>
            <a:avLst/>
            <a:gdLst>
              <a:gd name="T0" fmla="*/ 390540 w 823913"/>
              <a:gd name="T1" fmla="*/ 39861 h 731043"/>
              <a:gd name="T2" fmla="*/ 383396 w 823913"/>
              <a:gd name="T3" fmla="*/ 15499 h 731043"/>
              <a:gd name="T4" fmla="*/ 483412 w 823913"/>
              <a:gd name="T5" fmla="*/ 13287 h 731043"/>
              <a:gd name="T6" fmla="*/ 545327 w 823913"/>
              <a:gd name="T7" fmla="*/ 6645 h 731043"/>
              <a:gd name="T8" fmla="*/ 566759 w 823913"/>
              <a:gd name="T9" fmla="*/ 0 h 731043"/>
              <a:gd name="T10" fmla="*/ 571521 w 823913"/>
              <a:gd name="T11" fmla="*/ 33216 h 731043"/>
              <a:gd name="T12" fmla="*/ 573903 w 823913"/>
              <a:gd name="T13" fmla="*/ 73073 h 731043"/>
              <a:gd name="T14" fmla="*/ 600097 w 823913"/>
              <a:gd name="T15" fmla="*/ 119577 h 731043"/>
              <a:gd name="T16" fmla="*/ 640580 w 823913"/>
              <a:gd name="T17" fmla="*/ 157221 h 731043"/>
              <a:gd name="T18" fmla="*/ 645342 w 823913"/>
              <a:gd name="T19" fmla="*/ 186007 h 731043"/>
              <a:gd name="T20" fmla="*/ 661520 w 823913"/>
              <a:gd name="T21" fmla="*/ 221098 h 731043"/>
              <a:gd name="T22" fmla="*/ 563114 w 823913"/>
              <a:gd name="T23" fmla="*/ 252059 h 731043"/>
              <a:gd name="T24" fmla="*/ 478648 w 823913"/>
              <a:gd name="T25" fmla="*/ 263512 h 731043"/>
              <a:gd name="T26" fmla="*/ 490556 w 823913"/>
              <a:gd name="T27" fmla="*/ 345442 h 731043"/>
              <a:gd name="T28" fmla="*/ 502462 w 823913"/>
              <a:gd name="T29" fmla="*/ 383087 h 731043"/>
              <a:gd name="T30" fmla="*/ 507225 w 823913"/>
              <a:gd name="T31" fmla="*/ 425161 h 731043"/>
              <a:gd name="T32" fmla="*/ 554852 w 823913"/>
              <a:gd name="T33" fmla="*/ 460590 h 731043"/>
              <a:gd name="T34" fmla="*/ 604860 w 823913"/>
              <a:gd name="T35" fmla="*/ 493805 h 731043"/>
              <a:gd name="T36" fmla="*/ 666774 w 823913"/>
              <a:gd name="T37" fmla="*/ 500448 h 731043"/>
              <a:gd name="T38" fmla="*/ 712020 w 823913"/>
              <a:gd name="T39" fmla="*/ 520377 h 731043"/>
              <a:gd name="T40" fmla="*/ 740596 w 823913"/>
              <a:gd name="T41" fmla="*/ 549166 h 731043"/>
              <a:gd name="T42" fmla="*/ 781078 w 823913"/>
              <a:gd name="T43" fmla="*/ 593452 h 731043"/>
              <a:gd name="T44" fmla="*/ 814418 w 823913"/>
              <a:gd name="T45" fmla="*/ 633312 h 731043"/>
              <a:gd name="T46" fmla="*/ 823943 w 823913"/>
              <a:gd name="T47" fmla="*/ 677599 h 731043"/>
              <a:gd name="T48" fmla="*/ 485793 w 823913"/>
              <a:gd name="T49" fmla="*/ 679815 h 731043"/>
              <a:gd name="T50" fmla="*/ 456328 w 823913"/>
              <a:gd name="T51" fmla="*/ 635177 h 731043"/>
              <a:gd name="T52" fmla="*/ 431023 w 823913"/>
              <a:gd name="T53" fmla="*/ 589023 h 731043"/>
              <a:gd name="T54" fmla="*/ 409590 w 823913"/>
              <a:gd name="T55" fmla="*/ 551377 h 731043"/>
              <a:gd name="T56" fmla="*/ 390539 w 823913"/>
              <a:gd name="T57" fmla="*/ 538090 h 731043"/>
              <a:gd name="T58" fmla="*/ 369107 w 823913"/>
              <a:gd name="T59" fmla="*/ 538090 h 731043"/>
              <a:gd name="T60" fmla="*/ 328625 w 823913"/>
              <a:gd name="T61" fmla="*/ 555809 h 731043"/>
              <a:gd name="T62" fmla="*/ 305787 w 823913"/>
              <a:gd name="T63" fmla="*/ 559332 h 731043"/>
              <a:gd name="T64" fmla="*/ 266194 w 823913"/>
              <a:gd name="T65" fmla="*/ 576910 h 731043"/>
              <a:gd name="T66" fmla="*/ 220804 w 823913"/>
              <a:gd name="T67" fmla="*/ 570269 h 731043"/>
              <a:gd name="T68" fmla="*/ 181957 w 823913"/>
              <a:gd name="T69" fmla="*/ 557329 h 731043"/>
              <a:gd name="T70" fmla="*/ 135737 w 823913"/>
              <a:gd name="T71" fmla="*/ 527021 h 731043"/>
              <a:gd name="T72" fmla="*/ 109542 w 823913"/>
              <a:gd name="T73" fmla="*/ 476090 h 731043"/>
              <a:gd name="T74" fmla="*/ 97636 w 823913"/>
              <a:gd name="T75" fmla="*/ 414082 h 731043"/>
              <a:gd name="T76" fmla="*/ 42865 w 823913"/>
              <a:gd name="T77" fmla="*/ 387514 h 731043"/>
              <a:gd name="T78" fmla="*/ 21433 w 823913"/>
              <a:gd name="T79" fmla="*/ 358727 h 731043"/>
              <a:gd name="T80" fmla="*/ 0 w 823913"/>
              <a:gd name="T81" fmla="*/ 312226 h 731043"/>
              <a:gd name="T82" fmla="*/ 431023 w 823913"/>
              <a:gd name="T83" fmla="*/ 276791 h 731043"/>
              <a:gd name="T84" fmla="*/ 421497 w 823913"/>
              <a:gd name="T85" fmla="*/ 250223 h 731043"/>
              <a:gd name="T86" fmla="*/ 433404 w 823913"/>
              <a:gd name="T87" fmla="*/ 188222 h 731043"/>
              <a:gd name="T88" fmla="*/ 445310 w 823913"/>
              <a:gd name="T89" fmla="*/ 148362 h 731043"/>
              <a:gd name="T90" fmla="*/ 445310 w 823913"/>
              <a:gd name="T91" fmla="*/ 106288 h 731043"/>
              <a:gd name="T92" fmla="*/ 409590 w 823913"/>
              <a:gd name="T93" fmla="*/ 50930 h 731043"/>
              <a:gd name="T94" fmla="*/ 390540 w 823913"/>
              <a:gd name="T95" fmla="*/ 39861 h 73104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23913" h="731043">
                <a:moveTo>
                  <a:pt x="390526" y="42863"/>
                </a:moveTo>
                <a:cubicBezTo>
                  <a:pt x="392907" y="45244"/>
                  <a:pt x="367904" y="21430"/>
                  <a:pt x="383382" y="16667"/>
                </a:cubicBezTo>
                <a:cubicBezTo>
                  <a:pt x="398860" y="11904"/>
                  <a:pt x="454025" y="20636"/>
                  <a:pt x="483394" y="14286"/>
                </a:cubicBezTo>
                <a:lnTo>
                  <a:pt x="545307" y="7143"/>
                </a:lnTo>
                <a:lnTo>
                  <a:pt x="566738" y="0"/>
                </a:lnTo>
                <a:lnTo>
                  <a:pt x="571500" y="35718"/>
                </a:lnTo>
                <a:lnTo>
                  <a:pt x="573882" y="78581"/>
                </a:lnTo>
                <a:lnTo>
                  <a:pt x="600075" y="128587"/>
                </a:lnTo>
                <a:lnTo>
                  <a:pt x="640557" y="169068"/>
                </a:lnTo>
                <a:lnTo>
                  <a:pt x="645319" y="200024"/>
                </a:lnTo>
                <a:lnTo>
                  <a:pt x="661496" y="237760"/>
                </a:lnTo>
                <a:lnTo>
                  <a:pt x="563093" y="271055"/>
                </a:lnTo>
                <a:lnTo>
                  <a:pt x="478631" y="283368"/>
                </a:lnTo>
                <a:lnTo>
                  <a:pt x="490538" y="371474"/>
                </a:lnTo>
                <a:lnTo>
                  <a:pt x="502444" y="411956"/>
                </a:lnTo>
                <a:lnTo>
                  <a:pt x="507207" y="457199"/>
                </a:lnTo>
                <a:lnTo>
                  <a:pt x="554832" y="495299"/>
                </a:lnTo>
                <a:lnTo>
                  <a:pt x="604838" y="531018"/>
                </a:lnTo>
                <a:lnTo>
                  <a:pt x="666750" y="538162"/>
                </a:lnTo>
                <a:lnTo>
                  <a:pt x="711994" y="559593"/>
                </a:lnTo>
                <a:lnTo>
                  <a:pt x="740569" y="590549"/>
                </a:lnTo>
                <a:lnTo>
                  <a:pt x="781050" y="638174"/>
                </a:lnTo>
                <a:lnTo>
                  <a:pt x="814388" y="681037"/>
                </a:lnTo>
                <a:lnTo>
                  <a:pt x="823913" y="728661"/>
                </a:lnTo>
                <a:lnTo>
                  <a:pt x="485775" y="731043"/>
                </a:lnTo>
                <a:lnTo>
                  <a:pt x="456311" y="683045"/>
                </a:lnTo>
                <a:lnTo>
                  <a:pt x="431007" y="633412"/>
                </a:lnTo>
                <a:lnTo>
                  <a:pt x="409575" y="592931"/>
                </a:lnTo>
                <a:lnTo>
                  <a:pt x="390525" y="578643"/>
                </a:lnTo>
                <a:lnTo>
                  <a:pt x="369094" y="578643"/>
                </a:lnTo>
                <a:lnTo>
                  <a:pt x="328613" y="597693"/>
                </a:lnTo>
                <a:lnTo>
                  <a:pt x="305776" y="601480"/>
                </a:lnTo>
                <a:lnTo>
                  <a:pt x="266184" y="620386"/>
                </a:lnTo>
                <a:cubicBezTo>
                  <a:pt x="249515" y="616417"/>
                  <a:pt x="237465" y="617213"/>
                  <a:pt x="220796" y="613244"/>
                </a:cubicBezTo>
                <a:lnTo>
                  <a:pt x="181950" y="599328"/>
                </a:lnTo>
                <a:lnTo>
                  <a:pt x="135732" y="566737"/>
                </a:lnTo>
                <a:lnTo>
                  <a:pt x="109538" y="511968"/>
                </a:lnTo>
                <a:lnTo>
                  <a:pt x="97632" y="445294"/>
                </a:lnTo>
                <a:lnTo>
                  <a:pt x="42863" y="416718"/>
                </a:lnTo>
                <a:lnTo>
                  <a:pt x="21432" y="385762"/>
                </a:lnTo>
                <a:lnTo>
                  <a:pt x="0" y="335755"/>
                </a:lnTo>
                <a:lnTo>
                  <a:pt x="431007" y="297656"/>
                </a:lnTo>
                <a:lnTo>
                  <a:pt x="421482" y="269081"/>
                </a:lnTo>
                <a:lnTo>
                  <a:pt x="433388" y="202406"/>
                </a:lnTo>
                <a:lnTo>
                  <a:pt x="445294" y="159543"/>
                </a:lnTo>
                <a:lnTo>
                  <a:pt x="445294" y="114299"/>
                </a:lnTo>
                <a:cubicBezTo>
                  <a:pt x="429419" y="89693"/>
                  <a:pt x="425450" y="79374"/>
                  <a:pt x="409575" y="54768"/>
                </a:cubicBezTo>
                <a:lnTo>
                  <a:pt x="390526" y="42863"/>
                </a:lnTo>
                <a:close/>
              </a:path>
            </a:pathLst>
          </a:custGeom>
          <a:solidFill>
            <a:srgbClr val="6699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32">
            <a:extLst>
              <a:ext uri="{FF2B5EF4-FFF2-40B4-BE49-F238E27FC236}">
                <a16:creationId xmlns:a16="http://schemas.microsoft.com/office/drawing/2014/main" id="{8749F78E-FC01-4555-A285-1671235F708A}"/>
              </a:ext>
            </a:extLst>
          </p:cNvPr>
          <p:cNvSpPr>
            <a:spLocks/>
          </p:cNvSpPr>
          <p:nvPr/>
        </p:nvSpPr>
        <p:spPr bwMode="auto">
          <a:xfrm rot="60000">
            <a:off x="5108576" y="6267450"/>
            <a:ext cx="282575" cy="414338"/>
          </a:xfrm>
          <a:custGeom>
            <a:avLst/>
            <a:gdLst>
              <a:gd name="T0" fmla="*/ 217182 w 283520"/>
              <a:gd name="T1" fmla="*/ 407221 h 414338"/>
              <a:gd name="T2" fmla="*/ 224798 w 283520"/>
              <a:gd name="T3" fmla="*/ 342923 h 414338"/>
              <a:gd name="T4" fmla="*/ 226702 w 283520"/>
              <a:gd name="T5" fmla="*/ 316727 h 414338"/>
              <a:gd name="T6" fmla="*/ 217182 w 283520"/>
              <a:gd name="T7" fmla="*/ 290531 h 414338"/>
              <a:gd name="T8" fmla="*/ 213853 w 283520"/>
              <a:gd name="T9" fmla="*/ 258081 h 414338"/>
              <a:gd name="T10" fmla="*/ 211465 w 283520"/>
              <a:gd name="T11" fmla="*/ 211946 h 414338"/>
              <a:gd name="T12" fmla="*/ 213370 w 283520"/>
              <a:gd name="T13" fmla="*/ 157173 h 414338"/>
              <a:gd name="T14" fmla="*/ 201948 w 283520"/>
              <a:gd name="T15" fmla="*/ 104783 h 414338"/>
              <a:gd name="T16" fmla="*/ 196234 w 283520"/>
              <a:gd name="T17" fmla="*/ 52391 h 414338"/>
              <a:gd name="T18" fmla="*/ 190524 w 283520"/>
              <a:gd name="T19" fmla="*/ 0 h 414338"/>
              <a:gd name="T20" fmla="*/ 85798 w 283520"/>
              <a:gd name="T21" fmla="*/ 7145 h 414338"/>
              <a:gd name="T22" fmla="*/ 83900 w 283520"/>
              <a:gd name="T23" fmla="*/ 69061 h 414338"/>
              <a:gd name="T24" fmla="*/ 78186 w 283520"/>
              <a:gd name="T25" fmla="*/ 107164 h 414338"/>
              <a:gd name="T26" fmla="*/ 45819 w 283520"/>
              <a:gd name="T27" fmla="*/ 135741 h 414338"/>
              <a:gd name="T28" fmla="*/ 19161 w 283520"/>
              <a:gd name="T29" fmla="*/ 178606 h 414338"/>
              <a:gd name="T30" fmla="*/ 0 w 283520"/>
              <a:gd name="T31" fmla="*/ 209149 h 414338"/>
              <a:gd name="T32" fmla="*/ 11636 w 283520"/>
              <a:gd name="T33" fmla="*/ 264413 h 414338"/>
              <a:gd name="T34" fmla="*/ 13570 w 283520"/>
              <a:gd name="T35" fmla="*/ 300323 h 414338"/>
              <a:gd name="T36" fmla="*/ 19252 w 283520"/>
              <a:gd name="T37" fmla="*/ 331242 h 414338"/>
              <a:gd name="T38" fmla="*/ 28679 w 283520"/>
              <a:gd name="T39" fmla="*/ 373880 h 414338"/>
              <a:gd name="T40" fmla="*/ 57243 w 283520"/>
              <a:gd name="T41" fmla="*/ 414364 h 414338"/>
              <a:gd name="T42" fmla="*/ 217182 w 283520"/>
              <a:gd name="T43" fmla="*/ 407221 h 4143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83520" h="414338">
                <a:moveTo>
                  <a:pt x="271614" y="407195"/>
                </a:moveTo>
                <a:lnTo>
                  <a:pt x="281139" y="342901"/>
                </a:lnTo>
                <a:lnTo>
                  <a:pt x="283520" y="316707"/>
                </a:lnTo>
                <a:lnTo>
                  <a:pt x="271614" y="290513"/>
                </a:lnTo>
                <a:lnTo>
                  <a:pt x="267454" y="258065"/>
                </a:lnTo>
                <a:lnTo>
                  <a:pt x="264470" y="211933"/>
                </a:lnTo>
                <a:lnTo>
                  <a:pt x="266851" y="157163"/>
                </a:lnTo>
                <a:lnTo>
                  <a:pt x="252564" y="104776"/>
                </a:lnTo>
                <a:lnTo>
                  <a:pt x="245420" y="52388"/>
                </a:lnTo>
                <a:lnTo>
                  <a:pt x="238276" y="0"/>
                </a:lnTo>
                <a:lnTo>
                  <a:pt x="107308" y="7145"/>
                </a:lnTo>
                <a:lnTo>
                  <a:pt x="104926" y="69057"/>
                </a:lnTo>
                <a:lnTo>
                  <a:pt x="97783" y="107157"/>
                </a:lnTo>
                <a:lnTo>
                  <a:pt x="57301" y="135732"/>
                </a:lnTo>
                <a:lnTo>
                  <a:pt x="23964" y="178595"/>
                </a:lnTo>
                <a:lnTo>
                  <a:pt x="0" y="209136"/>
                </a:lnTo>
                <a:lnTo>
                  <a:pt x="14552" y="264396"/>
                </a:lnTo>
                <a:lnTo>
                  <a:pt x="16971" y="300304"/>
                </a:lnTo>
                <a:lnTo>
                  <a:pt x="24077" y="331221"/>
                </a:lnTo>
                <a:lnTo>
                  <a:pt x="35870" y="373857"/>
                </a:lnTo>
                <a:lnTo>
                  <a:pt x="71589" y="414338"/>
                </a:lnTo>
                <a:lnTo>
                  <a:pt x="271614" y="407195"/>
                </a:lnTo>
                <a:close/>
              </a:path>
            </a:pathLst>
          </a:custGeom>
          <a:solidFill>
            <a:srgbClr val="6699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26">
            <a:extLst>
              <a:ext uri="{FF2B5EF4-FFF2-40B4-BE49-F238E27FC236}">
                <a16:creationId xmlns:a16="http://schemas.microsoft.com/office/drawing/2014/main" id="{05BBC954-F128-4898-ABE9-B7B05A00456D}"/>
              </a:ext>
            </a:extLst>
          </p:cNvPr>
          <p:cNvSpPr>
            <a:spLocks/>
          </p:cNvSpPr>
          <p:nvPr/>
        </p:nvSpPr>
        <p:spPr bwMode="auto">
          <a:xfrm rot="60000">
            <a:off x="4864100" y="4410076"/>
            <a:ext cx="369888" cy="957263"/>
          </a:xfrm>
          <a:custGeom>
            <a:avLst/>
            <a:gdLst>
              <a:gd name="T0" fmla="*/ 332764 w 369094"/>
              <a:gd name="T1" fmla="*/ 540578 h 957263"/>
              <a:gd name="T2" fmla="*/ 382267 w 369094"/>
              <a:gd name="T3" fmla="*/ 438178 h 957263"/>
              <a:gd name="T4" fmla="*/ 398763 w 369094"/>
              <a:gd name="T5" fmla="*/ 366736 h 957263"/>
              <a:gd name="T6" fmla="*/ 426266 w 369094"/>
              <a:gd name="T7" fmla="*/ 328634 h 957263"/>
              <a:gd name="T8" fmla="*/ 415269 w 369094"/>
              <a:gd name="T9" fmla="*/ 245285 h 957263"/>
              <a:gd name="T10" fmla="*/ 409767 w 369094"/>
              <a:gd name="T11" fmla="*/ 164317 h 957263"/>
              <a:gd name="T12" fmla="*/ 368513 w 369094"/>
              <a:gd name="T13" fmla="*/ 78587 h 957263"/>
              <a:gd name="T14" fmla="*/ 341012 w 369094"/>
              <a:gd name="T15" fmla="*/ 95256 h 957263"/>
              <a:gd name="T16" fmla="*/ 305259 w 369094"/>
              <a:gd name="T17" fmla="*/ 95256 h 957263"/>
              <a:gd name="T18" fmla="*/ 236508 w 369094"/>
              <a:gd name="T19" fmla="*/ 73824 h 957263"/>
              <a:gd name="T20" fmla="*/ 176007 w 369094"/>
              <a:gd name="T21" fmla="*/ 30958 h 957263"/>
              <a:gd name="T22" fmla="*/ 132005 w 369094"/>
              <a:gd name="T23" fmla="*/ 11908 h 957263"/>
              <a:gd name="T24" fmla="*/ 107254 w 369094"/>
              <a:gd name="T25" fmla="*/ 0 h 957263"/>
              <a:gd name="T26" fmla="*/ 96254 w 369094"/>
              <a:gd name="T27" fmla="*/ 0 h 957263"/>
              <a:gd name="T28" fmla="*/ 71501 w 369094"/>
              <a:gd name="T29" fmla="*/ 4763 h 957263"/>
              <a:gd name="T30" fmla="*/ 57752 w 369094"/>
              <a:gd name="T31" fmla="*/ 21433 h 957263"/>
              <a:gd name="T32" fmla="*/ 46750 w 369094"/>
              <a:gd name="T33" fmla="*/ 33340 h 957263"/>
              <a:gd name="T34" fmla="*/ 43999 w 369094"/>
              <a:gd name="T35" fmla="*/ 59536 h 957263"/>
              <a:gd name="T36" fmla="*/ 49501 w 369094"/>
              <a:gd name="T37" fmla="*/ 111926 h 957263"/>
              <a:gd name="T38" fmla="*/ 55003 w 369094"/>
              <a:gd name="T39" fmla="*/ 159554 h 957263"/>
              <a:gd name="T40" fmla="*/ 38500 w 369094"/>
              <a:gd name="T41" fmla="*/ 223852 h 957263"/>
              <a:gd name="T42" fmla="*/ 19250 w 369094"/>
              <a:gd name="T43" fmla="*/ 283387 h 957263"/>
              <a:gd name="T44" fmla="*/ 16500 w 369094"/>
              <a:gd name="T45" fmla="*/ 331015 h 957263"/>
              <a:gd name="T46" fmla="*/ 19250 w 369094"/>
              <a:gd name="T47" fmla="*/ 354830 h 957263"/>
              <a:gd name="T48" fmla="*/ 13750 w 369094"/>
              <a:gd name="T49" fmla="*/ 390550 h 957263"/>
              <a:gd name="T50" fmla="*/ 16500 w 369094"/>
              <a:gd name="T51" fmla="*/ 423890 h 957263"/>
              <a:gd name="T52" fmla="*/ 11001 w 369094"/>
              <a:gd name="T53" fmla="*/ 447704 h 957263"/>
              <a:gd name="T54" fmla="*/ 0 w 369094"/>
              <a:gd name="T55" fmla="*/ 471518 h 957263"/>
              <a:gd name="T56" fmla="*/ 0 w 369094"/>
              <a:gd name="T57" fmla="*/ 471518 h 957263"/>
              <a:gd name="T58" fmla="*/ 12872 w 369094"/>
              <a:gd name="T59" fmla="*/ 525729 h 957263"/>
              <a:gd name="T60" fmla="*/ 41252 w 369094"/>
              <a:gd name="T61" fmla="*/ 526291 h 957263"/>
              <a:gd name="T62" fmla="*/ 43999 w 369094"/>
              <a:gd name="T63" fmla="*/ 564393 h 957263"/>
              <a:gd name="T64" fmla="*/ 57752 w 369094"/>
              <a:gd name="T65" fmla="*/ 638216 h 957263"/>
              <a:gd name="T66" fmla="*/ 99004 w 369094"/>
              <a:gd name="T67" fmla="*/ 702515 h 957263"/>
              <a:gd name="T68" fmla="*/ 121003 w 369094"/>
              <a:gd name="T69" fmla="*/ 735854 h 957263"/>
              <a:gd name="T70" fmla="*/ 143006 w 369094"/>
              <a:gd name="T71" fmla="*/ 764431 h 957263"/>
              <a:gd name="T72" fmla="*/ 110005 w 369094"/>
              <a:gd name="T73" fmla="*/ 790626 h 957263"/>
              <a:gd name="T74" fmla="*/ 79751 w 369094"/>
              <a:gd name="T75" fmla="*/ 809677 h 957263"/>
              <a:gd name="T76" fmla="*/ 66002 w 369094"/>
              <a:gd name="T77" fmla="*/ 850161 h 957263"/>
              <a:gd name="T78" fmla="*/ 46750 w 369094"/>
              <a:gd name="T79" fmla="*/ 873975 h 957263"/>
              <a:gd name="T80" fmla="*/ 49501 w 369094"/>
              <a:gd name="T81" fmla="*/ 900170 h 957263"/>
              <a:gd name="T82" fmla="*/ 71501 w 369094"/>
              <a:gd name="T83" fmla="*/ 926366 h 957263"/>
              <a:gd name="T84" fmla="*/ 107254 w 369094"/>
              <a:gd name="T85" fmla="*/ 935892 h 957263"/>
              <a:gd name="T86" fmla="*/ 145757 w 369094"/>
              <a:gd name="T87" fmla="*/ 957324 h 957263"/>
              <a:gd name="T88" fmla="*/ 200758 w 369094"/>
              <a:gd name="T89" fmla="*/ 947798 h 957263"/>
              <a:gd name="T90" fmla="*/ 253007 w 369094"/>
              <a:gd name="T91" fmla="*/ 921603 h 957263"/>
              <a:gd name="T92" fmla="*/ 280512 w 369094"/>
              <a:gd name="T93" fmla="*/ 871594 h 957263"/>
              <a:gd name="T94" fmla="*/ 264010 w 369094"/>
              <a:gd name="T95" fmla="*/ 835872 h 957263"/>
              <a:gd name="T96" fmla="*/ 231008 w 369094"/>
              <a:gd name="T97" fmla="*/ 807295 h 957263"/>
              <a:gd name="T98" fmla="*/ 231008 w 369094"/>
              <a:gd name="T99" fmla="*/ 773956 h 957263"/>
              <a:gd name="T100" fmla="*/ 258512 w 369094"/>
              <a:gd name="T101" fmla="*/ 716803 h 957263"/>
              <a:gd name="T102" fmla="*/ 308013 w 369094"/>
              <a:gd name="T103" fmla="*/ 631072 h 957263"/>
              <a:gd name="T104" fmla="*/ 332764 w 369094"/>
              <a:gd name="T105" fmla="*/ 540578 h 95726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69094" h="957263">
                <a:moveTo>
                  <a:pt x="288131" y="540544"/>
                </a:moveTo>
                <a:lnTo>
                  <a:pt x="330994" y="438150"/>
                </a:lnTo>
                <a:lnTo>
                  <a:pt x="345281" y="366713"/>
                </a:lnTo>
                <a:lnTo>
                  <a:pt x="369094" y="328613"/>
                </a:lnTo>
                <a:lnTo>
                  <a:pt x="359569" y="245269"/>
                </a:lnTo>
                <a:lnTo>
                  <a:pt x="354806" y="164307"/>
                </a:lnTo>
                <a:lnTo>
                  <a:pt x="319088" y="78582"/>
                </a:lnTo>
                <a:lnTo>
                  <a:pt x="295275" y="95250"/>
                </a:lnTo>
                <a:lnTo>
                  <a:pt x="264318" y="95250"/>
                </a:lnTo>
                <a:lnTo>
                  <a:pt x="204787" y="73819"/>
                </a:lnTo>
                <a:lnTo>
                  <a:pt x="152400" y="30956"/>
                </a:lnTo>
                <a:lnTo>
                  <a:pt x="114300" y="11907"/>
                </a:lnTo>
                <a:lnTo>
                  <a:pt x="92869" y="0"/>
                </a:lnTo>
                <a:lnTo>
                  <a:pt x="83344" y="0"/>
                </a:lnTo>
                <a:lnTo>
                  <a:pt x="61912" y="4763"/>
                </a:lnTo>
                <a:lnTo>
                  <a:pt x="50006" y="21432"/>
                </a:lnTo>
                <a:lnTo>
                  <a:pt x="40481" y="33338"/>
                </a:lnTo>
                <a:lnTo>
                  <a:pt x="38100" y="59532"/>
                </a:lnTo>
                <a:lnTo>
                  <a:pt x="42862" y="111919"/>
                </a:lnTo>
                <a:lnTo>
                  <a:pt x="47625" y="159544"/>
                </a:lnTo>
                <a:lnTo>
                  <a:pt x="33337" y="223838"/>
                </a:lnTo>
                <a:lnTo>
                  <a:pt x="16669" y="283369"/>
                </a:lnTo>
                <a:lnTo>
                  <a:pt x="14287" y="330994"/>
                </a:lnTo>
                <a:lnTo>
                  <a:pt x="16669" y="354807"/>
                </a:lnTo>
                <a:lnTo>
                  <a:pt x="11906" y="390525"/>
                </a:lnTo>
                <a:lnTo>
                  <a:pt x="14287" y="423863"/>
                </a:lnTo>
                <a:lnTo>
                  <a:pt x="9525" y="447675"/>
                </a:lnTo>
                <a:lnTo>
                  <a:pt x="0" y="471488"/>
                </a:lnTo>
                <a:lnTo>
                  <a:pt x="11147" y="525696"/>
                </a:lnTo>
                <a:lnTo>
                  <a:pt x="35719" y="526257"/>
                </a:lnTo>
                <a:lnTo>
                  <a:pt x="38100" y="564357"/>
                </a:lnTo>
                <a:lnTo>
                  <a:pt x="50006" y="638175"/>
                </a:lnTo>
                <a:lnTo>
                  <a:pt x="85725" y="702470"/>
                </a:lnTo>
                <a:lnTo>
                  <a:pt x="104775" y="735807"/>
                </a:lnTo>
                <a:lnTo>
                  <a:pt x="123825" y="764382"/>
                </a:lnTo>
                <a:lnTo>
                  <a:pt x="95249" y="790576"/>
                </a:lnTo>
                <a:lnTo>
                  <a:pt x="69056" y="809625"/>
                </a:lnTo>
                <a:lnTo>
                  <a:pt x="57150" y="850107"/>
                </a:lnTo>
                <a:lnTo>
                  <a:pt x="40481" y="873919"/>
                </a:lnTo>
                <a:lnTo>
                  <a:pt x="42862" y="900113"/>
                </a:lnTo>
                <a:lnTo>
                  <a:pt x="61912" y="926307"/>
                </a:lnTo>
                <a:lnTo>
                  <a:pt x="92869" y="935832"/>
                </a:lnTo>
                <a:lnTo>
                  <a:pt x="126206" y="957263"/>
                </a:lnTo>
                <a:lnTo>
                  <a:pt x="173831" y="947738"/>
                </a:lnTo>
                <a:lnTo>
                  <a:pt x="219075" y="921544"/>
                </a:lnTo>
                <a:lnTo>
                  <a:pt x="242887" y="871538"/>
                </a:lnTo>
                <a:lnTo>
                  <a:pt x="228600" y="835819"/>
                </a:lnTo>
                <a:lnTo>
                  <a:pt x="200025" y="807244"/>
                </a:lnTo>
                <a:lnTo>
                  <a:pt x="200025" y="773907"/>
                </a:lnTo>
                <a:lnTo>
                  <a:pt x="223837" y="716757"/>
                </a:lnTo>
                <a:lnTo>
                  <a:pt x="266700" y="631032"/>
                </a:lnTo>
                <a:lnTo>
                  <a:pt x="288131" y="540544"/>
                </a:lnTo>
                <a:close/>
              </a:path>
            </a:pathLst>
          </a:custGeom>
          <a:solidFill>
            <a:srgbClr val="6699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28">
            <a:extLst>
              <a:ext uri="{FF2B5EF4-FFF2-40B4-BE49-F238E27FC236}">
                <a16:creationId xmlns:a16="http://schemas.microsoft.com/office/drawing/2014/main" id="{CAE13355-2F40-447F-AD73-3DA16A0A793A}"/>
              </a:ext>
            </a:extLst>
          </p:cNvPr>
          <p:cNvSpPr>
            <a:spLocks/>
          </p:cNvSpPr>
          <p:nvPr/>
        </p:nvSpPr>
        <p:spPr bwMode="auto">
          <a:xfrm rot="60000">
            <a:off x="4543426" y="5397501"/>
            <a:ext cx="549275" cy="900113"/>
          </a:xfrm>
          <a:custGeom>
            <a:avLst/>
            <a:gdLst>
              <a:gd name="T0" fmla="*/ 499345 w 550069"/>
              <a:gd name="T1" fmla="*/ 185750 h 900113"/>
              <a:gd name="T2" fmla="*/ 447473 w 550069"/>
              <a:gd name="T3" fmla="*/ 178605 h 900113"/>
              <a:gd name="T4" fmla="*/ 421526 w 550069"/>
              <a:gd name="T5" fmla="*/ 171461 h 900113"/>
              <a:gd name="T6" fmla="*/ 412877 w 550069"/>
              <a:gd name="T7" fmla="*/ 150029 h 900113"/>
              <a:gd name="T8" fmla="*/ 404233 w 550069"/>
              <a:gd name="T9" fmla="*/ 83349 h 900113"/>
              <a:gd name="T10" fmla="*/ 406394 w 550069"/>
              <a:gd name="T11" fmla="*/ 57154 h 900113"/>
              <a:gd name="T12" fmla="*/ 397746 w 550069"/>
              <a:gd name="T13" fmla="*/ 33340 h 900113"/>
              <a:gd name="T14" fmla="*/ 378292 w 550069"/>
              <a:gd name="T15" fmla="*/ 16670 h 900113"/>
              <a:gd name="T16" fmla="*/ 358837 w 550069"/>
              <a:gd name="T17" fmla="*/ 9526 h 900113"/>
              <a:gd name="T18" fmla="*/ 328575 w 550069"/>
              <a:gd name="T19" fmla="*/ 0 h 900113"/>
              <a:gd name="T20" fmla="*/ 293988 w 550069"/>
              <a:gd name="T21" fmla="*/ 7144 h 900113"/>
              <a:gd name="T22" fmla="*/ 259399 w 550069"/>
              <a:gd name="T23" fmla="*/ 42866 h 900113"/>
              <a:gd name="T24" fmla="*/ 226973 w 550069"/>
              <a:gd name="T25" fmla="*/ 71443 h 900113"/>
              <a:gd name="T26" fmla="*/ 224818 w 550069"/>
              <a:gd name="T27" fmla="*/ 102400 h 900113"/>
              <a:gd name="T28" fmla="*/ 231297 w 550069"/>
              <a:gd name="T29" fmla="*/ 135741 h 900113"/>
              <a:gd name="T30" fmla="*/ 252915 w 550069"/>
              <a:gd name="T31" fmla="*/ 169080 h 900113"/>
              <a:gd name="T32" fmla="*/ 252915 w 550069"/>
              <a:gd name="T33" fmla="*/ 169080 h 900113"/>
              <a:gd name="T34" fmla="*/ 250754 w 550069"/>
              <a:gd name="T35" fmla="*/ 219089 h 900113"/>
              <a:gd name="T36" fmla="*/ 237784 w 550069"/>
              <a:gd name="T37" fmla="*/ 254810 h 900113"/>
              <a:gd name="T38" fmla="*/ 239947 w 550069"/>
              <a:gd name="T39" fmla="*/ 285768 h 900113"/>
              <a:gd name="T40" fmla="*/ 226973 w 550069"/>
              <a:gd name="T41" fmla="*/ 316727 h 900113"/>
              <a:gd name="T42" fmla="*/ 218328 w 550069"/>
              <a:gd name="T43" fmla="*/ 361973 h 900113"/>
              <a:gd name="T44" fmla="*/ 220487 w 550069"/>
              <a:gd name="T45" fmla="*/ 392932 h 900113"/>
              <a:gd name="T46" fmla="*/ 222654 w 550069"/>
              <a:gd name="T47" fmla="*/ 421509 h 900113"/>
              <a:gd name="T48" fmla="*/ 216168 w 550069"/>
              <a:gd name="T49" fmla="*/ 457229 h 900113"/>
              <a:gd name="T50" fmla="*/ 211843 w 550069"/>
              <a:gd name="T51" fmla="*/ 476280 h 900113"/>
              <a:gd name="T52" fmla="*/ 201035 w 550069"/>
              <a:gd name="T53" fmla="*/ 500095 h 900113"/>
              <a:gd name="T54" fmla="*/ 188067 w 550069"/>
              <a:gd name="T55" fmla="*/ 500095 h 900113"/>
              <a:gd name="T56" fmla="*/ 151318 w 550069"/>
              <a:gd name="T57" fmla="*/ 447703 h 900113"/>
              <a:gd name="T58" fmla="*/ 121054 w 550069"/>
              <a:gd name="T59" fmla="*/ 350066 h 900113"/>
              <a:gd name="T60" fmla="*/ 97276 w 550069"/>
              <a:gd name="T61" fmla="*/ 300057 h 900113"/>
              <a:gd name="T62" fmla="*/ 86466 w 550069"/>
              <a:gd name="T63" fmla="*/ 257191 h 900113"/>
              <a:gd name="T64" fmla="*/ 86466 w 550069"/>
              <a:gd name="T65" fmla="*/ 257191 h 900113"/>
              <a:gd name="T66" fmla="*/ 67013 w 550069"/>
              <a:gd name="T67" fmla="*/ 276242 h 900113"/>
              <a:gd name="T68" fmla="*/ 54042 w 550069"/>
              <a:gd name="T69" fmla="*/ 300057 h 900113"/>
              <a:gd name="T70" fmla="*/ 51882 w 550069"/>
              <a:gd name="T71" fmla="*/ 326252 h 900113"/>
              <a:gd name="T72" fmla="*/ 34585 w 550069"/>
              <a:gd name="T73" fmla="*/ 357211 h 900113"/>
              <a:gd name="T74" fmla="*/ 21618 w 550069"/>
              <a:gd name="T75" fmla="*/ 378643 h 900113"/>
              <a:gd name="T76" fmla="*/ 19456 w 550069"/>
              <a:gd name="T77" fmla="*/ 407220 h 900113"/>
              <a:gd name="T78" fmla="*/ 8642 w 550069"/>
              <a:gd name="T79" fmla="*/ 431034 h 900113"/>
              <a:gd name="T80" fmla="*/ 8642 w 550069"/>
              <a:gd name="T81" fmla="*/ 447703 h 900113"/>
              <a:gd name="T82" fmla="*/ 0 w 550069"/>
              <a:gd name="T83" fmla="*/ 461992 h 900113"/>
              <a:gd name="T84" fmla="*/ 6484 w 550069"/>
              <a:gd name="T85" fmla="*/ 478662 h 900113"/>
              <a:gd name="T86" fmla="*/ 23778 w 550069"/>
              <a:gd name="T87" fmla="*/ 502476 h 900113"/>
              <a:gd name="T88" fmla="*/ 62006 w 550069"/>
              <a:gd name="T89" fmla="*/ 526540 h 900113"/>
              <a:gd name="T90" fmla="*/ 103875 w 550069"/>
              <a:gd name="T91" fmla="*/ 565645 h 900113"/>
              <a:gd name="T92" fmla="*/ 128107 w 550069"/>
              <a:gd name="T93" fmla="*/ 617786 h 900113"/>
              <a:gd name="T94" fmla="*/ 173615 w 550069"/>
              <a:gd name="T95" fmla="*/ 677321 h 900113"/>
              <a:gd name="T96" fmla="*/ 207519 w 550069"/>
              <a:gd name="T97" fmla="*/ 728709 h 900113"/>
              <a:gd name="T98" fmla="*/ 248593 w 550069"/>
              <a:gd name="T99" fmla="*/ 778718 h 900113"/>
              <a:gd name="T100" fmla="*/ 322089 w 550069"/>
              <a:gd name="T101" fmla="*/ 838253 h 900113"/>
              <a:gd name="T102" fmla="*/ 376130 w 550069"/>
              <a:gd name="T103" fmla="*/ 873974 h 900113"/>
              <a:gd name="T104" fmla="*/ 419365 w 550069"/>
              <a:gd name="T105" fmla="*/ 900170 h 900113"/>
              <a:gd name="T106" fmla="*/ 406394 w 550069"/>
              <a:gd name="T107" fmla="*/ 847779 h 900113"/>
              <a:gd name="T108" fmla="*/ 358837 w 550069"/>
              <a:gd name="T109" fmla="*/ 802533 h 900113"/>
              <a:gd name="T110" fmla="*/ 300470 w 550069"/>
              <a:gd name="T111" fmla="*/ 738235 h 900113"/>
              <a:gd name="T112" fmla="*/ 272369 w 550069"/>
              <a:gd name="T113" fmla="*/ 676318 h 900113"/>
              <a:gd name="T114" fmla="*/ 270209 w 550069"/>
              <a:gd name="T115" fmla="*/ 600113 h 900113"/>
              <a:gd name="T116" fmla="*/ 287501 w 550069"/>
              <a:gd name="T117" fmla="*/ 519146 h 900113"/>
              <a:gd name="T118" fmla="*/ 306958 w 550069"/>
              <a:gd name="T119" fmla="*/ 481043 h 900113"/>
              <a:gd name="T120" fmla="*/ 380454 w 550069"/>
              <a:gd name="T121" fmla="*/ 383406 h 900113"/>
              <a:gd name="T122" fmla="*/ 415041 w 550069"/>
              <a:gd name="T123" fmla="*/ 290531 h 900113"/>
              <a:gd name="T124" fmla="*/ 451791 w 550069"/>
              <a:gd name="T125" fmla="*/ 221471 h 900113"/>
              <a:gd name="T126" fmla="*/ 499345 w 550069"/>
              <a:gd name="T127" fmla="*/ 185750 h 900113"/>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60000 65536"/>
              <a:gd name="T190" fmla="*/ 0 60000 65536"/>
              <a:gd name="T191" fmla="*/ 0 60000 65536"/>
            </a:gdLst>
            <a:ahLst/>
            <a:cxnLst>
              <a:cxn ang="T128">
                <a:pos x="T0" y="T1"/>
              </a:cxn>
              <a:cxn ang="T129">
                <a:pos x="T2" y="T3"/>
              </a:cxn>
              <a:cxn ang="T130">
                <a:pos x="T4" y="T5"/>
              </a:cxn>
              <a:cxn ang="T131">
                <a:pos x="T6" y="T7"/>
              </a:cxn>
              <a:cxn ang="T132">
                <a:pos x="T8" y="T9"/>
              </a:cxn>
              <a:cxn ang="T133">
                <a:pos x="T10" y="T11"/>
              </a:cxn>
              <a:cxn ang="T134">
                <a:pos x="T12" y="T13"/>
              </a:cxn>
              <a:cxn ang="T135">
                <a:pos x="T14" y="T15"/>
              </a:cxn>
              <a:cxn ang="T136">
                <a:pos x="T16" y="T17"/>
              </a:cxn>
              <a:cxn ang="T137">
                <a:pos x="T18" y="T19"/>
              </a:cxn>
              <a:cxn ang="T138">
                <a:pos x="T20" y="T21"/>
              </a:cxn>
              <a:cxn ang="T139">
                <a:pos x="T22" y="T23"/>
              </a:cxn>
              <a:cxn ang="T140">
                <a:pos x="T24" y="T25"/>
              </a:cxn>
              <a:cxn ang="T141">
                <a:pos x="T26" y="T27"/>
              </a:cxn>
              <a:cxn ang="T142">
                <a:pos x="T28" y="T29"/>
              </a:cxn>
              <a:cxn ang="T143">
                <a:pos x="T30" y="T31"/>
              </a:cxn>
              <a:cxn ang="T144">
                <a:pos x="T32" y="T33"/>
              </a:cxn>
              <a:cxn ang="T145">
                <a:pos x="T34" y="T35"/>
              </a:cxn>
              <a:cxn ang="T146">
                <a:pos x="T36" y="T37"/>
              </a:cxn>
              <a:cxn ang="T147">
                <a:pos x="T38" y="T39"/>
              </a:cxn>
              <a:cxn ang="T148">
                <a:pos x="T40" y="T41"/>
              </a:cxn>
              <a:cxn ang="T149">
                <a:pos x="T42" y="T43"/>
              </a:cxn>
              <a:cxn ang="T150">
                <a:pos x="T44" y="T45"/>
              </a:cxn>
              <a:cxn ang="T151">
                <a:pos x="T46" y="T47"/>
              </a:cxn>
              <a:cxn ang="T152">
                <a:pos x="T48" y="T49"/>
              </a:cxn>
              <a:cxn ang="T153">
                <a:pos x="T50" y="T51"/>
              </a:cxn>
              <a:cxn ang="T154">
                <a:pos x="T52" y="T53"/>
              </a:cxn>
              <a:cxn ang="T155">
                <a:pos x="T54" y="T55"/>
              </a:cxn>
              <a:cxn ang="T156">
                <a:pos x="T56" y="T57"/>
              </a:cxn>
              <a:cxn ang="T157">
                <a:pos x="T58" y="T59"/>
              </a:cxn>
              <a:cxn ang="T158">
                <a:pos x="T60" y="T61"/>
              </a:cxn>
              <a:cxn ang="T159">
                <a:pos x="T62" y="T63"/>
              </a:cxn>
              <a:cxn ang="T160">
                <a:pos x="T64" y="T65"/>
              </a:cxn>
              <a:cxn ang="T161">
                <a:pos x="T66" y="T67"/>
              </a:cxn>
              <a:cxn ang="T162">
                <a:pos x="T68" y="T69"/>
              </a:cxn>
              <a:cxn ang="T163">
                <a:pos x="T70" y="T71"/>
              </a:cxn>
              <a:cxn ang="T164">
                <a:pos x="T72" y="T73"/>
              </a:cxn>
              <a:cxn ang="T165">
                <a:pos x="T74" y="T75"/>
              </a:cxn>
              <a:cxn ang="T166">
                <a:pos x="T76" y="T77"/>
              </a:cxn>
              <a:cxn ang="T167">
                <a:pos x="T78" y="T79"/>
              </a:cxn>
              <a:cxn ang="T168">
                <a:pos x="T80" y="T81"/>
              </a:cxn>
              <a:cxn ang="T169">
                <a:pos x="T82" y="T83"/>
              </a:cxn>
              <a:cxn ang="T170">
                <a:pos x="T84" y="T85"/>
              </a:cxn>
              <a:cxn ang="T171">
                <a:pos x="T86" y="T87"/>
              </a:cxn>
              <a:cxn ang="T172">
                <a:pos x="T88" y="T89"/>
              </a:cxn>
              <a:cxn ang="T173">
                <a:pos x="T90" y="T91"/>
              </a:cxn>
              <a:cxn ang="T174">
                <a:pos x="T92" y="T93"/>
              </a:cxn>
              <a:cxn ang="T175">
                <a:pos x="T94" y="T95"/>
              </a:cxn>
              <a:cxn ang="T176">
                <a:pos x="T96" y="T97"/>
              </a:cxn>
              <a:cxn ang="T177">
                <a:pos x="T98" y="T99"/>
              </a:cxn>
              <a:cxn ang="T178">
                <a:pos x="T100" y="T101"/>
              </a:cxn>
              <a:cxn ang="T179">
                <a:pos x="T102" y="T103"/>
              </a:cxn>
              <a:cxn ang="T180">
                <a:pos x="T104" y="T105"/>
              </a:cxn>
              <a:cxn ang="T181">
                <a:pos x="T106" y="T107"/>
              </a:cxn>
              <a:cxn ang="T182">
                <a:pos x="T108" y="T109"/>
              </a:cxn>
              <a:cxn ang="T183">
                <a:pos x="T110" y="T111"/>
              </a:cxn>
              <a:cxn ang="T184">
                <a:pos x="T112" y="T113"/>
              </a:cxn>
              <a:cxn ang="T185">
                <a:pos x="T114" y="T115"/>
              </a:cxn>
              <a:cxn ang="T186">
                <a:pos x="T116" y="T117"/>
              </a:cxn>
              <a:cxn ang="T187">
                <a:pos x="T118" y="T119"/>
              </a:cxn>
              <a:cxn ang="T188">
                <a:pos x="T120" y="T121"/>
              </a:cxn>
              <a:cxn ang="T189">
                <a:pos x="T122" y="T123"/>
              </a:cxn>
              <a:cxn ang="T190">
                <a:pos x="T124" y="T125"/>
              </a:cxn>
              <a:cxn ang="T191">
                <a:pos x="T126" y="T127"/>
              </a:cxn>
            </a:cxnLst>
            <a:rect l="0" t="0" r="r" b="b"/>
            <a:pathLst>
              <a:path w="550069" h="900113">
                <a:moveTo>
                  <a:pt x="550069" y="185738"/>
                </a:moveTo>
                <a:lnTo>
                  <a:pt x="492919" y="178594"/>
                </a:lnTo>
                <a:lnTo>
                  <a:pt x="464344" y="171450"/>
                </a:lnTo>
                <a:lnTo>
                  <a:pt x="454819" y="150019"/>
                </a:lnTo>
                <a:lnTo>
                  <a:pt x="445294" y="83344"/>
                </a:lnTo>
                <a:lnTo>
                  <a:pt x="447675" y="57150"/>
                </a:lnTo>
                <a:lnTo>
                  <a:pt x="438150" y="33338"/>
                </a:lnTo>
                <a:lnTo>
                  <a:pt x="416719" y="16669"/>
                </a:lnTo>
                <a:lnTo>
                  <a:pt x="395287" y="9525"/>
                </a:lnTo>
                <a:lnTo>
                  <a:pt x="361950" y="0"/>
                </a:lnTo>
                <a:lnTo>
                  <a:pt x="323850" y="7144"/>
                </a:lnTo>
                <a:lnTo>
                  <a:pt x="285750" y="42863"/>
                </a:lnTo>
                <a:lnTo>
                  <a:pt x="250031" y="71438"/>
                </a:lnTo>
                <a:lnTo>
                  <a:pt x="247650" y="102394"/>
                </a:lnTo>
                <a:lnTo>
                  <a:pt x="254794" y="135732"/>
                </a:lnTo>
                <a:lnTo>
                  <a:pt x="278606" y="169069"/>
                </a:lnTo>
                <a:lnTo>
                  <a:pt x="276225" y="219075"/>
                </a:lnTo>
                <a:lnTo>
                  <a:pt x="261937" y="254794"/>
                </a:lnTo>
                <a:lnTo>
                  <a:pt x="264319" y="285750"/>
                </a:lnTo>
                <a:lnTo>
                  <a:pt x="250031" y="316707"/>
                </a:lnTo>
                <a:lnTo>
                  <a:pt x="240506" y="361950"/>
                </a:lnTo>
                <a:lnTo>
                  <a:pt x="242887" y="392907"/>
                </a:lnTo>
                <a:lnTo>
                  <a:pt x="245269" y="421482"/>
                </a:lnTo>
                <a:lnTo>
                  <a:pt x="238125" y="457200"/>
                </a:lnTo>
                <a:lnTo>
                  <a:pt x="233362" y="476250"/>
                </a:lnTo>
                <a:lnTo>
                  <a:pt x="221456" y="500063"/>
                </a:lnTo>
                <a:lnTo>
                  <a:pt x="207169" y="500063"/>
                </a:lnTo>
                <a:lnTo>
                  <a:pt x="166687" y="447675"/>
                </a:lnTo>
                <a:lnTo>
                  <a:pt x="133350" y="350044"/>
                </a:lnTo>
                <a:lnTo>
                  <a:pt x="107156" y="300038"/>
                </a:lnTo>
                <a:lnTo>
                  <a:pt x="95250" y="257175"/>
                </a:lnTo>
                <a:lnTo>
                  <a:pt x="73819" y="276225"/>
                </a:lnTo>
                <a:lnTo>
                  <a:pt x="59531" y="300038"/>
                </a:lnTo>
                <a:lnTo>
                  <a:pt x="57151" y="326231"/>
                </a:lnTo>
                <a:lnTo>
                  <a:pt x="38100" y="357188"/>
                </a:lnTo>
                <a:lnTo>
                  <a:pt x="23812" y="378619"/>
                </a:lnTo>
                <a:lnTo>
                  <a:pt x="21431" y="407194"/>
                </a:lnTo>
                <a:lnTo>
                  <a:pt x="9525" y="431007"/>
                </a:lnTo>
                <a:lnTo>
                  <a:pt x="9525" y="447675"/>
                </a:lnTo>
                <a:lnTo>
                  <a:pt x="0" y="461963"/>
                </a:lnTo>
                <a:lnTo>
                  <a:pt x="7144" y="478632"/>
                </a:lnTo>
                <a:lnTo>
                  <a:pt x="26194" y="502444"/>
                </a:lnTo>
                <a:lnTo>
                  <a:pt x="68305" y="526507"/>
                </a:lnTo>
                <a:lnTo>
                  <a:pt x="114426" y="565609"/>
                </a:lnTo>
                <a:lnTo>
                  <a:pt x="141120" y="617747"/>
                </a:lnTo>
                <a:lnTo>
                  <a:pt x="191251" y="677278"/>
                </a:lnTo>
                <a:lnTo>
                  <a:pt x="228600" y="728663"/>
                </a:lnTo>
                <a:lnTo>
                  <a:pt x="273844" y="778669"/>
                </a:lnTo>
                <a:lnTo>
                  <a:pt x="354806" y="838200"/>
                </a:lnTo>
                <a:lnTo>
                  <a:pt x="414337" y="873919"/>
                </a:lnTo>
                <a:lnTo>
                  <a:pt x="461962" y="900113"/>
                </a:lnTo>
                <a:lnTo>
                  <a:pt x="447675" y="847725"/>
                </a:lnTo>
                <a:lnTo>
                  <a:pt x="395287" y="802482"/>
                </a:lnTo>
                <a:lnTo>
                  <a:pt x="330994" y="738188"/>
                </a:lnTo>
                <a:lnTo>
                  <a:pt x="300037" y="676275"/>
                </a:lnTo>
                <a:cubicBezTo>
                  <a:pt x="299243" y="650875"/>
                  <a:pt x="298450" y="625475"/>
                  <a:pt x="297656" y="600075"/>
                </a:cubicBezTo>
                <a:lnTo>
                  <a:pt x="316706" y="519113"/>
                </a:lnTo>
                <a:lnTo>
                  <a:pt x="338137" y="481013"/>
                </a:lnTo>
                <a:lnTo>
                  <a:pt x="419100" y="383382"/>
                </a:lnTo>
                <a:lnTo>
                  <a:pt x="457200" y="290513"/>
                </a:lnTo>
                <a:lnTo>
                  <a:pt x="497681" y="221457"/>
                </a:lnTo>
                <a:lnTo>
                  <a:pt x="550069" y="185738"/>
                </a:lnTo>
                <a:close/>
              </a:path>
            </a:pathLst>
          </a:custGeom>
          <a:solidFill>
            <a:srgbClr val="6699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30">
            <a:extLst>
              <a:ext uri="{FF2B5EF4-FFF2-40B4-BE49-F238E27FC236}">
                <a16:creationId xmlns:a16="http://schemas.microsoft.com/office/drawing/2014/main" id="{4F4389F8-F929-4476-A85F-319A63343C97}"/>
              </a:ext>
            </a:extLst>
          </p:cNvPr>
          <p:cNvSpPr>
            <a:spLocks/>
          </p:cNvSpPr>
          <p:nvPr/>
        </p:nvSpPr>
        <p:spPr bwMode="auto">
          <a:xfrm rot="60000">
            <a:off x="5102226" y="5175250"/>
            <a:ext cx="733425" cy="839788"/>
          </a:xfrm>
          <a:custGeom>
            <a:avLst/>
            <a:gdLst>
              <a:gd name="T0" fmla="*/ 0 w 733425"/>
              <a:gd name="T1" fmla="*/ 304800 h 839787"/>
              <a:gd name="T2" fmla="*/ 19050 w 733425"/>
              <a:gd name="T3" fmla="*/ 138112 h 839787"/>
              <a:gd name="T4" fmla="*/ 64294 w 733425"/>
              <a:gd name="T5" fmla="*/ 9525 h 839787"/>
              <a:gd name="T6" fmla="*/ 88106 w 733425"/>
              <a:gd name="T7" fmla="*/ 76200 h 839787"/>
              <a:gd name="T8" fmla="*/ 135731 w 733425"/>
              <a:gd name="T9" fmla="*/ 104775 h 839787"/>
              <a:gd name="T10" fmla="*/ 221622 w 733425"/>
              <a:gd name="T11" fmla="*/ 66590 h 839787"/>
              <a:gd name="T12" fmla="*/ 280988 w 733425"/>
              <a:gd name="T13" fmla="*/ 47625 h 839787"/>
              <a:gd name="T14" fmla="*/ 354806 w 733425"/>
              <a:gd name="T15" fmla="*/ 21431 h 839787"/>
              <a:gd name="T16" fmla="*/ 435769 w 733425"/>
              <a:gd name="T17" fmla="*/ 47625 h 839787"/>
              <a:gd name="T18" fmla="*/ 492919 w 733425"/>
              <a:gd name="T19" fmla="*/ 166687 h 839787"/>
              <a:gd name="T20" fmla="*/ 545306 w 733425"/>
              <a:gd name="T21" fmla="*/ 269081 h 839787"/>
              <a:gd name="T22" fmla="*/ 633700 w 733425"/>
              <a:gd name="T23" fmla="*/ 208738 h 839787"/>
              <a:gd name="T24" fmla="*/ 676275 w 733425"/>
              <a:gd name="T25" fmla="*/ 288131 h 839787"/>
              <a:gd name="T26" fmla="*/ 688181 w 733425"/>
              <a:gd name="T27" fmla="*/ 388143 h 839787"/>
              <a:gd name="T28" fmla="*/ 685800 w 733425"/>
              <a:gd name="T29" fmla="*/ 485820 h 839787"/>
              <a:gd name="T30" fmla="*/ 721519 w 733425"/>
              <a:gd name="T31" fmla="*/ 614407 h 839787"/>
              <a:gd name="T32" fmla="*/ 728663 w 733425"/>
              <a:gd name="T33" fmla="*/ 788238 h 839787"/>
              <a:gd name="T34" fmla="*/ 702469 w 733425"/>
              <a:gd name="T35" fmla="*/ 812051 h 839787"/>
              <a:gd name="T36" fmla="*/ 642938 w 733425"/>
              <a:gd name="T37" fmla="*/ 833482 h 839787"/>
              <a:gd name="T38" fmla="*/ 590550 w 733425"/>
              <a:gd name="T39" fmla="*/ 797763 h 839787"/>
              <a:gd name="T40" fmla="*/ 528525 w 733425"/>
              <a:gd name="T41" fmla="*/ 788466 h 839787"/>
              <a:gd name="T42" fmla="*/ 478631 w 733425"/>
              <a:gd name="T43" fmla="*/ 757282 h 839787"/>
              <a:gd name="T44" fmla="*/ 414338 w 733425"/>
              <a:gd name="T45" fmla="*/ 769188 h 839787"/>
              <a:gd name="T46" fmla="*/ 383381 w 733425"/>
              <a:gd name="T47" fmla="*/ 728707 h 839787"/>
              <a:gd name="T48" fmla="*/ 447676 w 733425"/>
              <a:gd name="T49" fmla="*/ 702513 h 839787"/>
              <a:gd name="T50" fmla="*/ 561975 w 733425"/>
              <a:gd name="T51" fmla="*/ 702514 h 839787"/>
              <a:gd name="T52" fmla="*/ 578645 w 733425"/>
              <a:gd name="T53" fmla="*/ 669176 h 839787"/>
              <a:gd name="T54" fmla="*/ 516731 w 733425"/>
              <a:gd name="T55" fmla="*/ 647744 h 839787"/>
              <a:gd name="T56" fmla="*/ 402432 w 733425"/>
              <a:gd name="T57" fmla="*/ 623932 h 839787"/>
              <a:gd name="T58" fmla="*/ 385536 w 733425"/>
              <a:gd name="T59" fmla="*/ 523920 h 839787"/>
              <a:gd name="T60" fmla="*/ 397669 w 733425"/>
              <a:gd name="T61" fmla="*/ 366712 h 839787"/>
              <a:gd name="T62" fmla="*/ 373856 w 733425"/>
              <a:gd name="T63" fmla="*/ 333375 h 839787"/>
              <a:gd name="T64" fmla="*/ 271630 w 733425"/>
              <a:gd name="T65" fmla="*/ 333498 h 839787"/>
              <a:gd name="T66" fmla="*/ 200025 w 733425"/>
              <a:gd name="T67" fmla="*/ 297656 h 839787"/>
              <a:gd name="T68" fmla="*/ 147638 w 733425"/>
              <a:gd name="T69" fmla="*/ 300037 h 839787"/>
              <a:gd name="T70" fmla="*/ 80963 w 733425"/>
              <a:gd name="T71" fmla="*/ 276225 h 8397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33425" h="839787">
                <a:moveTo>
                  <a:pt x="6229" y="361432"/>
                </a:moveTo>
                <a:lnTo>
                  <a:pt x="0" y="304800"/>
                </a:lnTo>
                <a:lnTo>
                  <a:pt x="9525" y="216693"/>
                </a:lnTo>
                <a:lnTo>
                  <a:pt x="19050" y="138112"/>
                </a:lnTo>
                <a:lnTo>
                  <a:pt x="47625" y="0"/>
                </a:lnTo>
                <a:lnTo>
                  <a:pt x="64294" y="9525"/>
                </a:lnTo>
                <a:lnTo>
                  <a:pt x="71438" y="52387"/>
                </a:lnTo>
                <a:lnTo>
                  <a:pt x="88106" y="76200"/>
                </a:lnTo>
                <a:lnTo>
                  <a:pt x="104775" y="97631"/>
                </a:lnTo>
                <a:lnTo>
                  <a:pt x="135731" y="104775"/>
                </a:lnTo>
                <a:lnTo>
                  <a:pt x="192881" y="83343"/>
                </a:lnTo>
                <a:lnTo>
                  <a:pt x="221622" y="66590"/>
                </a:lnTo>
                <a:lnTo>
                  <a:pt x="252413" y="57150"/>
                </a:lnTo>
                <a:lnTo>
                  <a:pt x="280988" y="47625"/>
                </a:lnTo>
                <a:lnTo>
                  <a:pt x="316706" y="33337"/>
                </a:lnTo>
                <a:lnTo>
                  <a:pt x="354806" y="21431"/>
                </a:lnTo>
                <a:lnTo>
                  <a:pt x="400050" y="28575"/>
                </a:lnTo>
                <a:lnTo>
                  <a:pt x="435769" y="47625"/>
                </a:lnTo>
                <a:lnTo>
                  <a:pt x="457200" y="76200"/>
                </a:lnTo>
                <a:lnTo>
                  <a:pt x="492919" y="166687"/>
                </a:lnTo>
                <a:lnTo>
                  <a:pt x="519113" y="202406"/>
                </a:lnTo>
                <a:lnTo>
                  <a:pt x="545306" y="269081"/>
                </a:lnTo>
                <a:lnTo>
                  <a:pt x="554831" y="316706"/>
                </a:lnTo>
                <a:lnTo>
                  <a:pt x="633700" y="208738"/>
                </a:lnTo>
                <a:lnTo>
                  <a:pt x="661988" y="250032"/>
                </a:lnTo>
                <a:lnTo>
                  <a:pt x="676275" y="288131"/>
                </a:lnTo>
                <a:lnTo>
                  <a:pt x="685800" y="335756"/>
                </a:lnTo>
                <a:lnTo>
                  <a:pt x="688181" y="388143"/>
                </a:lnTo>
                <a:lnTo>
                  <a:pt x="683419" y="442912"/>
                </a:lnTo>
                <a:lnTo>
                  <a:pt x="685800" y="485775"/>
                </a:lnTo>
                <a:lnTo>
                  <a:pt x="704850" y="538162"/>
                </a:lnTo>
                <a:lnTo>
                  <a:pt x="721519" y="614362"/>
                </a:lnTo>
                <a:lnTo>
                  <a:pt x="733425" y="726281"/>
                </a:lnTo>
                <a:lnTo>
                  <a:pt x="728663" y="788193"/>
                </a:lnTo>
                <a:lnTo>
                  <a:pt x="709613" y="781050"/>
                </a:lnTo>
                <a:lnTo>
                  <a:pt x="702469" y="812006"/>
                </a:lnTo>
                <a:lnTo>
                  <a:pt x="692944" y="833437"/>
                </a:lnTo>
                <a:cubicBezTo>
                  <a:pt x="676275" y="833437"/>
                  <a:pt x="671513" y="847725"/>
                  <a:pt x="642938" y="833437"/>
                </a:cubicBezTo>
                <a:lnTo>
                  <a:pt x="611981" y="800100"/>
                </a:lnTo>
                <a:lnTo>
                  <a:pt x="590550" y="797718"/>
                </a:lnTo>
                <a:lnTo>
                  <a:pt x="559594" y="799210"/>
                </a:lnTo>
                <a:lnTo>
                  <a:pt x="528525" y="788421"/>
                </a:lnTo>
                <a:lnTo>
                  <a:pt x="509587" y="759618"/>
                </a:lnTo>
                <a:lnTo>
                  <a:pt x="478631" y="757237"/>
                </a:lnTo>
                <a:lnTo>
                  <a:pt x="431006" y="769143"/>
                </a:lnTo>
                <a:cubicBezTo>
                  <a:pt x="425450" y="769143"/>
                  <a:pt x="420688" y="768746"/>
                  <a:pt x="414338" y="769143"/>
                </a:cubicBezTo>
                <a:cubicBezTo>
                  <a:pt x="407988" y="769540"/>
                  <a:pt x="398067" y="778271"/>
                  <a:pt x="392907" y="771524"/>
                </a:cubicBezTo>
                <a:cubicBezTo>
                  <a:pt x="387748" y="764777"/>
                  <a:pt x="381000" y="738981"/>
                  <a:pt x="383381" y="728662"/>
                </a:cubicBezTo>
                <a:cubicBezTo>
                  <a:pt x="385762" y="718343"/>
                  <a:pt x="402431" y="714375"/>
                  <a:pt x="407194" y="709612"/>
                </a:cubicBezTo>
                <a:lnTo>
                  <a:pt x="447676" y="702468"/>
                </a:lnTo>
                <a:lnTo>
                  <a:pt x="516731" y="716756"/>
                </a:lnTo>
                <a:lnTo>
                  <a:pt x="561975" y="702469"/>
                </a:lnTo>
                <a:lnTo>
                  <a:pt x="585787" y="688181"/>
                </a:lnTo>
                <a:lnTo>
                  <a:pt x="578645" y="669131"/>
                </a:lnTo>
                <a:cubicBezTo>
                  <a:pt x="578645" y="660400"/>
                  <a:pt x="561975" y="661193"/>
                  <a:pt x="561975" y="652462"/>
                </a:cubicBezTo>
                <a:lnTo>
                  <a:pt x="516731" y="647699"/>
                </a:lnTo>
                <a:lnTo>
                  <a:pt x="461963" y="638175"/>
                </a:lnTo>
                <a:lnTo>
                  <a:pt x="402432" y="623887"/>
                </a:lnTo>
                <a:lnTo>
                  <a:pt x="397669" y="583406"/>
                </a:lnTo>
                <a:cubicBezTo>
                  <a:pt x="398463" y="563562"/>
                  <a:pt x="384742" y="543719"/>
                  <a:pt x="385536" y="523875"/>
                </a:cubicBezTo>
                <a:cubicBezTo>
                  <a:pt x="386330" y="495300"/>
                  <a:pt x="387123" y="466725"/>
                  <a:pt x="387917" y="438150"/>
                </a:cubicBezTo>
                <a:lnTo>
                  <a:pt x="397669" y="366712"/>
                </a:lnTo>
                <a:lnTo>
                  <a:pt x="390525" y="335756"/>
                </a:lnTo>
                <a:lnTo>
                  <a:pt x="373856" y="333375"/>
                </a:lnTo>
                <a:lnTo>
                  <a:pt x="333499" y="361989"/>
                </a:lnTo>
                <a:lnTo>
                  <a:pt x="271630" y="333498"/>
                </a:lnTo>
                <a:lnTo>
                  <a:pt x="226219" y="295275"/>
                </a:lnTo>
                <a:lnTo>
                  <a:pt x="200025" y="297656"/>
                </a:lnTo>
                <a:lnTo>
                  <a:pt x="183356" y="297656"/>
                </a:lnTo>
                <a:lnTo>
                  <a:pt x="147638" y="300037"/>
                </a:lnTo>
                <a:lnTo>
                  <a:pt x="111919" y="276225"/>
                </a:lnTo>
                <a:lnTo>
                  <a:pt x="80963" y="276225"/>
                </a:lnTo>
                <a:lnTo>
                  <a:pt x="6229" y="361432"/>
                </a:lnTo>
                <a:close/>
              </a:path>
            </a:pathLst>
          </a:custGeom>
          <a:solidFill>
            <a:srgbClr val="66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6">
            <a:extLst>
              <a:ext uri="{FF2B5EF4-FFF2-40B4-BE49-F238E27FC236}">
                <a16:creationId xmlns:a16="http://schemas.microsoft.com/office/drawing/2014/main" id="{C4F40D1D-023E-4A95-A986-48D91B21D8BA}"/>
              </a:ext>
            </a:extLst>
          </p:cNvPr>
          <p:cNvSpPr>
            <a:spLocks/>
          </p:cNvSpPr>
          <p:nvPr/>
        </p:nvSpPr>
        <p:spPr bwMode="auto">
          <a:xfrm rot="60000">
            <a:off x="3779839" y="1711326"/>
            <a:ext cx="257175" cy="536575"/>
          </a:xfrm>
          <a:custGeom>
            <a:avLst/>
            <a:gdLst>
              <a:gd name="T0" fmla="*/ 135736 w 257175"/>
              <a:gd name="T1" fmla="*/ 0 h 535780"/>
              <a:gd name="T2" fmla="*/ 102397 w 257175"/>
              <a:gd name="T3" fmla="*/ 2648 h 535780"/>
              <a:gd name="T4" fmla="*/ 69058 w 257175"/>
              <a:gd name="T5" fmla="*/ 18410 h 535780"/>
              <a:gd name="T6" fmla="*/ 47627 w 257175"/>
              <a:gd name="T7" fmla="*/ 39449 h 535780"/>
              <a:gd name="T8" fmla="*/ 26194 w 257175"/>
              <a:gd name="T9" fmla="*/ 97312 h 535780"/>
              <a:gd name="T10" fmla="*/ 23813 w 257175"/>
              <a:gd name="T11" fmla="*/ 128874 h 535780"/>
              <a:gd name="T12" fmla="*/ 14286 w 257175"/>
              <a:gd name="T13" fmla="*/ 152546 h 535780"/>
              <a:gd name="T14" fmla="*/ 19051 w 257175"/>
              <a:gd name="T15" fmla="*/ 189368 h 535780"/>
              <a:gd name="T16" fmla="*/ 7143 w 257175"/>
              <a:gd name="T17" fmla="*/ 231446 h 535780"/>
              <a:gd name="T18" fmla="*/ 0 w 257175"/>
              <a:gd name="T19" fmla="*/ 263013 h 535780"/>
              <a:gd name="T20" fmla="*/ 2381 w 257175"/>
              <a:gd name="T21" fmla="*/ 312988 h 535780"/>
              <a:gd name="T22" fmla="*/ 21432 w 257175"/>
              <a:gd name="T23" fmla="*/ 370845 h 535780"/>
              <a:gd name="T24" fmla="*/ 35719 w 257175"/>
              <a:gd name="T25" fmla="*/ 399778 h 535780"/>
              <a:gd name="T26" fmla="*/ 50008 w 257175"/>
              <a:gd name="T27" fmla="*/ 407668 h 535780"/>
              <a:gd name="T28" fmla="*/ 61914 w 257175"/>
              <a:gd name="T29" fmla="*/ 447123 h 535780"/>
              <a:gd name="T30" fmla="*/ 69058 w 257175"/>
              <a:gd name="T31" fmla="*/ 494455 h 535780"/>
              <a:gd name="T32" fmla="*/ 119066 w 257175"/>
              <a:gd name="T33" fmla="*/ 552325 h 535780"/>
              <a:gd name="T34" fmla="*/ 166693 w 257175"/>
              <a:gd name="T35" fmla="*/ 591777 h 535780"/>
              <a:gd name="T36" fmla="*/ 202413 w 257175"/>
              <a:gd name="T37" fmla="*/ 591777 h 535780"/>
              <a:gd name="T38" fmla="*/ 238133 w 257175"/>
              <a:gd name="T39" fmla="*/ 578625 h 535780"/>
              <a:gd name="T40" fmla="*/ 257184 w 257175"/>
              <a:gd name="T41" fmla="*/ 549696 h 535780"/>
              <a:gd name="T42" fmla="*/ 216701 w 257175"/>
              <a:gd name="T43" fmla="*/ 423450 h 535780"/>
              <a:gd name="T44" fmla="*/ 173837 w 257175"/>
              <a:gd name="T45" fmla="*/ 281421 h 535780"/>
              <a:gd name="T46" fmla="*/ 147642 w 257175"/>
              <a:gd name="T47" fmla="*/ 157805 h 535780"/>
              <a:gd name="T48" fmla="*/ 142880 w 257175"/>
              <a:gd name="T49" fmla="*/ 113095 h 535780"/>
              <a:gd name="T50" fmla="*/ 135736 w 257175"/>
              <a:gd name="T51" fmla="*/ 0 h 5357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57175" h="535780">
                <a:moveTo>
                  <a:pt x="135731" y="0"/>
                </a:moveTo>
                <a:cubicBezTo>
                  <a:pt x="123825" y="1587"/>
                  <a:pt x="114299" y="793"/>
                  <a:pt x="102393" y="2380"/>
                </a:cubicBezTo>
                <a:lnTo>
                  <a:pt x="69056" y="16668"/>
                </a:lnTo>
                <a:lnTo>
                  <a:pt x="47625" y="35718"/>
                </a:lnTo>
                <a:lnTo>
                  <a:pt x="26193" y="88105"/>
                </a:lnTo>
                <a:lnTo>
                  <a:pt x="23812" y="116680"/>
                </a:lnTo>
                <a:lnTo>
                  <a:pt x="14286" y="138112"/>
                </a:lnTo>
                <a:lnTo>
                  <a:pt x="19050" y="171449"/>
                </a:lnTo>
                <a:lnTo>
                  <a:pt x="7143" y="209549"/>
                </a:lnTo>
                <a:lnTo>
                  <a:pt x="0" y="238124"/>
                </a:lnTo>
                <a:lnTo>
                  <a:pt x="2381" y="283368"/>
                </a:lnTo>
                <a:lnTo>
                  <a:pt x="21431" y="335755"/>
                </a:lnTo>
                <a:lnTo>
                  <a:pt x="35718" y="361949"/>
                </a:lnTo>
                <a:lnTo>
                  <a:pt x="50006" y="369093"/>
                </a:lnTo>
                <a:lnTo>
                  <a:pt x="61912" y="404812"/>
                </a:lnTo>
                <a:lnTo>
                  <a:pt x="69056" y="447674"/>
                </a:lnTo>
                <a:lnTo>
                  <a:pt x="119062" y="500062"/>
                </a:lnTo>
                <a:lnTo>
                  <a:pt x="166687" y="535780"/>
                </a:lnTo>
                <a:lnTo>
                  <a:pt x="202406" y="535780"/>
                </a:lnTo>
                <a:lnTo>
                  <a:pt x="238125" y="523874"/>
                </a:lnTo>
                <a:lnTo>
                  <a:pt x="257175" y="497681"/>
                </a:lnTo>
                <a:lnTo>
                  <a:pt x="216693" y="383380"/>
                </a:lnTo>
                <a:lnTo>
                  <a:pt x="173831" y="254793"/>
                </a:lnTo>
                <a:lnTo>
                  <a:pt x="147637" y="142874"/>
                </a:lnTo>
                <a:lnTo>
                  <a:pt x="142875" y="102393"/>
                </a:lnTo>
                <a:cubicBezTo>
                  <a:pt x="141287" y="70643"/>
                  <a:pt x="137319" y="31750"/>
                  <a:pt x="135731" y="0"/>
                </a:cubicBezTo>
                <a:close/>
              </a:path>
            </a:pathLst>
          </a:custGeom>
          <a:solidFill>
            <a:srgbClr val="6699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49">
            <a:extLst>
              <a:ext uri="{FF2B5EF4-FFF2-40B4-BE49-F238E27FC236}">
                <a16:creationId xmlns:a16="http://schemas.microsoft.com/office/drawing/2014/main" id="{DE91F4F9-A731-4B7D-BA0D-9D7FCA02437E}"/>
              </a:ext>
            </a:extLst>
          </p:cNvPr>
          <p:cNvSpPr>
            <a:spLocks/>
          </p:cNvSpPr>
          <p:nvPr/>
        </p:nvSpPr>
        <p:spPr bwMode="auto">
          <a:xfrm rot="60000">
            <a:off x="3790950" y="1046163"/>
            <a:ext cx="147638" cy="182562"/>
          </a:xfrm>
          <a:custGeom>
            <a:avLst/>
            <a:gdLst>
              <a:gd name="T0" fmla="*/ 171509 w 146720"/>
              <a:gd name="T1" fmla="*/ 175774 h 182667"/>
              <a:gd name="T2" fmla="*/ 209157 w 146720"/>
              <a:gd name="T3" fmla="*/ 154575 h 182667"/>
              <a:gd name="T4" fmla="*/ 222843 w 146720"/>
              <a:gd name="T5" fmla="*/ 103005 h 182667"/>
              <a:gd name="T6" fmla="*/ 196832 w 146720"/>
              <a:gd name="T7" fmla="*/ 45552 h 182667"/>
              <a:gd name="T8" fmla="*/ 140532 w 146720"/>
              <a:gd name="T9" fmla="*/ 17839 h 182667"/>
              <a:gd name="T10" fmla="*/ 92037 w 146720"/>
              <a:gd name="T11" fmla="*/ 8818 h 182667"/>
              <a:gd name="T12" fmla="*/ 44882 w 146720"/>
              <a:gd name="T13" fmla="*/ 0 h 182667"/>
              <a:gd name="T14" fmla="*/ 7192 w 146720"/>
              <a:gd name="T15" fmla="*/ 25139 h 182667"/>
              <a:gd name="T16" fmla="*/ 0 w 146720"/>
              <a:gd name="T17" fmla="*/ 53863 h 182667"/>
              <a:gd name="T18" fmla="*/ 16734 w 146720"/>
              <a:gd name="T19" fmla="*/ 88316 h 182667"/>
              <a:gd name="T20" fmla="*/ 41828 w 146720"/>
              <a:gd name="T21" fmla="*/ 128070 h 182667"/>
              <a:gd name="T22" fmla="*/ 71117 w 146720"/>
              <a:gd name="T23" fmla="*/ 159876 h 182667"/>
              <a:gd name="T24" fmla="*/ 171509 w 146720"/>
              <a:gd name="T25" fmla="*/ 175774 h 1826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6720" h="182667">
                <a:moveTo>
                  <a:pt x="112923" y="182667"/>
                </a:moveTo>
                <a:lnTo>
                  <a:pt x="137711" y="160634"/>
                </a:lnTo>
                <a:lnTo>
                  <a:pt x="146720" y="107041"/>
                </a:lnTo>
                <a:lnTo>
                  <a:pt x="129592" y="47337"/>
                </a:lnTo>
                <a:lnTo>
                  <a:pt x="92525" y="18533"/>
                </a:lnTo>
                <a:lnTo>
                  <a:pt x="60593" y="9152"/>
                </a:lnTo>
                <a:lnTo>
                  <a:pt x="29551" y="0"/>
                </a:lnTo>
                <a:cubicBezTo>
                  <a:pt x="25248" y="7918"/>
                  <a:pt x="9037" y="18218"/>
                  <a:pt x="4734" y="26136"/>
                </a:cubicBezTo>
                <a:lnTo>
                  <a:pt x="0" y="55973"/>
                </a:lnTo>
                <a:lnTo>
                  <a:pt x="11017" y="91778"/>
                </a:lnTo>
                <a:lnTo>
                  <a:pt x="27542" y="133091"/>
                </a:lnTo>
                <a:lnTo>
                  <a:pt x="46822" y="166142"/>
                </a:lnTo>
                <a:lnTo>
                  <a:pt x="112923" y="182667"/>
                </a:lnTo>
                <a:close/>
              </a:path>
            </a:pathLst>
          </a:custGeom>
          <a:solidFill>
            <a:srgbClr val="6699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47">
            <a:extLst>
              <a:ext uri="{FF2B5EF4-FFF2-40B4-BE49-F238E27FC236}">
                <a16:creationId xmlns:a16="http://schemas.microsoft.com/office/drawing/2014/main" id="{1AEA89F9-756E-43C3-9955-CD68F29B61B4}"/>
              </a:ext>
            </a:extLst>
          </p:cNvPr>
          <p:cNvSpPr>
            <a:spLocks/>
          </p:cNvSpPr>
          <p:nvPr/>
        </p:nvSpPr>
        <p:spPr bwMode="auto">
          <a:xfrm rot="60000">
            <a:off x="3816351" y="1068388"/>
            <a:ext cx="93663" cy="127000"/>
          </a:xfrm>
          <a:custGeom>
            <a:avLst/>
            <a:gdLst>
              <a:gd name="T0" fmla="*/ 73073 w 94016"/>
              <a:gd name="T1" fmla="*/ 142452 h 126694"/>
              <a:gd name="T2" fmla="*/ 70934 w 94016"/>
              <a:gd name="T3" fmla="*/ 87417 h 126694"/>
              <a:gd name="T4" fmla="*/ 60228 w 94016"/>
              <a:gd name="T5" fmla="*/ 29139 h 126694"/>
              <a:gd name="T6" fmla="*/ 32692 w 94016"/>
              <a:gd name="T7" fmla="*/ 8395 h 126694"/>
              <a:gd name="T8" fmla="*/ 10991 w 94016"/>
              <a:gd name="T9" fmla="*/ 0 h 126694"/>
              <a:gd name="T10" fmla="*/ 0 w 94016"/>
              <a:gd name="T11" fmla="*/ 26947 h 126694"/>
              <a:gd name="T12" fmla="*/ 306 w 94016"/>
              <a:gd name="T13" fmla="*/ 61516 h 126694"/>
              <a:gd name="T14" fmla="*/ 21696 w 94016"/>
              <a:gd name="T15" fmla="*/ 123026 h 126694"/>
              <a:gd name="T16" fmla="*/ 45245 w 94016"/>
              <a:gd name="T17" fmla="*/ 148927 h 126694"/>
              <a:gd name="T18" fmla="*/ 73073 w 94016"/>
              <a:gd name="T19" fmla="*/ 142452 h 1266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4016" h="126694">
                <a:moveTo>
                  <a:pt x="94016" y="121185"/>
                </a:moveTo>
                <a:lnTo>
                  <a:pt x="91262" y="74364"/>
                </a:lnTo>
                <a:lnTo>
                  <a:pt x="77491" y="24788"/>
                </a:lnTo>
                <a:lnTo>
                  <a:pt x="42059" y="7143"/>
                </a:lnTo>
                <a:lnTo>
                  <a:pt x="14144" y="0"/>
                </a:lnTo>
                <a:lnTo>
                  <a:pt x="0" y="22923"/>
                </a:lnTo>
                <a:cubicBezTo>
                  <a:pt x="124" y="32725"/>
                  <a:pt x="249" y="42528"/>
                  <a:pt x="373" y="52330"/>
                </a:cubicBezTo>
                <a:lnTo>
                  <a:pt x="27915" y="104660"/>
                </a:lnTo>
                <a:cubicBezTo>
                  <a:pt x="38014" y="107414"/>
                  <a:pt x="48112" y="123940"/>
                  <a:pt x="58211" y="126694"/>
                </a:cubicBezTo>
                <a:lnTo>
                  <a:pt x="94016" y="121185"/>
                </a:lnTo>
                <a:close/>
              </a:path>
            </a:pathLst>
          </a:custGeom>
          <a:solidFill>
            <a:srgbClr val="FFFF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41">
            <a:extLst>
              <a:ext uri="{FF2B5EF4-FFF2-40B4-BE49-F238E27FC236}">
                <a16:creationId xmlns:a16="http://schemas.microsoft.com/office/drawing/2014/main" id="{B41868D3-8E13-48ED-BCD8-D1E9F6404E91}"/>
              </a:ext>
            </a:extLst>
          </p:cNvPr>
          <p:cNvSpPr>
            <a:spLocks/>
          </p:cNvSpPr>
          <p:nvPr/>
        </p:nvSpPr>
        <p:spPr bwMode="auto">
          <a:xfrm rot="60000">
            <a:off x="3832226" y="1090614"/>
            <a:ext cx="60325" cy="84137"/>
          </a:xfrm>
          <a:custGeom>
            <a:avLst/>
            <a:gdLst>
              <a:gd name="T0" fmla="*/ 287295 w 58899"/>
              <a:gd name="T1" fmla="*/ 103620 h 83767"/>
              <a:gd name="T2" fmla="*/ 287295 w 58899"/>
              <a:gd name="T3" fmla="*/ 66612 h 83767"/>
              <a:gd name="T4" fmla="*/ 232579 w 58899"/>
              <a:gd name="T5" fmla="*/ 7402 h 83767"/>
              <a:gd name="T6" fmla="*/ 82081 w 58899"/>
              <a:gd name="T7" fmla="*/ 0 h 83767"/>
              <a:gd name="T8" fmla="*/ 82081 w 58899"/>
              <a:gd name="T9" fmla="*/ 0 h 83767"/>
              <a:gd name="T10" fmla="*/ 0 w 58899"/>
              <a:gd name="T11" fmla="*/ 29606 h 83767"/>
              <a:gd name="T12" fmla="*/ 82081 w 58899"/>
              <a:gd name="T13" fmla="*/ 77711 h 83767"/>
              <a:gd name="T14" fmla="*/ 177854 w 58899"/>
              <a:gd name="T15" fmla="*/ 111016 h 83767"/>
              <a:gd name="T16" fmla="*/ 287295 w 58899"/>
              <a:gd name="T17" fmla="*/ 103620 h 837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899" h="83767">
                <a:moveTo>
                  <a:pt x="57839" y="77119"/>
                </a:moveTo>
                <a:cubicBezTo>
                  <a:pt x="54167" y="66102"/>
                  <a:pt x="61511" y="60593"/>
                  <a:pt x="57839" y="49576"/>
                </a:cubicBezTo>
                <a:lnTo>
                  <a:pt x="46822" y="5509"/>
                </a:lnTo>
                <a:lnTo>
                  <a:pt x="16525" y="0"/>
                </a:lnTo>
                <a:lnTo>
                  <a:pt x="0" y="22034"/>
                </a:lnTo>
                <a:cubicBezTo>
                  <a:pt x="9181" y="29379"/>
                  <a:pt x="7344" y="50494"/>
                  <a:pt x="16525" y="57839"/>
                </a:cubicBezTo>
                <a:cubicBezTo>
                  <a:pt x="22952" y="67020"/>
                  <a:pt x="28919" y="79414"/>
                  <a:pt x="35805" y="82627"/>
                </a:cubicBezTo>
                <a:cubicBezTo>
                  <a:pt x="42691" y="85840"/>
                  <a:pt x="54626" y="81710"/>
                  <a:pt x="57839" y="77119"/>
                </a:cubicBezTo>
                <a:close/>
              </a:path>
            </a:pathLst>
          </a:custGeom>
          <a:solidFill>
            <a:srgbClr val="FF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12">
            <a:extLst>
              <a:ext uri="{FF2B5EF4-FFF2-40B4-BE49-F238E27FC236}">
                <a16:creationId xmlns:a16="http://schemas.microsoft.com/office/drawing/2014/main" id="{0EA9B567-5070-4712-9692-8D37F3BDFA14}"/>
              </a:ext>
            </a:extLst>
          </p:cNvPr>
          <p:cNvSpPr>
            <a:spLocks/>
          </p:cNvSpPr>
          <p:nvPr/>
        </p:nvSpPr>
        <p:spPr bwMode="auto">
          <a:xfrm rot="60000">
            <a:off x="4979988" y="4440238"/>
            <a:ext cx="209550" cy="438150"/>
          </a:xfrm>
          <a:custGeom>
            <a:avLst/>
            <a:gdLst>
              <a:gd name="T0" fmla="*/ 209558 w 209550"/>
              <a:gd name="T1" fmla="*/ 100018 h 438149"/>
              <a:gd name="T2" fmla="*/ 202414 w 209550"/>
              <a:gd name="T3" fmla="*/ 45246 h 438149"/>
              <a:gd name="T4" fmla="*/ 135735 w 209550"/>
              <a:gd name="T5" fmla="*/ 19051 h 438149"/>
              <a:gd name="T6" fmla="*/ 90490 w 209550"/>
              <a:gd name="T7" fmla="*/ 4762 h 438149"/>
              <a:gd name="T8" fmla="*/ 38100 w 209550"/>
              <a:gd name="T9" fmla="*/ 0 h 438149"/>
              <a:gd name="T10" fmla="*/ 9525 w 209550"/>
              <a:gd name="T11" fmla="*/ 40484 h 438149"/>
              <a:gd name="T12" fmla="*/ 7143 w 209550"/>
              <a:gd name="T13" fmla="*/ 73823 h 438149"/>
              <a:gd name="T14" fmla="*/ 9525 w 209550"/>
              <a:gd name="T15" fmla="*/ 88112 h 438149"/>
              <a:gd name="T16" fmla="*/ 0 w 209550"/>
              <a:gd name="T17" fmla="*/ 114306 h 438149"/>
              <a:gd name="T18" fmla="*/ 0 w 209550"/>
              <a:gd name="T19" fmla="*/ 152409 h 438149"/>
              <a:gd name="T20" fmla="*/ 0 w 209550"/>
              <a:gd name="T21" fmla="*/ 152409 h 438149"/>
              <a:gd name="T22" fmla="*/ 16669 w 209550"/>
              <a:gd name="T23" fmla="*/ 171460 h 438149"/>
              <a:gd name="T24" fmla="*/ 35719 w 209550"/>
              <a:gd name="T25" fmla="*/ 200037 h 438149"/>
              <a:gd name="T26" fmla="*/ 40483 w 209550"/>
              <a:gd name="T27" fmla="*/ 235825 h 438149"/>
              <a:gd name="T28" fmla="*/ 45245 w 209550"/>
              <a:gd name="T29" fmla="*/ 262021 h 438149"/>
              <a:gd name="T30" fmla="*/ 52389 w 209550"/>
              <a:gd name="T31" fmla="*/ 285834 h 438149"/>
              <a:gd name="T32" fmla="*/ 66678 w 209550"/>
              <a:gd name="T33" fmla="*/ 321556 h 438149"/>
              <a:gd name="T34" fmla="*/ 78584 w 209550"/>
              <a:gd name="T35" fmla="*/ 331081 h 438149"/>
              <a:gd name="T36" fmla="*/ 109541 w 209550"/>
              <a:gd name="T37" fmla="*/ 366802 h 438149"/>
              <a:gd name="T38" fmla="*/ 126211 w 209550"/>
              <a:gd name="T39" fmla="*/ 400142 h 438149"/>
              <a:gd name="T40" fmla="*/ 173838 w 209550"/>
              <a:gd name="T41" fmla="*/ 438244 h 438149"/>
              <a:gd name="T42" fmla="*/ 192888 w 209550"/>
              <a:gd name="T43" fmla="*/ 428718 h 438149"/>
              <a:gd name="T44" fmla="*/ 202414 w 209550"/>
              <a:gd name="T45" fmla="*/ 366802 h 438149"/>
              <a:gd name="T46" fmla="*/ 185744 w 209550"/>
              <a:gd name="T47" fmla="*/ 304885 h 438149"/>
              <a:gd name="T48" fmla="*/ 202414 w 209550"/>
              <a:gd name="T49" fmla="*/ 247732 h 438149"/>
              <a:gd name="T50" fmla="*/ 209558 w 209550"/>
              <a:gd name="T51" fmla="*/ 190511 h 438149"/>
              <a:gd name="T52" fmla="*/ 209558 w 209550"/>
              <a:gd name="T53" fmla="*/ 100018 h 43814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09550" h="438149">
                <a:moveTo>
                  <a:pt x="209550" y="100012"/>
                </a:moveTo>
                <a:cubicBezTo>
                  <a:pt x="196056" y="85724"/>
                  <a:pt x="215900" y="59531"/>
                  <a:pt x="202406" y="45243"/>
                </a:cubicBezTo>
                <a:lnTo>
                  <a:pt x="135730" y="19050"/>
                </a:lnTo>
                <a:cubicBezTo>
                  <a:pt x="115886" y="6350"/>
                  <a:pt x="110331" y="17462"/>
                  <a:pt x="90487" y="4762"/>
                </a:cubicBezTo>
                <a:lnTo>
                  <a:pt x="38099" y="0"/>
                </a:lnTo>
                <a:lnTo>
                  <a:pt x="9525" y="40481"/>
                </a:lnTo>
                <a:lnTo>
                  <a:pt x="7143" y="73818"/>
                </a:lnTo>
                <a:lnTo>
                  <a:pt x="9525" y="88106"/>
                </a:lnTo>
                <a:lnTo>
                  <a:pt x="0" y="114299"/>
                </a:lnTo>
                <a:lnTo>
                  <a:pt x="0" y="152399"/>
                </a:lnTo>
                <a:lnTo>
                  <a:pt x="16668" y="171449"/>
                </a:lnTo>
                <a:lnTo>
                  <a:pt x="35718" y="200024"/>
                </a:lnTo>
                <a:lnTo>
                  <a:pt x="40481" y="235743"/>
                </a:lnTo>
                <a:lnTo>
                  <a:pt x="45243" y="261937"/>
                </a:lnTo>
                <a:lnTo>
                  <a:pt x="52387" y="285749"/>
                </a:lnTo>
                <a:lnTo>
                  <a:pt x="66675" y="321468"/>
                </a:lnTo>
                <a:lnTo>
                  <a:pt x="78581" y="330993"/>
                </a:lnTo>
                <a:lnTo>
                  <a:pt x="109537" y="366712"/>
                </a:lnTo>
                <a:lnTo>
                  <a:pt x="126206" y="400049"/>
                </a:lnTo>
                <a:lnTo>
                  <a:pt x="173831" y="438149"/>
                </a:lnTo>
                <a:lnTo>
                  <a:pt x="192881" y="428624"/>
                </a:lnTo>
                <a:lnTo>
                  <a:pt x="202406" y="366712"/>
                </a:lnTo>
                <a:lnTo>
                  <a:pt x="185737" y="304799"/>
                </a:lnTo>
                <a:lnTo>
                  <a:pt x="202406" y="247649"/>
                </a:lnTo>
                <a:lnTo>
                  <a:pt x="209550" y="190499"/>
                </a:lnTo>
                <a:lnTo>
                  <a:pt x="209550" y="100012"/>
                </a:lnTo>
                <a:close/>
              </a:path>
            </a:pathLst>
          </a:custGeom>
          <a:solidFill>
            <a:srgbClr val="FFFF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13">
            <a:extLst>
              <a:ext uri="{FF2B5EF4-FFF2-40B4-BE49-F238E27FC236}">
                <a16:creationId xmlns:a16="http://schemas.microsoft.com/office/drawing/2014/main" id="{03837ACC-2E74-4647-A682-12C8C98AB267}"/>
              </a:ext>
            </a:extLst>
          </p:cNvPr>
          <p:cNvSpPr>
            <a:spLocks/>
          </p:cNvSpPr>
          <p:nvPr/>
        </p:nvSpPr>
        <p:spPr bwMode="auto">
          <a:xfrm rot="60000">
            <a:off x="5045075" y="4883150"/>
            <a:ext cx="76200" cy="103188"/>
          </a:xfrm>
          <a:custGeom>
            <a:avLst/>
            <a:gdLst>
              <a:gd name="T0" fmla="*/ 71440 w 76200"/>
              <a:gd name="T1" fmla="*/ 91394 h 103327"/>
              <a:gd name="T2" fmla="*/ 76203 w 76200"/>
              <a:gd name="T3" fmla="*/ 54401 h 103327"/>
              <a:gd name="T4" fmla="*/ 61914 w 76200"/>
              <a:gd name="T5" fmla="*/ 23937 h 103327"/>
              <a:gd name="T6" fmla="*/ 42864 w 76200"/>
              <a:gd name="T7" fmla="*/ 0 h 103327"/>
              <a:gd name="T8" fmla="*/ 30957 w 76200"/>
              <a:gd name="T9" fmla="*/ 0 h 103327"/>
              <a:gd name="T10" fmla="*/ 16670 w 76200"/>
              <a:gd name="T11" fmla="*/ 2180 h 103327"/>
              <a:gd name="T12" fmla="*/ 0 w 76200"/>
              <a:gd name="T13" fmla="*/ 15231 h 103327"/>
              <a:gd name="T14" fmla="*/ 9525 w 76200"/>
              <a:gd name="T15" fmla="*/ 50048 h 103327"/>
              <a:gd name="T16" fmla="*/ 28576 w 76200"/>
              <a:gd name="T17" fmla="*/ 65281 h 103327"/>
              <a:gd name="T18" fmla="*/ 40483 w 76200"/>
              <a:gd name="T19" fmla="*/ 87041 h 103327"/>
              <a:gd name="T20" fmla="*/ 71440 w 76200"/>
              <a:gd name="T21" fmla="*/ 91394 h 1033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6200" h="103327">
                <a:moveTo>
                  <a:pt x="71437" y="100012"/>
                </a:moveTo>
                <a:lnTo>
                  <a:pt x="76200" y="59531"/>
                </a:lnTo>
                <a:lnTo>
                  <a:pt x="61912" y="26194"/>
                </a:lnTo>
                <a:lnTo>
                  <a:pt x="42862" y="0"/>
                </a:lnTo>
                <a:lnTo>
                  <a:pt x="30956" y="0"/>
                </a:lnTo>
                <a:lnTo>
                  <a:pt x="16669" y="2381"/>
                </a:lnTo>
                <a:lnTo>
                  <a:pt x="0" y="16669"/>
                </a:lnTo>
                <a:lnTo>
                  <a:pt x="9525" y="54769"/>
                </a:lnTo>
                <a:lnTo>
                  <a:pt x="28575" y="71437"/>
                </a:lnTo>
                <a:cubicBezTo>
                  <a:pt x="35719" y="76200"/>
                  <a:pt x="33337" y="90487"/>
                  <a:pt x="40481" y="95250"/>
                </a:cubicBezTo>
                <a:cubicBezTo>
                  <a:pt x="43656" y="111124"/>
                  <a:pt x="61118" y="98425"/>
                  <a:pt x="71437" y="100012"/>
                </a:cubicBezTo>
                <a:close/>
              </a:path>
            </a:pathLst>
          </a:custGeom>
          <a:solidFill>
            <a:srgbClr val="FFFF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14">
            <a:extLst>
              <a:ext uri="{FF2B5EF4-FFF2-40B4-BE49-F238E27FC236}">
                <a16:creationId xmlns:a16="http://schemas.microsoft.com/office/drawing/2014/main" id="{EE3A1AC1-29D4-4C31-9CD4-05D49FE516CB}"/>
              </a:ext>
            </a:extLst>
          </p:cNvPr>
          <p:cNvSpPr>
            <a:spLocks/>
          </p:cNvSpPr>
          <p:nvPr/>
        </p:nvSpPr>
        <p:spPr bwMode="auto">
          <a:xfrm rot="60000">
            <a:off x="5099050" y="5332414"/>
            <a:ext cx="120650" cy="92075"/>
          </a:xfrm>
          <a:custGeom>
            <a:avLst/>
            <a:gdLst>
              <a:gd name="T0" fmla="*/ 0 w 121444"/>
              <a:gd name="T1" fmla="*/ 45548 h 92869"/>
              <a:gd name="T2" fmla="*/ 29153 w 121444"/>
              <a:gd name="T3" fmla="*/ 52250 h 92869"/>
              <a:gd name="T4" fmla="*/ 47570 w 121444"/>
              <a:gd name="T5" fmla="*/ 49569 h 92869"/>
              <a:gd name="T6" fmla="*/ 69052 w 121444"/>
              <a:gd name="T7" fmla="*/ 45548 h 92869"/>
              <a:gd name="T8" fmla="*/ 78257 w 121444"/>
              <a:gd name="T9" fmla="*/ 29472 h 92869"/>
              <a:gd name="T10" fmla="*/ 73656 w 121444"/>
              <a:gd name="T11" fmla="*/ 16078 h 92869"/>
              <a:gd name="T12" fmla="*/ 62913 w 121444"/>
              <a:gd name="T13" fmla="*/ 5361 h 92869"/>
              <a:gd name="T14" fmla="*/ 41431 w 121444"/>
              <a:gd name="T15" fmla="*/ 2679 h 92869"/>
              <a:gd name="T16" fmla="*/ 10740 w 121444"/>
              <a:gd name="T17" fmla="*/ 0 h 92869"/>
              <a:gd name="T18" fmla="*/ 0 w 121444"/>
              <a:gd name="T19" fmla="*/ 45548 h 928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1444" h="92869">
                <a:moveTo>
                  <a:pt x="0" y="80962"/>
                </a:moveTo>
                <a:lnTo>
                  <a:pt x="45244" y="92869"/>
                </a:lnTo>
                <a:lnTo>
                  <a:pt x="73819" y="88106"/>
                </a:lnTo>
                <a:lnTo>
                  <a:pt x="107157" y="80962"/>
                </a:lnTo>
                <a:lnTo>
                  <a:pt x="121444" y="52387"/>
                </a:lnTo>
                <a:lnTo>
                  <a:pt x="114300" y="28575"/>
                </a:lnTo>
                <a:lnTo>
                  <a:pt x="97632" y="9525"/>
                </a:lnTo>
                <a:lnTo>
                  <a:pt x="64294" y="4762"/>
                </a:lnTo>
                <a:lnTo>
                  <a:pt x="16669" y="0"/>
                </a:lnTo>
                <a:lnTo>
                  <a:pt x="0" y="80962"/>
                </a:lnTo>
                <a:close/>
              </a:path>
            </a:pathLst>
          </a:custGeom>
          <a:solidFill>
            <a:srgbClr val="FFFF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15">
            <a:extLst>
              <a:ext uri="{FF2B5EF4-FFF2-40B4-BE49-F238E27FC236}">
                <a16:creationId xmlns:a16="http://schemas.microsoft.com/office/drawing/2014/main" id="{6C021333-AFEC-4D2B-9276-544748BEEB52}"/>
              </a:ext>
            </a:extLst>
          </p:cNvPr>
          <p:cNvSpPr>
            <a:spLocks/>
          </p:cNvSpPr>
          <p:nvPr/>
        </p:nvSpPr>
        <p:spPr bwMode="auto">
          <a:xfrm rot="60000">
            <a:off x="4606926" y="5730876"/>
            <a:ext cx="150813" cy="180975"/>
          </a:xfrm>
          <a:custGeom>
            <a:avLst/>
            <a:gdLst>
              <a:gd name="T0" fmla="*/ 213778 w 150018"/>
              <a:gd name="T1" fmla="*/ 151152 h 181278"/>
              <a:gd name="T2" fmla="*/ 169657 w 150018"/>
              <a:gd name="T3" fmla="*/ 110699 h 181278"/>
              <a:gd name="T4" fmla="*/ 135728 w 150018"/>
              <a:gd name="T5" fmla="*/ 63868 h 181278"/>
              <a:gd name="T6" fmla="*/ 115369 w 150018"/>
              <a:gd name="T7" fmla="*/ 31933 h 181278"/>
              <a:gd name="T8" fmla="*/ 95015 w 150018"/>
              <a:gd name="T9" fmla="*/ 0 h 181278"/>
              <a:gd name="T10" fmla="*/ 40713 w 150018"/>
              <a:gd name="T11" fmla="*/ 10644 h 181278"/>
              <a:gd name="T12" fmla="*/ 3395 w 150018"/>
              <a:gd name="T13" fmla="*/ 29804 h 181278"/>
              <a:gd name="T14" fmla="*/ 0 w 150018"/>
              <a:gd name="T15" fmla="*/ 59609 h 181278"/>
              <a:gd name="T16" fmla="*/ 20363 w 150018"/>
              <a:gd name="T17" fmla="*/ 95801 h 181278"/>
              <a:gd name="T18" fmla="*/ 54290 w 150018"/>
              <a:gd name="T19" fmla="*/ 142636 h 181278"/>
              <a:gd name="T20" fmla="*/ 95015 w 150018"/>
              <a:gd name="T21" fmla="*/ 153281 h 181278"/>
              <a:gd name="T22" fmla="*/ 149299 w 150018"/>
              <a:gd name="T23" fmla="*/ 159665 h 181278"/>
              <a:gd name="T24" fmla="*/ 213778 w 150018"/>
              <a:gd name="T25" fmla="*/ 151152 h 1812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0018" h="181278">
                <a:moveTo>
                  <a:pt x="150018" y="169068"/>
                </a:moveTo>
                <a:lnTo>
                  <a:pt x="119062" y="123825"/>
                </a:lnTo>
                <a:lnTo>
                  <a:pt x="95250" y="71437"/>
                </a:lnTo>
                <a:lnTo>
                  <a:pt x="80962" y="35719"/>
                </a:lnTo>
                <a:lnTo>
                  <a:pt x="66675" y="0"/>
                </a:lnTo>
                <a:lnTo>
                  <a:pt x="28575" y="11906"/>
                </a:lnTo>
                <a:lnTo>
                  <a:pt x="2381" y="33337"/>
                </a:lnTo>
                <a:lnTo>
                  <a:pt x="0" y="66675"/>
                </a:lnTo>
                <a:lnTo>
                  <a:pt x="14287" y="107156"/>
                </a:lnTo>
                <a:lnTo>
                  <a:pt x="38100" y="159543"/>
                </a:lnTo>
                <a:lnTo>
                  <a:pt x="66675" y="171450"/>
                </a:lnTo>
                <a:cubicBezTo>
                  <a:pt x="76994" y="169862"/>
                  <a:pt x="94456" y="180181"/>
                  <a:pt x="104775" y="178593"/>
                </a:cubicBezTo>
                <a:cubicBezTo>
                  <a:pt x="134144" y="187324"/>
                  <a:pt x="134937" y="172243"/>
                  <a:pt x="150018" y="169068"/>
                </a:cubicBezTo>
                <a:close/>
              </a:path>
            </a:pathLst>
          </a:custGeom>
          <a:solidFill>
            <a:srgbClr val="FFFF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16">
            <a:extLst>
              <a:ext uri="{FF2B5EF4-FFF2-40B4-BE49-F238E27FC236}">
                <a16:creationId xmlns:a16="http://schemas.microsoft.com/office/drawing/2014/main" id="{39C6AD62-68DD-4379-8BA1-6A25EE448A01}"/>
              </a:ext>
            </a:extLst>
          </p:cNvPr>
          <p:cNvSpPr>
            <a:spLocks/>
          </p:cNvSpPr>
          <p:nvPr/>
        </p:nvSpPr>
        <p:spPr bwMode="auto">
          <a:xfrm rot="60000">
            <a:off x="4811714" y="5448301"/>
            <a:ext cx="1114425" cy="1038225"/>
          </a:xfrm>
          <a:custGeom>
            <a:avLst/>
            <a:gdLst>
              <a:gd name="T0" fmla="*/ 428625 w 1114425"/>
              <a:gd name="T1" fmla="*/ 907301 h 1038224"/>
              <a:gd name="T2" fmla="*/ 357188 w 1114425"/>
              <a:gd name="T3" fmla="*/ 997788 h 1038224"/>
              <a:gd name="T4" fmla="*/ 295275 w 1114425"/>
              <a:gd name="T5" fmla="*/ 997788 h 1038224"/>
              <a:gd name="T6" fmla="*/ 228412 w 1114425"/>
              <a:gd name="T7" fmla="*/ 907641 h 1038224"/>
              <a:gd name="T8" fmla="*/ 157163 w 1114425"/>
              <a:gd name="T9" fmla="*/ 793001 h 1038224"/>
              <a:gd name="T10" fmla="*/ 69057 w 1114425"/>
              <a:gd name="T11" fmla="*/ 719182 h 1038224"/>
              <a:gd name="T12" fmla="*/ 9525 w 1114425"/>
              <a:gd name="T13" fmla="*/ 569163 h 1038224"/>
              <a:gd name="T14" fmla="*/ 88107 w 1114425"/>
              <a:gd name="T15" fmla="*/ 390525 h 1038224"/>
              <a:gd name="T16" fmla="*/ 107157 w 1114425"/>
              <a:gd name="T17" fmla="*/ 323850 h 1038224"/>
              <a:gd name="T18" fmla="*/ 47625 w 1114425"/>
              <a:gd name="T19" fmla="*/ 366712 h 1038224"/>
              <a:gd name="T20" fmla="*/ 45244 w 1114425"/>
              <a:gd name="T21" fmla="*/ 285750 h 1038224"/>
              <a:gd name="T22" fmla="*/ 116682 w 1114425"/>
              <a:gd name="T23" fmla="*/ 209550 h 1038224"/>
              <a:gd name="T24" fmla="*/ 150019 w 1114425"/>
              <a:gd name="T25" fmla="*/ 290512 h 1038224"/>
              <a:gd name="T26" fmla="*/ 200025 w 1114425"/>
              <a:gd name="T27" fmla="*/ 183356 h 1038224"/>
              <a:gd name="T28" fmla="*/ 338138 w 1114425"/>
              <a:gd name="T29" fmla="*/ 33337 h 1038224"/>
              <a:gd name="T30" fmla="*/ 400050 w 1114425"/>
              <a:gd name="T31" fmla="*/ 7143 h 1038224"/>
              <a:gd name="T32" fmla="*/ 469107 w 1114425"/>
              <a:gd name="T33" fmla="*/ 28575 h 1038224"/>
              <a:gd name="T34" fmla="*/ 569119 w 1114425"/>
              <a:gd name="T35" fmla="*/ 64293 h 1038224"/>
              <a:gd name="T36" fmla="*/ 638175 w 1114425"/>
              <a:gd name="T37" fmla="*/ 73818 h 1038224"/>
              <a:gd name="T38" fmla="*/ 678657 w 1114425"/>
              <a:gd name="T39" fmla="*/ 97631 h 1038224"/>
              <a:gd name="T40" fmla="*/ 666750 w 1114425"/>
              <a:gd name="T41" fmla="*/ 283368 h 1038224"/>
              <a:gd name="T42" fmla="*/ 747713 w 1114425"/>
              <a:gd name="T43" fmla="*/ 359568 h 1038224"/>
              <a:gd name="T44" fmla="*/ 871538 w 1114425"/>
              <a:gd name="T45" fmla="*/ 428625 h 1038224"/>
              <a:gd name="T46" fmla="*/ 750094 w 1114425"/>
              <a:gd name="T47" fmla="*/ 450056 h 1038224"/>
              <a:gd name="T48" fmla="*/ 669132 w 1114425"/>
              <a:gd name="T49" fmla="*/ 495300 h 1038224"/>
              <a:gd name="T50" fmla="*/ 795338 w 1114425"/>
              <a:gd name="T51" fmla="*/ 495300 h 1038224"/>
              <a:gd name="T52" fmla="*/ 900113 w 1114425"/>
              <a:gd name="T53" fmla="*/ 531063 h 1038224"/>
              <a:gd name="T54" fmla="*/ 976313 w 1114425"/>
              <a:gd name="T55" fmla="*/ 554876 h 1038224"/>
              <a:gd name="T56" fmla="*/ 1050132 w 1114425"/>
              <a:gd name="T57" fmla="*/ 552495 h 1038224"/>
              <a:gd name="T58" fmla="*/ 1097757 w 1114425"/>
              <a:gd name="T59" fmla="*/ 650126 h 1038224"/>
              <a:gd name="T60" fmla="*/ 1063475 w 1114425"/>
              <a:gd name="T61" fmla="*/ 807332 h 1038224"/>
              <a:gd name="T62" fmla="*/ 921544 w 1114425"/>
              <a:gd name="T63" fmla="*/ 723945 h 1038224"/>
              <a:gd name="T64" fmla="*/ 854869 w 1114425"/>
              <a:gd name="T65" fmla="*/ 654888 h 1038224"/>
              <a:gd name="T66" fmla="*/ 781050 w 1114425"/>
              <a:gd name="T67" fmla="*/ 559638 h 1038224"/>
              <a:gd name="T68" fmla="*/ 728663 w 1114425"/>
              <a:gd name="T69" fmla="*/ 612026 h 1038224"/>
              <a:gd name="T70" fmla="*/ 652463 w 1114425"/>
              <a:gd name="T71" fmla="*/ 650126 h 1038224"/>
              <a:gd name="T72" fmla="*/ 559594 w 1114425"/>
              <a:gd name="T73" fmla="*/ 538207 h 1038224"/>
              <a:gd name="T74" fmla="*/ 397669 w 1114425"/>
              <a:gd name="T75" fmla="*/ 447675 h 1038224"/>
              <a:gd name="T76" fmla="*/ 292894 w 1114425"/>
              <a:gd name="T77" fmla="*/ 354806 h 1038224"/>
              <a:gd name="T78" fmla="*/ 238125 w 1114425"/>
              <a:gd name="T79" fmla="*/ 335756 h 1038224"/>
              <a:gd name="T80" fmla="*/ 161925 w 1114425"/>
              <a:gd name="T81" fmla="*/ 421481 h 1038224"/>
              <a:gd name="T82" fmla="*/ 88107 w 1114425"/>
              <a:gd name="T83" fmla="*/ 550113 h 1038224"/>
              <a:gd name="T84" fmla="*/ 121444 w 1114425"/>
              <a:gd name="T85" fmla="*/ 642982 h 1038224"/>
              <a:gd name="T86" fmla="*/ 238125 w 1114425"/>
              <a:gd name="T87" fmla="*/ 781095 h 1038224"/>
              <a:gd name="T88" fmla="*/ 416719 w 1114425"/>
              <a:gd name="T89" fmla="*/ 845388 h 103822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14425" h="1038224">
                <a:moveTo>
                  <a:pt x="416719" y="845343"/>
                </a:moveTo>
                <a:lnTo>
                  <a:pt x="419100" y="876300"/>
                </a:lnTo>
                <a:lnTo>
                  <a:pt x="428625" y="907256"/>
                </a:lnTo>
                <a:lnTo>
                  <a:pt x="409575" y="923925"/>
                </a:lnTo>
                <a:lnTo>
                  <a:pt x="383382" y="964406"/>
                </a:lnTo>
                <a:lnTo>
                  <a:pt x="357188" y="997743"/>
                </a:lnTo>
                <a:lnTo>
                  <a:pt x="338138" y="1023937"/>
                </a:lnTo>
                <a:lnTo>
                  <a:pt x="309563" y="1038224"/>
                </a:lnTo>
                <a:lnTo>
                  <a:pt x="295275" y="997743"/>
                </a:lnTo>
                <a:lnTo>
                  <a:pt x="280950" y="964443"/>
                </a:lnTo>
                <a:lnTo>
                  <a:pt x="266663" y="938553"/>
                </a:lnTo>
                <a:lnTo>
                  <a:pt x="228412" y="907596"/>
                </a:lnTo>
                <a:lnTo>
                  <a:pt x="200176" y="891003"/>
                </a:lnTo>
                <a:lnTo>
                  <a:pt x="166688" y="845343"/>
                </a:lnTo>
                <a:lnTo>
                  <a:pt x="157163" y="792956"/>
                </a:lnTo>
                <a:lnTo>
                  <a:pt x="126207" y="776287"/>
                </a:lnTo>
                <a:lnTo>
                  <a:pt x="92869" y="759618"/>
                </a:lnTo>
                <a:lnTo>
                  <a:pt x="69057" y="719137"/>
                </a:lnTo>
                <a:lnTo>
                  <a:pt x="26194" y="683418"/>
                </a:lnTo>
                <a:lnTo>
                  <a:pt x="0" y="635793"/>
                </a:lnTo>
                <a:lnTo>
                  <a:pt x="9525" y="569118"/>
                </a:lnTo>
                <a:lnTo>
                  <a:pt x="19050" y="483393"/>
                </a:lnTo>
                <a:lnTo>
                  <a:pt x="47625" y="431006"/>
                </a:lnTo>
                <a:lnTo>
                  <a:pt x="88107" y="390525"/>
                </a:lnTo>
                <a:lnTo>
                  <a:pt x="97632" y="364331"/>
                </a:lnTo>
                <a:lnTo>
                  <a:pt x="109538" y="347662"/>
                </a:lnTo>
                <a:lnTo>
                  <a:pt x="107157" y="323850"/>
                </a:lnTo>
                <a:lnTo>
                  <a:pt x="95250" y="323850"/>
                </a:lnTo>
                <a:lnTo>
                  <a:pt x="66675" y="364331"/>
                </a:lnTo>
                <a:lnTo>
                  <a:pt x="47625" y="366712"/>
                </a:lnTo>
                <a:lnTo>
                  <a:pt x="23813" y="354806"/>
                </a:lnTo>
                <a:lnTo>
                  <a:pt x="16669" y="316706"/>
                </a:lnTo>
                <a:lnTo>
                  <a:pt x="45244" y="285750"/>
                </a:lnTo>
                <a:lnTo>
                  <a:pt x="83344" y="211931"/>
                </a:lnTo>
                <a:lnTo>
                  <a:pt x="102394" y="209550"/>
                </a:lnTo>
                <a:lnTo>
                  <a:pt x="116682" y="209550"/>
                </a:lnTo>
                <a:lnTo>
                  <a:pt x="130969" y="221456"/>
                </a:lnTo>
                <a:lnTo>
                  <a:pt x="133350" y="264318"/>
                </a:lnTo>
                <a:lnTo>
                  <a:pt x="150019" y="290512"/>
                </a:lnTo>
                <a:lnTo>
                  <a:pt x="141288" y="267607"/>
                </a:lnTo>
                <a:lnTo>
                  <a:pt x="163967" y="232115"/>
                </a:lnTo>
                <a:lnTo>
                  <a:pt x="200025" y="183356"/>
                </a:lnTo>
                <a:lnTo>
                  <a:pt x="271463" y="102393"/>
                </a:lnTo>
                <a:lnTo>
                  <a:pt x="298968" y="73475"/>
                </a:lnTo>
                <a:lnTo>
                  <a:pt x="338138" y="33337"/>
                </a:lnTo>
                <a:lnTo>
                  <a:pt x="357188" y="7143"/>
                </a:lnTo>
                <a:lnTo>
                  <a:pt x="383382" y="0"/>
                </a:lnTo>
                <a:lnTo>
                  <a:pt x="400050" y="7143"/>
                </a:lnTo>
                <a:lnTo>
                  <a:pt x="426244" y="21431"/>
                </a:lnTo>
                <a:lnTo>
                  <a:pt x="442913" y="26193"/>
                </a:lnTo>
                <a:lnTo>
                  <a:pt x="469107" y="28575"/>
                </a:lnTo>
                <a:lnTo>
                  <a:pt x="497682" y="23812"/>
                </a:lnTo>
                <a:lnTo>
                  <a:pt x="533400" y="38100"/>
                </a:lnTo>
                <a:lnTo>
                  <a:pt x="569119" y="64293"/>
                </a:lnTo>
                <a:lnTo>
                  <a:pt x="590550" y="76200"/>
                </a:lnTo>
                <a:lnTo>
                  <a:pt x="604838" y="85725"/>
                </a:lnTo>
                <a:lnTo>
                  <a:pt x="638175" y="73818"/>
                </a:lnTo>
                <a:lnTo>
                  <a:pt x="661988" y="66675"/>
                </a:lnTo>
                <a:lnTo>
                  <a:pt x="673894" y="73818"/>
                </a:lnTo>
                <a:lnTo>
                  <a:pt x="678657" y="97631"/>
                </a:lnTo>
                <a:lnTo>
                  <a:pt x="676275" y="138112"/>
                </a:lnTo>
                <a:lnTo>
                  <a:pt x="664369" y="207168"/>
                </a:lnTo>
                <a:cubicBezTo>
                  <a:pt x="665163" y="232568"/>
                  <a:pt x="665956" y="257968"/>
                  <a:pt x="666750" y="283368"/>
                </a:cubicBezTo>
                <a:lnTo>
                  <a:pt x="683419" y="335756"/>
                </a:lnTo>
                <a:lnTo>
                  <a:pt x="704850" y="338137"/>
                </a:lnTo>
                <a:lnTo>
                  <a:pt x="747713" y="359568"/>
                </a:lnTo>
                <a:lnTo>
                  <a:pt x="816769" y="361950"/>
                </a:lnTo>
                <a:lnTo>
                  <a:pt x="883444" y="388143"/>
                </a:lnTo>
                <a:lnTo>
                  <a:pt x="871538" y="428625"/>
                </a:lnTo>
                <a:lnTo>
                  <a:pt x="852488" y="447675"/>
                </a:lnTo>
                <a:lnTo>
                  <a:pt x="812007" y="450056"/>
                </a:lnTo>
                <a:lnTo>
                  <a:pt x="750094" y="450056"/>
                </a:lnTo>
                <a:lnTo>
                  <a:pt x="688182" y="459581"/>
                </a:lnTo>
                <a:lnTo>
                  <a:pt x="669132" y="478631"/>
                </a:lnTo>
                <a:lnTo>
                  <a:pt x="669132" y="495300"/>
                </a:lnTo>
                <a:lnTo>
                  <a:pt x="714375" y="500062"/>
                </a:lnTo>
                <a:lnTo>
                  <a:pt x="781050" y="490537"/>
                </a:lnTo>
                <a:lnTo>
                  <a:pt x="795338" y="495300"/>
                </a:lnTo>
                <a:lnTo>
                  <a:pt x="826294" y="533400"/>
                </a:lnTo>
                <a:lnTo>
                  <a:pt x="869157" y="521493"/>
                </a:lnTo>
                <a:lnTo>
                  <a:pt x="900113" y="531018"/>
                </a:lnTo>
                <a:lnTo>
                  <a:pt x="926307" y="569118"/>
                </a:lnTo>
                <a:lnTo>
                  <a:pt x="957263" y="576262"/>
                </a:lnTo>
                <a:lnTo>
                  <a:pt x="976313" y="554831"/>
                </a:lnTo>
                <a:lnTo>
                  <a:pt x="985838" y="521493"/>
                </a:lnTo>
                <a:lnTo>
                  <a:pt x="1007269" y="519112"/>
                </a:lnTo>
                <a:lnTo>
                  <a:pt x="1050132" y="552450"/>
                </a:lnTo>
                <a:lnTo>
                  <a:pt x="1097757" y="576262"/>
                </a:lnTo>
                <a:lnTo>
                  <a:pt x="1114425" y="597693"/>
                </a:lnTo>
                <a:lnTo>
                  <a:pt x="1097757" y="650081"/>
                </a:lnTo>
                <a:lnTo>
                  <a:pt x="1097757" y="678656"/>
                </a:lnTo>
                <a:lnTo>
                  <a:pt x="1088232" y="726281"/>
                </a:lnTo>
                <a:lnTo>
                  <a:pt x="1063475" y="807287"/>
                </a:lnTo>
                <a:lnTo>
                  <a:pt x="919163" y="826293"/>
                </a:lnTo>
                <a:lnTo>
                  <a:pt x="935832" y="759618"/>
                </a:lnTo>
                <a:lnTo>
                  <a:pt x="921544" y="723900"/>
                </a:lnTo>
                <a:lnTo>
                  <a:pt x="909637" y="692944"/>
                </a:lnTo>
                <a:lnTo>
                  <a:pt x="881063" y="673893"/>
                </a:lnTo>
                <a:lnTo>
                  <a:pt x="854869" y="654843"/>
                </a:lnTo>
                <a:lnTo>
                  <a:pt x="828675" y="633412"/>
                </a:lnTo>
                <a:lnTo>
                  <a:pt x="804863" y="609600"/>
                </a:lnTo>
                <a:lnTo>
                  <a:pt x="781050" y="559593"/>
                </a:lnTo>
                <a:lnTo>
                  <a:pt x="750094" y="557212"/>
                </a:lnTo>
                <a:lnTo>
                  <a:pt x="738188" y="569118"/>
                </a:lnTo>
                <a:lnTo>
                  <a:pt x="728663" y="611981"/>
                </a:lnTo>
                <a:lnTo>
                  <a:pt x="726282" y="635793"/>
                </a:lnTo>
                <a:lnTo>
                  <a:pt x="704850" y="650081"/>
                </a:lnTo>
                <a:lnTo>
                  <a:pt x="652463" y="650081"/>
                </a:lnTo>
                <a:lnTo>
                  <a:pt x="631032" y="631031"/>
                </a:lnTo>
                <a:lnTo>
                  <a:pt x="583407" y="581025"/>
                </a:lnTo>
                <a:lnTo>
                  <a:pt x="559594" y="538162"/>
                </a:lnTo>
                <a:lnTo>
                  <a:pt x="502444" y="495300"/>
                </a:lnTo>
                <a:lnTo>
                  <a:pt x="457200" y="471487"/>
                </a:lnTo>
                <a:lnTo>
                  <a:pt x="397669" y="447675"/>
                </a:lnTo>
                <a:lnTo>
                  <a:pt x="376238" y="411956"/>
                </a:lnTo>
                <a:lnTo>
                  <a:pt x="326232" y="371475"/>
                </a:lnTo>
                <a:lnTo>
                  <a:pt x="292894" y="354806"/>
                </a:lnTo>
                <a:lnTo>
                  <a:pt x="261938" y="354806"/>
                </a:lnTo>
                <a:lnTo>
                  <a:pt x="247650" y="338137"/>
                </a:lnTo>
                <a:lnTo>
                  <a:pt x="238125" y="335756"/>
                </a:lnTo>
                <a:lnTo>
                  <a:pt x="195263" y="361950"/>
                </a:lnTo>
                <a:lnTo>
                  <a:pt x="195263" y="383381"/>
                </a:lnTo>
                <a:lnTo>
                  <a:pt x="161925" y="421481"/>
                </a:lnTo>
                <a:lnTo>
                  <a:pt x="123825" y="466725"/>
                </a:lnTo>
                <a:lnTo>
                  <a:pt x="100013" y="490537"/>
                </a:lnTo>
                <a:lnTo>
                  <a:pt x="88107" y="550068"/>
                </a:lnTo>
                <a:lnTo>
                  <a:pt x="85725" y="578643"/>
                </a:lnTo>
                <a:lnTo>
                  <a:pt x="97632" y="621506"/>
                </a:lnTo>
                <a:lnTo>
                  <a:pt x="121444" y="642937"/>
                </a:lnTo>
                <a:lnTo>
                  <a:pt x="154782" y="678656"/>
                </a:lnTo>
                <a:lnTo>
                  <a:pt x="214313" y="714375"/>
                </a:lnTo>
                <a:lnTo>
                  <a:pt x="238125" y="781050"/>
                </a:lnTo>
                <a:lnTo>
                  <a:pt x="264319" y="823912"/>
                </a:lnTo>
                <a:lnTo>
                  <a:pt x="283369" y="842962"/>
                </a:lnTo>
                <a:lnTo>
                  <a:pt x="416719" y="845343"/>
                </a:lnTo>
                <a:close/>
              </a:path>
            </a:pathLst>
          </a:custGeom>
          <a:solidFill>
            <a:srgbClr val="FFFF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10">
            <a:extLst>
              <a:ext uri="{FF2B5EF4-FFF2-40B4-BE49-F238E27FC236}">
                <a16:creationId xmlns:a16="http://schemas.microsoft.com/office/drawing/2014/main" id="{FAD82D77-17B3-4EC1-AFE6-503947E74C01}"/>
              </a:ext>
            </a:extLst>
          </p:cNvPr>
          <p:cNvSpPr>
            <a:spLocks/>
          </p:cNvSpPr>
          <p:nvPr/>
        </p:nvSpPr>
        <p:spPr bwMode="auto">
          <a:xfrm rot="60000">
            <a:off x="4656138" y="5802313"/>
            <a:ext cx="87312" cy="80962"/>
          </a:xfrm>
          <a:custGeom>
            <a:avLst/>
            <a:gdLst>
              <a:gd name="T0" fmla="*/ 130300 w 86784"/>
              <a:gd name="T1" fmla="*/ 76138 h 80963"/>
              <a:gd name="T2" fmla="*/ 80243 w 86784"/>
              <a:gd name="T3" fmla="*/ 0 h 80963"/>
              <a:gd name="T4" fmla="*/ 15893 w 86784"/>
              <a:gd name="T5" fmla="*/ 0 h 80963"/>
              <a:gd name="T6" fmla="*/ 1590 w 86784"/>
              <a:gd name="T7" fmla="*/ 14289 h 80963"/>
              <a:gd name="T8" fmla="*/ 1590 w 86784"/>
              <a:gd name="T9" fmla="*/ 30958 h 80963"/>
              <a:gd name="T10" fmla="*/ 23041 w 86784"/>
              <a:gd name="T11" fmla="*/ 54705 h 80963"/>
              <a:gd name="T12" fmla="*/ 40921 w 86784"/>
              <a:gd name="T13" fmla="*/ 66612 h 80963"/>
              <a:gd name="T14" fmla="*/ 90971 w 86784"/>
              <a:gd name="T15" fmla="*/ 80901 h 80963"/>
              <a:gd name="T16" fmla="*/ 130300 w 86784"/>
              <a:gd name="T17" fmla="*/ 76138 h 809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6784" h="80963">
                <a:moveTo>
                  <a:pt x="86784" y="76200"/>
                </a:moveTo>
                <a:lnTo>
                  <a:pt x="53446" y="0"/>
                </a:lnTo>
                <a:lnTo>
                  <a:pt x="10584" y="0"/>
                </a:lnTo>
                <a:lnTo>
                  <a:pt x="1059" y="14288"/>
                </a:lnTo>
                <a:cubicBezTo>
                  <a:pt x="1059" y="19844"/>
                  <a:pt x="-1322" y="24209"/>
                  <a:pt x="1059" y="30956"/>
                </a:cubicBezTo>
                <a:cubicBezTo>
                  <a:pt x="3440" y="37703"/>
                  <a:pt x="10584" y="46831"/>
                  <a:pt x="15346" y="54769"/>
                </a:cubicBezTo>
                <a:lnTo>
                  <a:pt x="27253" y="66675"/>
                </a:lnTo>
                <a:cubicBezTo>
                  <a:pt x="37572" y="68263"/>
                  <a:pt x="50271" y="79375"/>
                  <a:pt x="60590" y="80963"/>
                </a:cubicBezTo>
                <a:lnTo>
                  <a:pt x="86784" y="76200"/>
                </a:lnTo>
                <a:close/>
              </a:path>
            </a:pathLst>
          </a:custGeom>
          <a:solidFill>
            <a:srgbClr val="FF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4">
            <a:extLst>
              <a:ext uri="{FF2B5EF4-FFF2-40B4-BE49-F238E27FC236}">
                <a16:creationId xmlns:a16="http://schemas.microsoft.com/office/drawing/2014/main" id="{A89FBC1F-2E1B-4B83-981D-A24D5A0C7417}"/>
              </a:ext>
            </a:extLst>
          </p:cNvPr>
          <p:cNvSpPr>
            <a:spLocks/>
          </p:cNvSpPr>
          <p:nvPr/>
        </p:nvSpPr>
        <p:spPr bwMode="auto">
          <a:xfrm rot="60000">
            <a:off x="3803650" y="1743075"/>
            <a:ext cx="230188" cy="482600"/>
          </a:xfrm>
          <a:custGeom>
            <a:avLst/>
            <a:gdLst>
              <a:gd name="T0" fmla="*/ 90781 w 230981"/>
              <a:gd name="T1" fmla="*/ 0 h 483394"/>
              <a:gd name="T2" fmla="*/ 49173 w 230981"/>
              <a:gd name="T3" fmla="*/ 0 h 483394"/>
              <a:gd name="T4" fmla="*/ 32150 w 230981"/>
              <a:gd name="T5" fmla="*/ 14931 h 483394"/>
              <a:gd name="T6" fmla="*/ 17021 w 230981"/>
              <a:gd name="T7" fmla="*/ 57591 h 483394"/>
              <a:gd name="T8" fmla="*/ 24584 w 230981"/>
              <a:gd name="T9" fmla="*/ 95989 h 483394"/>
              <a:gd name="T10" fmla="*/ 18913 w 230981"/>
              <a:gd name="T11" fmla="*/ 121586 h 483394"/>
              <a:gd name="T12" fmla="*/ 5672 w 230981"/>
              <a:gd name="T13" fmla="*/ 155713 h 483394"/>
              <a:gd name="T14" fmla="*/ 0 w 230981"/>
              <a:gd name="T15" fmla="*/ 185576 h 483394"/>
              <a:gd name="T16" fmla="*/ 17021 w 230981"/>
              <a:gd name="T17" fmla="*/ 270896 h 483394"/>
              <a:gd name="T18" fmla="*/ 34043 w 230981"/>
              <a:gd name="T19" fmla="*/ 292227 h 483394"/>
              <a:gd name="T20" fmla="*/ 41611 w 230981"/>
              <a:gd name="T21" fmla="*/ 298625 h 483394"/>
              <a:gd name="T22" fmla="*/ 54845 w 230981"/>
              <a:gd name="T23" fmla="*/ 347688 h 483394"/>
              <a:gd name="T24" fmla="*/ 77545 w 230981"/>
              <a:gd name="T25" fmla="*/ 401012 h 483394"/>
              <a:gd name="T26" fmla="*/ 105910 w 230981"/>
              <a:gd name="T27" fmla="*/ 422343 h 483394"/>
              <a:gd name="T28" fmla="*/ 138056 w 230981"/>
              <a:gd name="T29" fmla="*/ 433007 h 483394"/>
              <a:gd name="T30" fmla="*/ 155086 w 230981"/>
              <a:gd name="T31" fmla="*/ 430874 h 483394"/>
              <a:gd name="T32" fmla="*/ 183451 w 230981"/>
              <a:gd name="T33" fmla="*/ 401012 h 483394"/>
              <a:gd name="T34" fmla="*/ 170213 w 230981"/>
              <a:gd name="T35" fmla="*/ 366876 h 483394"/>
              <a:gd name="T36" fmla="*/ 141846 w 230981"/>
              <a:gd name="T37" fmla="*/ 273030 h 483394"/>
              <a:gd name="T38" fmla="*/ 117258 w 230981"/>
              <a:gd name="T39" fmla="*/ 181311 h 483394"/>
              <a:gd name="T40" fmla="*/ 102130 w 230981"/>
              <a:gd name="T41" fmla="*/ 76789 h 483394"/>
              <a:gd name="T42" fmla="*/ 90781 w 230981"/>
              <a:gd name="T43" fmla="*/ 0 h 48339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30981" h="483394">
                <a:moveTo>
                  <a:pt x="114300" y="0"/>
                </a:moveTo>
                <a:lnTo>
                  <a:pt x="61913" y="0"/>
                </a:lnTo>
                <a:lnTo>
                  <a:pt x="40481" y="16669"/>
                </a:lnTo>
                <a:lnTo>
                  <a:pt x="21431" y="64294"/>
                </a:lnTo>
                <a:lnTo>
                  <a:pt x="30956" y="107157"/>
                </a:lnTo>
                <a:lnTo>
                  <a:pt x="23813" y="135732"/>
                </a:lnTo>
                <a:lnTo>
                  <a:pt x="7144" y="173832"/>
                </a:lnTo>
                <a:lnTo>
                  <a:pt x="0" y="207169"/>
                </a:lnTo>
                <a:lnTo>
                  <a:pt x="21431" y="302419"/>
                </a:lnTo>
                <a:lnTo>
                  <a:pt x="42863" y="326232"/>
                </a:lnTo>
                <a:lnTo>
                  <a:pt x="52388" y="333375"/>
                </a:lnTo>
                <a:lnTo>
                  <a:pt x="69056" y="388144"/>
                </a:lnTo>
                <a:lnTo>
                  <a:pt x="97631" y="447675"/>
                </a:lnTo>
                <a:lnTo>
                  <a:pt x="133350" y="471488"/>
                </a:lnTo>
                <a:lnTo>
                  <a:pt x="173831" y="483394"/>
                </a:lnTo>
                <a:lnTo>
                  <a:pt x="195263" y="481013"/>
                </a:lnTo>
                <a:lnTo>
                  <a:pt x="230981" y="447675"/>
                </a:lnTo>
                <a:lnTo>
                  <a:pt x="214313" y="409575"/>
                </a:lnTo>
                <a:lnTo>
                  <a:pt x="178594" y="304800"/>
                </a:lnTo>
                <a:lnTo>
                  <a:pt x="147638" y="202407"/>
                </a:lnTo>
                <a:lnTo>
                  <a:pt x="128588" y="85725"/>
                </a:lnTo>
                <a:lnTo>
                  <a:pt x="114300" y="0"/>
                </a:lnTo>
                <a:close/>
              </a:path>
            </a:pathLst>
          </a:custGeom>
          <a:solidFill>
            <a:srgbClr val="FFFF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5">
            <a:extLst>
              <a:ext uri="{FF2B5EF4-FFF2-40B4-BE49-F238E27FC236}">
                <a16:creationId xmlns:a16="http://schemas.microsoft.com/office/drawing/2014/main" id="{35EE58A4-3689-4338-8C48-01FE7A35B3B5}"/>
              </a:ext>
            </a:extLst>
          </p:cNvPr>
          <p:cNvSpPr>
            <a:spLocks/>
          </p:cNvSpPr>
          <p:nvPr/>
        </p:nvSpPr>
        <p:spPr bwMode="auto">
          <a:xfrm rot="60000">
            <a:off x="3829050" y="1755776"/>
            <a:ext cx="190500" cy="441325"/>
          </a:xfrm>
          <a:custGeom>
            <a:avLst/>
            <a:gdLst>
              <a:gd name="T0" fmla="*/ 190507 w 190500"/>
              <a:gd name="T1" fmla="*/ 363331 h 441960"/>
              <a:gd name="T2" fmla="*/ 166217 w 190500"/>
              <a:gd name="T3" fmla="*/ 298885 h 441960"/>
              <a:gd name="T4" fmla="*/ 135260 w 190500"/>
              <a:gd name="T5" fmla="*/ 190317 h 441960"/>
              <a:gd name="T6" fmla="*/ 100016 w 190500"/>
              <a:gd name="T7" fmla="*/ 52771 h 441960"/>
              <a:gd name="T8" fmla="*/ 91443 w 190500"/>
              <a:gd name="T9" fmla="*/ 0 h 441960"/>
              <a:gd name="T10" fmla="*/ 68583 w 190500"/>
              <a:gd name="T11" fmla="*/ 3475 h 441960"/>
              <a:gd name="T12" fmla="*/ 34291 w 190500"/>
              <a:gd name="T13" fmla="*/ 13842 h 441960"/>
              <a:gd name="T14" fmla="*/ 22861 w 190500"/>
              <a:gd name="T15" fmla="*/ 44984 h 441960"/>
              <a:gd name="T16" fmla="*/ 26671 w 190500"/>
              <a:gd name="T17" fmla="*/ 72666 h 441960"/>
              <a:gd name="T18" fmla="*/ 34291 w 190500"/>
              <a:gd name="T19" fmla="*/ 107270 h 441960"/>
              <a:gd name="T20" fmla="*/ 34291 w 190500"/>
              <a:gd name="T21" fmla="*/ 131492 h 441960"/>
              <a:gd name="T22" fmla="*/ 34291 w 190500"/>
              <a:gd name="T23" fmla="*/ 131492 h 441960"/>
              <a:gd name="T24" fmla="*/ 3810 w 190500"/>
              <a:gd name="T25" fmla="*/ 152257 h 441960"/>
              <a:gd name="T26" fmla="*/ 0 w 190500"/>
              <a:gd name="T27" fmla="*/ 166096 h 441960"/>
              <a:gd name="T28" fmla="*/ 0 w 190500"/>
              <a:gd name="T29" fmla="*/ 166096 h 441960"/>
              <a:gd name="T30" fmla="*/ 3810 w 190500"/>
              <a:gd name="T31" fmla="*/ 207618 h 441960"/>
              <a:gd name="T32" fmla="*/ 3810 w 190500"/>
              <a:gd name="T33" fmla="*/ 207618 h 441960"/>
              <a:gd name="T34" fmla="*/ 19051 w 190500"/>
              <a:gd name="T35" fmla="*/ 245681 h 441960"/>
              <a:gd name="T36" fmla="*/ 19051 w 190500"/>
              <a:gd name="T37" fmla="*/ 245681 h 441960"/>
              <a:gd name="T38" fmla="*/ 53342 w 190500"/>
              <a:gd name="T39" fmla="*/ 283747 h 441960"/>
              <a:gd name="T40" fmla="*/ 53342 w 190500"/>
              <a:gd name="T41" fmla="*/ 311427 h 441960"/>
              <a:gd name="T42" fmla="*/ 64772 w 190500"/>
              <a:gd name="T43" fmla="*/ 346031 h 441960"/>
              <a:gd name="T44" fmla="*/ 83823 w 190500"/>
              <a:gd name="T45" fmla="*/ 373715 h 441960"/>
              <a:gd name="T46" fmla="*/ 114304 w 190500"/>
              <a:gd name="T47" fmla="*/ 394476 h 441960"/>
              <a:gd name="T48" fmla="*/ 137165 w 190500"/>
              <a:gd name="T49" fmla="*/ 401397 h 441960"/>
              <a:gd name="T50" fmla="*/ 163836 w 190500"/>
              <a:gd name="T51" fmla="*/ 397935 h 441960"/>
              <a:gd name="T52" fmla="*/ 190507 w 190500"/>
              <a:gd name="T53" fmla="*/ 363331 h 44196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90500" h="441960">
                <a:moveTo>
                  <a:pt x="190500" y="400050"/>
                </a:moveTo>
                <a:lnTo>
                  <a:pt x="166211" y="329089"/>
                </a:lnTo>
                <a:lnTo>
                  <a:pt x="135255" y="209550"/>
                </a:lnTo>
                <a:lnTo>
                  <a:pt x="100012" y="58102"/>
                </a:lnTo>
                <a:lnTo>
                  <a:pt x="91440" y="0"/>
                </a:lnTo>
                <a:lnTo>
                  <a:pt x="68580" y="3810"/>
                </a:lnTo>
                <a:lnTo>
                  <a:pt x="34290" y="15240"/>
                </a:lnTo>
                <a:lnTo>
                  <a:pt x="22860" y="49530"/>
                </a:lnTo>
                <a:lnTo>
                  <a:pt x="26670" y="80010"/>
                </a:lnTo>
                <a:lnTo>
                  <a:pt x="34290" y="118110"/>
                </a:lnTo>
                <a:lnTo>
                  <a:pt x="34290" y="144780"/>
                </a:lnTo>
                <a:lnTo>
                  <a:pt x="3810" y="167640"/>
                </a:lnTo>
                <a:lnTo>
                  <a:pt x="0" y="182880"/>
                </a:lnTo>
                <a:lnTo>
                  <a:pt x="3810" y="228600"/>
                </a:lnTo>
                <a:lnTo>
                  <a:pt x="19050" y="270510"/>
                </a:lnTo>
                <a:lnTo>
                  <a:pt x="53340" y="312420"/>
                </a:lnTo>
                <a:lnTo>
                  <a:pt x="53340" y="342900"/>
                </a:lnTo>
                <a:lnTo>
                  <a:pt x="64770" y="381000"/>
                </a:lnTo>
                <a:lnTo>
                  <a:pt x="83820" y="411480"/>
                </a:lnTo>
                <a:lnTo>
                  <a:pt x="114300" y="434340"/>
                </a:lnTo>
                <a:lnTo>
                  <a:pt x="137160" y="441960"/>
                </a:lnTo>
                <a:cubicBezTo>
                  <a:pt x="146050" y="435610"/>
                  <a:pt x="154940" y="444500"/>
                  <a:pt x="163830" y="438150"/>
                </a:cubicBezTo>
                <a:lnTo>
                  <a:pt x="190500" y="400050"/>
                </a:lnTo>
                <a:close/>
              </a:path>
            </a:pathLst>
          </a:custGeom>
          <a:solidFill>
            <a:srgbClr val="FF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9">
            <a:extLst>
              <a:ext uri="{FF2B5EF4-FFF2-40B4-BE49-F238E27FC236}">
                <a16:creationId xmlns:a16="http://schemas.microsoft.com/office/drawing/2014/main" id="{21B44E42-7EDF-4434-B125-05B49DCEA0F5}"/>
              </a:ext>
            </a:extLst>
          </p:cNvPr>
          <p:cNvSpPr>
            <a:spLocks/>
          </p:cNvSpPr>
          <p:nvPr/>
        </p:nvSpPr>
        <p:spPr bwMode="auto">
          <a:xfrm rot="60000">
            <a:off x="4887913" y="5746750"/>
            <a:ext cx="862012" cy="547688"/>
          </a:xfrm>
          <a:custGeom>
            <a:avLst/>
            <a:gdLst>
              <a:gd name="T0" fmla="*/ 192889 w 862013"/>
              <a:gd name="T1" fmla="*/ 547723 h 547688"/>
              <a:gd name="T2" fmla="*/ 192889 w 862013"/>
              <a:gd name="T3" fmla="*/ 547723 h 547688"/>
              <a:gd name="T4" fmla="*/ 854834 w 862013"/>
              <a:gd name="T5" fmla="*/ 528672 h 547688"/>
              <a:gd name="T6" fmla="*/ 859597 w 862013"/>
              <a:gd name="T7" fmla="*/ 483425 h 547688"/>
              <a:gd name="T8" fmla="*/ 861978 w 862013"/>
              <a:gd name="T9" fmla="*/ 435797 h 547688"/>
              <a:gd name="T10" fmla="*/ 854834 w 862013"/>
              <a:gd name="T11" fmla="*/ 404839 h 547688"/>
              <a:gd name="T12" fmla="*/ 840546 w 862013"/>
              <a:gd name="T13" fmla="*/ 388169 h 547688"/>
              <a:gd name="T14" fmla="*/ 819113 w 862013"/>
              <a:gd name="T15" fmla="*/ 366736 h 547688"/>
              <a:gd name="T16" fmla="*/ 797682 w 862013"/>
              <a:gd name="T17" fmla="*/ 354829 h 547688"/>
              <a:gd name="T18" fmla="*/ 764343 w 862013"/>
              <a:gd name="T19" fmla="*/ 342922 h 547688"/>
              <a:gd name="T20" fmla="*/ 742911 w 862013"/>
              <a:gd name="T21" fmla="*/ 326252 h 547688"/>
              <a:gd name="T22" fmla="*/ 733385 w 862013"/>
              <a:gd name="T23" fmla="*/ 304819 h 547688"/>
              <a:gd name="T24" fmla="*/ 721479 w 862013"/>
              <a:gd name="T25" fmla="*/ 283387 h 547688"/>
              <a:gd name="T26" fmla="*/ 707191 w 862013"/>
              <a:gd name="T27" fmla="*/ 266717 h 547688"/>
              <a:gd name="T28" fmla="*/ 692903 w 862013"/>
              <a:gd name="T29" fmla="*/ 252429 h 547688"/>
              <a:gd name="T30" fmla="*/ 673852 w 862013"/>
              <a:gd name="T31" fmla="*/ 247666 h 547688"/>
              <a:gd name="T32" fmla="*/ 657182 w 862013"/>
              <a:gd name="T33" fmla="*/ 281006 h 547688"/>
              <a:gd name="T34" fmla="*/ 657182 w 862013"/>
              <a:gd name="T35" fmla="*/ 304819 h 547688"/>
              <a:gd name="T36" fmla="*/ 650039 w 862013"/>
              <a:gd name="T37" fmla="*/ 338160 h 547688"/>
              <a:gd name="T38" fmla="*/ 650039 w 862013"/>
              <a:gd name="T39" fmla="*/ 338160 h 547688"/>
              <a:gd name="T40" fmla="*/ 621463 w 862013"/>
              <a:gd name="T41" fmla="*/ 352448 h 547688"/>
              <a:gd name="T42" fmla="*/ 621463 w 862013"/>
              <a:gd name="T43" fmla="*/ 352448 h 547688"/>
              <a:gd name="T44" fmla="*/ 571454 w 862013"/>
              <a:gd name="T45" fmla="*/ 333396 h 547688"/>
              <a:gd name="T46" fmla="*/ 552404 w 862013"/>
              <a:gd name="T47" fmla="*/ 321490 h 547688"/>
              <a:gd name="T48" fmla="*/ 526210 w 862013"/>
              <a:gd name="T49" fmla="*/ 290532 h 547688"/>
              <a:gd name="T50" fmla="*/ 497633 w 862013"/>
              <a:gd name="T51" fmla="*/ 250047 h 547688"/>
              <a:gd name="T52" fmla="*/ 478583 w 862013"/>
              <a:gd name="T53" fmla="*/ 235759 h 547688"/>
              <a:gd name="T54" fmla="*/ 471439 w 862013"/>
              <a:gd name="T55" fmla="*/ 204801 h 547688"/>
              <a:gd name="T56" fmla="*/ 400065 w 862013"/>
              <a:gd name="T57" fmla="*/ 169080 h 547688"/>
              <a:gd name="T58" fmla="*/ 347676 w 862013"/>
              <a:gd name="T59" fmla="*/ 145265 h 547688"/>
              <a:gd name="T60" fmla="*/ 302430 w 862013"/>
              <a:gd name="T61" fmla="*/ 92875 h 547688"/>
              <a:gd name="T62" fmla="*/ 285761 w 862013"/>
              <a:gd name="T63" fmla="*/ 76205 h 547688"/>
              <a:gd name="T64" fmla="*/ 230991 w 862013"/>
              <a:gd name="T65" fmla="*/ 59535 h 547688"/>
              <a:gd name="T66" fmla="*/ 211940 w 862013"/>
              <a:gd name="T67" fmla="*/ 50009 h 547688"/>
              <a:gd name="T68" fmla="*/ 185745 w 862013"/>
              <a:gd name="T69" fmla="*/ 23815 h 547688"/>
              <a:gd name="T70" fmla="*/ 178601 w 862013"/>
              <a:gd name="T71" fmla="*/ 7144 h 547688"/>
              <a:gd name="T72" fmla="*/ 147643 w 862013"/>
              <a:gd name="T73" fmla="*/ 0 h 547688"/>
              <a:gd name="T74" fmla="*/ 133355 w 862013"/>
              <a:gd name="T75" fmla="*/ 9526 h 547688"/>
              <a:gd name="T76" fmla="*/ 121449 w 862013"/>
              <a:gd name="T77" fmla="*/ 33340 h 547688"/>
              <a:gd name="T78" fmla="*/ 121449 w 862013"/>
              <a:gd name="T79" fmla="*/ 61917 h 547688"/>
              <a:gd name="T80" fmla="*/ 114304 w 862013"/>
              <a:gd name="T81" fmla="*/ 83349 h 547688"/>
              <a:gd name="T82" fmla="*/ 102398 w 862013"/>
              <a:gd name="T83" fmla="*/ 107163 h 547688"/>
              <a:gd name="T84" fmla="*/ 61915 w 862013"/>
              <a:gd name="T85" fmla="*/ 130977 h 547688"/>
              <a:gd name="T86" fmla="*/ 35720 w 862013"/>
              <a:gd name="T87" fmla="*/ 157173 h 547688"/>
              <a:gd name="T88" fmla="*/ 16670 w 862013"/>
              <a:gd name="T89" fmla="*/ 183368 h 547688"/>
              <a:gd name="T90" fmla="*/ 0 w 862013"/>
              <a:gd name="T91" fmla="*/ 214327 h 547688"/>
              <a:gd name="T92" fmla="*/ 0 w 862013"/>
              <a:gd name="T93" fmla="*/ 250047 h 547688"/>
              <a:gd name="T94" fmla="*/ 2382 w 862013"/>
              <a:gd name="T95" fmla="*/ 290532 h 547688"/>
              <a:gd name="T96" fmla="*/ 4763 w 862013"/>
              <a:gd name="T97" fmla="*/ 311964 h 547688"/>
              <a:gd name="T98" fmla="*/ 61915 w 862013"/>
              <a:gd name="T99" fmla="*/ 388169 h 547688"/>
              <a:gd name="T100" fmla="*/ 90491 w 862013"/>
              <a:gd name="T101" fmla="*/ 409601 h 547688"/>
              <a:gd name="T102" fmla="*/ 121449 w 862013"/>
              <a:gd name="T103" fmla="*/ 426271 h 547688"/>
              <a:gd name="T104" fmla="*/ 135737 w 862013"/>
              <a:gd name="T105" fmla="*/ 442941 h 547688"/>
              <a:gd name="T106" fmla="*/ 145262 w 862013"/>
              <a:gd name="T107" fmla="*/ 464374 h 547688"/>
              <a:gd name="T108" fmla="*/ 147643 w 862013"/>
              <a:gd name="T109" fmla="*/ 504857 h 547688"/>
              <a:gd name="T110" fmla="*/ 192889 w 862013"/>
              <a:gd name="T111" fmla="*/ 547723 h 5476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62013" h="547688">
                <a:moveTo>
                  <a:pt x="192882" y="547688"/>
                </a:moveTo>
                <a:lnTo>
                  <a:pt x="192882" y="547688"/>
                </a:lnTo>
                <a:lnTo>
                  <a:pt x="854869" y="528638"/>
                </a:lnTo>
                <a:lnTo>
                  <a:pt x="859632" y="483394"/>
                </a:lnTo>
                <a:lnTo>
                  <a:pt x="862013" y="435769"/>
                </a:lnTo>
                <a:lnTo>
                  <a:pt x="854869" y="404813"/>
                </a:lnTo>
                <a:lnTo>
                  <a:pt x="840582" y="388144"/>
                </a:lnTo>
                <a:lnTo>
                  <a:pt x="819150" y="366713"/>
                </a:lnTo>
                <a:lnTo>
                  <a:pt x="797719" y="354806"/>
                </a:lnTo>
                <a:lnTo>
                  <a:pt x="764382" y="342900"/>
                </a:lnTo>
                <a:lnTo>
                  <a:pt x="742950" y="326231"/>
                </a:lnTo>
                <a:lnTo>
                  <a:pt x="733425" y="304800"/>
                </a:lnTo>
                <a:lnTo>
                  <a:pt x="721519" y="283369"/>
                </a:lnTo>
                <a:lnTo>
                  <a:pt x="707232" y="266700"/>
                </a:lnTo>
                <a:lnTo>
                  <a:pt x="692944" y="252413"/>
                </a:lnTo>
                <a:lnTo>
                  <a:pt x="673894" y="247650"/>
                </a:lnTo>
                <a:lnTo>
                  <a:pt x="657225" y="280988"/>
                </a:lnTo>
                <a:lnTo>
                  <a:pt x="657225" y="304800"/>
                </a:lnTo>
                <a:lnTo>
                  <a:pt x="650082" y="338138"/>
                </a:lnTo>
                <a:lnTo>
                  <a:pt x="621507" y="352425"/>
                </a:lnTo>
                <a:lnTo>
                  <a:pt x="571500" y="333375"/>
                </a:lnTo>
                <a:lnTo>
                  <a:pt x="552450" y="321469"/>
                </a:lnTo>
                <a:lnTo>
                  <a:pt x="526257" y="290513"/>
                </a:lnTo>
                <a:lnTo>
                  <a:pt x="497682" y="250031"/>
                </a:lnTo>
                <a:lnTo>
                  <a:pt x="478632" y="235744"/>
                </a:lnTo>
                <a:lnTo>
                  <a:pt x="471488" y="204788"/>
                </a:lnTo>
                <a:lnTo>
                  <a:pt x="400050" y="169069"/>
                </a:lnTo>
                <a:lnTo>
                  <a:pt x="347663" y="145256"/>
                </a:lnTo>
                <a:lnTo>
                  <a:pt x="302419" y="92869"/>
                </a:lnTo>
                <a:lnTo>
                  <a:pt x="285750" y="76200"/>
                </a:lnTo>
                <a:lnTo>
                  <a:pt x="230982" y="59531"/>
                </a:lnTo>
                <a:lnTo>
                  <a:pt x="211932" y="50006"/>
                </a:lnTo>
                <a:lnTo>
                  <a:pt x="185738" y="23813"/>
                </a:lnTo>
                <a:lnTo>
                  <a:pt x="178594" y="7144"/>
                </a:lnTo>
                <a:lnTo>
                  <a:pt x="147638" y="0"/>
                </a:lnTo>
                <a:lnTo>
                  <a:pt x="133350" y="9525"/>
                </a:lnTo>
                <a:lnTo>
                  <a:pt x="121444" y="33338"/>
                </a:lnTo>
                <a:lnTo>
                  <a:pt x="121444" y="61913"/>
                </a:lnTo>
                <a:lnTo>
                  <a:pt x="114300" y="83344"/>
                </a:lnTo>
                <a:lnTo>
                  <a:pt x="102394" y="107156"/>
                </a:lnTo>
                <a:lnTo>
                  <a:pt x="61913" y="130969"/>
                </a:lnTo>
                <a:lnTo>
                  <a:pt x="35719" y="157163"/>
                </a:lnTo>
                <a:lnTo>
                  <a:pt x="16669" y="183356"/>
                </a:lnTo>
                <a:lnTo>
                  <a:pt x="0" y="214313"/>
                </a:lnTo>
                <a:lnTo>
                  <a:pt x="0" y="250031"/>
                </a:lnTo>
                <a:lnTo>
                  <a:pt x="2382" y="290513"/>
                </a:lnTo>
                <a:lnTo>
                  <a:pt x="4763" y="311944"/>
                </a:lnTo>
                <a:lnTo>
                  <a:pt x="61913" y="388144"/>
                </a:lnTo>
                <a:lnTo>
                  <a:pt x="90488" y="409575"/>
                </a:lnTo>
                <a:lnTo>
                  <a:pt x="121444" y="426244"/>
                </a:lnTo>
                <a:lnTo>
                  <a:pt x="135732" y="442913"/>
                </a:lnTo>
                <a:lnTo>
                  <a:pt x="145257" y="464344"/>
                </a:lnTo>
                <a:lnTo>
                  <a:pt x="147638" y="504825"/>
                </a:lnTo>
                <a:lnTo>
                  <a:pt x="192882" y="547688"/>
                </a:lnTo>
                <a:close/>
              </a:path>
            </a:pathLst>
          </a:custGeom>
          <a:solidFill>
            <a:srgbClr val="FF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116">
            <a:extLst>
              <a:ext uri="{FF2B5EF4-FFF2-40B4-BE49-F238E27FC236}">
                <a16:creationId xmlns:a16="http://schemas.microsoft.com/office/drawing/2014/main" id="{A9DD5423-5835-4346-9AF0-A66C5C607DBF}"/>
              </a:ext>
            </a:extLst>
          </p:cNvPr>
          <p:cNvSpPr>
            <a:spLocks/>
          </p:cNvSpPr>
          <p:nvPr/>
        </p:nvSpPr>
        <p:spPr bwMode="auto">
          <a:xfrm rot="60000">
            <a:off x="6091238" y="6200775"/>
            <a:ext cx="107950" cy="109538"/>
          </a:xfrm>
          <a:custGeom>
            <a:avLst/>
            <a:gdLst>
              <a:gd name="T0" fmla="*/ 0 w 107156"/>
              <a:gd name="T1" fmla="*/ 11908 h 109538"/>
              <a:gd name="T2" fmla="*/ 31239 w 107156"/>
              <a:gd name="T3" fmla="*/ 61916 h 109538"/>
              <a:gd name="T4" fmla="*/ 85911 w 107156"/>
              <a:gd name="T5" fmla="*/ 107163 h 109538"/>
              <a:gd name="T6" fmla="*/ 124962 w 107156"/>
              <a:gd name="T7" fmla="*/ 109545 h 109538"/>
              <a:gd name="T8" fmla="*/ 167918 w 107156"/>
              <a:gd name="T9" fmla="*/ 107163 h 109538"/>
              <a:gd name="T10" fmla="*/ 175733 w 107156"/>
              <a:gd name="T11" fmla="*/ 76205 h 109538"/>
              <a:gd name="T12" fmla="*/ 171827 w 107156"/>
              <a:gd name="T13" fmla="*/ 57154 h 109538"/>
              <a:gd name="T14" fmla="*/ 124962 w 107156"/>
              <a:gd name="T15" fmla="*/ 0 h 109538"/>
              <a:gd name="T16" fmla="*/ 0 w 107156"/>
              <a:gd name="T17" fmla="*/ 11908 h 1095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7156" h="109538">
                <a:moveTo>
                  <a:pt x="0" y="11907"/>
                </a:moveTo>
                <a:lnTo>
                  <a:pt x="19050" y="61912"/>
                </a:lnTo>
                <a:lnTo>
                  <a:pt x="52387" y="107156"/>
                </a:lnTo>
                <a:cubicBezTo>
                  <a:pt x="60325" y="109537"/>
                  <a:pt x="68262" y="107157"/>
                  <a:pt x="76200" y="109538"/>
                </a:cubicBezTo>
                <a:cubicBezTo>
                  <a:pt x="82550" y="106363"/>
                  <a:pt x="96043" y="110331"/>
                  <a:pt x="102393" y="107156"/>
                </a:cubicBezTo>
                <a:lnTo>
                  <a:pt x="107156" y="76200"/>
                </a:lnTo>
                <a:lnTo>
                  <a:pt x="104774" y="57150"/>
                </a:lnTo>
                <a:lnTo>
                  <a:pt x="76200" y="0"/>
                </a:lnTo>
                <a:lnTo>
                  <a:pt x="0" y="11907"/>
                </a:lnTo>
                <a:close/>
              </a:path>
            </a:pathLst>
          </a:custGeom>
          <a:solidFill>
            <a:srgbClr val="FF66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136">
            <a:extLst>
              <a:ext uri="{FF2B5EF4-FFF2-40B4-BE49-F238E27FC236}">
                <a16:creationId xmlns:a16="http://schemas.microsoft.com/office/drawing/2014/main" id="{16B5C685-7D69-4BB2-9C1A-6934E1E4A34A}"/>
              </a:ext>
            </a:extLst>
          </p:cNvPr>
          <p:cNvSpPr>
            <a:spLocks/>
          </p:cNvSpPr>
          <p:nvPr/>
        </p:nvSpPr>
        <p:spPr bwMode="auto">
          <a:xfrm rot="60000">
            <a:off x="6043613" y="5586414"/>
            <a:ext cx="171450" cy="174625"/>
          </a:xfrm>
          <a:custGeom>
            <a:avLst/>
            <a:gdLst>
              <a:gd name="T0" fmla="*/ 140499 w 171450"/>
              <a:gd name="T1" fmla="*/ 119574 h 173831"/>
              <a:gd name="T2" fmla="*/ 114304 w 171450"/>
              <a:gd name="T3" fmla="*/ 77561 h 173831"/>
              <a:gd name="T4" fmla="*/ 92872 w 171450"/>
              <a:gd name="T5" fmla="*/ 51716 h 173831"/>
              <a:gd name="T6" fmla="*/ 59533 w 171450"/>
              <a:gd name="T7" fmla="*/ 19389 h 173831"/>
              <a:gd name="T8" fmla="*/ 33339 w 171450"/>
              <a:gd name="T9" fmla="*/ 0 h 173831"/>
              <a:gd name="T10" fmla="*/ 11906 w 171450"/>
              <a:gd name="T11" fmla="*/ 6462 h 173831"/>
              <a:gd name="T12" fmla="*/ 0 w 171450"/>
              <a:gd name="T13" fmla="*/ 51716 h 173831"/>
              <a:gd name="T14" fmla="*/ 30957 w 171450"/>
              <a:gd name="T15" fmla="*/ 119574 h 173831"/>
              <a:gd name="T16" fmla="*/ 66677 w 171450"/>
              <a:gd name="T17" fmla="*/ 177745 h 173831"/>
              <a:gd name="T18" fmla="*/ 121448 w 171450"/>
              <a:gd name="T19" fmla="*/ 235921 h 173831"/>
              <a:gd name="T20" fmla="*/ 150024 w 171450"/>
              <a:gd name="T21" fmla="*/ 226222 h 173831"/>
              <a:gd name="T22" fmla="*/ 171456 w 171450"/>
              <a:gd name="T23" fmla="*/ 193910 h 173831"/>
              <a:gd name="T24" fmla="*/ 140499 w 171450"/>
              <a:gd name="T25" fmla="*/ 119574 h 1738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1450" h="173831">
                <a:moveTo>
                  <a:pt x="140494" y="88106"/>
                </a:moveTo>
                <a:lnTo>
                  <a:pt x="114300" y="57150"/>
                </a:lnTo>
                <a:lnTo>
                  <a:pt x="92869" y="38100"/>
                </a:lnTo>
                <a:lnTo>
                  <a:pt x="59531" y="14287"/>
                </a:lnTo>
                <a:lnTo>
                  <a:pt x="33338" y="0"/>
                </a:lnTo>
                <a:lnTo>
                  <a:pt x="11906" y="4762"/>
                </a:lnTo>
                <a:lnTo>
                  <a:pt x="0" y="38100"/>
                </a:lnTo>
                <a:lnTo>
                  <a:pt x="30956" y="88106"/>
                </a:lnTo>
                <a:lnTo>
                  <a:pt x="66675" y="130969"/>
                </a:lnTo>
                <a:lnTo>
                  <a:pt x="121444" y="173831"/>
                </a:lnTo>
                <a:lnTo>
                  <a:pt x="150019" y="166687"/>
                </a:lnTo>
                <a:lnTo>
                  <a:pt x="171450" y="142875"/>
                </a:lnTo>
                <a:lnTo>
                  <a:pt x="140494" y="88106"/>
                </a:lnTo>
                <a:close/>
              </a:path>
            </a:pathLst>
          </a:custGeom>
          <a:solidFill>
            <a:srgbClr val="FF66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94">
            <a:extLst>
              <a:ext uri="{FF2B5EF4-FFF2-40B4-BE49-F238E27FC236}">
                <a16:creationId xmlns:a16="http://schemas.microsoft.com/office/drawing/2014/main" id="{85D7EBB2-DBDC-41EB-8A6E-D0925051F0BB}"/>
              </a:ext>
            </a:extLst>
          </p:cNvPr>
          <p:cNvSpPr>
            <a:spLocks/>
          </p:cNvSpPr>
          <p:nvPr/>
        </p:nvSpPr>
        <p:spPr bwMode="auto">
          <a:xfrm rot="60000">
            <a:off x="6096001" y="5305425"/>
            <a:ext cx="333375" cy="393700"/>
          </a:xfrm>
          <a:custGeom>
            <a:avLst/>
            <a:gdLst>
              <a:gd name="T0" fmla="*/ 372553 w 332799"/>
              <a:gd name="T1" fmla="*/ 341355 h 394543"/>
              <a:gd name="T2" fmla="*/ 310040 w 332799"/>
              <a:gd name="T3" fmla="*/ 285637 h 394543"/>
              <a:gd name="T4" fmla="*/ 246890 w 332799"/>
              <a:gd name="T5" fmla="*/ 234054 h 394543"/>
              <a:gd name="T6" fmla="*/ 225878 w 332799"/>
              <a:gd name="T7" fmla="*/ 175197 h 394543"/>
              <a:gd name="T8" fmla="*/ 132420 w 332799"/>
              <a:gd name="T9" fmla="*/ 115650 h 394543"/>
              <a:gd name="T10" fmla="*/ 99061 w 332799"/>
              <a:gd name="T11" fmla="*/ 90005 h 394543"/>
              <a:gd name="T12" fmla="*/ 31578 w 332799"/>
              <a:gd name="T13" fmla="*/ 0 h 394543"/>
              <a:gd name="T14" fmla="*/ 0 w 332799"/>
              <a:gd name="T15" fmla="*/ 499 h 394543"/>
              <a:gd name="T16" fmla="*/ 57044 w 332799"/>
              <a:gd name="T17" fmla="*/ 91675 h 394543"/>
              <a:gd name="T18" fmla="*/ 193481 w 332799"/>
              <a:gd name="T19" fmla="*/ 186808 h 394543"/>
              <a:gd name="T20" fmla="*/ 217473 w 332799"/>
              <a:gd name="T21" fmla="*/ 236118 h 394543"/>
              <a:gd name="T22" fmla="*/ 268281 w 332799"/>
              <a:gd name="T23" fmla="*/ 273258 h 394543"/>
              <a:gd name="T24" fmla="*/ 311061 w 332799"/>
              <a:gd name="T25" fmla="*/ 320717 h 394543"/>
              <a:gd name="T26" fmla="*/ 372553 w 332799"/>
              <a:gd name="T27" fmla="*/ 341355 h 39454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32799" h="394543">
                <a:moveTo>
                  <a:pt x="331788" y="393927"/>
                </a:moveTo>
                <a:cubicBezTo>
                  <a:pt x="340122" y="400674"/>
                  <a:pt x="294765" y="350269"/>
                  <a:pt x="276112" y="329631"/>
                </a:cubicBezTo>
                <a:cubicBezTo>
                  <a:pt x="257459" y="308993"/>
                  <a:pt x="236935" y="289151"/>
                  <a:pt x="219869" y="270101"/>
                </a:cubicBezTo>
                <a:lnTo>
                  <a:pt x="201159" y="202180"/>
                </a:lnTo>
                <a:cubicBezTo>
                  <a:pt x="175797" y="177215"/>
                  <a:pt x="136753" y="149848"/>
                  <a:pt x="117930" y="133462"/>
                </a:cubicBezTo>
                <a:cubicBezTo>
                  <a:pt x="99107" y="117076"/>
                  <a:pt x="103188" y="126110"/>
                  <a:pt x="88220" y="103866"/>
                </a:cubicBezTo>
                <a:cubicBezTo>
                  <a:pt x="73252" y="81622"/>
                  <a:pt x="52312" y="13399"/>
                  <a:pt x="28122" y="0"/>
                </a:cubicBezTo>
                <a:lnTo>
                  <a:pt x="0" y="566"/>
                </a:lnTo>
                <a:lnTo>
                  <a:pt x="50801" y="105795"/>
                </a:lnTo>
                <a:cubicBezTo>
                  <a:pt x="76344" y="143615"/>
                  <a:pt x="148498" y="187800"/>
                  <a:pt x="172310" y="215581"/>
                </a:cubicBezTo>
                <a:cubicBezTo>
                  <a:pt x="196122" y="243362"/>
                  <a:pt x="179398" y="257841"/>
                  <a:pt x="193675" y="272484"/>
                </a:cubicBezTo>
                <a:cubicBezTo>
                  <a:pt x="207963" y="281215"/>
                  <a:pt x="224632" y="306613"/>
                  <a:pt x="238920" y="315344"/>
                </a:cubicBezTo>
                <a:cubicBezTo>
                  <a:pt x="256382" y="339950"/>
                  <a:pt x="259559" y="345507"/>
                  <a:pt x="277021" y="370113"/>
                </a:cubicBezTo>
                <a:lnTo>
                  <a:pt x="331788" y="393927"/>
                </a:lnTo>
                <a:close/>
              </a:path>
            </a:pathLst>
          </a:custGeom>
          <a:solidFill>
            <a:srgbClr val="FF99FF"/>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100">
            <a:extLst>
              <a:ext uri="{FF2B5EF4-FFF2-40B4-BE49-F238E27FC236}">
                <a16:creationId xmlns:a16="http://schemas.microsoft.com/office/drawing/2014/main" id="{2C611D25-7026-4472-9237-59152B78D454}"/>
              </a:ext>
            </a:extLst>
          </p:cNvPr>
          <p:cNvSpPr>
            <a:spLocks/>
          </p:cNvSpPr>
          <p:nvPr/>
        </p:nvSpPr>
        <p:spPr bwMode="auto">
          <a:xfrm rot="60000">
            <a:off x="7381876" y="5245101"/>
            <a:ext cx="104775" cy="123825"/>
          </a:xfrm>
          <a:custGeom>
            <a:avLst/>
            <a:gdLst>
              <a:gd name="T0" fmla="*/ 0 w 104775"/>
              <a:gd name="T1" fmla="*/ 23479 h 123851"/>
              <a:gd name="T2" fmla="*/ 61914 w 104775"/>
              <a:gd name="T3" fmla="*/ 0 h 123851"/>
              <a:gd name="T4" fmla="*/ 80624 w 104775"/>
              <a:gd name="T5" fmla="*/ 30551 h 123851"/>
              <a:gd name="T6" fmla="*/ 92531 w 104775"/>
              <a:gd name="T7" fmla="*/ 70620 h 123851"/>
              <a:gd name="T8" fmla="*/ 104779 w 104775"/>
              <a:gd name="T9" fmla="*/ 110384 h 123851"/>
              <a:gd name="T10" fmla="*/ 71100 w 104775"/>
              <a:gd name="T11" fmla="*/ 122084 h 123851"/>
              <a:gd name="T12" fmla="*/ 42864 w 104775"/>
              <a:gd name="T13" fmla="*/ 108001 h 123851"/>
              <a:gd name="T14" fmla="*/ 16328 w 104775"/>
              <a:gd name="T15" fmla="*/ 72811 h 123851"/>
              <a:gd name="T16" fmla="*/ 0 w 104775"/>
              <a:gd name="T17" fmla="*/ 23479 h 1238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4775" h="123851">
                <a:moveTo>
                  <a:pt x="0" y="23812"/>
                </a:moveTo>
                <a:lnTo>
                  <a:pt x="61912" y="0"/>
                </a:lnTo>
                <a:cubicBezTo>
                  <a:pt x="71380" y="1586"/>
                  <a:pt x="75519" y="19014"/>
                  <a:pt x="80621" y="30951"/>
                </a:cubicBezTo>
                <a:cubicBezTo>
                  <a:pt x="85723" y="42888"/>
                  <a:pt x="87311" y="58125"/>
                  <a:pt x="92527" y="71620"/>
                </a:cubicBezTo>
                <a:lnTo>
                  <a:pt x="104775" y="111918"/>
                </a:lnTo>
                <a:cubicBezTo>
                  <a:pt x="92755" y="111122"/>
                  <a:pt x="83117" y="124614"/>
                  <a:pt x="71097" y="123818"/>
                </a:cubicBezTo>
                <a:lnTo>
                  <a:pt x="42862" y="109535"/>
                </a:lnTo>
                <a:cubicBezTo>
                  <a:pt x="39573" y="91277"/>
                  <a:pt x="19616" y="92069"/>
                  <a:pt x="16327" y="73811"/>
                </a:cubicBezTo>
                <a:lnTo>
                  <a:pt x="0" y="23812"/>
                </a:lnTo>
                <a:close/>
              </a:path>
            </a:pathLst>
          </a:custGeom>
          <a:solidFill>
            <a:srgbClr val="0000CC"/>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107">
            <a:extLst>
              <a:ext uri="{FF2B5EF4-FFF2-40B4-BE49-F238E27FC236}">
                <a16:creationId xmlns:a16="http://schemas.microsoft.com/office/drawing/2014/main" id="{D8785463-6937-4CE3-965B-87A1BA75F50F}"/>
              </a:ext>
            </a:extLst>
          </p:cNvPr>
          <p:cNvSpPr>
            <a:spLocks/>
          </p:cNvSpPr>
          <p:nvPr/>
        </p:nvSpPr>
        <p:spPr bwMode="auto">
          <a:xfrm rot="60000">
            <a:off x="6564314" y="5715001"/>
            <a:ext cx="173037" cy="98425"/>
          </a:xfrm>
          <a:custGeom>
            <a:avLst/>
            <a:gdLst>
              <a:gd name="T0" fmla="*/ 49917 w 173387"/>
              <a:gd name="T1" fmla="*/ 0 h 97632"/>
              <a:gd name="T2" fmla="*/ 0 w 173387"/>
              <a:gd name="T3" fmla="*/ 16383 h 97632"/>
              <a:gd name="T4" fmla="*/ 29119 w 173387"/>
              <a:gd name="T5" fmla="*/ 94177 h 97632"/>
              <a:gd name="T6" fmla="*/ 58235 w 173387"/>
              <a:gd name="T7" fmla="*/ 143310 h 97632"/>
              <a:gd name="T8" fmla="*/ 83191 w 173387"/>
              <a:gd name="T9" fmla="*/ 163788 h 97632"/>
              <a:gd name="T10" fmla="*/ 145591 w 173387"/>
              <a:gd name="T11" fmla="*/ 167885 h 97632"/>
              <a:gd name="T12" fmla="*/ 147997 w 173387"/>
              <a:gd name="T13" fmla="*/ 126934 h 97632"/>
              <a:gd name="T14" fmla="*/ 137267 w 173387"/>
              <a:gd name="T15" fmla="*/ 81890 h 97632"/>
              <a:gd name="T16" fmla="*/ 87354 w 173387"/>
              <a:gd name="T17" fmla="*/ 90080 h 97632"/>
              <a:gd name="T18" fmla="*/ 76954 w 173387"/>
              <a:gd name="T19" fmla="*/ 85987 h 97632"/>
              <a:gd name="T20" fmla="*/ 49917 w 173387"/>
              <a:gd name="T21" fmla="*/ 0 h 976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3387" h="97632">
                <a:moveTo>
                  <a:pt x="57150" y="0"/>
                </a:moveTo>
                <a:lnTo>
                  <a:pt x="0" y="9525"/>
                </a:lnTo>
                <a:lnTo>
                  <a:pt x="33338" y="54769"/>
                </a:lnTo>
                <a:lnTo>
                  <a:pt x="66675" y="83344"/>
                </a:lnTo>
                <a:lnTo>
                  <a:pt x="95250" y="95250"/>
                </a:lnTo>
                <a:lnTo>
                  <a:pt x="166689" y="97632"/>
                </a:lnTo>
                <a:cubicBezTo>
                  <a:pt x="178262" y="95251"/>
                  <a:pt x="171831" y="84932"/>
                  <a:pt x="169450" y="73820"/>
                </a:cubicBezTo>
                <a:cubicBezTo>
                  <a:pt x="167069" y="62708"/>
                  <a:pt x="167941" y="52388"/>
                  <a:pt x="157162" y="47625"/>
                </a:cubicBezTo>
                <a:lnTo>
                  <a:pt x="100013" y="52388"/>
                </a:lnTo>
                <a:lnTo>
                  <a:pt x="88106" y="50006"/>
                </a:lnTo>
                <a:lnTo>
                  <a:pt x="57150" y="0"/>
                </a:lnTo>
                <a:close/>
              </a:path>
            </a:pathLst>
          </a:custGeom>
          <a:solidFill>
            <a:srgbClr val="0000CC"/>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20">
            <a:extLst>
              <a:ext uri="{FF2B5EF4-FFF2-40B4-BE49-F238E27FC236}">
                <a16:creationId xmlns:a16="http://schemas.microsoft.com/office/drawing/2014/main" id="{9E8959D0-DB0E-455D-95FA-1EA2F8E2F3BA}"/>
              </a:ext>
            </a:extLst>
          </p:cNvPr>
          <p:cNvSpPr>
            <a:spLocks/>
          </p:cNvSpPr>
          <p:nvPr/>
        </p:nvSpPr>
        <p:spPr bwMode="auto">
          <a:xfrm rot="60000">
            <a:off x="3749676" y="803276"/>
            <a:ext cx="739775" cy="1204913"/>
          </a:xfrm>
          <a:custGeom>
            <a:avLst/>
            <a:gdLst>
              <a:gd name="T0" fmla="*/ 0 w 740229"/>
              <a:gd name="T1" fmla="*/ 0 h 1204686"/>
              <a:gd name="T2" fmla="*/ 0 w 740229"/>
              <a:gd name="T3" fmla="*/ 0 h 1204686"/>
              <a:gd name="T4" fmla="*/ 111441 w 740229"/>
              <a:gd name="T5" fmla="*/ 132311 h 1204686"/>
              <a:gd name="T6" fmla="*/ 198508 w 740229"/>
              <a:gd name="T7" fmla="*/ 213150 h 1204686"/>
              <a:gd name="T8" fmla="*/ 275122 w 740229"/>
              <a:gd name="T9" fmla="*/ 338087 h 1204686"/>
              <a:gd name="T10" fmla="*/ 323880 w 740229"/>
              <a:gd name="T11" fmla="*/ 452012 h 1204686"/>
              <a:gd name="T12" fmla="*/ 390047 w 740229"/>
              <a:gd name="T13" fmla="*/ 562263 h 1204686"/>
              <a:gd name="T14" fmla="*/ 494525 w 740229"/>
              <a:gd name="T15" fmla="*/ 723953 h 1204686"/>
              <a:gd name="T16" fmla="*/ 605967 w 740229"/>
              <a:gd name="T17" fmla="*/ 841552 h 1204686"/>
              <a:gd name="T18" fmla="*/ 661688 w 740229"/>
              <a:gd name="T19" fmla="*/ 915048 h 1204686"/>
              <a:gd name="T20" fmla="*/ 686068 w 740229"/>
              <a:gd name="T21" fmla="*/ 984869 h 1204686"/>
              <a:gd name="T22" fmla="*/ 696513 w 740229"/>
              <a:gd name="T23" fmla="*/ 1076746 h 1204686"/>
              <a:gd name="T24" fmla="*/ 710445 w 740229"/>
              <a:gd name="T25" fmla="*/ 1220067 h 12046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40229" h="1204686">
                <a:moveTo>
                  <a:pt x="0" y="0"/>
                </a:moveTo>
                <a:lnTo>
                  <a:pt x="0" y="0"/>
                </a:lnTo>
                <a:lnTo>
                  <a:pt x="116114" y="130628"/>
                </a:lnTo>
                <a:lnTo>
                  <a:pt x="206829" y="210457"/>
                </a:lnTo>
                <a:lnTo>
                  <a:pt x="286657" y="333828"/>
                </a:lnTo>
                <a:lnTo>
                  <a:pt x="337457" y="446314"/>
                </a:lnTo>
                <a:lnTo>
                  <a:pt x="406400" y="555171"/>
                </a:lnTo>
                <a:lnTo>
                  <a:pt x="515257" y="714828"/>
                </a:lnTo>
                <a:lnTo>
                  <a:pt x="631371" y="830943"/>
                </a:lnTo>
                <a:lnTo>
                  <a:pt x="689429" y="903514"/>
                </a:lnTo>
                <a:lnTo>
                  <a:pt x="714829" y="972456"/>
                </a:lnTo>
                <a:lnTo>
                  <a:pt x="725714" y="1063171"/>
                </a:lnTo>
                <a:lnTo>
                  <a:pt x="740229" y="1204686"/>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22">
            <a:extLst>
              <a:ext uri="{FF2B5EF4-FFF2-40B4-BE49-F238E27FC236}">
                <a16:creationId xmlns:a16="http://schemas.microsoft.com/office/drawing/2014/main" id="{1B662036-76A0-48C2-BB97-AEA095BE3CE4}"/>
              </a:ext>
            </a:extLst>
          </p:cNvPr>
          <p:cNvSpPr>
            <a:spLocks/>
          </p:cNvSpPr>
          <p:nvPr/>
        </p:nvSpPr>
        <p:spPr bwMode="auto">
          <a:xfrm rot="60000">
            <a:off x="4335463" y="1382713"/>
            <a:ext cx="647700" cy="1192212"/>
          </a:xfrm>
          <a:custGeom>
            <a:avLst/>
            <a:gdLst>
              <a:gd name="T0" fmla="*/ 0 w 647848"/>
              <a:gd name="T1" fmla="*/ 0 h 1193205"/>
              <a:gd name="T2" fmla="*/ 114371 w 647848"/>
              <a:gd name="T3" fmla="*/ 123548 h 1193205"/>
              <a:gd name="T4" fmla="*/ 257300 w 647848"/>
              <a:gd name="T5" fmla="*/ 243666 h 1193205"/>
              <a:gd name="T6" fmla="*/ 357356 w 647848"/>
              <a:gd name="T7" fmla="*/ 353487 h 1193205"/>
              <a:gd name="T8" fmla="*/ 461435 w 647848"/>
              <a:gd name="T9" fmla="*/ 454515 h 1193205"/>
              <a:gd name="T10" fmla="*/ 482433 w 647848"/>
              <a:gd name="T11" fmla="*/ 487332 h 1193205"/>
              <a:gd name="T12" fmla="*/ 500301 w 647848"/>
              <a:gd name="T13" fmla="*/ 593721 h 1193205"/>
              <a:gd name="T14" fmla="*/ 503875 w 647848"/>
              <a:gd name="T15" fmla="*/ 651636 h 1193205"/>
              <a:gd name="T16" fmla="*/ 531459 w 647848"/>
              <a:gd name="T17" fmla="*/ 759418 h 1193205"/>
              <a:gd name="T18" fmla="*/ 566315 w 647848"/>
              <a:gd name="T19" fmla="*/ 927491 h 1193205"/>
              <a:gd name="T20" fmla="*/ 638031 w 647848"/>
              <a:gd name="T21" fmla="*/ 1128539 h 119320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7848" h="1193205">
                <a:moveTo>
                  <a:pt x="0" y="0"/>
                </a:moveTo>
                <a:lnTo>
                  <a:pt x="116114" y="130628"/>
                </a:lnTo>
                <a:lnTo>
                  <a:pt x="261257" y="257628"/>
                </a:lnTo>
                <a:lnTo>
                  <a:pt x="362857" y="373742"/>
                </a:lnTo>
                <a:cubicBezTo>
                  <a:pt x="397291" y="413316"/>
                  <a:pt x="434105" y="440985"/>
                  <a:pt x="468539" y="480559"/>
                </a:cubicBezTo>
                <a:lnTo>
                  <a:pt x="489857" y="515257"/>
                </a:lnTo>
                <a:lnTo>
                  <a:pt x="508000" y="627742"/>
                </a:lnTo>
                <a:lnTo>
                  <a:pt x="511628" y="688975"/>
                </a:lnTo>
                <a:lnTo>
                  <a:pt x="539637" y="802934"/>
                </a:lnTo>
                <a:cubicBezTo>
                  <a:pt x="550956" y="849149"/>
                  <a:pt x="556994" y="915589"/>
                  <a:pt x="575029" y="980634"/>
                </a:cubicBezTo>
                <a:cubicBezTo>
                  <a:pt x="593064" y="1045679"/>
                  <a:pt x="636464" y="1155382"/>
                  <a:pt x="647848" y="1193205"/>
                </a:cubicBez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37">
            <a:extLst>
              <a:ext uri="{FF2B5EF4-FFF2-40B4-BE49-F238E27FC236}">
                <a16:creationId xmlns:a16="http://schemas.microsoft.com/office/drawing/2014/main" id="{C87147C1-CCA9-4571-BFF0-40BE5BE9C7E8}"/>
              </a:ext>
            </a:extLst>
          </p:cNvPr>
          <p:cNvSpPr>
            <a:spLocks/>
          </p:cNvSpPr>
          <p:nvPr/>
        </p:nvSpPr>
        <p:spPr bwMode="auto">
          <a:xfrm rot="60000">
            <a:off x="3808414" y="1485901"/>
            <a:ext cx="344487" cy="987425"/>
          </a:xfrm>
          <a:custGeom>
            <a:avLst/>
            <a:gdLst>
              <a:gd name="T0" fmla="*/ 0 w 344714"/>
              <a:gd name="T1" fmla="*/ 0 h 986971"/>
              <a:gd name="T2" fmla="*/ 62495 w 344714"/>
              <a:gd name="T3" fmla="*/ 93561 h 986971"/>
              <a:gd name="T4" fmla="*/ 111106 w 344714"/>
              <a:gd name="T5" fmla="*/ 280677 h 986971"/>
              <a:gd name="T6" fmla="*/ 145827 w 344714"/>
              <a:gd name="T7" fmla="*/ 475278 h 986971"/>
              <a:gd name="T8" fmla="*/ 194435 w 344714"/>
              <a:gd name="T9" fmla="*/ 654912 h 986971"/>
              <a:gd name="T10" fmla="*/ 263875 w 344714"/>
              <a:gd name="T11" fmla="*/ 860741 h 986971"/>
              <a:gd name="T12" fmla="*/ 329843 w 344714"/>
              <a:gd name="T13" fmla="*/ 1017920 h 9869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4714" h="986971">
                <a:moveTo>
                  <a:pt x="0" y="0"/>
                </a:moveTo>
                <a:lnTo>
                  <a:pt x="65314" y="90714"/>
                </a:lnTo>
                <a:lnTo>
                  <a:pt x="116114" y="272143"/>
                </a:lnTo>
                <a:lnTo>
                  <a:pt x="152400" y="460828"/>
                </a:lnTo>
                <a:lnTo>
                  <a:pt x="203200" y="635000"/>
                </a:lnTo>
                <a:lnTo>
                  <a:pt x="275771" y="834571"/>
                </a:lnTo>
                <a:lnTo>
                  <a:pt x="344714" y="986971"/>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48">
            <a:extLst>
              <a:ext uri="{FF2B5EF4-FFF2-40B4-BE49-F238E27FC236}">
                <a16:creationId xmlns:a16="http://schemas.microsoft.com/office/drawing/2014/main" id="{69A26F11-1B65-4E8E-89CD-854721B66D61}"/>
              </a:ext>
            </a:extLst>
          </p:cNvPr>
          <p:cNvSpPr>
            <a:spLocks/>
          </p:cNvSpPr>
          <p:nvPr/>
        </p:nvSpPr>
        <p:spPr bwMode="auto">
          <a:xfrm rot="60000">
            <a:off x="4033839" y="1990725"/>
            <a:ext cx="369887" cy="400050"/>
          </a:xfrm>
          <a:custGeom>
            <a:avLst/>
            <a:gdLst>
              <a:gd name="T0" fmla="*/ 0 w 370114"/>
              <a:gd name="T1" fmla="*/ 0 h 399142"/>
              <a:gd name="T2" fmla="*/ 66168 w 370114"/>
              <a:gd name="T3" fmla="*/ 109868 h 399142"/>
              <a:gd name="T4" fmla="*/ 142785 w 370114"/>
              <a:gd name="T5" fmla="*/ 249305 h 399142"/>
              <a:gd name="T6" fmla="*/ 208955 w 370114"/>
              <a:gd name="T7" fmla="*/ 342268 h 399142"/>
              <a:gd name="T8" fmla="*/ 355222 w 370114"/>
              <a:gd name="T9" fmla="*/ 464808 h 3991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0114" h="399142">
                <a:moveTo>
                  <a:pt x="0" y="0"/>
                </a:moveTo>
                <a:lnTo>
                  <a:pt x="68943" y="94343"/>
                </a:lnTo>
                <a:lnTo>
                  <a:pt x="148771" y="214085"/>
                </a:lnTo>
                <a:lnTo>
                  <a:pt x="217714" y="293914"/>
                </a:lnTo>
                <a:lnTo>
                  <a:pt x="370114" y="399142"/>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81">
            <a:extLst>
              <a:ext uri="{FF2B5EF4-FFF2-40B4-BE49-F238E27FC236}">
                <a16:creationId xmlns:a16="http://schemas.microsoft.com/office/drawing/2014/main" id="{EC966AB5-A295-4773-8A6F-C64BD2B0B730}"/>
              </a:ext>
            </a:extLst>
          </p:cNvPr>
          <p:cNvSpPr>
            <a:spLocks/>
          </p:cNvSpPr>
          <p:nvPr/>
        </p:nvSpPr>
        <p:spPr bwMode="auto">
          <a:xfrm rot="60000">
            <a:off x="3402014" y="811213"/>
            <a:ext cx="790575" cy="2817812"/>
          </a:xfrm>
          <a:custGeom>
            <a:avLst/>
            <a:gdLst>
              <a:gd name="T0" fmla="*/ 7258 w 790575"/>
              <a:gd name="T1" fmla="*/ 0 h 2817359"/>
              <a:gd name="T2" fmla="*/ 7258 w 790575"/>
              <a:gd name="T3" fmla="*/ 0 h 2817359"/>
              <a:gd name="T4" fmla="*/ 3629 w 790575"/>
              <a:gd name="T5" fmla="*/ 330144 h 2817359"/>
              <a:gd name="T6" fmla="*/ 0 w 790575"/>
              <a:gd name="T7" fmla="*/ 568557 h 2817359"/>
              <a:gd name="T8" fmla="*/ 10886 w 790575"/>
              <a:gd name="T9" fmla="*/ 711608 h 2817359"/>
              <a:gd name="T10" fmla="*/ 54431 w 790575"/>
              <a:gd name="T11" fmla="*/ 851002 h 2817359"/>
              <a:gd name="T12" fmla="*/ 83461 w 790575"/>
              <a:gd name="T13" fmla="*/ 924359 h 2817359"/>
              <a:gd name="T14" fmla="*/ 112490 w 790575"/>
              <a:gd name="T15" fmla="*/ 1063750 h 2817359"/>
              <a:gd name="T16" fmla="*/ 170549 w 790575"/>
              <a:gd name="T17" fmla="*/ 1269163 h 2817359"/>
              <a:gd name="T18" fmla="*/ 188693 w 790575"/>
              <a:gd name="T19" fmla="*/ 1448903 h 2817359"/>
              <a:gd name="T20" fmla="*/ 199579 w 790575"/>
              <a:gd name="T21" fmla="*/ 1558940 h 2817359"/>
              <a:gd name="T22" fmla="*/ 217723 w 790575"/>
              <a:gd name="T23" fmla="*/ 1837717 h 2817359"/>
              <a:gd name="T24" fmla="*/ 268525 w 790575"/>
              <a:gd name="T25" fmla="*/ 2017454 h 2817359"/>
              <a:gd name="T26" fmla="*/ 312069 w 790575"/>
              <a:gd name="T27" fmla="*/ 2120163 h 2817359"/>
              <a:gd name="T28" fmla="*/ 391900 w 790575"/>
              <a:gd name="T29" fmla="*/ 2318240 h 2817359"/>
              <a:gd name="T30" fmla="*/ 439074 w 790575"/>
              <a:gd name="T31" fmla="*/ 2508981 h 2817359"/>
              <a:gd name="T32" fmla="*/ 501781 w 790575"/>
              <a:gd name="T33" fmla="*/ 2635071 h 2817359"/>
              <a:gd name="T34" fmla="*/ 564038 w 790575"/>
              <a:gd name="T35" fmla="*/ 2724828 h 2817359"/>
              <a:gd name="T36" fmla="*/ 623570 w 790575"/>
              <a:gd name="T37" fmla="*/ 2765748 h 2817359"/>
              <a:gd name="T38" fmla="*/ 790604 w 790575"/>
              <a:gd name="T39" fmla="*/ 2848051 h 281735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90575" h="2817359">
                <a:moveTo>
                  <a:pt x="7258" y="0"/>
                </a:moveTo>
                <a:lnTo>
                  <a:pt x="7258" y="0"/>
                </a:lnTo>
                <a:cubicBezTo>
                  <a:pt x="6048" y="108857"/>
                  <a:pt x="4839" y="217715"/>
                  <a:pt x="3629" y="326572"/>
                </a:cubicBezTo>
                <a:cubicBezTo>
                  <a:pt x="2419" y="405191"/>
                  <a:pt x="1210" y="483810"/>
                  <a:pt x="0" y="562429"/>
                </a:cubicBezTo>
                <a:lnTo>
                  <a:pt x="10886" y="703943"/>
                </a:lnTo>
                <a:lnTo>
                  <a:pt x="54429" y="841829"/>
                </a:lnTo>
                <a:lnTo>
                  <a:pt x="83458" y="914400"/>
                </a:lnTo>
                <a:lnTo>
                  <a:pt x="112486" y="1052286"/>
                </a:lnTo>
                <a:lnTo>
                  <a:pt x="170543" y="1255486"/>
                </a:lnTo>
                <a:lnTo>
                  <a:pt x="188686" y="1433285"/>
                </a:lnTo>
                <a:lnTo>
                  <a:pt x="199572" y="1542143"/>
                </a:lnTo>
                <a:lnTo>
                  <a:pt x="217715" y="1817914"/>
                </a:lnTo>
                <a:lnTo>
                  <a:pt x="268515" y="1995714"/>
                </a:lnTo>
                <a:lnTo>
                  <a:pt x="312058" y="2097314"/>
                </a:lnTo>
                <a:lnTo>
                  <a:pt x="391886" y="2293257"/>
                </a:lnTo>
                <a:lnTo>
                  <a:pt x="439058" y="2481943"/>
                </a:lnTo>
                <a:lnTo>
                  <a:pt x="501763" y="2606674"/>
                </a:lnTo>
                <a:cubicBezTo>
                  <a:pt x="523383" y="2640276"/>
                  <a:pt x="549276" y="2683046"/>
                  <a:pt x="564017" y="2695463"/>
                </a:cubicBezTo>
                <a:cubicBezTo>
                  <a:pt x="578758" y="2707880"/>
                  <a:pt x="586581" y="2713644"/>
                  <a:pt x="623547" y="2735944"/>
                </a:cubicBezTo>
                <a:lnTo>
                  <a:pt x="790575" y="2817359"/>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108">
            <a:extLst>
              <a:ext uri="{FF2B5EF4-FFF2-40B4-BE49-F238E27FC236}">
                <a16:creationId xmlns:a16="http://schemas.microsoft.com/office/drawing/2014/main" id="{E301A5B6-C23C-4A8F-B452-B3A95F07468C}"/>
              </a:ext>
            </a:extLst>
          </p:cNvPr>
          <p:cNvSpPr>
            <a:spLocks/>
          </p:cNvSpPr>
          <p:nvPr/>
        </p:nvSpPr>
        <p:spPr bwMode="auto">
          <a:xfrm rot="60000">
            <a:off x="3729039" y="2359026"/>
            <a:ext cx="287337" cy="758825"/>
          </a:xfrm>
          <a:custGeom>
            <a:avLst/>
            <a:gdLst>
              <a:gd name="T0" fmla="*/ 0 w 286656"/>
              <a:gd name="T1" fmla="*/ 0 h 758371"/>
              <a:gd name="T2" fmla="*/ 106351 w 286656"/>
              <a:gd name="T3" fmla="*/ 90653 h 758371"/>
              <a:gd name="T4" fmla="*/ 153143 w 286656"/>
              <a:gd name="T5" fmla="*/ 181307 h 758371"/>
              <a:gd name="T6" fmla="*/ 216954 w 286656"/>
              <a:gd name="T7" fmla="*/ 339954 h 758371"/>
              <a:gd name="T8" fmla="*/ 272255 w 286656"/>
              <a:gd name="T9" fmla="*/ 581700 h 758371"/>
              <a:gd name="T10" fmla="*/ 306289 w 286656"/>
              <a:gd name="T11" fmla="*/ 698793 h 758371"/>
              <a:gd name="T12" fmla="*/ 336064 w 286656"/>
              <a:gd name="T13" fmla="*/ 789447 h 7583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6656" h="758371">
                <a:moveTo>
                  <a:pt x="0" y="0"/>
                </a:moveTo>
                <a:lnTo>
                  <a:pt x="90714" y="87085"/>
                </a:lnTo>
                <a:lnTo>
                  <a:pt x="130628" y="174171"/>
                </a:lnTo>
                <a:lnTo>
                  <a:pt x="185057" y="326571"/>
                </a:lnTo>
                <a:lnTo>
                  <a:pt x="232228" y="558800"/>
                </a:lnTo>
                <a:lnTo>
                  <a:pt x="261257" y="671285"/>
                </a:lnTo>
                <a:lnTo>
                  <a:pt x="286656" y="758371"/>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112">
            <a:extLst>
              <a:ext uri="{FF2B5EF4-FFF2-40B4-BE49-F238E27FC236}">
                <a16:creationId xmlns:a16="http://schemas.microsoft.com/office/drawing/2014/main" id="{80FDBC9E-6E5A-46E2-8364-5973E6D26EE8}"/>
              </a:ext>
            </a:extLst>
          </p:cNvPr>
          <p:cNvSpPr>
            <a:spLocks/>
          </p:cNvSpPr>
          <p:nvPr/>
        </p:nvSpPr>
        <p:spPr bwMode="auto">
          <a:xfrm rot="60000">
            <a:off x="3695701" y="2228851"/>
            <a:ext cx="333375" cy="384175"/>
          </a:xfrm>
          <a:custGeom>
            <a:avLst/>
            <a:gdLst>
              <a:gd name="T0" fmla="*/ 0 w 333829"/>
              <a:gd name="T1" fmla="*/ 0 h 384629"/>
              <a:gd name="T2" fmla="*/ 142436 w 333829"/>
              <a:gd name="T3" fmla="*/ 63702 h 384629"/>
              <a:gd name="T4" fmla="*/ 235186 w 333829"/>
              <a:gd name="T5" fmla="*/ 140815 h 384629"/>
              <a:gd name="T6" fmla="*/ 304749 w 333829"/>
              <a:gd name="T7" fmla="*/ 355391 h 3846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3829" h="384629">
                <a:moveTo>
                  <a:pt x="0" y="0"/>
                </a:moveTo>
                <a:lnTo>
                  <a:pt x="156029" y="68943"/>
                </a:lnTo>
                <a:lnTo>
                  <a:pt x="257629" y="152400"/>
                </a:lnTo>
                <a:lnTo>
                  <a:pt x="333829" y="384629"/>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115">
            <a:extLst>
              <a:ext uri="{FF2B5EF4-FFF2-40B4-BE49-F238E27FC236}">
                <a16:creationId xmlns:a16="http://schemas.microsoft.com/office/drawing/2014/main" id="{72577CCE-E84F-429F-8D61-8F52E1AAA81B}"/>
              </a:ext>
            </a:extLst>
          </p:cNvPr>
          <p:cNvSpPr>
            <a:spLocks/>
          </p:cNvSpPr>
          <p:nvPr/>
        </p:nvSpPr>
        <p:spPr bwMode="auto">
          <a:xfrm rot="60000">
            <a:off x="3924300" y="2579689"/>
            <a:ext cx="228600" cy="428625"/>
          </a:xfrm>
          <a:custGeom>
            <a:avLst/>
            <a:gdLst>
              <a:gd name="T0" fmla="*/ 0 w 228601"/>
              <a:gd name="T1" fmla="*/ 0 h 428171"/>
              <a:gd name="T2" fmla="*/ 181368 w 228601"/>
              <a:gd name="T3" fmla="*/ 85708 h 428171"/>
              <a:gd name="T4" fmla="*/ 221284 w 228601"/>
              <a:gd name="T5" fmla="*/ 167521 h 428171"/>
              <a:gd name="T6" fmla="*/ 221284 w 228601"/>
              <a:gd name="T7" fmla="*/ 245437 h 428171"/>
              <a:gd name="T8" fmla="*/ 228542 w 228601"/>
              <a:gd name="T9" fmla="*/ 346729 h 428171"/>
              <a:gd name="T10" fmla="*/ 228541 w 228601"/>
              <a:gd name="T11" fmla="*/ 459706 h 42817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8601" h="428171">
                <a:moveTo>
                  <a:pt x="0" y="0"/>
                </a:moveTo>
                <a:lnTo>
                  <a:pt x="181429" y="79828"/>
                </a:lnTo>
                <a:lnTo>
                  <a:pt x="221343" y="156028"/>
                </a:lnTo>
                <a:lnTo>
                  <a:pt x="221343" y="228600"/>
                </a:lnTo>
                <a:lnTo>
                  <a:pt x="228601" y="322943"/>
                </a:lnTo>
                <a:cubicBezTo>
                  <a:pt x="228601" y="358019"/>
                  <a:pt x="228600" y="393095"/>
                  <a:pt x="228600" y="428171"/>
                </a:cubicBez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117">
            <a:extLst>
              <a:ext uri="{FF2B5EF4-FFF2-40B4-BE49-F238E27FC236}">
                <a16:creationId xmlns:a16="http://schemas.microsoft.com/office/drawing/2014/main" id="{04EC20E0-8B06-4C5B-AD16-A7785BA9B404}"/>
              </a:ext>
            </a:extLst>
          </p:cNvPr>
          <p:cNvSpPr>
            <a:spLocks/>
          </p:cNvSpPr>
          <p:nvPr/>
        </p:nvSpPr>
        <p:spPr bwMode="auto">
          <a:xfrm rot="60000">
            <a:off x="4205289" y="2381251"/>
            <a:ext cx="638175" cy="328613"/>
          </a:xfrm>
          <a:custGeom>
            <a:avLst/>
            <a:gdLst>
              <a:gd name="T0" fmla="*/ 654646 w 637929"/>
              <a:gd name="T1" fmla="*/ 328832 h 328610"/>
              <a:gd name="T2" fmla="*/ 644194 w 637929"/>
              <a:gd name="T3" fmla="*/ 279619 h 328610"/>
              <a:gd name="T4" fmla="*/ 614404 w 637929"/>
              <a:gd name="T5" fmla="*/ 221491 h 328610"/>
              <a:gd name="T6" fmla="*/ 595785 w 637929"/>
              <a:gd name="T7" fmla="*/ 181575 h 328610"/>
              <a:gd name="T8" fmla="*/ 573445 w 637929"/>
              <a:gd name="T9" fmla="*/ 167060 h 328610"/>
              <a:gd name="T10" fmla="*/ 536210 w 637929"/>
              <a:gd name="T11" fmla="*/ 163363 h 328610"/>
              <a:gd name="T12" fmla="*/ 502694 w 637929"/>
              <a:gd name="T13" fmla="*/ 152477 h 328610"/>
              <a:gd name="T14" fmla="*/ 405879 w 637929"/>
              <a:gd name="T15" fmla="*/ 119818 h 328610"/>
              <a:gd name="T16" fmla="*/ 353746 w 637929"/>
              <a:gd name="T17" fmla="*/ 90788 h 328610"/>
              <a:gd name="T18" fmla="*/ 335129 w 637929"/>
              <a:gd name="T19" fmla="*/ 69014 h 328610"/>
              <a:gd name="T20" fmla="*/ 316511 w 637929"/>
              <a:gd name="T21" fmla="*/ 29031 h 328610"/>
              <a:gd name="T22" fmla="*/ 271827 w 637929"/>
              <a:gd name="T23" fmla="*/ 0 h 328610"/>
              <a:gd name="T24" fmla="*/ 223419 w 637929"/>
              <a:gd name="T25" fmla="*/ 0 h 328610"/>
              <a:gd name="T26" fmla="*/ 156393 w 637929"/>
              <a:gd name="T27" fmla="*/ 14516 h 328610"/>
              <a:gd name="T28" fmla="*/ 0 w 637929"/>
              <a:gd name="T29" fmla="*/ 25402 h 3286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37929" h="328610">
                <a:moveTo>
                  <a:pt x="637929" y="328610"/>
                </a:moveTo>
                <a:lnTo>
                  <a:pt x="627743" y="279400"/>
                </a:lnTo>
                <a:lnTo>
                  <a:pt x="598714" y="221343"/>
                </a:lnTo>
                <a:lnTo>
                  <a:pt x="580571" y="181429"/>
                </a:lnTo>
                <a:lnTo>
                  <a:pt x="558800" y="166915"/>
                </a:lnTo>
                <a:lnTo>
                  <a:pt x="522514" y="163286"/>
                </a:lnTo>
                <a:lnTo>
                  <a:pt x="489857" y="152400"/>
                </a:lnTo>
                <a:lnTo>
                  <a:pt x="395514" y="119743"/>
                </a:lnTo>
                <a:lnTo>
                  <a:pt x="344714" y="90715"/>
                </a:lnTo>
                <a:lnTo>
                  <a:pt x="326571" y="68943"/>
                </a:lnTo>
                <a:lnTo>
                  <a:pt x="308428" y="29029"/>
                </a:lnTo>
                <a:lnTo>
                  <a:pt x="264886" y="0"/>
                </a:lnTo>
                <a:lnTo>
                  <a:pt x="217714" y="0"/>
                </a:lnTo>
                <a:lnTo>
                  <a:pt x="152400" y="14515"/>
                </a:lnTo>
                <a:lnTo>
                  <a:pt x="0" y="25400"/>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119">
            <a:extLst>
              <a:ext uri="{FF2B5EF4-FFF2-40B4-BE49-F238E27FC236}">
                <a16:creationId xmlns:a16="http://schemas.microsoft.com/office/drawing/2014/main" id="{2CD0D69B-2E59-4B1D-A65A-BA6FF0DFFB26}"/>
              </a:ext>
            </a:extLst>
          </p:cNvPr>
          <p:cNvSpPr>
            <a:spLocks/>
          </p:cNvSpPr>
          <p:nvPr/>
        </p:nvSpPr>
        <p:spPr bwMode="auto">
          <a:xfrm rot="60000">
            <a:off x="4205289" y="2611438"/>
            <a:ext cx="71437" cy="330200"/>
          </a:xfrm>
          <a:custGeom>
            <a:avLst/>
            <a:gdLst>
              <a:gd name="T0" fmla="*/ 20191 w 72572"/>
              <a:gd name="T1" fmla="*/ 330221 h 330200"/>
              <a:gd name="T2" fmla="*/ 25242 w 72572"/>
              <a:gd name="T3" fmla="*/ 217729 h 330200"/>
              <a:gd name="T4" fmla="*/ 25242 w 72572"/>
              <a:gd name="T5" fmla="*/ 174183 h 330200"/>
              <a:gd name="T6" fmla="*/ 18933 w 72572"/>
              <a:gd name="T7" fmla="*/ 101606 h 330200"/>
              <a:gd name="T8" fmla="*/ 0 w 72572"/>
              <a:gd name="T9" fmla="*/ 0 h 3302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572" h="330200">
                <a:moveTo>
                  <a:pt x="58058" y="330200"/>
                </a:moveTo>
                <a:lnTo>
                  <a:pt x="72572" y="217715"/>
                </a:lnTo>
                <a:lnTo>
                  <a:pt x="72572" y="174172"/>
                </a:lnTo>
                <a:lnTo>
                  <a:pt x="54429" y="101600"/>
                </a:lnTo>
                <a:lnTo>
                  <a:pt x="0" y="0"/>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120">
            <a:extLst>
              <a:ext uri="{FF2B5EF4-FFF2-40B4-BE49-F238E27FC236}">
                <a16:creationId xmlns:a16="http://schemas.microsoft.com/office/drawing/2014/main" id="{C9079794-4766-4BB5-874E-32E0EE81267F}"/>
              </a:ext>
            </a:extLst>
          </p:cNvPr>
          <p:cNvSpPr>
            <a:spLocks/>
          </p:cNvSpPr>
          <p:nvPr/>
        </p:nvSpPr>
        <p:spPr bwMode="auto">
          <a:xfrm rot="60000">
            <a:off x="4006850" y="2813050"/>
            <a:ext cx="134938" cy="101600"/>
          </a:xfrm>
          <a:custGeom>
            <a:avLst/>
            <a:gdLst>
              <a:gd name="T0" fmla="*/ 188442 w 134257"/>
              <a:gd name="T1" fmla="*/ 0 h 101600"/>
              <a:gd name="T2" fmla="*/ 122228 w 134257"/>
              <a:gd name="T3" fmla="*/ 43546 h 101600"/>
              <a:gd name="T4" fmla="*/ 0 w 134257"/>
              <a:gd name="T5" fmla="*/ 101606 h 101600"/>
              <a:gd name="T6" fmla="*/ 0 60000 65536"/>
              <a:gd name="T7" fmla="*/ 0 60000 65536"/>
              <a:gd name="T8" fmla="*/ 0 60000 65536"/>
            </a:gdLst>
            <a:ahLst/>
            <a:cxnLst>
              <a:cxn ang="T6">
                <a:pos x="T0" y="T1"/>
              </a:cxn>
              <a:cxn ang="T7">
                <a:pos x="T2" y="T3"/>
              </a:cxn>
              <a:cxn ang="T8">
                <a:pos x="T4" y="T5"/>
              </a:cxn>
            </a:cxnLst>
            <a:rect l="0" t="0" r="r" b="b"/>
            <a:pathLst>
              <a:path w="134257" h="101600">
                <a:moveTo>
                  <a:pt x="134257" y="0"/>
                </a:moveTo>
                <a:lnTo>
                  <a:pt x="87085" y="43543"/>
                </a:lnTo>
                <a:lnTo>
                  <a:pt x="0" y="101600"/>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121">
            <a:extLst>
              <a:ext uri="{FF2B5EF4-FFF2-40B4-BE49-F238E27FC236}">
                <a16:creationId xmlns:a16="http://schemas.microsoft.com/office/drawing/2014/main" id="{8CC00089-35ED-4172-BBC1-62805CDDDB3F}"/>
              </a:ext>
            </a:extLst>
          </p:cNvPr>
          <p:cNvSpPr>
            <a:spLocks/>
          </p:cNvSpPr>
          <p:nvPr/>
        </p:nvSpPr>
        <p:spPr bwMode="auto">
          <a:xfrm rot="60000">
            <a:off x="4687888" y="3014663"/>
            <a:ext cx="273050" cy="711200"/>
          </a:xfrm>
          <a:custGeom>
            <a:avLst/>
            <a:gdLst>
              <a:gd name="T0" fmla="*/ 0 w 273762"/>
              <a:gd name="T1" fmla="*/ 0 h 712073"/>
              <a:gd name="T2" fmla="*/ 57907 w 273762"/>
              <a:gd name="T3" fmla="*/ 110302 h 712073"/>
              <a:gd name="T4" fmla="*/ 100574 w 273762"/>
              <a:gd name="T5" fmla="*/ 237318 h 712073"/>
              <a:gd name="T6" fmla="*/ 158483 w 273762"/>
              <a:gd name="T7" fmla="*/ 394412 h 712073"/>
              <a:gd name="T8" fmla="*/ 187177 w 273762"/>
              <a:gd name="T9" fmla="*/ 484840 h 712073"/>
              <a:gd name="T10" fmla="*/ 210471 w 273762"/>
              <a:gd name="T11" fmla="*/ 562120 h 712073"/>
              <a:gd name="T12" fmla="*/ 229940 w 273762"/>
              <a:gd name="T13" fmla="*/ 655933 h 7120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3762" h="712073">
                <a:moveTo>
                  <a:pt x="0" y="0"/>
                </a:moveTo>
                <a:lnTo>
                  <a:pt x="68942" y="119743"/>
                </a:lnTo>
                <a:lnTo>
                  <a:pt x="119742" y="257629"/>
                </a:lnTo>
                <a:lnTo>
                  <a:pt x="188685" y="428172"/>
                </a:lnTo>
                <a:lnTo>
                  <a:pt x="222852" y="526338"/>
                </a:lnTo>
                <a:cubicBezTo>
                  <a:pt x="229237" y="558742"/>
                  <a:pt x="249877" y="570387"/>
                  <a:pt x="250583" y="610235"/>
                </a:cubicBezTo>
                <a:cubicBezTo>
                  <a:pt x="251289" y="650083"/>
                  <a:pt x="273746" y="688267"/>
                  <a:pt x="273762" y="712073"/>
                </a:cubicBez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123">
            <a:extLst>
              <a:ext uri="{FF2B5EF4-FFF2-40B4-BE49-F238E27FC236}">
                <a16:creationId xmlns:a16="http://schemas.microsoft.com/office/drawing/2014/main" id="{274A4B0D-B1DA-4BAA-A255-146C3A695C4A}"/>
              </a:ext>
            </a:extLst>
          </p:cNvPr>
          <p:cNvSpPr>
            <a:spLocks/>
          </p:cNvSpPr>
          <p:nvPr/>
        </p:nvSpPr>
        <p:spPr bwMode="auto">
          <a:xfrm rot="60000">
            <a:off x="3652839" y="930275"/>
            <a:ext cx="173037" cy="431800"/>
          </a:xfrm>
          <a:custGeom>
            <a:avLst/>
            <a:gdLst>
              <a:gd name="T0" fmla="*/ 112397 w 174172"/>
              <a:gd name="T1" fmla="*/ 431827 h 431800"/>
              <a:gd name="T2" fmla="*/ 72590 w 174172"/>
              <a:gd name="T3" fmla="*/ 301190 h 431800"/>
              <a:gd name="T4" fmla="*/ 44488 w 174172"/>
              <a:gd name="T5" fmla="*/ 188698 h 431800"/>
              <a:gd name="T6" fmla="*/ 0 w 174172"/>
              <a:gd name="T7" fmla="*/ 0 h 4318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4172" h="431800">
                <a:moveTo>
                  <a:pt x="174172" y="431800"/>
                </a:moveTo>
                <a:lnTo>
                  <a:pt x="112486" y="301171"/>
                </a:lnTo>
                <a:lnTo>
                  <a:pt x="68943" y="188686"/>
                </a:lnTo>
                <a:lnTo>
                  <a:pt x="0" y="0"/>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1029">
            <a:extLst>
              <a:ext uri="{FF2B5EF4-FFF2-40B4-BE49-F238E27FC236}">
                <a16:creationId xmlns:a16="http://schemas.microsoft.com/office/drawing/2014/main" id="{0C0A65AF-F906-4E20-8B97-882DA72EA4C1}"/>
              </a:ext>
            </a:extLst>
          </p:cNvPr>
          <p:cNvSpPr>
            <a:spLocks/>
          </p:cNvSpPr>
          <p:nvPr/>
        </p:nvSpPr>
        <p:spPr bwMode="auto">
          <a:xfrm rot="60000">
            <a:off x="3859214" y="3151189"/>
            <a:ext cx="885825" cy="542925"/>
          </a:xfrm>
          <a:custGeom>
            <a:avLst/>
            <a:gdLst>
              <a:gd name="T0" fmla="*/ 0 w 885371"/>
              <a:gd name="T1" fmla="*/ 0 h 544285"/>
              <a:gd name="T2" fmla="*/ 82618 w 885371"/>
              <a:gd name="T3" fmla="*/ 104338 h 544285"/>
              <a:gd name="T4" fmla="*/ 131441 w 885371"/>
              <a:gd name="T5" fmla="*/ 165714 h 544285"/>
              <a:gd name="T6" fmla="*/ 187776 w 885371"/>
              <a:gd name="T7" fmla="*/ 230156 h 544285"/>
              <a:gd name="T8" fmla="*/ 339169 w 885371"/>
              <a:gd name="T9" fmla="*/ 297865 h 544285"/>
              <a:gd name="T10" fmla="*/ 559571 w 885371"/>
              <a:gd name="T11" fmla="*/ 377458 h 544285"/>
              <a:gd name="T12" fmla="*/ 916342 w 885371"/>
              <a:gd name="T13" fmla="*/ 460320 h 5442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85371" h="544285">
                <a:moveTo>
                  <a:pt x="0" y="0"/>
                </a:moveTo>
                <a:lnTo>
                  <a:pt x="79828" y="123370"/>
                </a:lnTo>
                <a:lnTo>
                  <a:pt x="127000" y="195942"/>
                </a:lnTo>
                <a:lnTo>
                  <a:pt x="181429" y="272142"/>
                </a:lnTo>
                <a:lnTo>
                  <a:pt x="327706" y="352197"/>
                </a:lnTo>
                <a:lnTo>
                  <a:pt x="540657" y="446314"/>
                </a:lnTo>
                <a:lnTo>
                  <a:pt x="885371" y="544285"/>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1038">
            <a:extLst>
              <a:ext uri="{FF2B5EF4-FFF2-40B4-BE49-F238E27FC236}">
                <a16:creationId xmlns:a16="http://schemas.microsoft.com/office/drawing/2014/main" id="{91706FFA-33BE-4A7C-AF91-5C75431679AB}"/>
              </a:ext>
            </a:extLst>
          </p:cNvPr>
          <p:cNvSpPr>
            <a:spLocks/>
          </p:cNvSpPr>
          <p:nvPr/>
        </p:nvSpPr>
        <p:spPr bwMode="auto">
          <a:xfrm rot="60000">
            <a:off x="3705225" y="2741613"/>
            <a:ext cx="127000" cy="279400"/>
          </a:xfrm>
          <a:custGeom>
            <a:avLst/>
            <a:gdLst>
              <a:gd name="T0" fmla="*/ 0 w 126999"/>
              <a:gd name="T1" fmla="*/ 0 h 279400"/>
              <a:gd name="T2" fmla="*/ 50802 w 126999"/>
              <a:gd name="T3" fmla="*/ 54433 h 279400"/>
              <a:gd name="T4" fmla="*/ 94413 w 126999"/>
              <a:gd name="T5" fmla="*/ 123380 h 279400"/>
              <a:gd name="T6" fmla="*/ 105300 w 126999"/>
              <a:gd name="T7" fmla="*/ 195956 h 279400"/>
              <a:gd name="T8" fmla="*/ 127071 w 126999"/>
              <a:gd name="T9" fmla="*/ 279418 h 2794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6999" h="279400">
                <a:moveTo>
                  <a:pt x="0" y="0"/>
                </a:moveTo>
                <a:cubicBezTo>
                  <a:pt x="15724" y="22981"/>
                  <a:pt x="35076" y="31448"/>
                  <a:pt x="50800" y="54429"/>
                </a:cubicBezTo>
                <a:lnTo>
                  <a:pt x="94342" y="123372"/>
                </a:lnTo>
                <a:cubicBezTo>
                  <a:pt x="96761" y="143934"/>
                  <a:pt x="102810" y="175381"/>
                  <a:pt x="105229" y="195943"/>
                </a:cubicBezTo>
                <a:lnTo>
                  <a:pt x="126999" y="279400"/>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1043">
            <a:extLst>
              <a:ext uri="{FF2B5EF4-FFF2-40B4-BE49-F238E27FC236}">
                <a16:creationId xmlns:a16="http://schemas.microsoft.com/office/drawing/2014/main" id="{13CD0267-E9E7-408D-9B9E-7E802D6A4C9D}"/>
              </a:ext>
            </a:extLst>
          </p:cNvPr>
          <p:cNvSpPr>
            <a:spLocks/>
          </p:cNvSpPr>
          <p:nvPr/>
        </p:nvSpPr>
        <p:spPr bwMode="auto">
          <a:xfrm rot="60000">
            <a:off x="4237038" y="3530600"/>
            <a:ext cx="463550" cy="312738"/>
          </a:xfrm>
          <a:custGeom>
            <a:avLst/>
            <a:gdLst>
              <a:gd name="T0" fmla="*/ 0 w 463096"/>
              <a:gd name="T1" fmla="*/ 0 h 312852"/>
              <a:gd name="T2" fmla="*/ 37294 w 463096"/>
              <a:gd name="T3" fmla="*/ 124718 h 312852"/>
              <a:gd name="T4" fmla="*/ 91543 w 463096"/>
              <a:gd name="T5" fmla="*/ 209709 h 312852"/>
              <a:gd name="T6" fmla="*/ 246540 w 463096"/>
              <a:gd name="T7" fmla="*/ 259285 h 312852"/>
              <a:gd name="T8" fmla="*/ 494536 w 463096"/>
              <a:gd name="T9" fmla="*/ 305324 h 3128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3096" h="312852">
                <a:moveTo>
                  <a:pt x="0" y="0"/>
                </a:moveTo>
                <a:lnTo>
                  <a:pt x="34925" y="127794"/>
                </a:lnTo>
                <a:lnTo>
                  <a:pt x="85724" y="214880"/>
                </a:lnTo>
                <a:lnTo>
                  <a:pt x="230867" y="265680"/>
                </a:lnTo>
                <a:lnTo>
                  <a:pt x="463096" y="312852"/>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1046">
            <a:extLst>
              <a:ext uri="{FF2B5EF4-FFF2-40B4-BE49-F238E27FC236}">
                <a16:creationId xmlns:a16="http://schemas.microsoft.com/office/drawing/2014/main" id="{75FD5374-28F2-4EC9-B526-4788BB42B9AE}"/>
              </a:ext>
            </a:extLst>
          </p:cNvPr>
          <p:cNvSpPr>
            <a:spLocks/>
          </p:cNvSpPr>
          <p:nvPr/>
        </p:nvSpPr>
        <p:spPr bwMode="auto">
          <a:xfrm rot="60000">
            <a:off x="4205289" y="3857625"/>
            <a:ext cx="225425" cy="177800"/>
          </a:xfrm>
          <a:custGeom>
            <a:avLst/>
            <a:gdLst>
              <a:gd name="T0" fmla="*/ 0 w 224971"/>
              <a:gd name="T1" fmla="*/ 0 h 177800"/>
              <a:gd name="T2" fmla="*/ 128762 w 224971"/>
              <a:gd name="T3" fmla="*/ 32660 h 177800"/>
              <a:gd name="T4" fmla="*/ 211827 w 224971"/>
              <a:gd name="T5" fmla="*/ 87091 h 177800"/>
              <a:gd name="T6" fmla="*/ 245062 w 224971"/>
              <a:gd name="T7" fmla="*/ 134266 h 177800"/>
              <a:gd name="T8" fmla="*/ 257509 w 224971"/>
              <a:gd name="T9" fmla="*/ 177811 h 1778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4971" h="177800">
                <a:moveTo>
                  <a:pt x="0" y="0"/>
                </a:moveTo>
                <a:lnTo>
                  <a:pt x="112486" y="32658"/>
                </a:lnTo>
                <a:lnTo>
                  <a:pt x="185057" y="87086"/>
                </a:lnTo>
                <a:lnTo>
                  <a:pt x="214086" y="134258"/>
                </a:lnTo>
                <a:lnTo>
                  <a:pt x="224971" y="177800"/>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1050">
            <a:extLst>
              <a:ext uri="{FF2B5EF4-FFF2-40B4-BE49-F238E27FC236}">
                <a16:creationId xmlns:a16="http://schemas.microsoft.com/office/drawing/2014/main" id="{6A2157A0-1C6C-4EE2-B6F6-B66C2A89CA5B}"/>
              </a:ext>
            </a:extLst>
          </p:cNvPr>
          <p:cNvSpPr>
            <a:spLocks/>
          </p:cNvSpPr>
          <p:nvPr/>
        </p:nvSpPr>
        <p:spPr bwMode="auto">
          <a:xfrm rot="60000">
            <a:off x="4714875" y="4384676"/>
            <a:ext cx="84138" cy="569913"/>
          </a:xfrm>
          <a:custGeom>
            <a:avLst/>
            <a:gdLst>
              <a:gd name="T0" fmla="*/ 0 w 84594"/>
              <a:gd name="T1" fmla="*/ 0 h 570028"/>
              <a:gd name="T2" fmla="*/ 27631 w 84594"/>
              <a:gd name="T3" fmla="*/ 184160 h 570028"/>
              <a:gd name="T4" fmla="*/ 38684 w 84594"/>
              <a:gd name="T5" fmla="*/ 293901 h 570028"/>
              <a:gd name="T6" fmla="*/ 58895 w 84594"/>
              <a:gd name="T7" fmla="*/ 562405 h 5700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594" h="570028">
                <a:moveTo>
                  <a:pt x="0" y="0"/>
                </a:moveTo>
                <a:lnTo>
                  <a:pt x="39690" y="186648"/>
                </a:lnTo>
                <a:lnTo>
                  <a:pt x="55565" y="297885"/>
                </a:lnTo>
                <a:lnTo>
                  <a:pt x="84594" y="570028"/>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1051">
            <a:extLst>
              <a:ext uri="{FF2B5EF4-FFF2-40B4-BE49-F238E27FC236}">
                <a16:creationId xmlns:a16="http://schemas.microsoft.com/office/drawing/2014/main" id="{C44489F9-6F72-4F71-8DB9-1D7BC15102EE}"/>
              </a:ext>
            </a:extLst>
          </p:cNvPr>
          <p:cNvSpPr>
            <a:spLocks/>
          </p:cNvSpPr>
          <p:nvPr/>
        </p:nvSpPr>
        <p:spPr bwMode="auto">
          <a:xfrm rot="60000">
            <a:off x="4887913" y="4324350"/>
            <a:ext cx="311150" cy="177800"/>
          </a:xfrm>
          <a:custGeom>
            <a:avLst/>
            <a:gdLst>
              <a:gd name="T0" fmla="*/ 0 w 312058"/>
              <a:gd name="T1" fmla="*/ 0 h 177800"/>
              <a:gd name="T2" fmla="*/ 35823 w 312058"/>
              <a:gd name="T3" fmla="*/ 36288 h 177800"/>
              <a:gd name="T4" fmla="*/ 62688 w 312058"/>
              <a:gd name="T5" fmla="*/ 79833 h 177800"/>
              <a:gd name="T6" fmla="*/ 95525 w 312058"/>
              <a:gd name="T7" fmla="*/ 108864 h 177800"/>
              <a:gd name="T8" fmla="*/ 176123 w 312058"/>
              <a:gd name="T9" fmla="*/ 127008 h 177800"/>
              <a:gd name="T10" fmla="*/ 220901 w 312058"/>
              <a:gd name="T11" fmla="*/ 148780 h 177800"/>
              <a:gd name="T12" fmla="*/ 250751 w 312058"/>
              <a:gd name="T13" fmla="*/ 166924 h 177800"/>
              <a:gd name="T14" fmla="*/ 256720 w 312058"/>
              <a:gd name="T15" fmla="*/ 177811 h 1778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2058" h="177800">
                <a:moveTo>
                  <a:pt x="0" y="0"/>
                </a:moveTo>
                <a:lnTo>
                  <a:pt x="43543" y="36286"/>
                </a:lnTo>
                <a:lnTo>
                  <a:pt x="76200" y="79828"/>
                </a:lnTo>
                <a:lnTo>
                  <a:pt x="116115" y="108857"/>
                </a:lnTo>
                <a:lnTo>
                  <a:pt x="214086" y="127000"/>
                </a:lnTo>
                <a:lnTo>
                  <a:pt x="268515" y="148771"/>
                </a:lnTo>
                <a:lnTo>
                  <a:pt x="304800" y="166914"/>
                </a:lnTo>
                <a:lnTo>
                  <a:pt x="312058" y="177800"/>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1052">
            <a:extLst>
              <a:ext uri="{FF2B5EF4-FFF2-40B4-BE49-F238E27FC236}">
                <a16:creationId xmlns:a16="http://schemas.microsoft.com/office/drawing/2014/main" id="{1AC52633-DFD6-475A-B265-0DC7D66B7014}"/>
              </a:ext>
            </a:extLst>
          </p:cNvPr>
          <p:cNvSpPr>
            <a:spLocks/>
          </p:cNvSpPr>
          <p:nvPr/>
        </p:nvSpPr>
        <p:spPr bwMode="auto">
          <a:xfrm rot="60000">
            <a:off x="3975100" y="3860800"/>
            <a:ext cx="604838" cy="401638"/>
          </a:xfrm>
          <a:custGeom>
            <a:avLst/>
            <a:gdLst>
              <a:gd name="T0" fmla="*/ 582901 w 605177"/>
              <a:gd name="T1" fmla="*/ 416934 h 401411"/>
              <a:gd name="T2" fmla="*/ 547952 w 605177"/>
              <a:gd name="T3" fmla="*/ 316115 h 401411"/>
              <a:gd name="T4" fmla="*/ 510597 w 605177"/>
              <a:gd name="T5" fmla="*/ 245685 h 401411"/>
              <a:gd name="T6" fmla="*/ 487116 w 605177"/>
              <a:gd name="T7" fmla="*/ 219891 h 401411"/>
              <a:gd name="T8" fmla="*/ 433927 w 605177"/>
              <a:gd name="T9" fmla="*/ 185737 h 401411"/>
              <a:gd name="T10" fmla="*/ 356490 w 605177"/>
              <a:gd name="T11" fmla="*/ 173133 h 401411"/>
              <a:gd name="T12" fmla="*/ 276105 w 605177"/>
              <a:gd name="T13" fmla="*/ 169364 h 401411"/>
              <a:gd name="T14" fmla="*/ 206204 w 605177"/>
              <a:gd name="T15" fmla="*/ 154287 h 401411"/>
              <a:gd name="T16" fmla="*/ 127130 w 605177"/>
              <a:gd name="T17" fmla="*/ 131558 h 401411"/>
              <a:gd name="T18" fmla="*/ 41502 w 605177"/>
              <a:gd name="T19" fmla="*/ 65954 h 401411"/>
              <a:gd name="T20" fmla="*/ 0 w 605177"/>
              <a:gd name="T21" fmla="*/ 0 h 4014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5177" h="401411">
                <a:moveTo>
                  <a:pt x="605177" y="401411"/>
                </a:moveTo>
                <a:lnTo>
                  <a:pt x="568892" y="304347"/>
                </a:lnTo>
                <a:lnTo>
                  <a:pt x="530111" y="236537"/>
                </a:lnTo>
                <a:cubicBezTo>
                  <a:pt x="517600" y="220303"/>
                  <a:pt x="518999" y="221324"/>
                  <a:pt x="505732" y="211705"/>
                </a:cubicBezTo>
                <a:cubicBezTo>
                  <a:pt x="492465" y="202086"/>
                  <a:pt x="471129" y="185530"/>
                  <a:pt x="450510" y="178821"/>
                </a:cubicBezTo>
                <a:lnTo>
                  <a:pt x="370114" y="166687"/>
                </a:lnTo>
                <a:lnTo>
                  <a:pt x="286657" y="163059"/>
                </a:lnTo>
                <a:lnTo>
                  <a:pt x="214086" y="148544"/>
                </a:lnTo>
                <a:lnTo>
                  <a:pt x="131989" y="126660"/>
                </a:lnTo>
                <a:lnTo>
                  <a:pt x="43089" y="63500"/>
                </a:lnTo>
                <a:lnTo>
                  <a:pt x="0" y="0"/>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130">
            <a:extLst>
              <a:ext uri="{FF2B5EF4-FFF2-40B4-BE49-F238E27FC236}">
                <a16:creationId xmlns:a16="http://schemas.microsoft.com/office/drawing/2014/main" id="{BA1819D7-FC17-48FA-A6AD-59CBB4B877FE}"/>
              </a:ext>
            </a:extLst>
          </p:cNvPr>
          <p:cNvSpPr>
            <a:spLocks/>
          </p:cNvSpPr>
          <p:nvPr/>
        </p:nvSpPr>
        <p:spPr bwMode="auto">
          <a:xfrm rot="60000">
            <a:off x="4452938" y="4865689"/>
            <a:ext cx="715962" cy="155575"/>
          </a:xfrm>
          <a:custGeom>
            <a:avLst/>
            <a:gdLst>
              <a:gd name="T0" fmla="*/ 794951 w 714828"/>
              <a:gd name="T1" fmla="*/ 0 h 156028"/>
              <a:gd name="T2" fmla="*/ 629503 w 714828"/>
              <a:gd name="T3" fmla="*/ 20906 h 156028"/>
              <a:gd name="T4" fmla="*/ 443880 w 714828"/>
              <a:gd name="T5" fmla="*/ 56739 h 156028"/>
              <a:gd name="T6" fmla="*/ 165446 w 714828"/>
              <a:gd name="T7" fmla="*/ 101541 h 156028"/>
              <a:gd name="T8" fmla="*/ 0 w 714828"/>
              <a:gd name="T9" fmla="*/ 128421 h 1560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4828" h="156028">
                <a:moveTo>
                  <a:pt x="714828" y="0"/>
                </a:moveTo>
                <a:lnTo>
                  <a:pt x="566057" y="25400"/>
                </a:lnTo>
                <a:lnTo>
                  <a:pt x="399142" y="68942"/>
                </a:lnTo>
                <a:lnTo>
                  <a:pt x="148771" y="123371"/>
                </a:lnTo>
                <a:lnTo>
                  <a:pt x="0" y="156028"/>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133">
            <a:extLst>
              <a:ext uri="{FF2B5EF4-FFF2-40B4-BE49-F238E27FC236}">
                <a16:creationId xmlns:a16="http://schemas.microsoft.com/office/drawing/2014/main" id="{4E9B926C-B258-4B24-8984-CECD9E32FEBD}"/>
              </a:ext>
            </a:extLst>
          </p:cNvPr>
          <p:cNvSpPr>
            <a:spLocks/>
          </p:cNvSpPr>
          <p:nvPr/>
        </p:nvSpPr>
        <p:spPr bwMode="auto">
          <a:xfrm rot="60000">
            <a:off x="4506913" y="5822950"/>
            <a:ext cx="639762" cy="806450"/>
          </a:xfrm>
          <a:custGeom>
            <a:avLst/>
            <a:gdLst>
              <a:gd name="T0" fmla="*/ 719257 w 638628"/>
              <a:gd name="T1" fmla="*/ 868679 h 805543"/>
              <a:gd name="T2" fmla="*/ 694738 w 638628"/>
              <a:gd name="T3" fmla="*/ 700421 h 805543"/>
              <a:gd name="T4" fmla="*/ 613008 w 638628"/>
              <a:gd name="T5" fmla="*/ 594771 h 805543"/>
              <a:gd name="T6" fmla="*/ 527187 w 638628"/>
              <a:gd name="T7" fmla="*/ 504774 h 805543"/>
              <a:gd name="T8" fmla="*/ 380063 w 638628"/>
              <a:gd name="T9" fmla="*/ 399122 h 805543"/>
              <a:gd name="T10" fmla="*/ 269725 w 638628"/>
              <a:gd name="T11" fmla="*/ 277819 h 805543"/>
              <a:gd name="T12" fmla="*/ 224766 w 638628"/>
              <a:gd name="T13" fmla="*/ 219128 h 805543"/>
              <a:gd name="T14" fmla="*/ 134860 w 638628"/>
              <a:gd name="T15" fmla="*/ 125216 h 805543"/>
              <a:gd name="T16" fmla="*/ 16348 w 638628"/>
              <a:gd name="T17" fmla="*/ 35217 h 805543"/>
              <a:gd name="T18" fmla="*/ 0 w 638628"/>
              <a:gd name="T19" fmla="*/ 0 h 8055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38628" h="805543">
                <a:moveTo>
                  <a:pt x="638628" y="805543"/>
                </a:moveTo>
                <a:lnTo>
                  <a:pt x="616857" y="649515"/>
                </a:lnTo>
                <a:lnTo>
                  <a:pt x="544285" y="551543"/>
                </a:lnTo>
                <a:lnTo>
                  <a:pt x="468085" y="468086"/>
                </a:lnTo>
                <a:lnTo>
                  <a:pt x="337457" y="370115"/>
                </a:lnTo>
                <a:lnTo>
                  <a:pt x="239485" y="257629"/>
                </a:lnTo>
                <a:cubicBezTo>
                  <a:pt x="218923" y="230415"/>
                  <a:pt x="219528" y="226787"/>
                  <a:pt x="199571" y="203201"/>
                </a:cubicBezTo>
                <a:lnTo>
                  <a:pt x="119742" y="116115"/>
                </a:lnTo>
                <a:lnTo>
                  <a:pt x="14514" y="32658"/>
                </a:lnTo>
                <a:lnTo>
                  <a:pt x="0" y="0"/>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134">
            <a:extLst>
              <a:ext uri="{FF2B5EF4-FFF2-40B4-BE49-F238E27FC236}">
                <a16:creationId xmlns:a16="http://schemas.microsoft.com/office/drawing/2014/main" id="{B4CA165D-B106-4326-9A17-495A29AEFDF7}"/>
              </a:ext>
            </a:extLst>
          </p:cNvPr>
          <p:cNvSpPr>
            <a:spLocks/>
          </p:cNvSpPr>
          <p:nvPr/>
        </p:nvSpPr>
        <p:spPr bwMode="auto">
          <a:xfrm rot="60000">
            <a:off x="4506914" y="5159376"/>
            <a:ext cx="295275" cy="854075"/>
          </a:xfrm>
          <a:custGeom>
            <a:avLst/>
            <a:gdLst>
              <a:gd name="T0" fmla="*/ 400645 w 293913"/>
              <a:gd name="T1" fmla="*/ 948863 h 852715"/>
              <a:gd name="T2" fmla="*/ 331402 w 293913"/>
              <a:gd name="T3" fmla="*/ 799465 h 852715"/>
              <a:gd name="T4" fmla="*/ 252267 w 293913"/>
              <a:gd name="T5" fmla="*/ 678334 h 852715"/>
              <a:gd name="T6" fmla="*/ 163225 w 293913"/>
              <a:gd name="T7" fmla="*/ 520864 h 852715"/>
              <a:gd name="T8" fmla="*/ 98926 w 293913"/>
              <a:gd name="T9" fmla="*/ 427987 h 852715"/>
              <a:gd name="T10" fmla="*/ 84087 w 293913"/>
              <a:gd name="T11" fmla="*/ 375507 h 852715"/>
              <a:gd name="T12" fmla="*/ 54412 w 293913"/>
              <a:gd name="T13" fmla="*/ 242263 h 852715"/>
              <a:gd name="T14" fmla="*/ 0 w 293913"/>
              <a:gd name="T15" fmla="*/ 0 h 85271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3913" h="852715">
                <a:moveTo>
                  <a:pt x="293913" y="852715"/>
                </a:moveTo>
                <a:lnTo>
                  <a:pt x="243113" y="718458"/>
                </a:lnTo>
                <a:lnTo>
                  <a:pt x="185056" y="609600"/>
                </a:lnTo>
                <a:lnTo>
                  <a:pt x="119742" y="468086"/>
                </a:lnTo>
                <a:lnTo>
                  <a:pt x="72570" y="384629"/>
                </a:lnTo>
                <a:lnTo>
                  <a:pt x="61684" y="337458"/>
                </a:lnTo>
                <a:lnTo>
                  <a:pt x="39914" y="217715"/>
                </a:lnTo>
                <a:lnTo>
                  <a:pt x="0" y="0"/>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135">
            <a:extLst>
              <a:ext uri="{FF2B5EF4-FFF2-40B4-BE49-F238E27FC236}">
                <a16:creationId xmlns:a16="http://schemas.microsoft.com/office/drawing/2014/main" id="{1515B9B7-0CDC-443B-99B7-3E4E28C81203}"/>
              </a:ext>
            </a:extLst>
          </p:cNvPr>
          <p:cNvSpPr>
            <a:spLocks/>
          </p:cNvSpPr>
          <p:nvPr/>
        </p:nvSpPr>
        <p:spPr bwMode="auto">
          <a:xfrm rot="60000">
            <a:off x="4840288" y="5408613"/>
            <a:ext cx="374650" cy="476250"/>
          </a:xfrm>
          <a:custGeom>
            <a:avLst/>
            <a:gdLst>
              <a:gd name="T0" fmla="*/ 399392 w 374133"/>
              <a:gd name="T1" fmla="*/ 0 h 476984"/>
              <a:gd name="T2" fmla="*/ 193678 w 374133"/>
              <a:gd name="T3" fmla="*/ 187084 h 476984"/>
              <a:gd name="T4" fmla="*/ 123954 w 374133"/>
              <a:gd name="T5" fmla="*/ 291672 h 476984"/>
              <a:gd name="T6" fmla="*/ 0 w 374133"/>
              <a:gd name="T7" fmla="*/ 443494 h 4769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4133" h="476984">
                <a:moveTo>
                  <a:pt x="374133" y="0"/>
                </a:moveTo>
                <a:lnTo>
                  <a:pt x="181429" y="201212"/>
                </a:lnTo>
                <a:lnTo>
                  <a:pt x="116115" y="313698"/>
                </a:lnTo>
                <a:lnTo>
                  <a:pt x="0" y="476984"/>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140">
            <a:extLst>
              <a:ext uri="{FF2B5EF4-FFF2-40B4-BE49-F238E27FC236}">
                <a16:creationId xmlns:a16="http://schemas.microsoft.com/office/drawing/2014/main" id="{8E7AC64F-F687-4A80-A665-0C7F3FFB24B2}"/>
              </a:ext>
            </a:extLst>
          </p:cNvPr>
          <p:cNvSpPr>
            <a:spLocks/>
          </p:cNvSpPr>
          <p:nvPr/>
        </p:nvSpPr>
        <p:spPr bwMode="auto">
          <a:xfrm rot="60000">
            <a:off x="5514976" y="5238750"/>
            <a:ext cx="315913" cy="515938"/>
          </a:xfrm>
          <a:custGeom>
            <a:avLst/>
            <a:gdLst>
              <a:gd name="T0" fmla="*/ 331272 w 315686"/>
              <a:gd name="T1" fmla="*/ 0 h 515257"/>
              <a:gd name="T2" fmla="*/ 251310 w 315686"/>
              <a:gd name="T3" fmla="*/ 134796 h 515257"/>
              <a:gd name="T4" fmla="*/ 110424 w 315686"/>
              <a:gd name="T5" fmla="*/ 321131 h 515257"/>
              <a:gd name="T6" fmla="*/ 0 w 315686"/>
              <a:gd name="T7" fmla="*/ 562968 h 5152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5686" h="515257">
                <a:moveTo>
                  <a:pt x="315686" y="0"/>
                </a:moveTo>
                <a:lnTo>
                  <a:pt x="239486" y="123372"/>
                </a:lnTo>
                <a:lnTo>
                  <a:pt x="105229" y="293914"/>
                </a:lnTo>
                <a:lnTo>
                  <a:pt x="0" y="515257"/>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149">
            <a:extLst>
              <a:ext uri="{FF2B5EF4-FFF2-40B4-BE49-F238E27FC236}">
                <a16:creationId xmlns:a16="http://schemas.microsoft.com/office/drawing/2014/main" id="{69C16B29-C63B-4597-95D2-49D015202604}"/>
              </a:ext>
            </a:extLst>
          </p:cNvPr>
          <p:cNvSpPr>
            <a:spLocks/>
          </p:cNvSpPr>
          <p:nvPr/>
        </p:nvSpPr>
        <p:spPr bwMode="auto">
          <a:xfrm rot="60000">
            <a:off x="4024314" y="3632201"/>
            <a:ext cx="155575" cy="257175"/>
          </a:xfrm>
          <a:custGeom>
            <a:avLst/>
            <a:gdLst>
              <a:gd name="T0" fmla="*/ 0 w 154781"/>
              <a:gd name="T1" fmla="*/ 0 h 257175"/>
              <a:gd name="T2" fmla="*/ 100655 w 154781"/>
              <a:gd name="T3" fmla="*/ 45247 h 257175"/>
              <a:gd name="T4" fmla="*/ 154336 w 154781"/>
              <a:gd name="T5" fmla="*/ 100019 h 257175"/>
              <a:gd name="T6" fmla="*/ 201302 w 154781"/>
              <a:gd name="T7" fmla="*/ 185750 h 257175"/>
              <a:gd name="T8" fmla="*/ 218080 w 154781"/>
              <a:gd name="T9" fmla="*/ 257191 h 257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4781" h="257175">
                <a:moveTo>
                  <a:pt x="0" y="0"/>
                </a:moveTo>
                <a:lnTo>
                  <a:pt x="71437" y="45244"/>
                </a:lnTo>
                <a:lnTo>
                  <a:pt x="109537" y="100013"/>
                </a:lnTo>
                <a:lnTo>
                  <a:pt x="142875" y="185738"/>
                </a:lnTo>
                <a:lnTo>
                  <a:pt x="154781" y="257175"/>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151">
            <a:extLst>
              <a:ext uri="{FF2B5EF4-FFF2-40B4-BE49-F238E27FC236}">
                <a16:creationId xmlns:a16="http://schemas.microsoft.com/office/drawing/2014/main" id="{D7278265-2912-4D3C-851E-84A9013364ED}"/>
              </a:ext>
            </a:extLst>
          </p:cNvPr>
          <p:cNvSpPr>
            <a:spLocks/>
          </p:cNvSpPr>
          <p:nvPr/>
        </p:nvSpPr>
        <p:spPr bwMode="auto">
          <a:xfrm rot="60000">
            <a:off x="4621214" y="4284663"/>
            <a:ext cx="39687" cy="195262"/>
          </a:xfrm>
          <a:custGeom>
            <a:avLst/>
            <a:gdLst>
              <a:gd name="T0" fmla="*/ 0 w 40482"/>
              <a:gd name="T1" fmla="*/ 0 h 195262"/>
              <a:gd name="T2" fmla="*/ 5676 w 40482"/>
              <a:gd name="T3" fmla="*/ 69060 h 195262"/>
              <a:gd name="T4" fmla="*/ 10720 w 40482"/>
              <a:gd name="T5" fmla="*/ 195274 h 195262"/>
              <a:gd name="T6" fmla="*/ 0 60000 65536"/>
              <a:gd name="T7" fmla="*/ 0 60000 65536"/>
              <a:gd name="T8" fmla="*/ 0 60000 65536"/>
            </a:gdLst>
            <a:ahLst/>
            <a:cxnLst>
              <a:cxn ang="T6">
                <a:pos x="T0" y="T1"/>
              </a:cxn>
              <a:cxn ang="T7">
                <a:pos x="T2" y="T3"/>
              </a:cxn>
              <a:cxn ang="T8">
                <a:pos x="T4" y="T5"/>
              </a:cxn>
            </a:cxnLst>
            <a:rect l="0" t="0" r="r" b="b"/>
            <a:pathLst>
              <a:path w="40482" h="195262">
                <a:moveTo>
                  <a:pt x="0" y="0"/>
                </a:moveTo>
                <a:lnTo>
                  <a:pt x="21432" y="69056"/>
                </a:lnTo>
                <a:lnTo>
                  <a:pt x="40482" y="195262"/>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152">
            <a:extLst>
              <a:ext uri="{FF2B5EF4-FFF2-40B4-BE49-F238E27FC236}">
                <a16:creationId xmlns:a16="http://schemas.microsoft.com/office/drawing/2014/main" id="{5F950A86-7A82-4F93-A293-DF60F13DE1E3}"/>
              </a:ext>
            </a:extLst>
          </p:cNvPr>
          <p:cNvSpPr>
            <a:spLocks/>
          </p:cNvSpPr>
          <p:nvPr/>
        </p:nvSpPr>
        <p:spPr bwMode="auto">
          <a:xfrm rot="60000">
            <a:off x="4660900" y="4287839"/>
            <a:ext cx="46038" cy="211137"/>
          </a:xfrm>
          <a:custGeom>
            <a:avLst/>
            <a:gdLst>
              <a:gd name="T0" fmla="*/ 0 w 45243"/>
              <a:gd name="T1" fmla="*/ 0 h 211931"/>
              <a:gd name="T2" fmla="*/ 84151 w 45243"/>
              <a:gd name="T3" fmla="*/ 94443 h 211931"/>
              <a:gd name="T4" fmla="*/ 145354 w 45243"/>
              <a:gd name="T5" fmla="*/ 164817 h 211931"/>
              <a:gd name="T6" fmla="*/ 0 60000 65536"/>
              <a:gd name="T7" fmla="*/ 0 60000 65536"/>
              <a:gd name="T8" fmla="*/ 0 60000 65536"/>
            </a:gdLst>
            <a:ahLst/>
            <a:cxnLst>
              <a:cxn ang="T6">
                <a:pos x="T0" y="T1"/>
              </a:cxn>
              <a:cxn ang="T7">
                <a:pos x="T2" y="T3"/>
              </a:cxn>
              <a:cxn ang="T8">
                <a:pos x="T4" y="T5"/>
              </a:cxn>
            </a:cxnLst>
            <a:rect l="0" t="0" r="r" b="b"/>
            <a:pathLst>
              <a:path w="45243" h="211931">
                <a:moveTo>
                  <a:pt x="0" y="0"/>
                </a:moveTo>
                <a:lnTo>
                  <a:pt x="26193" y="121444"/>
                </a:lnTo>
                <a:lnTo>
                  <a:pt x="45243" y="211931"/>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153">
            <a:extLst>
              <a:ext uri="{FF2B5EF4-FFF2-40B4-BE49-F238E27FC236}">
                <a16:creationId xmlns:a16="http://schemas.microsoft.com/office/drawing/2014/main" id="{F36F2CF9-A955-4F05-8050-37C14060BD27}"/>
              </a:ext>
            </a:extLst>
          </p:cNvPr>
          <p:cNvSpPr>
            <a:spLocks/>
          </p:cNvSpPr>
          <p:nvPr/>
        </p:nvSpPr>
        <p:spPr bwMode="auto">
          <a:xfrm rot="60000">
            <a:off x="3779839" y="3149601"/>
            <a:ext cx="250825" cy="538163"/>
          </a:xfrm>
          <a:custGeom>
            <a:avLst/>
            <a:gdLst>
              <a:gd name="T0" fmla="*/ 0 w 250032"/>
              <a:gd name="T1" fmla="*/ 0 h 538163"/>
              <a:gd name="T2" fmla="*/ 58880 w 250032"/>
              <a:gd name="T3" fmla="*/ 230996 h 538163"/>
              <a:gd name="T4" fmla="*/ 61829 w 250032"/>
              <a:gd name="T5" fmla="*/ 257191 h 538163"/>
              <a:gd name="T6" fmla="*/ 132489 w 250032"/>
              <a:gd name="T7" fmla="*/ 395313 h 538163"/>
              <a:gd name="T8" fmla="*/ 200201 w 250032"/>
              <a:gd name="T9" fmla="*/ 473899 h 538163"/>
              <a:gd name="T10" fmla="*/ 309138 w 250032"/>
              <a:gd name="T11" fmla="*/ 538197 h 5381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0032" h="538163">
                <a:moveTo>
                  <a:pt x="0" y="0"/>
                </a:moveTo>
                <a:lnTo>
                  <a:pt x="47625" y="230981"/>
                </a:lnTo>
                <a:lnTo>
                  <a:pt x="50007" y="257175"/>
                </a:lnTo>
                <a:lnTo>
                  <a:pt x="107157" y="395288"/>
                </a:lnTo>
                <a:lnTo>
                  <a:pt x="161925" y="473869"/>
                </a:lnTo>
                <a:lnTo>
                  <a:pt x="250032" y="538163"/>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155">
            <a:extLst>
              <a:ext uri="{FF2B5EF4-FFF2-40B4-BE49-F238E27FC236}">
                <a16:creationId xmlns:a16="http://schemas.microsoft.com/office/drawing/2014/main" id="{0F2F27CE-9AFB-40F6-B9C1-2A044DA9346D}"/>
              </a:ext>
            </a:extLst>
          </p:cNvPr>
          <p:cNvSpPr>
            <a:spLocks/>
          </p:cNvSpPr>
          <p:nvPr/>
        </p:nvSpPr>
        <p:spPr bwMode="auto">
          <a:xfrm rot="60000">
            <a:off x="5416550" y="5940426"/>
            <a:ext cx="1017588" cy="136525"/>
          </a:xfrm>
          <a:custGeom>
            <a:avLst/>
            <a:gdLst>
              <a:gd name="T0" fmla="*/ 0 w 1017281"/>
              <a:gd name="T1" fmla="*/ 29595 h 137797"/>
              <a:gd name="T2" fmla="*/ 0 w 1017281"/>
              <a:gd name="T3" fmla="*/ 29595 h 137797"/>
              <a:gd name="T4" fmla="*/ 337268 w 1017281"/>
              <a:gd name="T5" fmla="*/ 23673 h 137797"/>
              <a:gd name="T6" fmla="*/ 365373 w 1017281"/>
              <a:gd name="T7" fmla="*/ 23673 h 137797"/>
              <a:gd name="T8" fmla="*/ 545247 w 1017281"/>
              <a:gd name="T9" fmla="*/ 19234 h 137797"/>
              <a:gd name="T10" fmla="*/ 576168 w 1017281"/>
              <a:gd name="T11" fmla="*/ 19234 h 137797"/>
              <a:gd name="T12" fmla="*/ 736367 w 1017281"/>
              <a:gd name="T13" fmla="*/ 2960 h 137797"/>
              <a:gd name="T14" fmla="*/ 798199 w 1017281"/>
              <a:gd name="T15" fmla="*/ 0 h 137797"/>
              <a:gd name="T16" fmla="*/ 871276 w 1017281"/>
              <a:gd name="T17" fmla="*/ 16277 h 137797"/>
              <a:gd name="T18" fmla="*/ 919056 w 1017281"/>
              <a:gd name="T19" fmla="*/ 26633 h 137797"/>
              <a:gd name="T20" fmla="*/ 978077 w 1017281"/>
              <a:gd name="T21" fmla="*/ 42910 h 137797"/>
              <a:gd name="T22" fmla="*/ 1010134 w 1017281"/>
              <a:gd name="T23" fmla="*/ 53994 h 137797"/>
              <a:gd name="T24" fmla="*/ 1038093 w 1017281"/>
              <a:gd name="T25" fmla="*/ 74031 h 13779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17281" h="137797">
                <a:moveTo>
                  <a:pt x="0" y="55085"/>
                </a:moveTo>
                <a:lnTo>
                  <a:pt x="0" y="55085"/>
                </a:lnTo>
                <a:lnTo>
                  <a:pt x="330506" y="44068"/>
                </a:lnTo>
                <a:lnTo>
                  <a:pt x="358048" y="44068"/>
                </a:lnTo>
                <a:lnTo>
                  <a:pt x="534318" y="35805"/>
                </a:lnTo>
                <a:lnTo>
                  <a:pt x="564614" y="35805"/>
                </a:lnTo>
                <a:lnTo>
                  <a:pt x="721604" y="5509"/>
                </a:lnTo>
                <a:lnTo>
                  <a:pt x="782197" y="0"/>
                </a:lnTo>
                <a:lnTo>
                  <a:pt x="853807" y="30297"/>
                </a:lnTo>
                <a:lnTo>
                  <a:pt x="900629" y="49576"/>
                </a:lnTo>
                <a:lnTo>
                  <a:pt x="958467" y="79873"/>
                </a:lnTo>
                <a:cubicBezTo>
                  <a:pt x="972697" y="88595"/>
                  <a:pt x="980080" y="90846"/>
                  <a:pt x="989882" y="100500"/>
                </a:cubicBezTo>
                <a:cubicBezTo>
                  <a:pt x="999684" y="110154"/>
                  <a:pt x="998919" y="113927"/>
                  <a:pt x="1017281" y="137797"/>
                </a:cubicBez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156">
            <a:extLst>
              <a:ext uri="{FF2B5EF4-FFF2-40B4-BE49-F238E27FC236}">
                <a16:creationId xmlns:a16="http://schemas.microsoft.com/office/drawing/2014/main" id="{735E7221-D698-4D69-8968-D5ED21FB8C21}"/>
              </a:ext>
            </a:extLst>
          </p:cNvPr>
          <p:cNvSpPr>
            <a:spLocks/>
          </p:cNvSpPr>
          <p:nvPr/>
        </p:nvSpPr>
        <p:spPr bwMode="auto">
          <a:xfrm rot="60000">
            <a:off x="6223000" y="5827713"/>
            <a:ext cx="101600" cy="171450"/>
          </a:xfrm>
          <a:custGeom>
            <a:avLst/>
            <a:gdLst>
              <a:gd name="T0" fmla="*/ 189623 w 100644"/>
              <a:gd name="T1" fmla="*/ 112855 h 172540"/>
              <a:gd name="T2" fmla="*/ 124539 w 100644"/>
              <a:gd name="T3" fmla="*/ 57741 h 172540"/>
              <a:gd name="T4" fmla="*/ 0 w 100644"/>
              <a:gd name="T5" fmla="*/ 0 h 172540"/>
              <a:gd name="T6" fmla="*/ 0 60000 65536"/>
              <a:gd name="T7" fmla="*/ 0 60000 65536"/>
              <a:gd name="T8" fmla="*/ 0 60000 65536"/>
            </a:gdLst>
            <a:ahLst/>
            <a:cxnLst>
              <a:cxn ang="T6">
                <a:pos x="T0" y="T1"/>
              </a:cxn>
              <a:cxn ang="T7">
                <a:pos x="T2" y="T3"/>
              </a:cxn>
              <a:cxn ang="T8">
                <a:pos x="T4" y="T5"/>
              </a:cxn>
            </a:cxnLst>
            <a:rect l="0" t="0" r="r" b="b"/>
            <a:pathLst>
              <a:path w="100644" h="172540">
                <a:moveTo>
                  <a:pt x="100644" y="172540"/>
                </a:moveTo>
                <a:lnTo>
                  <a:pt x="66101" y="88278"/>
                </a:lnTo>
                <a:cubicBezTo>
                  <a:pt x="44067" y="64408"/>
                  <a:pt x="22034" y="23870"/>
                  <a:pt x="0" y="0"/>
                </a:cubicBez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158">
            <a:extLst>
              <a:ext uri="{FF2B5EF4-FFF2-40B4-BE49-F238E27FC236}">
                <a16:creationId xmlns:a16="http://schemas.microsoft.com/office/drawing/2014/main" id="{DC018ABE-72F5-40BA-A204-015344C61BCA}"/>
              </a:ext>
            </a:extLst>
          </p:cNvPr>
          <p:cNvSpPr>
            <a:spLocks/>
          </p:cNvSpPr>
          <p:nvPr/>
        </p:nvSpPr>
        <p:spPr bwMode="auto">
          <a:xfrm rot="60000">
            <a:off x="7215188" y="5314950"/>
            <a:ext cx="42862" cy="128588"/>
          </a:xfrm>
          <a:custGeom>
            <a:avLst/>
            <a:gdLst>
              <a:gd name="T0" fmla="*/ 0 w 44067"/>
              <a:gd name="T1" fmla="*/ 0 h 129448"/>
              <a:gd name="T2" fmla="*/ 6878 w 44067"/>
              <a:gd name="T3" fmla="*/ 82826 h 129448"/>
              <a:gd name="T4" fmla="*/ 0 60000 65536"/>
              <a:gd name="T5" fmla="*/ 0 60000 65536"/>
            </a:gdLst>
            <a:ahLst/>
            <a:cxnLst>
              <a:cxn ang="T4">
                <a:pos x="T0" y="T1"/>
              </a:cxn>
              <a:cxn ang="T5">
                <a:pos x="T2" y="T3"/>
              </a:cxn>
            </a:cxnLst>
            <a:rect l="0" t="0" r="r" b="b"/>
            <a:pathLst>
              <a:path w="44067" h="129448">
                <a:moveTo>
                  <a:pt x="0" y="0"/>
                </a:moveTo>
                <a:lnTo>
                  <a:pt x="44067" y="129448"/>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1055">
            <a:extLst>
              <a:ext uri="{FF2B5EF4-FFF2-40B4-BE49-F238E27FC236}">
                <a16:creationId xmlns:a16="http://schemas.microsoft.com/office/drawing/2014/main" id="{583E7897-5F17-43A0-9A53-3EC3CF6A1DC0}"/>
              </a:ext>
            </a:extLst>
          </p:cNvPr>
          <p:cNvSpPr>
            <a:spLocks/>
          </p:cNvSpPr>
          <p:nvPr/>
        </p:nvSpPr>
        <p:spPr bwMode="auto">
          <a:xfrm rot="60000">
            <a:off x="5443538" y="6286501"/>
            <a:ext cx="571500" cy="288925"/>
          </a:xfrm>
          <a:custGeom>
            <a:avLst/>
            <a:gdLst>
              <a:gd name="T0" fmla="*/ 0 w 572876"/>
              <a:gd name="T1" fmla="*/ 0 h 289193"/>
              <a:gd name="T2" fmla="*/ 42198 w 572876"/>
              <a:gd name="T3" fmla="*/ 69890 h 289193"/>
              <a:gd name="T4" fmla="*/ 84399 w 572876"/>
              <a:gd name="T5" fmla="*/ 113892 h 289193"/>
              <a:gd name="T6" fmla="*/ 103155 w 572876"/>
              <a:gd name="T7" fmla="*/ 173428 h 289193"/>
              <a:gd name="T8" fmla="*/ 119566 w 572876"/>
              <a:gd name="T9" fmla="*/ 212256 h 289193"/>
              <a:gd name="T10" fmla="*/ 159411 w 572876"/>
              <a:gd name="T11" fmla="*/ 253673 h 289193"/>
              <a:gd name="T12" fmla="*/ 220378 w 572876"/>
              <a:gd name="T13" fmla="*/ 271791 h 289193"/>
              <a:gd name="T14" fmla="*/ 241478 w 572876"/>
              <a:gd name="T15" fmla="*/ 266615 h 289193"/>
              <a:gd name="T16" fmla="*/ 297746 w 572876"/>
              <a:gd name="T17" fmla="*/ 238141 h 289193"/>
              <a:gd name="T18" fmla="*/ 377457 w 572876"/>
              <a:gd name="T19" fmla="*/ 217433 h 289193"/>
              <a:gd name="T20" fmla="*/ 487644 w 572876"/>
              <a:gd name="T21" fmla="*/ 196726 h 2891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2876" h="289193">
                <a:moveTo>
                  <a:pt x="0" y="0"/>
                </a:moveTo>
                <a:cubicBezTo>
                  <a:pt x="11017" y="18362"/>
                  <a:pt x="38558" y="56002"/>
                  <a:pt x="49575" y="74364"/>
                </a:cubicBezTo>
                <a:lnTo>
                  <a:pt x="99152" y="121184"/>
                </a:lnTo>
                <a:cubicBezTo>
                  <a:pt x="114011" y="144959"/>
                  <a:pt x="114556" y="171277"/>
                  <a:pt x="121183" y="184532"/>
                </a:cubicBezTo>
                <a:lnTo>
                  <a:pt x="140464" y="225846"/>
                </a:lnTo>
                <a:lnTo>
                  <a:pt x="187286" y="269913"/>
                </a:lnTo>
                <a:lnTo>
                  <a:pt x="258896" y="289193"/>
                </a:lnTo>
                <a:lnTo>
                  <a:pt x="283684" y="283684"/>
                </a:lnTo>
                <a:lnTo>
                  <a:pt x="349785" y="253388"/>
                </a:lnTo>
                <a:lnTo>
                  <a:pt x="443428" y="231354"/>
                </a:lnTo>
                <a:lnTo>
                  <a:pt x="572876" y="209320"/>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1056">
            <a:extLst>
              <a:ext uri="{FF2B5EF4-FFF2-40B4-BE49-F238E27FC236}">
                <a16:creationId xmlns:a16="http://schemas.microsoft.com/office/drawing/2014/main" id="{7C7B7FBA-3DD1-4490-9F9C-1C78D5D3A12F}"/>
              </a:ext>
            </a:extLst>
          </p:cNvPr>
          <p:cNvSpPr>
            <a:spLocks/>
          </p:cNvSpPr>
          <p:nvPr/>
        </p:nvSpPr>
        <p:spPr bwMode="auto">
          <a:xfrm rot="60000">
            <a:off x="5842001" y="6534150"/>
            <a:ext cx="93663" cy="153988"/>
          </a:xfrm>
          <a:custGeom>
            <a:avLst/>
            <a:gdLst>
              <a:gd name="T0" fmla="*/ 0 w 93643"/>
              <a:gd name="T1" fmla="*/ 0 h 154236"/>
              <a:gd name="T2" fmla="*/ 44692 w 93643"/>
              <a:gd name="T3" fmla="*/ 61821 h 154236"/>
              <a:gd name="T4" fmla="*/ 81014 w 93643"/>
              <a:gd name="T5" fmla="*/ 131062 h 154236"/>
              <a:gd name="T6" fmla="*/ 94986 w 93643"/>
              <a:gd name="T7" fmla="*/ 138482 h 1542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3643" h="154236">
                <a:moveTo>
                  <a:pt x="0" y="0"/>
                </a:moveTo>
                <a:lnTo>
                  <a:pt x="44067" y="68856"/>
                </a:lnTo>
                <a:lnTo>
                  <a:pt x="79872" y="145974"/>
                </a:lnTo>
                <a:lnTo>
                  <a:pt x="93643" y="154236"/>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60">
            <a:extLst>
              <a:ext uri="{FF2B5EF4-FFF2-40B4-BE49-F238E27FC236}">
                <a16:creationId xmlns:a16="http://schemas.microsoft.com/office/drawing/2014/main" id="{54C4FAE4-3AAD-43F1-BB2D-EA95766ED58C}"/>
              </a:ext>
            </a:extLst>
          </p:cNvPr>
          <p:cNvSpPr>
            <a:spLocks/>
          </p:cNvSpPr>
          <p:nvPr/>
        </p:nvSpPr>
        <p:spPr bwMode="auto">
          <a:xfrm rot="60000">
            <a:off x="7397751" y="4967288"/>
            <a:ext cx="100013" cy="442912"/>
          </a:xfrm>
          <a:custGeom>
            <a:avLst/>
            <a:gdLst>
              <a:gd name="T0" fmla="*/ 94377 w 100101"/>
              <a:gd name="T1" fmla="*/ 418753 h 443289"/>
              <a:gd name="T2" fmla="*/ 83153 w 100101"/>
              <a:gd name="T3" fmla="*/ 335523 h 443289"/>
              <a:gd name="T4" fmla="*/ 56209 w 100101"/>
              <a:gd name="T5" fmla="*/ 265793 h 443289"/>
              <a:gd name="T6" fmla="*/ 11909 w 100101"/>
              <a:gd name="T7" fmla="*/ 219373 h 443289"/>
              <a:gd name="T8" fmla="*/ 15802 w 100101"/>
              <a:gd name="T9" fmla="*/ 160066 h 443289"/>
              <a:gd name="T10" fmla="*/ 18196 w 100101"/>
              <a:gd name="T11" fmla="*/ 119368 h 443289"/>
              <a:gd name="T12" fmla="*/ 20205 w 100101"/>
              <a:gd name="T13" fmla="*/ 51774 h 443289"/>
              <a:gd name="T14" fmla="*/ 0 w 100101"/>
              <a:gd name="T15" fmla="*/ 0 h 4432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0101" h="443289">
                <a:moveTo>
                  <a:pt x="100101" y="443289"/>
                </a:moveTo>
                <a:cubicBezTo>
                  <a:pt x="99307" y="421858"/>
                  <a:pt x="88989" y="376614"/>
                  <a:pt x="88195" y="355183"/>
                </a:cubicBezTo>
                <a:lnTo>
                  <a:pt x="59620" y="281364"/>
                </a:lnTo>
                <a:cubicBezTo>
                  <a:pt x="51883" y="264059"/>
                  <a:pt x="20379" y="249534"/>
                  <a:pt x="12642" y="232229"/>
                </a:cubicBezTo>
                <a:lnTo>
                  <a:pt x="16757" y="169445"/>
                </a:lnTo>
                <a:cubicBezTo>
                  <a:pt x="13582" y="149601"/>
                  <a:pt x="22474" y="146205"/>
                  <a:pt x="19299" y="126361"/>
                </a:cubicBezTo>
                <a:cubicBezTo>
                  <a:pt x="17712" y="107311"/>
                  <a:pt x="23018" y="73856"/>
                  <a:pt x="21431" y="54806"/>
                </a:cubicBezTo>
                <a:cubicBezTo>
                  <a:pt x="13494" y="25834"/>
                  <a:pt x="9922" y="19447"/>
                  <a:pt x="0" y="0"/>
                </a:cubicBez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148">
            <a:extLst>
              <a:ext uri="{FF2B5EF4-FFF2-40B4-BE49-F238E27FC236}">
                <a16:creationId xmlns:a16="http://schemas.microsoft.com/office/drawing/2014/main" id="{6A4D788E-8EE0-45B5-963C-0553E7EEAA3B}"/>
              </a:ext>
            </a:extLst>
          </p:cNvPr>
          <p:cNvSpPr>
            <a:spLocks/>
          </p:cNvSpPr>
          <p:nvPr/>
        </p:nvSpPr>
        <p:spPr bwMode="auto">
          <a:xfrm rot="60000">
            <a:off x="7300913" y="5405438"/>
            <a:ext cx="576262" cy="857250"/>
          </a:xfrm>
          <a:custGeom>
            <a:avLst/>
            <a:gdLst>
              <a:gd name="T0" fmla="*/ 197450 w 576271"/>
              <a:gd name="T1" fmla="*/ 0 h 857101"/>
              <a:gd name="T2" fmla="*/ 228340 w 576271"/>
              <a:gd name="T3" fmla="*/ 50612 h 857101"/>
              <a:gd name="T4" fmla="*/ 266442 w 576271"/>
              <a:gd name="T5" fmla="*/ 122859 h 857101"/>
              <a:gd name="T6" fmla="*/ 280730 w 576271"/>
              <a:gd name="T7" fmla="*/ 219254 h 857101"/>
              <a:gd name="T8" fmla="*/ 283111 w 576271"/>
              <a:gd name="T9" fmla="*/ 308381 h 857101"/>
              <a:gd name="T10" fmla="*/ 290189 w 576271"/>
              <a:gd name="T11" fmla="*/ 354159 h 857101"/>
              <a:gd name="T12" fmla="*/ 368705 w 576271"/>
              <a:gd name="T13" fmla="*/ 402353 h 857101"/>
              <a:gd name="T14" fmla="*/ 451985 w 576271"/>
              <a:gd name="T15" fmla="*/ 452946 h 857101"/>
              <a:gd name="T16" fmla="*/ 504308 w 576271"/>
              <a:gd name="T17" fmla="*/ 556550 h 857101"/>
              <a:gd name="T18" fmla="*/ 520977 w 576271"/>
              <a:gd name="T19" fmla="*/ 701111 h 857101"/>
              <a:gd name="T20" fmla="*/ 575681 w 576271"/>
              <a:gd name="T21" fmla="*/ 862529 h 857101"/>
              <a:gd name="T22" fmla="*/ 314000 w 576271"/>
              <a:gd name="T23" fmla="*/ 828802 h 857101"/>
              <a:gd name="T24" fmla="*/ 157035 w 576271"/>
              <a:gd name="T25" fmla="*/ 773380 h 857101"/>
              <a:gd name="T26" fmla="*/ 71373 w 576271"/>
              <a:gd name="T27" fmla="*/ 756513 h 857101"/>
              <a:gd name="T28" fmla="*/ 14289 w 576271"/>
              <a:gd name="T29" fmla="*/ 730020 h 857101"/>
              <a:gd name="T30" fmla="*/ 21432 w 576271"/>
              <a:gd name="T31" fmla="*/ 672200 h 857101"/>
              <a:gd name="T32" fmla="*/ 19051 w 576271"/>
              <a:gd name="T33" fmla="*/ 571002 h 857101"/>
              <a:gd name="T34" fmla="*/ 2382 w 576271"/>
              <a:gd name="T35" fmla="*/ 505953 h 857101"/>
              <a:gd name="T36" fmla="*/ 0 w 576271"/>
              <a:gd name="T37" fmla="*/ 443312 h 857101"/>
              <a:gd name="T38" fmla="*/ 7144 w 576271"/>
              <a:gd name="T39" fmla="*/ 390305 h 857101"/>
              <a:gd name="T40" fmla="*/ 26195 w 576271"/>
              <a:gd name="T41" fmla="*/ 366208 h 857101"/>
              <a:gd name="T42" fmla="*/ 49942 w 576271"/>
              <a:gd name="T43" fmla="*/ 346942 h 857101"/>
              <a:gd name="T44" fmla="*/ 83280 w 576271"/>
              <a:gd name="T45" fmla="*/ 315620 h 857101"/>
              <a:gd name="T46" fmla="*/ 104645 w 576271"/>
              <a:gd name="T47" fmla="*/ 289118 h 857101"/>
              <a:gd name="T48" fmla="*/ 114170 w 576271"/>
              <a:gd name="T49" fmla="*/ 250555 h 857101"/>
              <a:gd name="T50" fmla="*/ 114170 w 576271"/>
              <a:gd name="T51" fmla="*/ 183122 h 857101"/>
              <a:gd name="T52" fmla="*/ 107027 w 576271"/>
              <a:gd name="T53" fmla="*/ 125307 h 857101"/>
              <a:gd name="T54" fmla="*/ 85662 w 576271"/>
              <a:gd name="T55" fmla="*/ 67483 h 857101"/>
              <a:gd name="T56" fmla="*/ 76136 w 576271"/>
              <a:gd name="T57" fmla="*/ 19252 h 857101"/>
              <a:gd name="T58" fmla="*/ 197450 w 576271"/>
              <a:gd name="T59" fmla="*/ 0 h 85710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76271" h="857101">
                <a:moveTo>
                  <a:pt x="197644" y="0"/>
                </a:moveTo>
                <a:lnTo>
                  <a:pt x="228600" y="50006"/>
                </a:lnTo>
                <a:lnTo>
                  <a:pt x="266700" y="121444"/>
                </a:lnTo>
                <a:lnTo>
                  <a:pt x="280988" y="216694"/>
                </a:lnTo>
                <a:cubicBezTo>
                  <a:pt x="281782" y="246063"/>
                  <a:pt x="282575" y="275431"/>
                  <a:pt x="283369" y="304800"/>
                </a:cubicBezTo>
                <a:lnTo>
                  <a:pt x="290513" y="350044"/>
                </a:lnTo>
                <a:lnTo>
                  <a:pt x="369094" y="397669"/>
                </a:lnTo>
                <a:lnTo>
                  <a:pt x="452438" y="447675"/>
                </a:lnTo>
                <a:lnTo>
                  <a:pt x="504826" y="550069"/>
                </a:lnTo>
                <a:lnTo>
                  <a:pt x="521494" y="692944"/>
                </a:lnTo>
                <a:cubicBezTo>
                  <a:pt x="520700" y="720725"/>
                  <a:pt x="577057" y="824706"/>
                  <a:pt x="576263" y="852487"/>
                </a:cubicBezTo>
                <a:cubicBezTo>
                  <a:pt x="541735" y="869156"/>
                  <a:pt x="383777" y="836612"/>
                  <a:pt x="314324" y="819150"/>
                </a:cubicBezTo>
                <a:cubicBezTo>
                  <a:pt x="244871" y="801688"/>
                  <a:pt x="198438" y="774303"/>
                  <a:pt x="157163" y="764381"/>
                </a:cubicBezTo>
                <a:lnTo>
                  <a:pt x="71437" y="747712"/>
                </a:lnTo>
                <a:lnTo>
                  <a:pt x="14288" y="721518"/>
                </a:lnTo>
                <a:cubicBezTo>
                  <a:pt x="15082" y="701674"/>
                  <a:pt x="20637" y="684213"/>
                  <a:pt x="21431" y="664369"/>
                </a:cubicBezTo>
                <a:cubicBezTo>
                  <a:pt x="20637" y="631031"/>
                  <a:pt x="19844" y="597694"/>
                  <a:pt x="19050" y="564356"/>
                </a:cubicBezTo>
                <a:lnTo>
                  <a:pt x="2382" y="500063"/>
                </a:lnTo>
                <a:lnTo>
                  <a:pt x="0" y="438150"/>
                </a:lnTo>
                <a:lnTo>
                  <a:pt x="7144" y="385763"/>
                </a:lnTo>
                <a:lnTo>
                  <a:pt x="26194" y="361950"/>
                </a:lnTo>
                <a:lnTo>
                  <a:pt x="50007" y="342900"/>
                </a:lnTo>
                <a:lnTo>
                  <a:pt x="83344" y="311944"/>
                </a:lnTo>
                <a:lnTo>
                  <a:pt x="104775" y="285750"/>
                </a:lnTo>
                <a:cubicBezTo>
                  <a:pt x="106363" y="266700"/>
                  <a:pt x="112712" y="266701"/>
                  <a:pt x="114300" y="247651"/>
                </a:cubicBezTo>
                <a:lnTo>
                  <a:pt x="114300" y="180974"/>
                </a:lnTo>
                <a:lnTo>
                  <a:pt x="107157" y="123825"/>
                </a:lnTo>
                <a:lnTo>
                  <a:pt x="85726" y="66675"/>
                </a:lnTo>
                <a:lnTo>
                  <a:pt x="76200" y="19050"/>
                </a:lnTo>
                <a:lnTo>
                  <a:pt x="197644" y="0"/>
                </a:lnTo>
                <a:close/>
              </a:path>
            </a:pathLst>
          </a:custGeom>
          <a:solidFill>
            <a:srgbClr val="00CCFF"/>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154">
            <a:extLst>
              <a:ext uri="{FF2B5EF4-FFF2-40B4-BE49-F238E27FC236}">
                <a16:creationId xmlns:a16="http://schemas.microsoft.com/office/drawing/2014/main" id="{8791922B-DB03-456F-B370-B563757D2F0E}"/>
              </a:ext>
            </a:extLst>
          </p:cNvPr>
          <p:cNvSpPr>
            <a:spLocks/>
          </p:cNvSpPr>
          <p:nvPr/>
        </p:nvSpPr>
        <p:spPr bwMode="auto">
          <a:xfrm rot="60000">
            <a:off x="7794626" y="5348288"/>
            <a:ext cx="100013" cy="42862"/>
          </a:xfrm>
          <a:custGeom>
            <a:avLst/>
            <a:gdLst>
              <a:gd name="T0" fmla="*/ 0 w 100013"/>
              <a:gd name="T1" fmla="*/ 9124 h 42889"/>
              <a:gd name="T2" fmla="*/ 71441 w 100013"/>
              <a:gd name="T3" fmla="*/ 0 h 42889"/>
              <a:gd name="T4" fmla="*/ 100017 w 100013"/>
              <a:gd name="T5" fmla="*/ 11438 h 42889"/>
              <a:gd name="T6" fmla="*/ 78585 w 100013"/>
              <a:gd name="T7" fmla="*/ 34246 h 42889"/>
              <a:gd name="T8" fmla="*/ 59534 w 100013"/>
              <a:gd name="T9" fmla="*/ 41094 h 42889"/>
              <a:gd name="T10" fmla="*/ 33339 w 100013"/>
              <a:gd name="T11" fmla="*/ 31962 h 42889"/>
              <a:gd name="T12" fmla="*/ 0 w 100013"/>
              <a:gd name="T13" fmla="*/ 9124 h 428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0013" h="42889">
                <a:moveTo>
                  <a:pt x="0" y="9525"/>
                </a:moveTo>
                <a:lnTo>
                  <a:pt x="71438" y="0"/>
                </a:lnTo>
                <a:lnTo>
                  <a:pt x="100013" y="11906"/>
                </a:lnTo>
                <a:lnTo>
                  <a:pt x="78582" y="35718"/>
                </a:lnTo>
                <a:cubicBezTo>
                  <a:pt x="70248" y="39290"/>
                  <a:pt x="67073" y="43259"/>
                  <a:pt x="59532" y="42862"/>
                </a:cubicBezTo>
                <a:cubicBezTo>
                  <a:pt x="51991" y="42465"/>
                  <a:pt x="41672" y="37306"/>
                  <a:pt x="33338" y="33337"/>
                </a:cubicBezTo>
                <a:lnTo>
                  <a:pt x="0" y="9525"/>
                </a:lnTo>
                <a:close/>
              </a:path>
            </a:pathLst>
          </a:custGeom>
          <a:solidFill>
            <a:srgbClr val="6699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1049">
            <a:extLst>
              <a:ext uri="{FF2B5EF4-FFF2-40B4-BE49-F238E27FC236}">
                <a16:creationId xmlns:a16="http://schemas.microsoft.com/office/drawing/2014/main" id="{D6E413F6-EF13-4E7C-8734-CF21B4CD6182}"/>
              </a:ext>
            </a:extLst>
          </p:cNvPr>
          <p:cNvSpPr>
            <a:spLocks/>
          </p:cNvSpPr>
          <p:nvPr/>
        </p:nvSpPr>
        <p:spPr bwMode="auto">
          <a:xfrm rot="60000">
            <a:off x="7764463" y="5354638"/>
            <a:ext cx="177800" cy="69850"/>
          </a:xfrm>
          <a:custGeom>
            <a:avLst/>
            <a:gdLst>
              <a:gd name="T0" fmla="*/ 26491 w 178595"/>
              <a:gd name="T1" fmla="*/ 0 h 69744"/>
              <a:gd name="T2" fmla="*/ 60045 w 178595"/>
              <a:gd name="T3" fmla="*/ 36913 h 69744"/>
              <a:gd name="T4" fmla="*/ 74176 w 178595"/>
              <a:gd name="T5" fmla="*/ 31639 h 69744"/>
              <a:gd name="T6" fmla="*/ 95370 w 178595"/>
              <a:gd name="T7" fmla="*/ 2650 h 69744"/>
              <a:gd name="T8" fmla="*/ 132457 w 178595"/>
              <a:gd name="T9" fmla="*/ 5274 h 69744"/>
              <a:gd name="T10" fmla="*/ 104199 w 178595"/>
              <a:gd name="T11" fmla="*/ 47455 h 69744"/>
              <a:gd name="T12" fmla="*/ 77709 w 178595"/>
              <a:gd name="T13" fmla="*/ 76460 h 69744"/>
              <a:gd name="T14" fmla="*/ 60045 w 178595"/>
              <a:gd name="T15" fmla="*/ 76460 h 69744"/>
              <a:gd name="T16" fmla="*/ 44149 w 178595"/>
              <a:gd name="T17" fmla="*/ 65912 h 69744"/>
              <a:gd name="T18" fmla="*/ 0 w 178595"/>
              <a:gd name="T19" fmla="*/ 23731 h 69744"/>
              <a:gd name="T20" fmla="*/ 26491 w 178595"/>
              <a:gd name="T21" fmla="*/ 0 h 697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8595" h="69744">
                <a:moveTo>
                  <a:pt x="35719" y="0"/>
                </a:moveTo>
                <a:lnTo>
                  <a:pt x="80963" y="33338"/>
                </a:lnTo>
                <a:lnTo>
                  <a:pt x="100013" y="28575"/>
                </a:lnTo>
                <a:lnTo>
                  <a:pt x="128588" y="2382"/>
                </a:lnTo>
                <a:lnTo>
                  <a:pt x="178595" y="4763"/>
                </a:lnTo>
                <a:lnTo>
                  <a:pt x="140494" y="42863"/>
                </a:lnTo>
                <a:lnTo>
                  <a:pt x="104776" y="69057"/>
                </a:lnTo>
                <a:cubicBezTo>
                  <a:pt x="96838" y="66676"/>
                  <a:pt x="88901" y="71438"/>
                  <a:pt x="80963" y="69057"/>
                </a:cubicBezTo>
                <a:lnTo>
                  <a:pt x="59531" y="59532"/>
                </a:lnTo>
                <a:cubicBezTo>
                  <a:pt x="58737" y="53976"/>
                  <a:pt x="794" y="26988"/>
                  <a:pt x="0" y="21432"/>
                </a:cubicBezTo>
                <a:lnTo>
                  <a:pt x="35719" y="0"/>
                </a:lnTo>
                <a:close/>
              </a:path>
            </a:pathLst>
          </a:custGeom>
          <a:solidFill>
            <a:srgbClr val="0000CC"/>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195">
            <a:extLst>
              <a:ext uri="{FF2B5EF4-FFF2-40B4-BE49-F238E27FC236}">
                <a16:creationId xmlns:a16="http://schemas.microsoft.com/office/drawing/2014/main" id="{395ADD12-C688-4F7E-9EF6-7CC5C8717EA0}"/>
              </a:ext>
            </a:extLst>
          </p:cNvPr>
          <p:cNvSpPr>
            <a:spLocks/>
          </p:cNvSpPr>
          <p:nvPr/>
        </p:nvSpPr>
        <p:spPr bwMode="auto">
          <a:xfrm rot="60000">
            <a:off x="6540501" y="5721351"/>
            <a:ext cx="163513" cy="257175"/>
          </a:xfrm>
          <a:custGeom>
            <a:avLst/>
            <a:gdLst>
              <a:gd name="T0" fmla="*/ 0 w 164307"/>
              <a:gd name="T1" fmla="*/ 0 h 257176"/>
              <a:gd name="T2" fmla="*/ 0 w 164307"/>
              <a:gd name="T3" fmla="*/ 0 h 257176"/>
              <a:gd name="T4" fmla="*/ 12050 w 164307"/>
              <a:gd name="T5" fmla="*/ 40484 h 257176"/>
              <a:gd name="T6" fmla="*/ 63687 w 164307"/>
              <a:gd name="T7" fmla="*/ 145198 h 257176"/>
              <a:gd name="T8" fmla="*/ 118775 w 164307"/>
              <a:gd name="T9" fmla="*/ 257125 h 2571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4307" h="257176">
                <a:moveTo>
                  <a:pt x="0" y="0"/>
                </a:moveTo>
                <a:lnTo>
                  <a:pt x="0" y="0"/>
                </a:lnTo>
                <a:cubicBezTo>
                  <a:pt x="2778" y="6747"/>
                  <a:pt x="1985" y="16272"/>
                  <a:pt x="16669" y="40481"/>
                </a:cubicBezTo>
                <a:cubicBezTo>
                  <a:pt x="31353" y="64690"/>
                  <a:pt x="63500" y="109140"/>
                  <a:pt x="88106" y="145256"/>
                </a:cubicBezTo>
                <a:lnTo>
                  <a:pt x="164307" y="257176"/>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196">
            <a:extLst>
              <a:ext uri="{FF2B5EF4-FFF2-40B4-BE49-F238E27FC236}">
                <a16:creationId xmlns:a16="http://schemas.microsoft.com/office/drawing/2014/main" id="{62ABA943-FB28-4446-986B-3B0F327A7B14}"/>
              </a:ext>
            </a:extLst>
          </p:cNvPr>
          <p:cNvSpPr>
            <a:spLocks/>
          </p:cNvSpPr>
          <p:nvPr/>
        </p:nvSpPr>
        <p:spPr bwMode="auto">
          <a:xfrm rot="60000">
            <a:off x="6488114" y="5362576"/>
            <a:ext cx="384175" cy="614363"/>
          </a:xfrm>
          <a:custGeom>
            <a:avLst/>
            <a:gdLst>
              <a:gd name="T0" fmla="*/ 337322 w 384933"/>
              <a:gd name="T1" fmla="*/ 557400 h 615270"/>
              <a:gd name="T2" fmla="*/ 283066 w 384933"/>
              <a:gd name="T3" fmla="*/ 479740 h 615270"/>
              <a:gd name="T4" fmla="*/ 268459 w 384933"/>
              <a:gd name="T5" fmla="*/ 434441 h 615270"/>
              <a:gd name="T6" fmla="*/ 260116 w 384933"/>
              <a:gd name="T7" fmla="*/ 389135 h 615270"/>
              <a:gd name="T8" fmla="*/ 232991 w 384933"/>
              <a:gd name="T9" fmla="*/ 341676 h 615270"/>
              <a:gd name="T10" fmla="*/ 224639 w 384933"/>
              <a:gd name="T11" fmla="*/ 296371 h 615270"/>
              <a:gd name="T12" fmla="*/ 230896 w 384933"/>
              <a:gd name="T13" fmla="*/ 240281 h 615270"/>
              <a:gd name="T14" fmla="*/ 222554 w 384933"/>
              <a:gd name="T15" fmla="*/ 179876 h 615270"/>
              <a:gd name="T16" fmla="*/ 182246 w 384933"/>
              <a:gd name="T17" fmla="*/ 111143 h 615270"/>
              <a:gd name="T18" fmla="*/ 126573 w 384933"/>
              <a:gd name="T19" fmla="*/ 59112 h 615270"/>
              <a:gd name="T20" fmla="*/ 0 w 384933"/>
              <a:gd name="T21" fmla="*/ 0 h 6152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4933" h="615270">
                <a:moveTo>
                  <a:pt x="384933" y="615270"/>
                </a:moveTo>
                <a:cubicBezTo>
                  <a:pt x="370646" y="594633"/>
                  <a:pt x="337309" y="550183"/>
                  <a:pt x="323022" y="529546"/>
                </a:cubicBezTo>
                <a:cubicBezTo>
                  <a:pt x="319847" y="512083"/>
                  <a:pt x="309528" y="497003"/>
                  <a:pt x="306353" y="479540"/>
                </a:cubicBezTo>
                <a:lnTo>
                  <a:pt x="296827" y="429533"/>
                </a:lnTo>
                <a:lnTo>
                  <a:pt x="265871" y="377146"/>
                </a:lnTo>
                <a:lnTo>
                  <a:pt x="256346" y="327140"/>
                </a:lnTo>
                <a:lnTo>
                  <a:pt x="263489" y="265227"/>
                </a:lnTo>
                <a:lnTo>
                  <a:pt x="253964" y="198552"/>
                </a:lnTo>
                <a:lnTo>
                  <a:pt x="207970" y="122685"/>
                </a:lnTo>
                <a:cubicBezTo>
                  <a:pt x="175739" y="106907"/>
                  <a:pt x="176669" y="81027"/>
                  <a:pt x="144438" y="65249"/>
                </a:cubicBezTo>
                <a:lnTo>
                  <a:pt x="0" y="0"/>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1058">
            <a:extLst>
              <a:ext uri="{FF2B5EF4-FFF2-40B4-BE49-F238E27FC236}">
                <a16:creationId xmlns:a16="http://schemas.microsoft.com/office/drawing/2014/main" id="{E026645E-A033-4244-A43E-B4786F98AD7A}"/>
              </a:ext>
            </a:extLst>
          </p:cNvPr>
          <p:cNvSpPr>
            <a:spLocks/>
          </p:cNvSpPr>
          <p:nvPr/>
        </p:nvSpPr>
        <p:spPr bwMode="auto">
          <a:xfrm rot="60000">
            <a:off x="6346826" y="5310188"/>
            <a:ext cx="168275" cy="425450"/>
          </a:xfrm>
          <a:custGeom>
            <a:avLst/>
            <a:gdLst>
              <a:gd name="T0" fmla="*/ 104550 w 169493"/>
              <a:gd name="T1" fmla="*/ 500774 h 424401"/>
              <a:gd name="T2" fmla="*/ 64863 w 169493"/>
              <a:gd name="T3" fmla="*/ 396536 h 424401"/>
              <a:gd name="T4" fmla="*/ 42851 w 169493"/>
              <a:gd name="T5" fmla="*/ 295198 h 424401"/>
              <a:gd name="T6" fmla="*/ 29995 w 169493"/>
              <a:gd name="T7" fmla="*/ 222143 h 424401"/>
              <a:gd name="T8" fmla="*/ 29866 w 169493"/>
              <a:gd name="T9" fmla="*/ 134801 h 424401"/>
              <a:gd name="T10" fmla="*/ 23831 w 169493"/>
              <a:gd name="T11" fmla="*/ 64417 h 424401"/>
              <a:gd name="T12" fmla="*/ 0 w 169493"/>
              <a:gd name="T13" fmla="*/ 0 h 4244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9493" h="424401">
                <a:moveTo>
                  <a:pt x="169493" y="424401"/>
                </a:moveTo>
                <a:lnTo>
                  <a:pt x="105151" y="336065"/>
                </a:lnTo>
                <a:lnTo>
                  <a:pt x="69474" y="250180"/>
                </a:lnTo>
                <a:lnTo>
                  <a:pt x="48626" y="188266"/>
                </a:lnTo>
                <a:cubicBezTo>
                  <a:pt x="48556" y="163593"/>
                  <a:pt x="48487" y="138919"/>
                  <a:pt x="48417" y="114246"/>
                </a:cubicBezTo>
                <a:lnTo>
                  <a:pt x="38638" y="54595"/>
                </a:lnTo>
                <a:lnTo>
                  <a:pt x="0" y="0"/>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1059">
            <a:extLst>
              <a:ext uri="{FF2B5EF4-FFF2-40B4-BE49-F238E27FC236}">
                <a16:creationId xmlns:a16="http://schemas.microsoft.com/office/drawing/2014/main" id="{3565A509-2918-45A5-BF3E-C98C04C5C794}"/>
              </a:ext>
            </a:extLst>
          </p:cNvPr>
          <p:cNvSpPr>
            <a:spLocks/>
          </p:cNvSpPr>
          <p:nvPr/>
        </p:nvSpPr>
        <p:spPr bwMode="auto">
          <a:xfrm rot="60000">
            <a:off x="6062664" y="5294313"/>
            <a:ext cx="390525" cy="476250"/>
          </a:xfrm>
          <a:custGeom>
            <a:avLst/>
            <a:gdLst>
              <a:gd name="T0" fmla="*/ 390539 w 390525"/>
              <a:gd name="T1" fmla="*/ 461991 h 476250"/>
              <a:gd name="T2" fmla="*/ 357200 w 390525"/>
              <a:gd name="T3" fmla="*/ 407219 h 476250"/>
              <a:gd name="T4" fmla="*/ 302430 w 390525"/>
              <a:gd name="T5" fmla="*/ 361973 h 476250"/>
              <a:gd name="T6" fmla="*/ 271472 w 390525"/>
              <a:gd name="T7" fmla="*/ 328633 h 476250"/>
              <a:gd name="T8" fmla="*/ 242896 w 390525"/>
              <a:gd name="T9" fmla="*/ 300056 h 476250"/>
              <a:gd name="T10" fmla="*/ 226227 w 390525"/>
              <a:gd name="T11" fmla="*/ 276242 h 476250"/>
              <a:gd name="T12" fmla="*/ 207176 w 390525"/>
              <a:gd name="T13" fmla="*/ 226233 h 476250"/>
              <a:gd name="T14" fmla="*/ 147642 w 390525"/>
              <a:gd name="T15" fmla="*/ 173842 h 476250"/>
              <a:gd name="T16" fmla="*/ 88109 w 390525"/>
              <a:gd name="T17" fmla="*/ 126214 h 476250"/>
              <a:gd name="T18" fmla="*/ 38101 w 390525"/>
              <a:gd name="T19" fmla="*/ 2381 h 476250"/>
              <a:gd name="T20" fmla="*/ 0 w 390525"/>
              <a:gd name="T21" fmla="*/ 0 h 476250"/>
              <a:gd name="T22" fmla="*/ 21432 w 390525"/>
              <a:gd name="T23" fmla="*/ 76205 h 476250"/>
              <a:gd name="T24" fmla="*/ 57152 w 390525"/>
              <a:gd name="T25" fmla="*/ 140503 h 476250"/>
              <a:gd name="T26" fmla="*/ 92872 w 390525"/>
              <a:gd name="T27" fmla="*/ 173842 h 476250"/>
              <a:gd name="T28" fmla="*/ 159550 w 390525"/>
              <a:gd name="T29" fmla="*/ 233377 h 476250"/>
              <a:gd name="T30" fmla="*/ 190507 w 390525"/>
              <a:gd name="T31" fmla="*/ 288149 h 476250"/>
              <a:gd name="T32" fmla="*/ 257184 w 390525"/>
              <a:gd name="T33" fmla="*/ 366735 h 476250"/>
              <a:gd name="T34" fmla="*/ 326243 w 390525"/>
              <a:gd name="T35" fmla="*/ 450084 h 476250"/>
              <a:gd name="T36" fmla="*/ 338149 w 390525"/>
              <a:gd name="T37" fmla="*/ 476280 h 4762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90525" h="476250">
                <a:moveTo>
                  <a:pt x="390525" y="461962"/>
                </a:moveTo>
                <a:lnTo>
                  <a:pt x="357187" y="407193"/>
                </a:lnTo>
                <a:lnTo>
                  <a:pt x="302419" y="361950"/>
                </a:lnTo>
                <a:lnTo>
                  <a:pt x="271462" y="328612"/>
                </a:lnTo>
                <a:lnTo>
                  <a:pt x="242887" y="300037"/>
                </a:lnTo>
                <a:lnTo>
                  <a:pt x="226219" y="276225"/>
                </a:lnTo>
                <a:lnTo>
                  <a:pt x="207169" y="226219"/>
                </a:lnTo>
                <a:lnTo>
                  <a:pt x="147637" y="173831"/>
                </a:lnTo>
                <a:lnTo>
                  <a:pt x="88106" y="126206"/>
                </a:lnTo>
                <a:lnTo>
                  <a:pt x="38100" y="2381"/>
                </a:lnTo>
                <a:lnTo>
                  <a:pt x="0" y="0"/>
                </a:lnTo>
                <a:lnTo>
                  <a:pt x="21431" y="76200"/>
                </a:lnTo>
                <a:lnTo>
                  <a:pt x="57150" y="140494"/>
                </a:lnTo>
                <a:lnTo>
                  <a:pt x="92869" y="173831"/>
                </a:lnTo>
                <a:lnTo>
                  <a:pt x="159544" y="233362"/>
                </a:lnTo>
                <a:lnTo>
                  <a:pt x="190500" y="288131"/>
                </a:lnTo>
                <a:lnTo>
                  <a:pt x="257175" y="366712"/>
                </a:lnTo>
                <a:lnTo>
                  <a:pt x="326231" y="450056"/>
                </a:lnTo>
                <a:lnTo>
                  <a:pt x="338137" y="476250"/>
                </a:lnTo>
              </a:path>
            </a:pathLst>
          </a:custGeom>
          <a:solidFill>
            <a:srgbClr val="FF66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137">
            <a:extLst>
              <a:ext uri="{FF2B5EF4-FFF2-40B4-BE49-F238E27FC236}">
                <a16:creationId xmlns:a16="http://schemas.microsoft.com/office/drawing/2014/main" id="{DF9B4FC4-4F97-4CDB-A06F-71383B193403}"/>
              </a:ext>
            </a:extLst>
          </p:cNvPr>
          <p:cNvSpPr>
            <a:spLocks/>
          </p:cNvSpPr>
          <p:nvPr/>
        </p:nvSpPr>
        <p:spPr bwMode="auto">
          <a:xfrm rot="60000">
            <a:off x="5218113" y="4721225"/>
            <a:ext cx="2247900" cy="609600"/>
          </a:xfrm>
          <a:custGeom>
            <a:avLst/>
            <a:gdLst>
              <a:gd name="T0" fmla="*/ 0 w 2247334"/>
              <a:gd name="T1" fmla="*/ 0 h 609600"/>
              <a:gd name="T2" fmla="*/ 36890 w 2247334"/>
              <a:gd name="T3" fmla="*/ 105235 h 609600"/>
              <a:gd name="T4" fmla="*/ 59064 w 2247334"/>
              <a:gd name="T5" fmla="*/ 127008 h 609600"/>
              <a:gd name="T6" fmla="*/ 195598 w 2247334"/>
              <a:gd name="T7" fmla="*/ 239500 h 609600"/>
              <a:gd name="T8" fmla="*/ 391183 w 2247334"/>
              <a:gd name="T9" fmla="*/ 406426 h 609600"/>
              <a:gd name="T10" fmla="*/ 560947 w 2247334"/>
              <a:gd name="T11" fmla="*/ 497146 h 609600"/>
              <a:gd name="T12" fmla="*/ 656899 w 2247334"/>
              <a:gd name="T13" fmla="*/ 533434 h 609600"/>
              <a:gd name="T14" fmla="*/ 836576 w 2247334"/>
              <a:gd name="T15" fmla="*/ 575506 h 609600"/>
              <a:gd name="T16" fmla="*/ 1104252 w 2247334"/>
              <a:gd name="T17" fmla="*/ 579927 h 609600"/>
              <a:gd name="T18" fmla="*/ 1467877 w 2247334"/>
              <a:gd name="T19" fmla="*/ 575166 h 609600"/>
              <a:gd name="T20" fmla="*/ 1712482 w 2247334"/>
              <a:gd name="T21" fmla="*/ 592969 h 609600"/>
              <a:gd name="T22" fmla="*/ 1830464 w 2247334"/>
              <a:gd name="T23" fmla="*/ 609639 h 609600"/>
              <a:gd name="T24" fmla="*/ 2055695 w 2247334"/>
              <a:gd name="T25" fmla="*/ 577093 h 609600"/>
              <a:gd name="T26" fmla="*/ 2172982 w 2247334"/>
              <a:gd name="T27" fmla="*/ 542506 h 609600"/>
              <a:gd name="T28" fmla="*/ 2232029 w 2247334"/>
              <a:gd name="T29" fmla="*/ 514610 h 609600"/>
              <a:gd name="T30" fmla="*/ 2285654 w 2247334"/>
              <a:gd name="T31" fmla="*/ 504403 h 6096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47334" h="609600">
                <a:moveTo>
                  <a:pt x="0" y="0"/>
                </a:moveTo>
                <a:lnTo>
                  <a:pt x="36286" y="105228"/>
                </a:lnTo>
                <a:lnTo>
                  <a:pt x="58057" y="127000"/>
                </a:lnTo>
                <a:lnTo>
                  <a:pt x="192314" y="239485"/>
                </a:lnTo>
                <a:lnTo>
                  <a:pt x="384629" y="406400"/>
                </a:lnTo>
                <a:lnTo>
                  <a:pt x="551543" y="497114"/>
                </a:lnTo>
                <a:lnTo>
                  <a:pt x="645886" y="533400"/>
                </a:lnTo>
                <a:lnTo>
                  <a:pt x="822551" y="575469"/>
                </a:lnTo>
                <a:lnTo>
                  <a:pt x="1085736" y="579890"/>
                </a:lnTo>
                <a:lnTo>
                  <a:pt x="1443264" y="575129"/>
                </a:lnTo>
                <a:cubicBezTo>
                  <a:pt x="1561192" y="587224"/>
                  <a:pt x="1622765" y="584805"/>
                  <a:pt x="1683770" y="592931"/>
                </a:cubicBezTo>
                <a:lnTo>
                  <a:pt x="1799772" y="609600"/>
                </a:lnTo>
                <a:lnTo>
                  <a:pt x="2021229" y="577056"/>
                </a:lnTo>
                <a:lnTo>
                  <a:pt x="2136549" y="542471"/>
                </a:lnTo>
                <a:cubicBezTo>
                  <a:pt x="2157489" y="536348"/>
                  <a:pt x="2173666" y="520700"/>
                  <a:pt x="2194606" y="514577"/>
                </a:cubicBezTo>
                <a:lnTo>
                  <a:pt x="2247334" y="504371"/>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144">
            <a:extLst>
              <a:ext uri="{FF2B5EF4-FFF2-40B4-BE49-F238E27FC236}">
                <a16:creationId xmlns:a16="http://schemas.microsoft.com/office/drawing/2014/main" id="{1A1EF70B-5DD0-486D-BA3C-84563B161F40}"/>
              </a:ext>
            </a:extLst>
          </p:cNvPr>
          <p:cNvSpPr>
            <a:spLocks/>
          </p:cNvSpPr>
          <p:nvPr/>
        </p:nvSpPr>
        <p:spPr bwMode="auto">
          <a:xfrm rot="60000">
            <a:off x="6081713" y="5691189"/>
            <a:ext cx="728662" cy="276225"/>
          </a:xfrm>
          <a:custGeom>
            <a:avLst/>
            <a:gdLst>
              <a:gd name="T0" fmla="*/ 815827 w 727416"/>
              <a:gd name="T1" fmla="*/ 310362 h 275738"/>
              <a:gd name="T2" fmla="*/ 779199 w 727416"/>
              <a:gd name="T3" fmla="*/ 258099 h 275738"/>
              <a:gd name="T4" fmla="*/ 764065 w 727416"/>
              <a:gd name="T5" fmla="*/ 236210 h 275738"/>
              <a:gd name="T6" fmla="*/ 739136 w 727416"/>
              <a:gd name="T7" fmla="*/ 199134 h 275738"/>
              <a:gd name="T8" fmla="*/ 735195 w 727416"/>
              <a:gd name="T9" fmla="*/ 156184 h 275738"/>
              <a:gd name="T10" fmla="*/ 733540 w 727416"/>
              <a:gd name="T11" fmla="*/ 81518 h 275738"/>
              <a:gd name="T12" fmla="*/ 682545 w 727416"/>
              <a:gd name="T13" fmla="*/ 24338 h 275738"/>
              <a:gd name="T14" fmla="*/ 648338 w 727416"/>
              <a:gd name="T15" fmla="*/ 772 h 275738"/>
              <a:gd name="T16" fmla="*/ 616288 w 727416"/>
              <a:gd name="T17" fmla="*/ 6156 h 275738"/>
              <a:gd name="T18" fmla="*/ 566183 w 727416"/>
              <a:gd name="T19" fmla="*/ 20256 h 275738"/>
              <a:gd name="T20" fmla="*/ 359912 w 727416"/>
              <a:gd name="T21" fmla="*/ 91923 h 275738"/>
              <a:gd name="T22" fmla="*/ 0 w 727416"/>
              <a:gd name="T23" fmla="*/ 200726 h 2757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27416" h="275738">
                <a:moveTo>
                  <a:pt x="727416" y="275738"/>
                </a:moveTo>
                <a:cubicBezTo>
                  <a:pt x="717636" y="262096"/>
                  <a:pt x="705624" y="245445"/>
                  <a:pt x="694757" y="229305"/>
                </a:cubicBezTo>
                <a:cubicBezTo>
                  <a:pt x="694228" y="221235"/>
                  <a:pt x="681794" y="217927"/>
                  <a:pt x="681265" y="209857"/>
                </a:cubicBezTo>
                <a:cubicBezTo>
                  <a:pt x="673063" y="195703"/>
                  <a:pt x="667242" y="191072"/>
                  <a:pt x="659040" y="176918"/>
                </a:cubicBezTo>
                <a:lnTo>
                  <a:pt x="655524" y="138759"/>
                </a:lnTo>
                <a:cubicBezTo>
                  <a:pt x="655033" y="116648"/>
                  <a:pt x="654541" y="94536"/>
                  <a:pt x="654050" y="72425"/>
                </a:cubicBezTo>
                <a:lnTo>
                  <a:pt x="608580" y="21624"/>
                </a:lnTo>
                <a:cubicBezTo>
                  <a:pt x="602268" y="8083"/>
                  <a:pt x="586336" y="3398"/>
                  <a:pt x="578077" y="705"/>
                </a:cubicBezTo>
                <a:cubicBezTo>
                  <a:pt x="569818" y="-1988"/>
                  <a:pt x="560917" y="3776"/>
                  <a:pt x="549502" y="5467"/>
                </a:cubicBezTo>
                <a:lnTo>
                  <a:pt x="504825" y="17996"/>
                </a:lnTo>
                <a:cubicBezTo>
                  <a:pt x="434786" y="36838"/>
                  <a:pt x="390941" y="62825"/>
                  <a:pt x="320902" y="81667"/>
                </a:cubicBezTo>
                <a:lnTo>
                  <a:pt x="0" y="178333"/>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203">
            <a:extLst>
              <a:ext uri="{FF2B5EF4-FFF2-40B4-BE49-F238E27FC236}">
                <a16:creationId xmlns:a16="http://schemas.microsoft.com/office/drawing/2014/main" id="{C24ABFCC-D422-4046-8339-038BD1C445AA}"/>
              </a:ext>
            </a:extLst>
          </p:cNvPr>
          <p:cNvSpPr>
            <a:spLocks/>
          </p:cNvSpPr>
          <p:nvPr/>
        </p:nvSpPr>
        <p:spPr bwMode="auto">
          <a:xfrm rot="60000">
            <a:off x="6507163" y="5907089"/>
            <a:ext cx="139700" cy="77787"/>
          </a:xfrm>
          <a:custGeom>
            <a:avLst/>
            <a:gdLst>
              <a:gd name="T0" fmla="*/ 96062 w 140495"/>
              <a:gd name="T1" fmla="*/ 39793 h 78581"/>
              <a:gd name="T2" fmla="*/ 83039 w 140495"/>
              <a:gd name="T3" fmla="*/ 24117 h 78581"/>
              <a:gd name="T4" fmla="*/ 63500 w 140495"/>
              <a:gd name="T5" fmla="*/ 1206 h 78581"/>
              <a:gd name="T6" fmla="*/ 42334 w 140495"/>
              <a:gd name="T7" fmla="*/ 0 h 78581"/>
              <a:gd name="T8" fmla="*/ 0 w 140495"/>
              <a:gd name="T9" fmla="*/ 13265 h 785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0495" h="78581">
                <a:moveTo>
                  <a:pt x="140495" y="78581"/>
                </a:moveTo>
                <a:lnTo>
                  <a:pt x="121444" y="47625"/>
                </a:lnTo>
                <a:lnTo>
                  <a:pt x="92869" y="2381"/>
                </a:lnTo>
                <a:lnTo>
                  <a:pt x="61913" y="0"/>
                </a:lnTo>
                <a:lnTo>
                  <a:pt x="0" y="26193"/>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204">
            <a:extLst>
              <a:ext uri="{FF2B5EF4-FFF2-40B4-BE49-F238E27FC236}">
                <a16:creationId xmlns:a16="http://schemas.microsoft.com/office/drawing/2014/main" id="{FA69F2A4-5C35-40F1-B2CD-91A266C3EA5D}"/>
              </a:ext>
            </a:extLst>
          </p:cNvPr>
          <p:cNvSpPr>
            <a:spLocks/>
          </p:cNvSpPr>
          <p:nvPr/>
        </p:nvSpPr>
        <p:spPr bwMode="auto">
          <a:xfrm rot="60000">
            <a:off x="6459538" y="5754689"/>
            <a:ext cx="44450" cy="295275"/>
          </a:xfrm>
          <a:custGeom>
            <a:avLst/>
            <a:gdLst>
              <a:gd name="T0" fmla="*/ 13818 w 45244"/>
              <a:gd name="T1" fmla="*/ 295294 h 295275"/>
              <a:gd name="T2" fmla="*/ 5814 w 45244"/>
              <a:gd name="T3" fmla="*/ 221470 h 295275"/>
              <a:gd name="T4" fmla="*/ 0 w 45244"/>
              <a:gd name="T5" fmla="*/ 178605 h 295275"/>
              <a:gd name="T6" fmla="*/ 2179 w 45244"/>
              <a:gd name="T7" fmla="*/ 121452 h 295275"/>
              <a:gd name="T8" fmla="*/ 8727 w 45244"/>
              <a:gd name="T9" fmla="*/ 80967 h 295275"/>
              <a:gd name="T10" fmla="*/ 3636 w 45244"/>
              <a:gd name="T11" fmla="*/ 0 h 29527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244" h="295275">
                <a:moveTo>
                  <a:pt x="45244" y="295275"/>
                </a:moveTo>
                <a:lnTo>
                  <a:pt x="19050" y="221456"/>
                </a:lnTo>
                <a:lnTo>
                  <a:pt x="0" y="178594"/>
                </a:lnTo>
                <a:lnTo>
                  <a:pt x="7144" y="121444"/>
                </a:lnTo>
                <a:lnTo>
                  <a:pt x="28575" y="80962"/>
                </a:lnTo>
                <a:lnTo>
                  <a:pt x="11907" y="0"/>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1074">
            <a:extLst>
              <a:ext uri="{FF2B5EF4-FFF2-40B4-BE49-F238E27FC236}">
                <a16:creationId xmlns:a16="http://schemas.microsoft.com/office/drawing/2014/main" id="{69FD5DDD-C2BE-4680-B4C2-E4E886CAB082}"/>
              </a:ext>
            </a:extLst>
          </p:cNvPr>
          <p:cNvSpPr>
            <a:spLocks/>
          </p:cNvSpPr>
          <p:nvPr/>
        </p:nvSpPr>
        <p:spPr bwMode="auto">
          <a:xfrm rot="60000">
            <a:off x="7138988" y="6337301"/>
            <a:ext cx="385762" cy="390525"/>
          </a:xfrm>
          <a:custGeom>
            <a:avLst/>
            <a:gdLst>
              <a:gd name="T0" fmla="*/ 149224 w 386400"/>
              <a:gd name="T1" fmla="*/ 0 h 390614"/>
              <a:gd name="T2" fmla="*/ 0 w 386400"/>
              <a:gd name="T3" fmla="*/ 4696 h 390614"/>
              <a:gd name="T4" fmla="*/ 42636 w 386400"/>
              <a:gd name="T5" fmla="*/ 77381 h 390614"/>
              <a:gd name="T6" fmla="*/ 76745 w 386400"/>
              <a:gd name="T7" fmla="*/ 150103 h 390614"/>
              <a:gd name="T8" fmla="*/ 83138 w 386400"/>
              <a:gd name="T9" fmla="*/ 171217 h 390614"/>
              <a:gd name="T10" fmla="*/ 89532 w 386400"/>
              <a:gd name="T11" fmla="*/ 204035 h 390614"/>
              <a:gd name="T12" fmla="*/ 89532 w 386400"/>
              <a:gd name="T13" fmla="*/ 262676 h 390614"/>
              <a:gd name="T14" fmla="*/ 91666 w 386400"/>
              <a:gd name="T15" fmla="*/ 326002 h 390614"/>
              <a:gd name="T16" fmla="*/ 119382 w 386400"/>
              <a:gd name="T17" fmla="*/ 372908 h 390614"/>
              <a:gd name="T18" fmla="*/ 262206 w 386400"/>
              <a:gd name="T19" fmla="*/ 372908 h 390614"/>
              <a:gd name="T20" fmla="*/ 324024 w 386400"/>
              <a:gd name="T21" fmla="*/ 372908 h 390614"/>
              <a:gd name="T22" fmla="*/ 345349 w 386400"/>
              <a:gd name="T23" fmla="*/ 372909 h 390614"/>
              <a:gd name="T24" fmla="*/ 304839 w 386400"/>
              <a:gd name="T25" fmla="*/ 222812 h 390614"/>
              <a:gd name="T26" fmla="*/ 240890 w 386400"/>
              <a:gd name="T27" fmla="*/ 147751 h 390614"/>
              <a:gd name="T28" fmla="*/ 193991 w 386400"/>
              <a:gd name="T29" fmla="*/ 112565 h 390614"/>
              <a:gd name="T30" fmla="*/ 149224 w 386400"/>
              <a:gd name="T31" fmla="*/ 0 h 3906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86400" h="390614">
                <a:moveTo>
                  <a:pt x="166688" y="0"/>
                </a:moveTo>
                <a:lnTo>
                  <a:pt x="0" y="4763"/>
                </a:lnTo>
                <a:lnTo>
                  <a:pt x="47626" y="78582"/>
                </a:lnTo>
                <a:cubicBezTo>
                  <a:pt x="56357" y="102394"/>
                  <a:pt x="76995" y="128588"/>
                  <a:pt x="85726" y="152400"/>
                </a:cubicBezTo>
                <a:lnTo>
                  <a:pt x="92869" y="173832"/>
                </a:lnTo>
                <a:lnTo>
                  <a:pt x="100013" y="207170"/>
                </a:lnTo>
                <a:lnTo>
                  <a:pt x="100013" y="266699"/>
                </a:lnTo>
                <a:cubicBezTo>
                  <a:pt x="100807" y="288130"/>
                  <a:pt x="101600" y="309562"/>
                  <a:pt x="102394" y="330993"/>
                </a:cubicBezTo>
                <a:cubicBezTo>
                  <a:pt x="109935" y="344884"/>
                  <a:pt x="101602" y="370681"/>
                  <a:pt x="133352" y="378619"/>
                </a:cubicBezTo>
                <a:cubicBezTo>
                  <a:pt x="165102" y="386557"/>
                  <a:pt x="254793" y="377031"/>
                  <a:pt x="292893" y="378619"/>
                </a:cubicBezTo>
                <a:cubicBezTo>
                  <a:pt x="330993" y="380207"/>
                  <a:pt x="346472" y="378619"/>
                  <a:pt x="361950" y="378619"/>
                </a:cubicBezTo>
                <a:cubicBezTo>
                  <a:pt x="377428" y="378619"/>
                  <a:pt x="389335" y="405608"/>
                  <a:pt x="385763" y="378620"/>
                </a:cubicBezTo>
                <a:lnTo>
                  <a:pt x="340519" y="226219"/>
                </a:lnTo>
                <a:lnTo>
                  <a:pt x="269082" y="150019"/>
                </a:lnTo>
                <a:lnTo>
                  <a:pt x="216694" y="114300"/>
                </a:lnTo>
                <a:lnTo>
                  <a:pt x="166688" y="0"/>
                </a:lnTo>
                <a:close/>
              </a:path>
            </a:pathLst>
          </a:custGeom>
          <a:solidFill>
            <a:srgbClr val="FFFF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1075">
            <a:extLst>
              <a:ext uri="{FF2B5EF4-FFF2-40B4-BE49-F238E27FC236}">
                <a16:creationId xmlns:a16="http://schemas.microsoft.com/office/drawing/2014/main" id="{B3015C96-7129-4C8E-9197-9F68E3218145}"/>
              </a:ext>
            </a:extLst>
          </p:cNvPr>
          <p:cNvSpPr>
            <a:spLocks/>
          </p:cNvSpPr>
          <p:nvPr/>
        </p:nvSpPr>
        <p:spPr bwMode="auto">
          <a:xfrm rot="60000">
            <a:off x="7518400" y="6718300"/>
            <a:ext cx="0" cy="0"/>
          </a:xfrm>
          <a:custGeom>
            <a:avLst/>
            <a:gdLst>
              <a:gd name="T0" fmla="*/ 0 60000 65536"/>
              <a:gd name="T1" fmla="*/ 0 60000 65536"/>
              <a:gd name="T2" fmla="*/ 0 60000 65536"/>
            </a:gdLst>
            <a:ahLst/>
            <a:cxnLst>
              <a:cxn ang="T0">
                <a:pos x="0" y="0"/>
              </a:cxn>
              <a:cxn ang="T1">
                <a:pos x="0" y="0"/>
              </a:cxn>
              <a:cxn ang="T2">
                <a:pos x="0" y="0"/>
              </a:cxn>
            </a:cxnLst>
            <a:rect l="0" t="0" r="r" b="b"/>
            <a:pathLst>
              <a:path>
                <a:moveTo>
                  <a:pt x="0" y="0"/>
                </a:moveTo>
                <a:lnTo>
                  <a:pt x="0" y="0"/>
                </a:lnTo>
                <a:close/>
              </a:path>
            </a:pathLst>
          </a:custGeom>
          <a:solidFill>
            <a:schemeClr val="accent1"/>
          </a:solidFill>
          <a:ln w="9525" cap="flat" cmpd="sng" algn="ctr">
            <a:solidFill>
              <a:schemeClr val="tx1"/>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1077">
            <a:extLst>
              <a:ext uri="{FF2B5EF4-FFF2-40B4-BE49-F238E27FC236}">
                <a16:creationId xmlns:a16="http://schemas.microsoft.com/office/drawing/2014/main" id="{17284100-4AE1-4345-B26F-2A2E444D256D}"/>
              </a:ext>
            </a:extLst>
          </p:cNvPr>
          <p:cNvSpPr>
            <a:spLocks/>
          </p:cNvSpPr>
          <p:nvPr/>
        </p:nvSpPr>
        <p:spPr bwMode="auto">
          <a:xfrm rot="60000">
            <a:off x="7040564" y="6335714"/>
            <a:ext cx="236537" cy="376237"/>
          </a:xfrm>
          <a:custGeom>
            <a:avLst/>
            <a:gdLst>
              <a:gd name="T0" fmla="*/ 137258 w 235742"/>
              <a:gd name="T1" fmla="*/ 0 h 376238"/>
              <a:gd name="T2" fmla="*/ 0 w 235742"/>
              <a:gd name="T3" fmla="*/ 0 h 376238"/>
              <a:gd name="T4" fmla="*/ 11932 w 235742"/>
              <a:gd name="T5" fmla="*/ 83349 h 376238"/>
              <a:gd name="T6" fmla="*/ 38787 w 235742"/>
              <a:gd name="T7" fmla="*/ 150028 h 376238"/>
              <a:gd name="T8" fmla="*/ 68630 w 235742"/>
              <a:gd name="T9" fmla="*/ 219022 h 376238"/>
              <a:gd name="T10" fmla="*/ 101447 w 235742"/>
              <a:gd name="T11" fmla="*/ 309515 h 376238"/>
              <a:gd name="T12" fmla="*/ 134272 w 235742"/>
              <a:gd name="T13" fmla="*/ 347617 h 376238"/>
              <a:gd name="T14" fmla="*/ 161134 w 235742"/>
              <a:gd name="T15" fmla="*/ 376195 h 376238"/>
              <a:gd name="T16" fmla="*/ 295404 w 235742"/>
              <a:gd name="T17" fmla="*/ 376194 h 376238"/>
              <a:gd name="T18" fmla="*/ 271530 w 235742"/>
              <a:gd name="T19" fmla="*/ 345236 h 376238"/>
              <a:gd name="T20" fmla="*/ 247661 w 235742"/>
              <a:gd name="T21" fmla="*/ 271412 h 376238"/>
              <a:gd name="T22" fmla="*/ 247661 w 235742"/>
              <a:gd name="T23" fmla="*/ 185749 h 376238"/>
              <a:gd name="T24" fmla="*/ 211857 w 235742"/>
              <a:gd name="T25" fmla="*/ 100018 h 376238"/>
              <a:gd name="T26" fmla="*/ 137258 w 235742"/>
              <a:gd name="T27" fmla="*/ 0 h 3762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35742" h="376238">
                <a:moveTo>
                  <a:pt x="109536" y="0"/>
                </a:moveTo>
                <a:lnTo>
                  <a:pt x="0" y="0"/>
                </a:lnTo>
                <a:lnTo>
                  <a:pt x="9523" y="83344"/>
                </a:lnTo>
                <a:lnTo>
                  <a:pt x="30955" y="150018"/>
                </a:lnTo>
                <a:lnTo>
                  <a:pt x="54767" y="219075"/>
                </a:lnTo>
                <a:lnTo>
                  <a:pt x="80961" y="309562"/>
                </a:lnTo>
                <a:lnTo>
                  <a:pt x="107155" y="347662"/>
                </a:lnTo>
                <a:lnTo>
                  <a:pt x="128586" y="376238"/>
                </a:lnTo>
                <a:lnTo>
                  <a:pt x="235742" y="376237"/>
                </a:lnTo>
                <a:lnTo>
                  <a:pt x="216693" y="345281"/>
                </a:lnTo>
                <a:lnTo>
                  <a:pt x="197642" y="271462"/>
                </a:lnTo>
                <a:lnTo>
                  <a:pt x="197642" y="185737"/>
                </a:lnTo>
                <a:lnTo>
                  <a:pt x="169067" y="100012"/>
                </a:lnTo>
                <a:lnTo>
                  <a:pt x="109536" y="0"/>
                </a:lnTo>
                <a:close/>
              </a:path>
            </a:pathLst>
          </a:custGeom>
          <a:solidFill>
            <a:srgbClr val="6699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1081">
            <a:extLst>
              <a:ext uri="{FF2B5EF4-FFF2-40B4-BE49-F238E27FC236}">
                <a16:creationId xmlns:a16="http://schemas.microsoft.com/office/drawing/2014/main" id="{51F44B61-231C-432C-93EE-39AB2EDB7256}"/>
              </a:ext>
            </a:extLst>
          </p:cNvPr>
          <p:cNvSpPr>
            <a:spLocks/>
          </p:cNvSpPr>
          <p:nvPr/>
        </p:nvSpPr>
        <p:spPr bwMode="auto">
          <a:xfrm rot="60000">
            <a:off x="6983413" y="6337300"/>
            <a:ext cx="188912" cy="376238"/>
          </a:xfrm>
          <a:custGeom>
            <a:avLst/>
            <a:gdLst>
              <a:gd name="T0" fmla="*/ 249370 w 188119"/>
              <a:gd name="T1" fmla="*/ 376328 h 376237"/>
              <a:gd name="T2" fmla="*/ 164147 w 188119"/>
              <a:gd name="T3" fmla="*/ 373949 h 376237"/>
              <a:gd name="T4" fmla="*/ 142045 w 188119"/>
              <a:gd name="T5" fmla="*/ 352514 h 376237"/>
              <a:gd name="T6" fmla="*/ 116794 w 188119"/>
              <a:gd name="T7" fmla="*/ 295361 h 376237"/>
              <a:gd name="T8" fmla="*/ 82074 w 188119"/>
              <a:gd name="T9" fmla="*/ 226300 h 376237"/>
              <a:gd name="T10" fmla="*/ 41037 w 188119"/>
              <a:gd name="T11" fmla="*/ 126214 h 376237"/>
              <a:gd name="T12" fmla="*/ 18942 w 188119"/>
              <a:gd name="T13" fmla="*/ 71442 h 376237"/>
              <a:gd name="T14" fmla="*/ 0 w 188119"/>
              <a:gd name="T15" fmla="*/ 11907 h 376237"/>
              <a:gd name="T16" fmla="*/ 78915 w 188119"/>
              <a:gd name="T17" fmla="*/ 0 h 376237"/>
              <a:gd name="T18" fmla="*/ 107326 w 188119"/>
              <a:gd name="T19" fmla="*/ 119070 h 376237"/>
              <a:gd name="T20" fmla="*/ 157831 w 188119"/>
              <a:gd name="T21" fmla="*/ 221537 h 376237"/>
              <a:gd name="T22" fmla="*/ 195709 w 188119"/>
              <a:gd name="T23" fmla="*/ 312031 h 376237"/>
              <a:gd name="T24" fmla="*/ 249370 w 188119"/>
              <a:gd name="T25" fmla="*/ 376328 h 3762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8119" h="376237">
                <a:moveTo>
                  <a:pt x="188119" y="376237"/>
                </a:moveTo>
                <a:lnTo>
                  <a:pt x="123829" y="373858"/>
                </a:lnTo>
                <a:lnTo>
                  <a:pt x="107157" y="352425"/>
                </a:lnTo>
                <a:lnTo>
                  <a:pt x="88107" y="295275"/>
                </a:lnTo>
                <a:lnTo>
                  <a:pt x="61913" y="226219"/>
                </a:lnTo>
                <a:lnTo>
                  <a:pt x="30957" y="126206"/>
                </a:lnTo>
                <a:lnTo>
                  <a:pt x="14288" y="71437"/>
                </a:lnTo>
                <a:lnTo>
                  <a:pt x="0" y="11906"/>
                </a:lnTo>
                <a:lnTo>
                  <a:pt x="59532" y="0"/>
                </a:lnTo>
                <a:lnTo>
                  <a:pt x="80963" y="119062"/>
                </a:lnTo>
                <a:lnTo>
                  <a:pt x="119063" y="221456"/>
                </a:lnTo>
                <a:lnTo>
                  <a:pt x="147638" y="311944"/>
                </a:lnTo>
                <a:lnTo>
                  <a:pt x="188119" y="376237"/>
                </a:lnTo>
                <a:close/>
              </a:path>
            </a:pathLst>
          </a:custGeom>
          <a:solidFill>
            <a:srgbClr val="0000CC"/>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1082">
            <a:extLst>
              <a:ext uri="{FF2B5EF4-FFF2-40B4-BE49-F238E27FC236}">
                <a16:creationId xmlns:a16="http://schemas.microsoft.com/office/drawing/2014/main" id="{37DB7529-8F4F-4CA0-81E6-614874E8D4D2}"/>
              </a:ext>
            </a:extLst>
          </p:cNvPr>
          <p:cNvSpPr>
            <a:spLocks/>
          </p:cNvSpPr>
          <p:nvPr/>
        </p:nvSpPr>
        <p:spPr bwMode="auto">
          <a:xfrm rot="60000">
            <a:off x="6737351" y="5970588"/>
            <a:ext cx="347663" cy="373062"/>
          </a:xfrm>
          <a:custGeom>
            <a:avLst/>
            <a:gdLst>
              <a:gd name="T0" fmla="*/ 347676 w 347663"/>
              <a:gd name="T1" fmla="*/ 320167 h 373855"/>
              <a:gd name="T2" fmla="*/ 326243 w 347663"/>
              <a:gd name="T3" fmla="*/ 202429 h 373855"/>
              <a:gd name="T4" fmla="*/ 280998 w 347663"/>
              <a:gd name="T5" fmla="*/ 156987 h 373855"/>
              <a:gd name="T6" fmla="*/ 238134 w 347663"/>
              <a:gd name="T7" fmla="*/ 134265 h 373855"/>
              <a:gd name="T8" fmla="*/ 107160 w 347663"/>
              <a:gd name="T9" fmla="*/ 109477 h 373855"/>
              <a:gd name="T10" fmla="*/ 59533 w 347663"/>
              <a:gd name="T11" fmla="*/ 88820 h 373855"/>
              <a:gd name="T12" fmla="*/ 45246 w 347663"/>
              <a:gd name="T13" fmla="*/ 70232 h 373855"/>
              <a:gd name="T14" fmla="*/ 42864 w 347663"/>
              <a:gd name="T15" fmla="*/ 10329 h 373855"/>
              <a:gd name="T16" fmla="*/ 45246 w 347663"/>
              <a:gd name="T17" fmla="*/ 0 h 373855"/>
              <a:gd name="T18" fmla="*/ 2381 w 347663"/>
              <a:gd name="T19" fmla="*/ 0 h 373855"/>
              <a:gd name="T20" fmla="*/ 0 w 347663"/>
              <a:gd name="T21" fmla="*/ 47510 h 373855"/>
              <a:gd name="T22" fmla="*/ 4762 w 347663"/>
              <a:gd name="T23" fmla="*/ 90887 h 373855"/>
              <a:gd name="T24" fmla="*/ 28576 w 347663"/>
              <a:gd name="T25" fmla="*/ 121870 h 373855"/>
              <a:gd name="T26" fmla="*/ 71440 w 347663"/>
              <a:gd name="T27" fmla="*/ 136329 h 373855"/>
              <a:gd name="T28" fmla="*/ 145261 w 347663"/>
              <a:gd name="T29" fmla="*/ 154920 h 373855"/>
              <a:gd name="T30" fmla="*/ 192888 w 347663"/>
              <a:gd name="T31" fmla="*/ 167314 h 373855"/>
              <a:gd name="T32" fmla="*/ 254804 w 347663"/>
              <a:gd name="T33" fmla="*/ 198294 h 373855"/>
              <a:gd name="T34" fmla="*/ 290523 w 347663"/>
              <a:gd name="T35" fmla="*/ 235477 h 373855"/>
              <a:gd name="T36" fmla="*/ 302430 w 347663"/>
              <a:gd name="T37" fmla="*/ 324299 h 373855"/>
              <a:gd name="T38" fmla="*/ 347676 w 347663"/>
              <a:gd name="T39" fmla="*/ 320167 h 37385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47663" h="373855">
                <a:moveTo>
                  <a:pt x="347663" y="369094"/>
                </a:moveTo>
                <a:lnTo>
                  <a:pt x="326231" y="233362"/>
                </a:lnTo>
                <a:lnTo>
                  <a:pt x="280987" y="180975"/>
                </a:lnTo>
                <a:lnTo>
                  <a:pt x="238125" y="154781"/>
                </a:lnTo>
                <a:lnTo>
                  <a:pt x="107156" y="126206"/>
                </a:lnTo>
                <a:lnTo>
                  <a:pt x="59531" y="102393"/>
                </a:lnTo>
                <a:lnTo>
                  <a:pt x="45244" y="80962"/>
                </a:lnTo>
                <a:lnTo>
                  <a:pt x="42862" y="11906"/>
                </a:lnTo>
                <a:lnTo>
                  <a:pt x="45244" y="0"/>
                </a:lnTo>
                <a:lnTo>
                  <a:pt x="2381" y="0"/>
                </a:lnTo>
                <a:lnTo>
                  <a:pt x="0" y="54768"/>
                </a:lnTo>
                <a:lnTo>
                  <a:pt x="4762" y="104775"/>
                </a:lnTo>
                <a:lnTo>
                  <a:pt x="28575" y="140493"/>
                </a:lnTo>
                <a:lnTo>
                  <a:pt x="71437" y="157162"/>
                </a:lnTo>
                <a:lnTo>
                  <a:pt x="145256" y="178593"/>
                </a:lnTo>
                <a:lnTo>
                  <a:pt x="192881" y="192881"/>
                </a:lnTo>
                <a:lnTo>
                  <a:pt x="254794" y="228600"/>
                </a:lnTo>
                <a:lnTo>
                  <a:pt x="290512" y="271462"/>
                </a:lnTo>
                <a:lnTo>
                  <a:pt x="302419" y="373855"/>
                </a:lnTo>
                <a:lnTo>
                  <a:pt x="347663" y="369094"/>
                </a:lnTo>
                <a:close/>
              </a:path>
            </a:pathLst>
          </a:custGeom>
          <a:solidFill>
            <a:srgbClr val="0000CC"/>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1083">
            <a:extLst>
              <a:ext uri="{FF2B5EF4-FFF2-40B4-BE49-F238E27FC236}">
                <a16:creationId xmlns:a16="http://schemas.microsoft.com/office/drawing/2014/main" id="{891A3A2B-D6E2-4FA2-99FA-2C81390832FC}"/>
              </a:ext>
            </a:extLst>
          </p:cNvPr>
          <p:cNvSpPr>
            <a:spLocks/>
          </p:cNvSpPr>
          <p:nvPr/>
        </p:nvSpPr>
        <p:spPr bwMode="auto">
          <a:xfrm rot="60000">
            <a:off x="6281738" y="5975351"/>
            <a:ext cx="831850" cy="728663"/>
          </a:xfrm>
          <a:custGeom>
            <a:avLst/>
            <a:gdLst>
              <a:gd name="T0" fmla="*/ 106617 w 831057"/>
              <a:gd name="T1" fmla="*/ 133358 h 728662"/>
              <a:gd name="T2" fmla="*/ 218310 w 831057"/>
              <a:gd name="T3" fmla="*/ 66679 h 728662"/>
              <a:gd name="T4" fmla="*/ 322388 w 831057"/>
              <a:gd name="T5" fmla="*/ 35720 h 728662"/>
              <a:gd name="T6" fmla="*/ 406157 w 831057"/>
              <a:gd name="T7" fmla="*/ 14288 h 728662"/>
              <a:gd name="T8" fmla="*/ 487389 w 831057"/>
              <a:gd name="T9" fmla="*/ 0 h 728662"/>
              <a:gd name="T10" fmla="*/ 484847 w 831057"/>
              <a:gd name="T11" fmla="*/ 57154 h 728662"/>
              <a:gd name="T12" fmla="*/ 502619 w 831057"/>
              <a:gd name="T13" fmla="*/ 109544 h 728662"/>
              <a:gd name="T14" fmla="*/ 535618 w 831057"/>
              <a:gd name="T15" fmla="*/ 140502 h 728662"/>
              <a:gd name="T16" fmla="*/ 627003 w 831057"/>
              <a:gd name="T17" fmla="*/ 154791 h 728662"/>
              <a:gd name="T18" fmla="*/ 687926 w 831057"/>
              <a:gd name="T19" fmla="*/ 171461 h 728662"/>
              <a:gd name="T20" fmla="*/ 756465 w 831057"/>
              <a:gd name="T21" fmla="*/ 211944 h 728662"/>
              <a:gd name="T22" fmla="*/ 789464 w 831057"/>
              <a:gd name="T23" fmla="*/ 250047 h 728662"/>
              <a:gd name="T24" fmla="*/ 802158 w 831057"/>
              <a:gd name="T25" fmla="*/ 288149 h 728662"/>
              <a:gd name="T26" fmla="*/ 809773 w 831057"/>
              <a:gd name="T27" fmla="*/ 352447 h 728662"/>
              <a:gd name="T28" fmla="*/ 753927 w 831057"/>
              <a:gd name="T29" fmla="*/ 359591 h 728662"/>
              <a:gd name="T30" fmla="*/ 784390 w 831057"/>
              <a:gd name="T31" fmla="*/ 476347 h 728662"/>
              <a:gd name="T32" fmla="*/ 822466 w 831057"/>
              <a:gd name="T33" fmla="*/ 569221 h 728662"/>
              <a:gd name="T34" fmla="*/ 885930 w 831057"/>
              <a:gd name="T35" fmla="*/ 726394 h 728662"/>
              <a:gd name="T36" fmla="*/ 548311 w 831057"/>
              <a:gd name="T37" fmla="*/ 728775 h 728662"/>
              <a:gd name="T38" fmla="*/ 469618 w 831057"/>
              <a:gd name="T39" fmla="*/ 664477 h 728662"/>
              <a:gd name="T40" fmla="*/ 373155 w 831057"/>
              <a:gd name="T41" fmla="*/ 678766 h 728662"/>
              <a:gd name="T42" fmla="*/ 213232 w 831057"/>
              <a:gd name="T43" fmla="*/ 531119 h 728662"/>
              <a:gd name="T44" fmla="*/ 73616 w 831057"/>
              <a:gd name="T45" fmla="*/ 400142 h 728662"/>
              <a:gd name="T46" fmla="*/ 0 w 831057"/>
              <a:gd name="T47" fmla="*/ 319107 h 728662"/>
              <a:gd name="T48" fmla="*/ 20305 w 831057"/>
              <a:gd name="T49" fmla="*/ 297675 h 728662"/>
              <a:gd name="T50" fmla="*/ 25386 w 831057"/>
              <a:gd name="T51" fmla="*/ 290530 h 728662"/>
              <a:gd name="T52" fmla="*/ 43156 w 831057"/>
              <a:gd name="T53" fmla="*/ 159553 h 728662"/>
              <a:gd name="T54" fmla="*/ 106617 w 831057"/>
              <a:gd name="T55" fmla="*/ 133358 h 72866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831057" h="728662">
                <a:moveTo>
                  <a:pt x="100013" y="133350"/>
                </a:moveTo>
                <a:lnTo>
                  <a:pt x="204788" y="66675"/>
                </a:lnTo>
                <a:lnTo>
                  <a:pt x="302419" y="35718"/>
                </a:lnTo>
                <a:lnTo>
                  <a:pt x="381000" y="14287"/>
                </a:lnTo>
                <a:lnTo>
                  <a:pt x="457200" y="0"/>
                </a:lnTo>
                <a:cubicBezTo>
                  <a:pt x="456406" y="19050"/>
                  <a:pt x="455613" y="38100"/>
                  <a:pt x="454819" y="57150"/>
                </a:cubicBezTo>
                <a:lnTo>
                  <a:pt x="471488" y="109537"/>
                </a:lnTo>
                <a:lnTo>
                  <a:pt x="502444" y="140493"/>
                </a:lnTo>
                <a:lnTo>
                  <a:pt x="588169" y="154781"/>
                </a:lnTo>
                <a:lnTo>
                  <a:pt x="645319" y="171450"/>
                </a:lnTo>
                <a:lnTo>
                  <a:pt x="709613" y="211931"/>
                </a:lnTo>
                <a:lnTo>
                  <a:pt x="740569" y="250031"/>
                </a:lnTo>
                <a:lnTo>
                  <a:pt x="752475" y="288131"/>
                </a:lnTo>
                <a:lnTo>
                  <a:pt x="759619" y="352425"/>
                </a:lnTo>
                <a:lnTo>
                  <a:pt x="707232" y="359568"/>
                </a:lnTo>
                <a:lnTo>
                  <a:pt x="735807" y="476250"/>
                </a:lnTo>
                <a:lnTo>
                  <a:pt x="771525" y="569118"/>
                </a:lnTo>
                <a:lnTo>
                  <a:pt x="831057" y="726281"/>
                </a:lnTo>
                <a:lnTo>
                  <a:pt x="514350" y="728662"/>
                </a:lnTo>
                <a:lnTo>
                  <a:pt x="440532" y="664368"/>
                </a:lnTo>
                <a:lnTo>
                  <a:pt x="350044" y="678656"/>
                </a:lnTo>
                <a:lnTo>
                  <a:pt x="200026" y="531018"/>
                </a:lnTo>
                <a:lnTo>
                  <a:pt x="69057" y="400050"/>
                </a:lnTo>
                <a:lnTo>
                  <a:pt x="0" y="319087"/>
                </a:lnTo>
                <a:cubicBezTo>
                  <a:pt x="6350" y="311943"/>
                  <a:pt x="12931" y="304999"/>
                  <a:pt x="19050" y="297656"/>
                </a:cubicBezTo>
                <a:cubicBezTo>
                  <a:pt x="20882" y="295457"/>
                  <a:pt x="23813" y="290512"/>
                  <a:pt x="23813" y="290512"/>
                </a:cubicBezTo>
                <a:lnTo>
                  <a:pt x="40482" y="159543"/>
                </a:lnTo>
                <a:lnTo>
                  <a:pt x="100013" y="133350"/>
                </a:lnTo>
                <a:close/>
              </a:path>
            </a:pathLst>
          </a:custGeom>
          <a:solidFill>
            <a:srgbClr val="00CCFF"/>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1061">
            <a:extLst>
              <a:ext uri="{FF2B5EF4-FFF2-40B4-BE49-F238E27FC236}">
                <a16:creationId xmlns:a16="http://schemas.microsoft.com/office/drawing/2014/main" id="{7DF43703-B7A1-4122-8C06-51F96B86130E}"/>
              </a:ext>
            </a:extLst>
          </p:cNvPr>
          <p:cNvSpPr>
            <a:spLocks/>
          </p:cNvSpPr>
          <p:nvPr/>
        </p:nvSpPr>
        <p:spPr bwMode="auto">
          <a:xfrm rot="60000">
            <a:off x="4968875" y="6018214"/>
            <a:ext cx="1544638" cy="280987"/>
          </a:xfrm>
          <a:custGeom>
            <a:avLst/>
            <a:gdLst>
              <a:gd name="T0" fmla="*/ 0 w 1545431"/>
              <a:gd name="T1" fmla="*/ 281005 h 280987"/>
              <a:gd name="T2" fmla="*/ 0 w 1545431"/>
              <a:gd name="T3" fmla="*/ 281005 h 280987"/>
              <a:gd name="T4" fmla="*/ 188669 w 1545431"/>
              <a:gd name="T5" fmla="*/ 281005 h 280987"/>
              <a:gd name="T6" fmla="*/ 545299 w 1545431"/>
              <a:gd name="T7" fmla="*/ 271479 h 280987"/>
              <a:gd name="T8" fmla="*/ 821399 w 1545431"/>
              <a:gd name="T9" fmla="*/ 252428 h 280987"/>
              <a:gd name="T10" fmla="*/ 1150420 w 1545431"/>
              <a:gd name="T11" fmla="*/ 171461 h 280987"/>
              <a:gd name="T12" fmla="*/ 1320682 w 1545431"/>
              <a:gd name="T13" fmla="*/ 97637 h 280987"/>
              <a:gd name="T14" fmla="*/ 1493241 w 1545431"/>
              <a:gd name="T15" fmla="*/ 0 h 28098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45431" h="280987">
                <a:moveTo>
                  <a:pt x="0" y="280987"/>
                </a:moveTo>
                <a:lnTo>
                  <a:pt x="0" y="280987"/>
                </a:lnTo>
                <a:lnTo>
                  <a:pt x="195263" y="280987"/>
                </a:lnTo>
                <a:lnTo>
                  <a:pt x="564356" y="271462"/>
                </a:lnTo>
                <a:lnTo>
                  <a:pt x="850106" y="252412"/>
                </a:lnTo>
                <a:lnTo>
                  <a:pt x="1190625" y="171450"/>
                </a:lnTo>
                <a:lnTo>
                  <a:pt x="1366838" y="97631"/>
                </a:lnTo>
                <a:lnTo>
                  <a:pt x="1545431" y="0"/>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159">
            <a:extLst>
              <a:ext uri="{FF2B5EF4-FFF2-40B4-BE49-F238E27FC236}">
                <a16:creationId xmlns:a16="http://schemas.microsoft.com/office/drawing/2014/main" id="{B65F5249-7CCE-4258-BDE3-BAA91D6F6686}"/>
              </a:ext>
            </a:extLst>
          </p:cNvPr>
          <p:cNvSpPr>
            <a:spLocks/>
          </p:cNvSpPr>
          <p:nvPr/>
        </p:nvSpPr>
        <p:spPr bwMode="auto">
          <a:xfrm rot="60000">
            <a:off x="7870825" y="6286500"/>
            <a:ext cx="230188" cy="438150"/>
          </a:xfrm>
          <a:custGeom>
            <a:avLst/>
            <a:gdLst>
              <a:gd name="T0" fmla="*/ 170164 w 230982"/>
              <a:gd name="T1" fmla="*/ 128596 h 438151"/>
              <a:gd name="T2" fmla="*/ 156930 w 230982"/>
              <a:gd name="T3" fmla="*/ 95257 h 438151"/>
              <a:gd name="T4" fmla="*/ 107769 w 230982"/>
              <a:gd name="T5" fmla="*/ 1 h 438151"/>
              <a:gd name="T6" fmla="*/ 69951 w 230982"/>
              <a:gd name="T7" fmla="*/ 0 h 438151"/>
              <a:gd name="T8" fmla="*/ 39706 w 230982"/>
              <a:gd name="T9" fmla="*/ 26197 h 438151"/>
              <a:gd name="T10" fmla="*/ 5672 w 230982"/>
              <a:gd name="T11" fmla="*/ 90495 h 438151"/>
              <a:gd name="T12" fmla="*/ 0 w 230982"/>
              <a:gd name="T13" fmla="*/ 145266 h 438151"/>
              <a:gd name="T14" fmla="*/ 3784 w 230982"/>
              <a:gd name="T15" fmla="*/ 195276 h 438151"/>
              <a:gd name="T16" fmla="*/ 17016 w 230982"/>
              <a:gd name="T17" fmla="*/ 259507 h 438151"/>
              <a:gd name="T18" fmla="*/ 62395 w 230982"/>
              <a:gd name="T19" fmla="*/ 328568 h 438151"/>
              <a:gd name="T20" fmla="*/ 94535 w 230982"/>
              <a:gd name="T21" fmla="*/ 361908 h 438151"/>
              <a:gd name="T22" fmla="*/ 126678 w 230982"/>
              <a:gd name="T23" fmla="*/ 438112 h 438151"/>
              <a:gd name="T24" fmla="*/ 160709 w 230982"/>
              <a:gd name="T25" fmla="*/ 433350 h 438151"/>
              <a:gd name="T26" fmla="*/ 183398 w 230982"/>
              <a:gd name="T27" fmla="*/ 333329 h 438151"/>
              <a:gd name="T28" fmla="*/ 179618 w 230982"/>
              <a:gd name="T29" fmla="*/ 221404 h 438151"/>
              <a:gd name="T30" fmla="*/ 170164 w 230982"/>
              <a:gd name="T31" fmla="*/ 128596 h 4381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0982" h="438151">
                <a:moveTo>
                  <a:pt x="214313" y="128588"/>
                </a:moveTo>
                <a:cubicBezTo>
                  <a:pt x="202407" y="120651"/>
                  <a:pt x="209550" y="103188"/>
                  <a:pt x="197644" y="95251"/>
                </a:cubicBezTo>
                <a:lnTo>
                  <a:pt x="135731" y="1"/>
                </a:lnTo>
                <a:lnTo>
                  <a:pt x="88106" y="0"/>
                </a:lnTo>
                <a:lnTo>
                  <a:pt x="50006" y="26195"/>
                </a:lnTo>
                <a:lnTo>
                  <a:pt x="7144" y="90489"/>
                </a:lnTo>
                <a:lnTo>
                  <a:pt x="0" y="145257"/>
                </a:lnTo>
                <a:cubicBezTo>
                  <a:pt x="794" y="164307"/>
                  <a:pt x="3969" y="176214"/>
                  <a:pt x="4763" y="195264"/>
                </a:cubicBezTo>
                <a:lnTo>
                  <a:pt x="21431" y="259557"/>
                </a:lnTo>
                <a:lnTo>
                  <a:pt x="78582" y="328614"/>
                </a:lnTo>
                <a:lnTo>
                  <a:pt x="119062" y="361952"/>
                </a:lnTo>
                <a:lnTo>
                  <a:pt x="159545" y="438151"/>
                </a:lnTo>
                <a:lnTo>
                  <a:pt x="202408" y="433389"/>
                </a:lnTo>
                <a:cubicBezTo>
                  <a:pt x="206376" y="395289"/>
                  <a:pt x="227014" y="371475"/>
                  <a:pt x="230982" y="333375"/>
                </a:cubicBezTo>
                <a:lnTo>
                  <a:pt x="226220" y="221457"/>
                </a:lnTo>
                <a:cubicBezTo>
                  <a:pt x="225426" y="202407"/>
                  <a:pt x="222251" y="183357"/>
                  <a:pt x="214313" y="128588"/>
                </a:cubicBezTo>
                <a:close/>
              </a:path>
            </a:pathLst>
          </a:custGeom>
          <a:solidFill>
            <a:srgbClr val="FFFF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160">
            <a:extLst>
              <a:ext uri="{FF2B5EF4-FFF2-40B4-BE49-F238E27FC236}">
                <a16:creationId xmlns:a16="http://schemas.microsoft.com/office/drawing/2014/main" id="{9D6BE551-B0FB-4F0A-9171-7B111E1A3C1F}"/>
              </a:ext>
            </a:extLst>
          </p:cNvPr>
          <p:cNvSpPr>
            <a:spLocks/>
          </p:cNvSpPr>
          <p:nvPr/>
        </p:nvSpPr>
        <p:spPr bwMode="auto">
          <a:xfrm rot="60000">
            <a:off x="7799388" y="6273800"/>
            <a:ext cx="228600" cy="457200"/>
          </a:xfrm>
          <a:custGeom>
            <a:avLst/>
            <a:gdLst>
              <a:gd name="T0" fmla="*/ 159616 w 228599"/>
              <a:gd name="T1" fmla="*/ 2382 h 457199"/>
              <a:gd name="T2" fmla="*/ 90491 w 228599"/>
              <a:gd name="T3" fmla="*/ 0 h 457199"/>
              <a:gd name="T4" fmla="*/ 61914 w 228599"/>
              <a:gd name="T5" fmla="*/ 23814 h 457199"/>
              <a:gd name="T6" fmla="*/ 16670 w 228599"/>
              <a:gd name="T7" fmla="*/ 97637 h 457199"/>
              <a:gd name="T8" fmla="*/ 0 w 228599"/>
              <a:gd name="T9" fmla="*/ 157172 h 457199"/>
              <a:gd name="T10" fmla="*/ 0 w 228599"/>
              <a:gd name="T11" fmla="*/ 235825 h 457199"/>
              <a:gd name="T12" fmla="*/ 7144 w 228599"/>
              <a:gd name="T13" fmla="*/ 257258 h 457199"/>
              <a:gd name="T14" fmla="*/ 23813 w 228599"/>
              <a:gd name="T15" fmla="*/ 295361 h 457199"/>
              <a:gd name="T16" fmla="*/ 64296 w 228599"/>
              <a:gd name="T17" fmla="*/ 352514 h 457199"/>
              <a:gd name="T18" fmla="*/ 100015 w 228599"/>
              <a:gd name="T19" fmla="*/ 376328 h 457199"/>
              <a:gd name="T20" fmla="*/ 152472 w 228599"/>
              <a:gd name="T21" fmla="*/ 414431 h 457199"/>
              <a:gd name="T22" fmla="*/ 185812 w 228599"/>
              <a:gd name="T23" fmla="*/ 452533 h 457199"/>
              <a:gd name="T24" fmla="*/ 228674 w 228599"/>
              <a:gd name="T25" fmla="*/ 457295 h 457199"/>
              <a:gd name="T26" fmla="*/ 209625 w 228599"/>
              <a:gd name="T27" fmla="*/ 409667 h 457199"/>
              <a:gd name="T28" fmla="*/ 181048 w 228599"/>
              <a:gd name="T29" fmla="*/ 369184 h 457199"/>
              <a:gd name="T30" fmla="*/ 152471 w 228599"/>
              <a:gd name="T31" fmla="*/ 335844 h 457199"/>
              <a:gd name="T32" fmla="*/ 116752 w 228599"/>
              <a:gd name="T33" fmla="*/ 297743 h 457199"/>
              <a:gd name="T34" fmla="*/ 92872 w 228599"/>
              <a:gd name="T35" fmla="*/ 257258 h 457199"/>
              <a:gd name="T36" fmla="*/ 80965 w 228599"/>
              <a:gd name="T37" fmla="*/ 197657 h 457199"/>
              <a:gd name="T38" fmla="*/ 76203 w 228599"/>
              <a:gd name="T39" fmla="*/ 150028 h 457199"/>
              <a:gd name="T40" fmla="*/ 80965 w 228599"/>
              <a:gd name="T41" fmla="*/ 111925 h 457199"/>
              <a:gd name="T42" fmla="*/ 92872 w 228599"/>
              <a:gd name="T43" fmla="*/ 80967 h 457199"/>
              <a:gd name="T44" fmla="*/ 111922 w 228599"/>
              <a:gd name="T45" fmla="*/ 47627 h 457199"/>
              <a:gd name="T46" fmla="*/ 159616 w 228599"/>
              <a:gd name="T47" fmla="*/ 2382 h 45719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8599" h="457199">
                <a:moveTo>
                  <a:pt x="159543" y="2382"/>
                </a:moveTo>
                <a:lnTo>
                  <a:pt x="90488" y="0"/>
                </a:lnTo>
                <a:lnTo>
                  <a:pt x="61912" y="23812"/>
                </a:lnTo>
                <a:lnTo>
                  <a:pt x="16669" y="97631"/>
                </a:lnTo>
                <a:lnTo>
                  <a:pt x="0" y="157162"/>
                </a:lnTo>
                <a:lnTo>
                  <a:pt x="0" y="235743"/>
                </a:lnTo>
                <a:lnTo>
                  <a:pt x="7144" y="257175"/>
                </a:lnTo>
                <a:lnTo>
                  <a:pt x="23812" y="295275"/>
                </a:lnTo>
                <a:lnTo>
                  <a:pt x="64294" y="352425"/>
                </a:lnTo>
                <a:lnTo>
                  <a:pt x="100012" y="376237"/>
                </a:lnTo>
                <a:lnTo>
                  <a:pt x="152400" y="414338"/>
                </a:lnTo>
                <a:lnTo>
                  <a:pt x="185738" y="452437"/>
                </a:lnTo>
                <a:lnTo>
                  <a:pt x="228599" y="457199"/>
                </a:lnTo>
                <a:cubicBezTo>
                  <a:pt x="228599" y="440530"/>
                  <a:pt x="209551" y="426243"/>
                  <a:pt x="209551" y="409574"/>
                </a:cubicBezTo>
                <a:lnTo>
                  <a:pt x="180975" y="369094"/>
                </a:lnTo>
                <a:lnTo>
                  <a:pt x="152399" y="335756"/>
                </a:lnTo>
                <a:lnTo>
                  <a:pt x="116681" y="297657"/>
                </a:lnTo>
                <a:lnTo>
                  <a:pt x="92869" y="257175"/>
                </a:lnTo>
                <a:lnTo>
                  <a:pt x="80962" y="197644"/>
                </a:lnTo>
                <a:cubicBezTo>
                  <a:pt x="80962" y="179388"/>
                  <a:pt x="76200" y="168274"/>
                  <a:pt x="76200" y="150018"/>
                </a:cubicBezTo>
                <a:cubicBezTo>
                  <a:pt x="76200" y="139699"/>
                  <a:pt x="80962" y="122237"/>
                  <a:pt x="80962" y="111918"/>
                </a:cubicBezTo>
                <a:cubicBezTo>
                  <a:pt x="85725" y="99218"/>
                  <a:pt x="88900" y="92074"/>
                  <a:pt x="92869" y="80962"/>
                </a:cubicBezTo>
                <a:lnTo>
                  <a:pt x="111918" y="47624"/>
                </a:lnTo>
                <a:cubicBezTo>
                  <a:pt x="121443" y="34924"/>
                  <a:pt x="166290" y="11510"/>
                  <a:pt x="159543" y="2382"/>
                </a:cubicBezTo>
                <a:close/>
              </a:path>
            </a:pathLst>
          </a:custGeom>
          <a:solidFill>
            <a:srgbClr val="6699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161">
            <a:extLst>
              <a:ext uri="{FF2B5EF4-FFF2-40B4-BE49-F238E27FC236}">
                <a16:creationId xmlns:a16="http://schemas.microsoft.com/office/drawing/2014/main" id="{95D6E059-400C-4991-AC22-870CB92975EE}"/>
              </a:ext>
            </a:extLst>
          </p:cNvPr>
          <p:cNvSpPr>
            <a:spLocks/>
          </p:cNvSpPr>
          <p:nvPr/>
        </p:nvSpPr>
        <p:spPr bwMode="auto">
          <a:xfrm rot="60000">
            <a:off x="7762876" y="6272213"/>
            <a:ext cx="219075" cy="450850"/>
          </a:xfrm>
          <a:custGeom>
            <a:avLst/>
            <a:gdLst>
              <a:gd name="T0" fmla="*/ 157235 w 219074"/>
              <a:gd name="T1" fmla="*/ 2673 h 450056"/>
              <a:gd name="T2" fmla="*/ 107160 w 219074"/>
              <a:gd name="T3" fmla="*/ 24117 h 450056"/>
              <a:gd name="T4" fmla="*/ 71441 w 219074"/>
              <a:gd name="T5" fmla="*/ 77717 h 450056"/>
              <a:gd name="T6" fmla="*/ 47627 w 219074"/>
              <a:gd name="T7" fmla="*/ 142035 h 450056"/>
              <a:gd name="T8" fmla="*/ 42865 w 219074"/>
              <a:gd name="T9" fmla="*/ 182234 h 450056"/>
              <a:gd name="T10" fmla="*/ 40482 w 219074"/>
              <a:gd name="T11" fmla="*/ 262634 h 450056"/>
              <a:gd name="T12" fmla="*/ 57152 w 219074"/>
              <a:gd name="T13" fmla="*/ 308190 h 450056"/>
              <a:gd name="T14" fmla="*/ 95253 w 219074"/>
              <a:gd name="T15" fmla="*/ 375188 h 450056"/>
              <a:gd name="T16" fmla="*/ 135804 w 219074"/>
              <a:gd name="T17" fmla="*/ 412709 h 450056"/>
              <a:gd name="T18" fmla="*/ 173905 w 219074"/>
              <a:gd name="T19" fmla="*/ 447551 h 450056"/>
              <a:gd name="T20" fmla="*/ 219149 w 219074"/>
              <a:gd name="T21" fmla="*/ 506506 h 450056"/>
              <a:gd name="T22" fmla="*/ 181049 w 219074"/>
              <a:gd name="T23" fmla="*/ 506507 h 450056"/>
              <a:gd name="T24" fmla="*/ 154854 w 219074"/>
              <a:gd name="T25" fmla="*/ 477027 h 450056"/>
              <a:gd name="T26" fmla="*/ 116751 w 219074"/>
              <a:gd name="T27" fmla="*/ 436828 h 450056"/>
              <a:gd name="T28" fmla="*/ 71441 w 219074"/>
              <a:gd name="T29" fmla="*/ 404668 h 450056"/>
              <a:gd name="T30" fmla="*/ 40482 w 219074"/>
              <a:gd name="T31" fmla="*/ 353748 h 450056"/>
              <a:gd name="T32" fmla="*/ 14289 w 219074"/>
              <a:gd name="T33" fmla="*/ 292114 h 450056"/>
              <a:gd name="T34" fmla="*/ 0 w 219074"/>
              <a:gd name="T35" fmla="*/ 190274 h 450056"/>
              <a:gd name="T36" fmla="*/ 23814 w 219074"/>
              <a:gd name="T37" fmla="*/ 107196 h 450056"/>
              <a:gd name="T38" fmla="*/ 57152 w 219074"/>
              <a:gd name="T39" fmla="*/ 40198 h 450056"/>
              <a:gd name="T40" fmla="*/ 92872 w 219074"/>
              <a:gd name="T41" fmla="*/ 0 h 450056"/>
              <a:gd name="T42" fmla="*/ 157235 w 219074"/>
              <a:gd name="T43" fmla="*/ 2673 h 4500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19074" h="450056">
                <a:moveTo>
                  <a:pt x="157162" y="2381"/>
                </a:moveTo>
                <a:lnTo>
                  <a:pt x="107156" y="21431"/>
                </a:lnTo>
                <a:lnTo>
                  <a:pt x="71438" y="69056"/>
                </a:lnTo>
                <a:lnTo>
                  <a:pt x="47625" y="126206"/>
                </a:lnTo>
                <a:lnTo>
                  <a:pt x="42863" y="161925"/>
                </a:lnTo>
                <a:lnTo>
                  <a:pt x="40481" y="233362"/>
                </a:lnTo>
                <a:lnTo>
                  <a:pt x="57150" y="273843"/>
                </a:lnTo>
                <a:lnTo>
                  <a:pt x="95250" y="333375"/>
                </a:lnTo>
                <a:lnTo>
                  <a:pt x="135732" y="366712"/>
                </a:lnTo>
                <a:lnTo>
                  <a:pt x="173832" y="397669"/>
                </a:lnTo>
                <a:cubicBezTo>
                  <a:pt x="176213" y="397669"/>
                  <a:pt x="216693" y="450055"/>
                  <a:pt x="219074" y="450055"/>
                </a:cubicBezTo>
                <a:lnTo>
                  <a:pt x="180975" y="450056"/>
                </a:lnTo>
                <a:lnTo>
                  <a:pt x="154781" y="423864"/>
                </a:lnTo>
                <a:lnTo>
                  <a:pt x="116680" y="388143"/>
                </a:lnTo>
                <a:lnTo>
                  <a:pt x="71438" y="359568"/>
                </a:lnTo>
                <a:lnTo>
                  <a:pt x="40481" y="314325"/>
                </a:lnTo>
                <a:lnTo>
                  <a:pt x="14288" y="259556"/>
                </a:lnTo>
                <a:lnTo>
                  <a:pt x="0" y="169068"/>
                </a:lnTo>
                <a:lnTo>
                  <a:pt x="23813" y="95250"/>
                </a:lnTo>
                <a:lnTo>
                  <a:pt x="57150" y="35718"/>
                </a:lnTo>
                <a:lnTo>
                  <a:pt x="92869" y="0"/>
                </a:lnTo>
                <a:lnTo>
                  <a:pt x="157162" y="2381"/>
                </a:lnTo>
                <a:close/>
              </a:path>
            </a:pathLst>
          </a:custGeom>
          <a:solidFill>
            <a:srgbClr val="0000CC"/>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1054">
            <a:extLst>
              <a:ext uri="{FF2B5EF4-FFF2-40B4-BE49-F238E27FC236}">
                <a16:creationId xmlns:a16="http://schemas.microsoft.com/office/drawing/2014/main" id="{957D00AB-9BDA-4E36-9DE6-10CB70A1DC88}"/>
              </a:ext>
            </a:extLst>
          </p:cNvPr>
          <p:cNvSpPr>
            <a:spLocks/>
          </p:cNvSpPr>
          <p:nvPr/>
        </p:nvSpPr>
        <p:spPr bwMode="auto">
          <a:xfrm rot="60000">
            <a:off x="6119814" y="5299075"/>
            <a:ext cx="331787" cy="452438"/>
          </a:xfrm>
          <a:custGeom>
            <a:avLst/>
            <a:gdLst>
              <a:gd name="T0" fmla="*/ 388565 w 330994"/>
              <a:gd name="T1" fmla="*/ 452467 h 452438"/>
              <a:gd name="T2" fmla="*/ 332658 w 330994"/>
              <a:gd name="T3" fmla="*/ 369118 h 452438"/>
              <a:gd name="T4" fmla="*/ 285133 w 330994"/>
              <a:gd name="T5" fmla="*/ 321490 h 452438"/>
              <a:gd name="T6" fmla="*/ 234818 w 330994"/>
              <a:gd name="T7" fmla="*/ 271480 h 452438"/>
              <a:gd name="T8" fmla="*/ 209658 w 330994"/>
              <a:gd name="T9" fmla="*/ 211946 h 452438"/>
              <a:gd name="T10" fmla="*/ 142568 w 330994"/>
              <a:gd name="T11" fmla="*/ 159554 h 452438"/>
              <a:gd name="T12" fmla="*/ 72679 w 330994"/>
              <a:gd name="T13" fmla="*/ 107164 h 452438"/>
              <a:gd name="T14" fmla="*/ 39135 w 330994"/>
              <a:gd name="T15" fmla="*/ 50010 h 452438"/>
              <a:gd name="T16" fmla="*/ 0 w 330994"/>
              <a:gd name="T17" fmla="*/ 0 h 4524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0994" h="452438">
                <a:moveTo>
                  <a:pt x="330994" y="452438"/>
                </a:moveTo>
                <a:lnTo>
                  <a:pt x="283369" y="369094"/>
                </a:lnTo>
                <a:lnTo>
                  <a:pt x="242887" y="321469"/>
                </a:lnTo>
                <a:lnTo>
                  <a:pt x="200025" y="271463"/>
                </a:lnTo>
                <a:lnTo>
                  <a:pt x="178594" y="211932"/>
                </a:lnTo>
                <a:lnTo>
                  <a:pt x="121444" y="159544"/>
                </a:lnTo>
                <a:lnTo>
                  <a:pt x="61912" y="107157"/>
                </a:lnTo>
                <a:lnTo>
                  <a:pt x="33337" y="50007"/>
                </a:lnTo>
                <a:lnTo>
                  <a:pt x="0" y="0"/>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164">
            <a:extLst>
              <a:ext uri="{FF2B5EF4-FFF2-40B4-BE49-F238E27FC236}">
                <a16:creationId xmlns:a16="http://schemas.microsoft.com/office/drawing/2014/main" id="{5D9E0FB9-5885-48C6-8055-670232D5F3C1}"/>
              </a:ext>
            </a:extLst>
          </p:cNvPr>
          <p:cNvSpPr>
            <a:spLocks/>
          </p:cNvSpPr>
          <p:nvPr/>
        </p:nvSpPr>
        <p:spPr bwMode="auto">
          <a:xfrm rot="60000">
            <a:off x="8032750" y="6800850"/>
            <a:ext cx="0" cy="0"/>
          </a:xfrm>
          <a:custGeom>
            <a:avLst/>
            <a:gdLst>
              <a:gd name="T0" fmla="*/ 0 60000 65536"/>
              <a:gd name="T1" fmla="*/ 0 60000 65536"/>
              <a:gd name="T2" fmla="*/ 0 60000 65536"/>
            </a:gdLst>
            <a:ahLst/>
            <a:cxnLst>
              <a:cxn ang="T0">
                <a:pos x="0" y="0"/>
              </a:cxn>
              <a:cxn ang="T1">
                <a:pos x="0" y="0"/>
              </a:cxn>
              <a:cxn ang="T2">
                <a:pos x="0" y="0"/>
              </a:cxn>
            </a:cxnLst>
            <a:rect l="0" t="0" r="r" b="b"/>
            <a:pathLst>
              <a:path>
                <a:moveTo>
                  <a:pt x="0" y="0"/>
                </a:moveTo>
                <a:lnTo>
                  <a:pt x="0" y="0"/>
                </a:lnTo>
                <a:close/>
              </a:path>
            </a:pathLst>
          </a:custGeom>
          <a:solidFill>
            <a:schemeClr val="accent1"/>
          </a:solidFill>
          <a:ln w="9525" cap="flat" cmpd="sng" algn="ctr">
            <a:solidFill>
              <a:schemeClr val="tx1"/>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168">
            <a:extLst>
              <a:ext uri="{FF2B5EF4-FFF2-40B4-BE49-F238E27FC236}">
                <a16:creationId xmlns:a16="http://schemas.microsoft.com/office/drawing/2014/main" id="{0EEC6643-C31C-44BF-BACC-C0B6AF944ADD}"/>
              </a:ext>
            </a:extLst>
          </p:cNvPr>
          <p:cNvSpPr>
            <a:spLocks/>
          </p:cNvSpPr>
          <p:nvPr/>
        </p:nvSpPr>
        <p:spPr bwMode="auto">
          <a:xfrm rot="60000">
            <a:off x="8015288" y="6007101"/>
            <a:ext cx="684212" cy="727075"/>
          </a:xfrm>
          <a:custGeom>
            <a:avLst/>
            <a:gdLst>
              <a:gd name="T0" fmla="*/ 355176 w 683419"/>
              <a:gd name="T1" fmla="*/ 71742 h 726281"/>
              <a:gd name="T2" fmla="*/ 460699 w 683419"/>
              <a:gd name="T3" fmla="*/ 69181 h 726281"/>
              <a:gd name="T4" fmla="*/ 581665 w 683419"/>
              <a:gd name="T5" fmla="*/ 64057 h 726281"/>
              <a:gd name="T6" fmla="*/ 689763 w 683419"/>
              <a:gd name="T7" fmla="*/ 0 h 726281"/>
              <a:gd name="T8" fmla="*/ 738661 w 683419"/>
              <a:gd name="T9" fmla="*/ 773807 h 726281"/>
              <a:gd name="T10" fmla="*/ 445258 w 683419"/>
              <a:gd name="T11" fmla="*/ 776370 h 726281"/>
              <a:gd name="T12" fmla="*/ 241930 w 683419"/>
              <a:gd name="T13" fmla="*/ 781495 h 726281"/>
              <a:gd name="T14" fmla="*/ 61771 w 683419"/>
              <a:gd name="T15" fmla="*/ 773807 h 726281"/>
              <a:gd name="T16" fmla="*/ 77212 w 683419"/>
              <a:gd name="T17" fmla="*/ 735372 h 726281"/>
              <a:gd name="T18" fmla="*/ 102950 w 683419"/>
              <a:gd name="T19" fmla="*/ 635442 h 726281"/>
              <a:gd name="T20" fmla="*/ 87505 w 683419"/>
              <a:gd name="T21" fmla="*/ 463771 h 726281"/>
              <a:gd name="T22" fmla="*/ 0 w 683419"/>
              <a:gd name="T23" fmla="*/ 299787 h 726281"/>
              <a:gd name="T24" fmla="*/ 46328 w 683419"/>
              <a:gd name="T25" fmla="*/ 299787 h 726281"/>
              <a:gd name="T26" fmla="*/ 90080 w 683419"/>
              <a:gd name="T27" fmla="*/ 274162 h 726281"/>
              <a:gd name="T28" fmla="*/ 162144 w 683419"/>
              <a:gd name="T29" fmla="*/ 194732 h 726281"/>
              <a:gd name="T30" fmla="*/ 193031 w 683419"/>
              <a:gd name="T31" fmla="*/ 163985 h 726281"/>
              <a:gd name="T32" fmla="*/ 231637 w 683419"/>
              <a:gd name="T33" fmla="*/ 146052 h 726281"/>
              <a:gd name="T34" fmla="*/ 355176 w 683419"/>
              <a:gd name="T35" fmla="*/ 71742 h 7262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83419" h="726281">
                <a:moveTo>
                  <a:pt x="328613" y="66675"/>
                </a:moveTo>
                <a:cubicBezTo>
                  <a:pt x="330994" y="65881"/>
                  <a:pt x="423863" y="65088"/>
                  <a:pt x="426244" y="64294"/>
                </a:cubicBezTo>
                <a:lnTo>
                  <a:pt x="538163" y="59531"/>
                </a:lnTo>
                <a:lnTo>
                  <a:pt x="638175" y="0"/>
                </a:lnTo>
                <a:lnTo>
                  <a:pt x="683419" y="719138"/>
                </a:lnTo>
                <a:lnTo>
                  <a:pt x="411957" y="721518"/>
                </a:lnTo>
                <a:lnTo>
                  <a:pt x="223837" y="726281"/>
                </a:lnTo>
                <a:lnTo>
                  <a:pt x="57151" y="719138"/>
                </a:lnTo>
                <a:lnTo>
                  <a:pt x="71438" y="683418"/>
                </a:lnTo>
                <a:lnTo>
                  <a:pt x="95250" y="590550"/>
                </a:lnTo>
                <a:lnTo>
                  <a:pt x="80963" y="431006"/>
                </a:lnTo>
                <a:lnTo>
                  <a:pt x="0" y="278606"/>
                </a:lnTo>
                <a:lnTo>
                  <a:pt x="42863" y="278606"/>
                </a:lnTo>
                <a:lnTo>
                  <a:pt x="83344" y="254794"/>
                </a:lnTo>
                <a:lnTo>
                  <a:pt x="150019" y="180975"/>
                </a:lnTo>
                <a:cubicBezTo>
                  <a:pt x="178594" y="177403"/>
                  <a:pt x="167878" y="159940"/>
                  <a:pt x="178594" y="152399"/>
                </a:cubicBezTo>
                <a:lnTo>
                  <a:pt x="214313" y="135731"/>
                </a:lnTo>
                <a:lnTo>
                  <a:pt x="328613" y="66675"/>
                </a:lnTo>
                <a:close/>
              </a:path>
            </a:pathLst>
          </a:custGeom>
          <a:solidFill>
            <a:srgbClr val="FFFF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1068">
            <a:extLst>
              <a:ext uri="{FF2B5EF4-FFF2-40B4-BE49-F238E27FC236}">
                <a16:creationId xmlns:a16="http://schemas.microsoft.com/office/drawing/2014/main" id="{251DDE91-82CE-4EF3-8287-8569C5131698}"/>
              </a:ext>
            </a:extLst>
          </p:cNvPr>
          <p:cNvSpPr>
            <a:spLocks/>
          </p:cNvSpPr>
          <p:nvPr/>
        </p:nvSpPr>
        <p:spPr bwMode="auto">
          <a:xfrm rot="60000">
            <a:off x="8350251" y="6075364"/>
            <a:ext cx="150813" cy="663575"/>
          </a:xfrm>
          <a:custGeom>
            <a:avLst/>
            <a:gdLst>
              <a:gd name="T0" fmla="*/ 0 w 150018"/>
              <a:gd name="T1" fmla="*/ 0 h 664369"/>
              <a:gd name="T2" fmla="*/ 64470 w 150018"/>
              <a:gd name="T3" fmla="*/ 68138 h 664369"/>
              <a:gd name="T4" fmla="*/ 105188 w 150018"/>
              <a:gd name="T5" fmla="*/ 123091 h 664369"/>
              <a:gd name="T6" fmla="*/ 101800 w 150018"/>
              <a:gd name="T7" fmla="*/ 202219 h 664369"/>
              <a:gd name="T8" fmla="*/ 91619 w 150018"/>
              <a:gd name="T9" fmla="*/ 254974 h 664369"/>
              <a:gd name="T10" fmla="*/ 91619 w 150018"/>
              <a:gd name="T11" fmla="*/ 279153 h 664369"/>
              <a:gd name="T12" fmla="*/ 91619 w 150018"/>
              <a:gd name="T13" fmla="*/ 305528 h 664369"/>
              <a:gd name="T14" fmla="*/ 128943 w 150018"/>
              <a:gd name="T15" fmla="*/ 347286 h 664369"/>
              <a:gd name="T16" fmla="*/ 139116 w 150018"/>
              <a:gd name="T17" fmla="*/ 364875 h 664369"/>
              <a:gd name="T18" fmla="*/ 145906 w 150018"/>
              <a:gd name="T19" fmla="*/ 371469 h 664369"/>
              <a:gd name="T20" fmla="*/ 173050 w 150018"/>
              <a:gd name="T21" fmla="*/ 417627 h 664369"/>
              <a:gd name="T22" fmla="*/ 190015 w 150018"/>
              <a:gd name="T23" fmla="*/ 494560 h 664369"/>
              <a:gd name="T24" fmla="*/ 210380 w 150018"/>
              <a:gd name="T25" fmla="*/ 575885 h 664369"/>
              <a:gd name="T26" fmla="*/ 213778 w 150018"/>
              <a:gd name="T27" fmla="*/ 613254 h 66436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0018" h="664369">
                <a:moveTo>
                  <a:pt x="0" y="0"/>
                </a:moveTo>
                <a:lnTo>
                  <a:pt x="45243" y="73819"/>
                </a:lnTo>
                <a:lnTo>
                  <a:pt x="73818" y="133350"/>
                </a:lnTo>
                <a:cubicBezTo>
                  <a:pt x="73024" y="161925"/>
                  <a:pt x="72231" y="190500"/>
                  <a:pt x="71437" y="219075"/>
                </a:cubicBezTo>
                <a:lnTo>
                  <a:pt x="64293" y="276225"/>
                </a:lnTo>
                <a:lnTo>
                  <a:pt x="64293" y="302419"/>
                </a:lnTo>
                <a:lnTo>
                  <a:pt x="64293" y="330994"/>
                </a:lnTo>
                <a:lnTo>
                  <a:pt x="90487" y="376237"/>
                </a:lnTo>
                <a:cubicBezTo>
                  <a:pt x="92868" y="382587"/>
                  <a:pt x="94825" y="389113"/>
                  <a:pt x="97631" y="395287"/>
                </a:cubicBezTo>
                <a:cubicBezTo>
                  <a:pt x="98815" y="397892"/>
                  <a:pt x="102393" y="402431"/>
                  <a:pt x="102393" y="402431"/>
                </a:cubicBezTo>
                <a:lnTo>
                  <a:pt x="121443" y="452437"/>
                </a:lnTo>
                <a:lnTo>
                  <a:pt x="133350" y="535781"/>
                </a:lnTo>
                <a:lnTo>
                  <a:pt x="147637" y="623887"/>
                </a:lnTo>
                <a:lnTo>
                  <a:pt x="150018" y="664369"/>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1066">
            <a:extLst>
              <a:ext uri="{FF2B5EF4-FFF2-40B4-BE49-F238E27FC236}">
                <a16:creationId xmlns:a16="http://schemas.microsoft.com/office/drawing/2014/main" id="{918AA3AE-7FDA-4F33-92D8-ABA0DFCB1C5F}"/>
              </a:ext>
            </a:extLst>
          </p:cNvPr>
          <p:cNvSpPr>
            <a:spLocks/>
          </p:cNvSpPr>
          <p:nvPr/>
        </p:nvSpPr>
        <p:spPr bwMode="auto">
          <a:xfrm rot="60000">
            <a:off x="8188325" y="6170613"/>
            <a:ext cx="58738" cy="323850"/>
          </a:xfrm>
          <a:custGeom>
            <a:avLst/>
            <a:gdLst>
              <a:gd name="T0" fmla="*/ 0 w 59532"/>
              <a:gd name="T1" fmla="*/ 0 h 323850"/>
              <a:gd name="T2" fmla="*/ 17435 w 59532"/>
              <a:gd name="T3" fmla="*/ 71443 h 323850"/>
              <a:gd name="T4" fmla="*/ 22278 w 59532"/>
              <a:gd name="T5" fmla="*/ 150029 h 323850"/>
              <a:gd name="T6" fmla="*/ 24212 w 59532"/>
              <a:gd name="T7" fmla="*/ 214327 h 323850"/>
              <a:gd name="T8" fmla="*/ 21308 w 59532"/>
              <a:gd name="T9" fmla="*/ 323871 h 3238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532" h="323850">
                <a:moveTo>
                  <a:pt x="0" y="0"/>
                </a:moveTo>
                <a:lnTo>
                  <a:pt x="42863" y="71438"/>
                </a:lnTo>
                <a:lnTo>
                  <a:pt x="54769" y="150019"/>
                </a:lnTo>
                <a:lnTo>
                  <a:pt x="59532" y="214313"/>
                </a:lnTo>
                <a:lnTo>
                  <a:pt x="52388" y="323850"/>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169">
            <a:extLst>
              <a:ext uri="{FF2B5EF4-FFF2-40B4-BE49-F238E27FC236}">
                <a16:creationId xmlns:a16="http://schemas.microsoft.com/office/drawing/2014/main" id="{28544D61-A10E-40D7-9824-7A96FBE06842}"/>
              </a:ext>
            </a:extLst>
          </p:cNvPr>
          <p:cNvSpPr>
            <a:spLocks/>
          </p:cNvSpPr>
          <p:nvPr/>
        </p:nvSpPr>
        <p:spPr bwMode="auto">
          <a:xfrm rot="60000">
            <a:off x="7223125" y="5434013"/>
            <a:ext cx="127000" cy="673100"/>
          </a:xfrm>
          <a:custGeom>
            <a:avLst/>
            <a:gdLst>
              <a:gd name="T0" fmla="*/ 82438 w 126311"/>
              <a:gd name="T1" fmla="*/ 4412 h 673893"/>
              <a:gd name="T2" fmla="*/ 130438 w 126311"/>
              <a:gd name="T3" fmla="*/ 48416 h 673893"/>
              <a:gd name="T4" fmla="*/ 175006 w 126311"/>
              <a:gd name="T5" fmla="*/ 110037 h 673893"/>
              <a:gd name="T6" fmla="*/ 181870 w 126311"/>
              <a:gd name="T7" fmla="*/ 151851 h 673893"/>
              <a:gd name="T8" fmla="*/ 161292 w 126311"/>
              <a:gd name="T9" fmla="*/ 211274 h 673893"/>
              <a:gd name="T10" fmla="*/ 109865 w 126311"/>
              <a:gd name="T11" fmla="*/ 244283 h 673893"/>
              <a:gd name="T12" fmla="*/ 58440 w 126311"/>
              <a:gd name="T13" fmla="*/ 290501 h 673893"/>
              <a:gd name="T14" fmla="*/ 27579 w 126311"/>
              <a:gd name="T15" fmla="*/ 316908 h 673893"/>
              <a:gd name="T16" fmla="*/ 31006 w 126311"/>
              <a:gd name="T17" fmla="*/ 378530 h 673893"/>
              <a:gd name="T18" fmla="*/ 61866 w 126311"/>
              <a:gd name="T19" fmla="*/ 501773 h 673893"/>
              <a:gd name="T20" fmla="*/ 68722 w 126311"/>
              <a:gd name="T21" fmla="*/ 576598 h 673893"/>
              <a:gd name="T22" fmla="*/ 48147 w 126311"/>
              <a:gd name="T23" fmla="*/ 622814 h 673893"/>
              <a:gd name="T24" fmla="*/ 48147 w 126311"/>
              <a:gd name="T25" fmla="*/ 622814 h 673893"/>
              <a:gd name="T26" fmla="*/ 20722 w 126311"/>
              <a:gd name="T27" fmla="*/ 616211 h 673893"/>
              <a:gd name="T28" fmla="*/ 37860 w 126311"/>
              <a:gd name="T29" fmla="*/ 576598 h 673893"/>
              <a:gd name="T30" fmla="*/ 37860 w 126311"/>
              <a:gd name="T31" fmla="*/ 506172 h 673893"/>
              <a:gd name="T32" fmla="*/ 3579 w 126311"/>
              <a:gd name="T33" fmla="*/ 387334 h 673893"/>
              <a:gd name="T34" fmla="*/ 172 w 126311"/>
              <a:gd name="T35" fmla="*/ 349914 h 673893"/>
              <a:gd name="T36" fmla="*/ 7009 w 126311"/>
              <a:gd name="T37" fmla="*/ 308107 h 673893"/>
              <a:gd name="T38" fmla="*/ 31006 w 126311"/>
              <a:gd name="T39" fmla="*/ 281697 h 673893"/>
              <a:gd name="T40" fmla="*/ 106437 w 126311"/>
              <a:gd name="T41" fmla="*/ 224477 h 673893"/>
              <a:gd name="T42" fmla="*/ 144154 w 126311"/>
              <a:gd name="T43" fmla="*/ 191463 h 673893"/>
              <a:gd name="T44" fmla="*/ 151007 w 126311"/>
              <a:gd name="T45" fmla="*/ 147449 h 673893"/>
              <a:gd name="T46" fmla="*/ 147579 w 126311"/>
              <a:gd name="T47" fmla="*/ 105636 h 673893"/>
              <a:gd name="T48" fmla="*/ 44721 w 126311"/>
              <a:gd name="T49" fmla="*/ 0 h 673893"/>
              <a:gd name="T50" fmla="*/ 82438 w 126311"/>
              <a:gd name="T51" fmla="*/ 4412 h 6738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6311" h="673893">
                <a:moveTo>
                  <a:pt x="57255" y="4762"/>
                </a:moveTo>
                <a:lnTo>
                  <a:pt x="90593" y="52387"/>
                </a:lnTo>
                <a:lnTo>
                  <a:pt x="121549" y="119062"/>
                </a:lnTo>
                <a:lnTo>
                  <a:pt x="126311" y="164306"/>
                </a:lnTo>
                <a:lnTo>
                  <a:pt x="112024" y="228600"/>
                </a:lnTo>
                <a:lnTo>
                  <a:pt x="76305" y="264318"/>
                </a:lnTo>
                <a:lnTo>
                  <a:pt x="40586" y="314325"/>
                </a:lnTo>
                <a:lnTo>
                  <a:pt x="19155" y="342900"/>
                </a:lnTo>
                <a:cubicBezTo>
                  <a:pt x="19949" y="365125"/>
                  <a:pt x="20742" y="387350"/>
                  <a:pt x="21536" y="409575"/>
                </a:cubicBezTo>
                <a:lnTo>
                  <a:pt x="42968" y="542925"/>
                </a:lnTo>
                <a:lnTo>
                  <a:pt x="47730" y="623887"/>
                </a:lnTo>
                <a:lnTo>
                  <a:pt x="33443" y="673893"/>
                </a:lnTo>
                <a:lnTo>
                  <a:pt x="14393" y="666750"/>
                </a:lnTo>
                <a:lnTo>
                  <a:pt x="26299" y="623887"/>
                </a:lnTo>
                <a:lnTo>
                  <a:pt x="26299" y="547687"/>
                </a:lnTo>
                <a:lnTo>
                  <a:pt x="2486" y="419100"/>
                </a:lnTo>
                <a:cubicBezTo>
                  <a:pt x="3280" y="405606"/>
                  <a:pt x="-689" y="392112"/>
                  <a:pt x="105" y="378618"/>
                </a:cubicBezTo>
                <a:lnTo>
                  <a:pt x="4868" y="333375"/>
                </a:lnTo>
                <a:lnTo>
                  <a:pt x="21536" y="304800"/>
                </a:lnTo>
                <a:lnTo>
                  <a:pt x="73924" y="242887"/>
                </a:lnTo>
                <a:lnTo>
                  <a:pt x="100118" y="207168"/>
                </a:lnTo>
                <a:lnTo>
                  <a:pt x="104880" y="159543"/>
                </a:lnTo>
                <a:lnTo>
                  <a:pt x="102499" y="114300"/>
                </a:lnTo>
                <a:lnTo>
                  <a:pt x="31061" y="0"/>
                </a:lnTo>
                <a:lnTo>
                  <a:pt x="57255" y="4762"/>
                </a:lnTo>
                <a:close/>
              </a:path>
            </a:pathLst>
          </a:custGeom>
          <a:solidFill>
            <a:srgbClr val="FF99FF"/>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170">
            <a:extLst>
              <a:ext uri="{FF2B5EF4-FFF2-40B4-BE49-F238E27FC236}">
                <a16:creationId xmlns:a16="http://schemas.microsoft.com/office/drawing/2014/main" id="{26F05FE5-41A3-4BC2-BE9B-9FD85F09E4D4}"/>
              </a:ext>
            </a:extLst>
          </p:cNvPr>
          <p:cNvSpPr>
            <a:spLocks/>
          </p:cNvSpPr>
          <p:nvPr/>
        </p:nvSpPr>
        <p:spPr bwMode="auto">
          <a:xfrm rot="60000">
            <a:off x="7018338" y="6030914"/>
            <a:ext cx="196850" cy="115887"/>
          </a:xfrm>
          <a:custGeom>
            <a:avLst/>
            <a:gdLst>
              <a:gd name="T0" fmla="*/ 0 w 197644"/>
              <a:gd name="T1" fmla="*/ 0 h 116681"/>
              <a:gd name="T2" fmla="*/ 32732 w 197644"/>
              <a:gd name="T3" fmla="*/ 28632 h 116681"/>
              <a:gd name="T4" fmla="*/ 52734 w 197644"/>
              <a:gd name="T5" fmla="*/ 36171 h 116681"/>
              <a:gd name="T6" fmla="*/ 78192 w 197644"/>
              <a:gd name="T7" fmla="*/ 45213 h 116681"/>
              <a:gd name="T8" fmla="*/ 112741 w 197644"/>
              <a:gd name="T9" fmla="*/ 57269 h 116681"/>
              <a:gd name="T10" fmla="*/ 150924 w 197644"/>
              <a:gd name="T11" fmla="*/ 73848 h 116681"/>
              <a:gd name="T12" fmla="*/ 112741 w 197644"/>
              <a:gd name="T13" fmla="*/ 30138 h 116681"/>
              <a:gd name="T14" fmla="*/ 0 w 197644"/>
              <a:gd name="T15" fmla="*/ 0 h 11668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7644" h="116681">
                <a:moveTo>
                  <a:pt x="0" y="0"/>
                </a:moveTo>
                <a:lnTo>
                  <a:pt x="42863" y="45243"/>
                </a:lnTo>
                <a:cubicBezTo>
                  <a:pt x="47625" y="50799"/>
                  <a:pt x="59134" y="52783"/>
                  <a:pt x="69056" y="57149"/>
                </a:cubicBezTo>
                <a:cubicBezTo>
                  <a:pt x="78978" y="61515"/>
                  <a:pt x="91281" y="66674"/>
                  <a:pt x="102394" y="71437"/>
                </a:cubicBezTo>
                <a:lnTo>
                  <a:pt x="147638" y="90487"/>
                </a:lnTo>
                <a:lnTo>
                  <a:pt x="197644" y="116681"/>
                </a:lnTo>
                <a:lnTo>
                  <a:pt x="147638" y="47625"/>
                </a:lnTo>
                <a:lnTo>
                  <a:pt x="0" y="0"/>
                </a:lnTo>
                <a:close/>
              </a:path>
            </a:pathLst>
          </a:custGeom>
          <a:solidFill>
            <a:srgbClr val="00CCFF"/>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171">
            <a:extLst>
              <a:ext uri="{FF2B5EF4-FFF2-40B4-BE49-F238E27FC236}">
                <a16:creationId xmlns:a16="http://schemas.microsoft.com/office/drawing/2014/main" id="{89C5FA80-E0DC-4362-8644-BD7E707563FB}"/>
              </a:ext>
            </a:extLst>
          </p:cNvPr>
          <p:cNvSpPr>
            <a:spLocks/>
          </p:cNvSpPr>
          <p:nvPr/>
        </p:nvSpPr>
        <p:spPr bwMode="auto">
          <a:xfrm rot="60000">
            <a:off x="6981826" y="6030913"/>
            <a:ext cx="271463" cy="171450"/>
          </a:xfrm>
          <a:custGeom>
            <a:avLst/>
            <a:gdLst>
              <a:gd name="T0" fmla="*/ 0 w 271463"/>
              <a:gd name="T1" fmla="*/ 0 h 171450"/>
              <a:gd name="T2" fmla="*/ 33339 w 271463"/>
              <a:gd name="T3" fmla="*/ 45246 h 171450"/>
              <a:gd name="T4" fmla="*/ 80966 w 271463"/>
              <a:gd name="T5" fmla="*/ 73823 h 171450"/>
              <a:gd name="T6" fmla="*/ 152406 w 271463"/>
              <a:gd name="T7" fmla="*/ 111925 h 171450"/>
              <a:gd name="T8" fmla="*/ 207177 w 271463"/>
              <a:gd name="T9" fmla="*/ 128595 h 171450"/>
              <a:gd name="T10" fmla="*/ 271473 w 271463"/>
              <a:gd name="T11" fmla="*/ 171461 h 171450"/>
              <a:gd name="T12" fmla="*/ 228608 w 271463"/>
              <a:gd name="T13" fmla="*/ 111925 h 171450"/>
              <a:gd name="T14" fmla="*/ 171456 w 271463"/>
              <a:gd name="T15" fmla="*/ 83348 h 171450"/>
              <a:gd name="T16" fmla="*/ 100017 w 271463"/>
              <a:gd name="T17" fmla="*/ 52390 h 171450"/>
              <a:gd name="T18" fmla="*/ 35720 w 271463"/>
              <a:gd name="T19" fmla="*/ 0 h 171450"/>
              <a:gd name="T20" fmla="*/ 0 w 271463"/>
              <a:gd name="T21" fmla="*/ 0 h 171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1463" h="171450">
                <a:moveTo>
                  <a:pt x="0" y="0"/>
                </a:moveTo>
                <a:lnTo>
                  <a:pt x="33338" y="45243"/>
                </a:lnTo>
                <a:lnTo>
                  <a:pt x="80963" y="73818"/>
                </a:lnTo>
                <a:lnTo>
                  <a:pt x="152400" y="111918"/>
                </a:lnTo>
                <a:lnTo>
                  <a:pt x="207169" y="128587"/>
                </a:lnTo>
                <a:lnTo>
                  <a:pt x="271463" y="171450"/>
                </a:lnTo>
                <a:lnTo>
                  <a:pt x="228600" y="111918"/>
                </a:lnTo>
                <a:lnTo>
                  <a:pt x="171450" y="83343"/>
                </a:lnTo>
                <a:lnTo>
                  <a:pt x="100013" y="52387"/>
                </a:lnTo>
                <a:cubicBezTo>
                  <a:pt x="85725" y="42068"/>
                  <a:pt x="50007" y="10319"/>
                  <a:pt x="35719" y="0"/>
                </a:cubicBezTo>
                <a:lnTo>
                  <a:pt x="0" y="0"/>
                </a:lnTo>
                <a:close/>
              </a:path>
            </a:pathLst>
          </a:custGeom>
          <a:solidFill>
            <a:srgbClr val="0000CC"/>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172">
            <a:extLst>
              <a:ext uri="{FF2B5EF4-FFF2-40B4-BE49-F238E27FC236}">
                <a16:creationId xmlns:a16="http://schemas.microsoft.com/office/drawing/2014/main" id="{AEA6EC94-34F2-471B-875C-0A5522F75E07}"/>
              </a:ext>
            </a:extLst>
          </p:cNvPr>
          <p:cNvSpPr>
            <a:spLocks/>
          </p:cNvSpPr>
          <p:nvPr/>
        </p:nvSpPr>
        <p:spPr bwMode="auto">
          <a:xfrm rot="60000">
            <a:off x="6773864" y="5975351"/>
            <a:ext cx="536575" cy="354013"/>
          </a:xfrm>
          <a:custGeom>
            <a:avLst/>
            <a:gdLst>
              <a:gd name="T0" fmla="*/ 333975 w 535781"/>
              <a:gd name="T1" fmla="*/ 303378 h 354806"/>
              <a:gd name="T2" fmla="*/ 591688 w 535781"/>
              <a:gd name="T3" fmla="*/ 305428 h 354806"/>
              <a:gd name="T4" fmla="*/ 528575 w 535781"/>
              <a:gd name="T5" fmla="*/ 186537 h 354806"/>
              <a:gd name="T6" fmla="*/ 475985 w 535781"/>
              <a:gd name="T7" fmla="*/ 157838 h 354806"/>
              <a:gd name="T8" fmla="*/ 389199 w 535781"/>
              <a:gd name="T9" fmla="*/ 133242 h 354806"/>
              <a:gd name="T10" fmla="*/ 278748 w 535781"/>
              <a:gd name="T11" fmla="*/ 90195 h 354806"/>
              <a:gd name="T12" fmla="*/ 220897 w 535781"/>
              <a:gd name="T13" fmla="*/ 36897 h 354806"/>
              <a:gd name="T14" fmla="*/ 115707 w 535781"/>
              <a:gd name="T15" fmla="*/ 20498 h 354806"/>
              <a:gd name="T16" fmla="*/ 68372 w 535781"/>
              <a:gd name="T17" fmla="*/ 8200 h 354806"/>
              <a:gd name="T18" fmla="*/ 0 w 535781"/>
              <a:gd name="T19" fmla="*/ 0 h 354806"/>
              <a:gd name="T20" fmla="*/ 10514 w 535781"/>
              <a:gd name="T21" fmla="*/ 47148 h 354806"/>
              <a:gd name="T22" fmla="*/ 10514 w 535781"/>
              <a:gd name="T23" fmla="*/ 65595 h 354806"/>
              <a:gd name="T24" fmla="*/ 15776 w 535781"/>
              <a:gd name="T25" fmla="*/ 86092 h 354806"/>
              <a:gd name="T26" fmla="*/ 44706 w 535781"/>
              <a:gd name="T27" fmla="*/ 98396 h 354806"/>
              <a:gd name="T28" fmla="*/ 105189 w 535781"/>
              <a:gd name="T29" fmla="*/ 116843 h 354806"/>
              <a:gd name="T30" fmla="*/ 210378 w 535781"/>
              <a:gd name="T31" fmla="*/ 135292 h 354806"/>
              <a:gd name="T32" fmla="*/ 268231 w 535781"/>
              <a:gd name="T33" fmla="*/ 157838 h 354806"/>
              <a:gd name="T34" fmla="*/ 310304 w 535781"/>
              <a:gd name="T35" fmla="*/ 196783 h 354806"/>
              <a:gd name="T36" fmla="*/ 333975 w 535781"/>
              <a:gd name="T37" fmla="*/ 303378 h 35480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35781" h="354806">
                <a:moveTo>
                  <a:pt x="302418" y="352425"/>
                </a:moveTo>
                <a:lnTo>
                  <a:pt x="535781" y="354806"/>
                </a:lnTo>
                <a:lnTo>
                  <a:pt x="478631" y="216694"/>
                </a:lnTo>
                <a:lnTo>
                  <a:pt x="431006" y="183356"/>
                </a:lnTo>
                <a:lnTo>
                  <a:pt x="352425" y="154781"/>
                </a:lnTo>
                <a:lnTo>
                  <a:pt x="252412" y="104775"/>
                </a:lnTo>
                <a:lnTo>
                  <a:pt x="200025" y="42862"/>
                </a:lnTo>
                <a:lnTo>
                  <a:pt x="104775" y="23812"/>
                </a:lnTo>
                <a:lnTo>
                  <a:pt x="61912" y="9525"/>
                </a:lnTo>
                <a:lnTo>
                  <a:pt x="0" y="0"/>
                </a:lnTo>
                <a:lnTo>
                  <a:pt x="9525" y="54769"/>
                </a:lnTo>
                <a:lnTo>
                  <a:pt x="9525" y="76200"/>
                </a:lnTo>
                <a:lnTo>
                  <a:pt x="14287" y="100012"/>
                </a:lnTo>
                <a:lnTo>
                  <a:pt x="40481" y="114300"/>
                </a:lnTo>
                <a:lnTo>
                  <a:pt x="95250" y="135731"/>
                </a:lnTo>
                <a:lnTo>
                  <a:pt x="190500" y="157162"/>
                </a:lnTo>
                <a:lnTo>
                  <a:pt x="242887" y="183356"/>
                </a:lnTo>
                <a:lnTo>
                  <a:pt x="280987" y="228600"/>
                </a:lnTo>
                <a:lnTo>
                  <a:pt x="302418" y="352425"/>
                </a:lnTo>
                <a:close/>
              </a:path>
            </a:pathLst>
          </a:custGeom>
          <a:solidFill>
            <a:srgbClr val="6699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1072">
            <a:extLst>
              <a:ext uri="{FF2B5EF4-FFF2-40B4-BE49-F238E27FC236}">
                <a16:creationId xmlns:a16="http://schemas.microsoft.com/office/drawing/2014/main" id="{F17B9A00-023A-4BE3-85E4-7BC41CE18D13}"/>
              </a:ext>
            </a:extLst>
          </p:cNvPr>
          <p:cNvSpPr>
            <a:spLocks/>
          </p:cNvSpPr>
          <p:nvPr/>
        </p:nvSpPr>
        <p:spPr bwMode="auto">
          <a:xfrm rot="60000">
            <a:off x="6845301" y="6332538"/>
            <a:ext cx="466725" cy="11112"/>
          </a:xfrm>
          <a:custGeom>
            <a:avLst/>
            <a:gdLst>
              <a:gd name="T0" fmla="*/ 466676 w 466726"/>
              <a:gd name="T1" fmla="*/ 0 h 11908"/>
              <a:gd name="T2" fmla="*/ 0 w 466726"/>
              <a:gd name="T3" fmla="*/ 116 h 11908"/>
              <a:gd name="T4" fmla="*/ 0 60000 65536"/>
              <a:gd name="T5" fmla="*/ 0 60000 65536"/>
            </a:gdLst>
            <a:ahLst/>
            <a:cxnLst>
              <a:cxn ang="T4">
                <a:pos x="T0" y="T1"/>
              </a:cxn>
              <a:cxn ang="T5">
                <a:pos x="T2" y="T3"/>
              </a:cxn>
            </a:cxnLst>
            <a:rect l="0" t="0" r="r" b="b"/>
            <a:pathLst>
              <a:path w="466726" h="11908">
                <a:moveTo>
                  <a:pt x="466726" y="0"/>
                </a:moveTo>
                <a:lnTo>
                  <a:pt x="0" y="11908"/>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176">
            <a:extLst>
              <a:ext uri="{FF2B5EF4-FFF2-40B4-BE49-F238E27FC236}">
                <a16:creationId xmlns:a16="http://schemas.microsoft.com/office/drawing/2014/main" id="{3D5BE596-2094-44E0-8A75-747F209EBBCF}"/>
              </a:ext>
            </a:extLst>
          </p:cNvPr>
          <p:cNvSpPr>
            <a:spLocks/>
          </p:cNvSpPr>
          <p:nvPr/>
        </p:nvSpPr>
        <p:spPr bwMode="auto">
          <a:xfrm rot="60000">
            <a:off x="7356475" y="6142038"/>
            <a:ext cx="242888" cy="106362"/>
          </a:xfrm>
          <a:custGeom>
            <a:avLst/>
            <a:gdLst>
              <a:gd name="T0" fmla="*/ 242963 w 242887"/>
              <a:gd name="T1" fmla="*/ 49166 h 107157"/>
              <a:gd name="T2" fmla="*/ 185811 w 242887"/>
              <a:gd name="T3" fmla="*/ 63620 h 107157"/>
              <a:gd name="T4" fmla="*/ 121516 w 242887"/>
              <a:gd name="T5" fmla="*/ 65067 h 107157"/>
              <a:gd name="T6" fmla="*/ 52389 w 242887"/>
              <a:gd name="T7" fmla="*/ 52056 h 107157"/>
              <a:gd name="T8" fmla="*/ 28576 w 242887"/>
              <a:gd name="T9" fmla="*/ 33259 h 107157"/>
              <a:gd name="T10" fmla="*/ 0 w 242887"/>
              <a:gd name="T11" fmla="*/ 0 h 107157"/>
              <a:gd name="T12" fmla="*/ 97635 w 242887"/>
              <a:gd name="T13" fmla="*/ 13016 h 107157"/>
              <a:gd name="T14" fmla="*/ 242963 w 242887"/>
              <a:gd name="T15" fmla="*/ 49166 h 10715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2887" h="107157">
                <a:moveTo>
                  <a:pt x="242887" y="80963"/>
                </a:moveTo>
                <a:cubicBezTo>
                  <a:pt x="219868" y="85726"/>
                  <a:pt x="208756" y="100013"/>
                  <a:pt x="185737" y="104776"/>
                </a:cubicBezTo>
                <a:lnTo>
                  <a:pt x="121444" y="107157"/>
                </a:lnTo>
                <a:lnTo>
                  <a:pt x="52387" y="85726"/>
                </a:lnTo>
                <a:lnTo>
                  <a:pt x="28575" y="54770"/>
                </a:lnTo>
                <a:lnTo>
                  <a:pt x="0" y="0"/>
                </a:lnTo>
                <a:lnTo>
                  <a:pt x="97631" y="21432"/>
                </a:lnTo>
                <a:lnTo>
                  <a:pt x="242887" y="80963"/>
                </a:lnTo>
                <a:close/>
              </a:path>
            </a:pathLst>
          </a:custGeom>
          <a:solidFill>
            <a:srgbClr val="FFFF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179">
            <a:extLst>
              <a:ext uri="{FF2B5EF4-FFF2-40B4-BE49-F238E27FC236}">
                <a16:creationId xmlns:a16="http://schemas.microsoft.com/office/drawing/2014/main" id="{28EF6793-12DE-4BC2-A8A7-6CDA0E76DC76}"/>
              </a:ext>
            </a:extLst>
          </p:cNvPr>
          <p:cNvSpPr>
            <a:spLocks/>
          </p:cNvSpPr>
          <p:nvPr/>
        </p:nvSpPr>
        <p:spPr bwMode="auto">
          <a:xfrm rot="60000">
            <a:off x="7305676" y="6134100"/>
            <a:ext cx="365125" cy="179388"/>
          </a:xfrm>
          <a:custGeom>
            <a:avLst/>
            <a:gdLst>
              <a:gd name="T0" fmla="*/ 16531 w 364332"/>
              <a:gd name="T1" fmla="*/ 64084 h 178595"/>
              <a:gd name="T2" fmla="*/ 60608 w 364332"/>
              <a:gd name="T3" fmla="*/ 144199 h 178595"/>
              <a:gd name="T4" fmla="*/ 123964 w 364332"/>
              <a:gd name="T5" fmla="*/ 205085 h 178595"/>
              <a:gd name="T6" fmla="*/ 206609 w 364332"/>
              <a:gd name="T7" fmla="*/ 240332 h 178595"/>
              <a:gd name="T8" fmla="*/ 286499 w 364332"/>
              <a:gd name="T9" fmla="*/ 237129 h 178595"/>
              <a:gd name="T10" fmla="*/ 377407 w 364332"/>
              <a:gd name="T11" fmla="*/ 198668 h 178595"/>
              <a:gd name="T12" fmla="*/ 421480 w 364332"/>
              <a:gd name="T13" fmla="*/ 144200 h 178595"/>
              <a:gd name="T14" fmla="*/ 327818 w 364332"/>
              <a:gd name="T15" fmla="*/ 115359 h 178595"/>
              <a:gd name="T16" fmla="*/ 236922 w 364332"/>
              <a:gd name="T17" fmla="*/ 147404 h 178595"/>
              <a:gd name="T18" fmla="*/ 187327 w 364332"/>
              <a:gd name="T19" fmla="*/ 147404 h 178595"/>
              <a:gd name="T20" fmla="*/ 99171 w 364332"/>
              <a:gd name="T21" fmla="*/ 96135 h 178595"/>
              <a:gd name="T22" fmla="*/ 71627 w 364332"/>
              <a:gd name="T23" fmla="*/ 25635 h 178595"/>
              <a:gd name="T24" fmla="*/ 0 w 364332"/>
              <a:gd name="T25" fmla="*/ 0 h 1785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332" h="178595">
                <a:moveTo>
                  <a:pt x="14289" y="47626"/>
                </a:moveTo>
                <a:lnTo>
                  <a:pt x="52389" y="107156"/>
                </a:lnTo>
                <a:lnTo>
                  <a:pt x="107157" y="152401"/>
                </a:lnTo>
                <a:cubicBezTo>
                  <a:pt x="130969" y="157163"/>
                  <a:pt x="154782" y="173833"/>
                  <a:pt x="178594" y="178595"/>
                </a:cubicBezTo>
                <a:lnTo>
                  <a:pt x="247651" y="176213"/>
                </a:lnTo>
                <a:lnTo>
                  <a:pt x="326232" y="147638"/>
                </a:lnTo>
                <a:lnTo>
                  <a:pt x="364332" y="107157"/>
                </a:lnTo>
                <a:lnTo>
                  <a:pt x="283369" y="85726"/>
                </a:lnTo>
                <a:lnTo>
                  <a:pt x="204788" y="109538"/>
                </a:lnTo>
                <a:lnTo>
                  <a:pt x="161926" y="109538"/>
                </a:lnTo>
                <a:lnTo>
                  <a:pt x="85725" y="71438"/>
                </a:lnTo>
                <a:lnTo>
                  <a:pt x="61913" y="19051"/>
                </a:lnTo>
                <a:lnTo>
                  <a:pt x="0" y="0"/>
                </a:lnTo>
              </a:path>
            </a:pathLst>
          </a:custGeom>
          <a:solidFill>
            <a:srgbClr val="6699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180">
            <a:extLst>
              <a:ext uri="{FF2B5EF4-FFF2-40B4-BE49-F238E27FC236}">
                <a16:creationId xmlns:a16="http://schemas.microsoft.com/office/drawing/2014/main" id="{C205C78A-739D-4072-80C0-D1E87F401CB7}"/>
              </a:ext>
            </a:extLst>
          </p:cNvPr>
          <p:cNvSpPr>
            <a:spLocks/>
          </p:cNvSpPr>
          <p:nvPr/>
        </p:nvSpPr>
        <p:spPr bwMode="auto">
          <a:xfrm rot="60000">
            <a:off x="7270750" y="6127750"/>
            <a:ext cx="438150" cy="228600"/>
          </a:xfrm>
          <a:custGeom>
            <a:avLst/>
            <a:gdLst>
              <a:gd name="T0" fmla="*/ 388158 w 438150"/>
              <a:gd name="T1" fmla="*/ 116688 h 228600"/>
              <a:gd name="T2" fmla="*/ 438166 w 438150"/>
              <a:gd name="T3" fmla="*/ 123833 h 228600"/>
              <a:gd name="T4" fmla="*/ 390539 w 438150"/>
              <a:gd name="T5" fmla="*/ 178605 h 228600"/>
              <a:gd name="T6" fmla="*/ 323862 w 438150"/>
              <a:gd name="T7" fmla="*/ 214326 h 228600"/>
              <a:gd name="T8" fmla="*/ 226227 w 438150"/>
              <a:gd name="T9" fmla="*/ 228614 h 228600"/>
              <a:gd name="T10" fmla="*/ 119066 w 438150"/>
              <a:gd name="T11" fmla="*/ 202418 h 228600"/>
              <a:gd name="T12" fmla="*/ 66677 w 438150"/>
              <a:gd name="T13" fmla="*/ 150028 h 228600"/>
              <a:gd name="T14" fmla="*/ 30957 w 438150"/>
              <a:gd name="T15" fmla="*/ 90494 h 228600"/>
              <a:gd name="T16" fmla="*/ 0 w 438150"/>
              <a:gd name="T17" fmla="*/ 0 h 228600"/>
              <a:gd name="T18" fmla="*/ 40482 w 438150"/>
              <a:gd name="T19" fmla="*/ 9526 h 228600"/>
              <a:gd name="T20" fmla="*/ 59533 w 438150"/>
              <a:gd name="T21" fmla="*/ 59535 h 228600"/>
              <a:gd name="T22" fmla="*/ 95253 w 438150"/>
              <a:gd name="T23" fmla="*/ 114307 h 228600"/>
              <a:gd name="T24" fmla="*/ 150024 w 438150"/>
              <a:gd name="T25" fmla="*/ 152409 h 228600"/>
              <a:gd name="T26" fmla="*/ 223845 w 438150"/>
              <a:gd name="T27" fmla="*/ 183367 h 228600"/>
              <a:gd name="T28" fmla="*/ 302430 w 438150"/>
              <a:gd name="T29" fmla="*/ 166698 h 228600"/>
              <a:gd name="T30" fmla="*/ 388158 w 438150"/>
              <a:gd name="T31" fmla="*/ 116688 h 2286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38150" h="228600">
                <a:moveTo>
                  <a:pt x="388144" y="116681"/>
                </a:moveTo>
                <a:lnTo>
                  <a:pt x="438150" y="123825"/>
                </a:lnTo>
                <a:lnTo>
                  <a:pt x="390525" y="178594"/>
                </a:lnTo>
                <a:lnTo>
                  <a:pt x="323850" y="214313"/>
                </a:lnTo>
                <a:lnTo>
                  <a:pt x="226219" y="228600"/>
                </a:lnTo>
                <a:lnTo>
                  <a:pt x="119062" y="202406"/>
                </a:lnTo>
                <a:lnTo>
                  <a:pt x="66675" y="150019"/>
                </a:lnTo>
                <a:lnTo>
                  <a:pt x="30956" y="90488"/>
                </a:lnTo>
                <a:lnTo>
                  <a:pt x="0" y="0"/>
                </a:lnTo>
                <a:lnTo>
                  <a:pt x="40481" y="9525"/>
                </a:lnTo>
                <a:lnTo>
                  <a:pt x="59531" y="59531"/>
                </a:lnTo>
                <a:lnTo>
                  <a:pt x="95250" y="114300"/>
                </a:lnTo>
                <a:lnTo>
                  <a:pt x="150019" y="152400"/>
                </a:lnTo>
                <a:lnTo>
                  <a:pt x="223837" y="183356"/>
                </a:lnTo>
                <a:lnTo>
                  <a:pt x="302419" y="166688"/>
                </a:lnTo>
                <a:lnTo>
                  <a:pt x="388144" y="116681"/>
                </a:lnTo>
                <a:close/>
              </a:path>
            </a:pathLst>
          </a:custGeom>
          <a:solidFill>
            <a:srgbClr val="0000CC"/>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181">
            <a:extLst>
              <a:ext uri="{FF2B5EF4-FFF2-40B4-BE49-F238E27FC236}">
                <a16:creationId xmlns:a16="http://schemas.microsoft.com/office/drawing/2014/main" id="{663AB099-2360-4BDC-8BC2-DDACA9ABD9C7}"/>
              </a:ext>
            </a:extLst>
          </p:cNvPr>
          <p:cNvSpPr>
            <a:spLocks/>
          </p:cNvSpPr>
          <p:nvPr/>
        </p:nvSpPr>
        <p:spPr bwMode="auto">
          <a:xfrm rot="60000">
            <a:off x="7177089" y="6100763"/>
            <a:ext cx="776287" cy="620712"/>
          </a:xfrm>
          <a:custGeom>
            <a:avLst/>
            <a:gdLst>
              <a:gd name="T0" fmla="*/ 0 w 776288"/>
              <a:gd name="T1" fmla="*/ 0 h 621507"/>
              <a:gd name="T2" fmla="*/ 97636 w 776288"/>
              <a:gd name="T3" fmla="*/ 28415 h 621507"/>
              <a:gd name="T4" fmla="*/ 109542 w 776288"/>
              <a:gd name="T5" fmla="*/ 74313 h 621507"/>
              <a:gd name="T6" fmla="*/ 138118 w 776288"/>
              <a:gd name="T7" fmla="*/ 128955 h 621507"/>
              <a:gd name="T8" fmla="*/ 188126 w 776288"/>
              <a:gd name="T9" fmla="*/ 170485 h 621507"/>
              <a:gd name="T10" fmla="*/ 235753 w 776288"/>
              <a:gd name="T11" fmla="*/ 205454 h 621507"/>
              <a:gd name="T12" fmla="*/ 319100 w 776288"/>
              <a:gd name="T13" fmla="*/ 225127 h 621507"/>
              <a:gd name="T14" fmla="*/ 390472 w 776288"/>
              <a:gd name="T15" fmla="*/ 220754 h 621507"/>
              <a:gd name="T16" fmla="*/ 430956 w 776288"/>
              <a:gd name="T17" fmla="*/ 205455 h 621507"/>
              <a:gd name="T18" fmla="*/ 480963 w 776288"/>
              <a:gd name="T19" fmla="*/ 172670 h 621507"/>
              <a:gd name="T20" fmla="*/ 530971 w 776288"/>
              <a:gd name="T21" fmla="*/ 137698 h 621507"/>
              <a:gd name="T22" fmla="*/ 676232 w 776288"/>
              <a:gd name="T23" fmla="*/ 155184 h 621507"/>
              <a:gd name="T24" fmla="*/ 635750 w 776288"/>
              <a:gd name="T25" fmla="*/ 201080 h 621507"/>
              <a:gd name="T26" fmla="*/ 602412 w 776288"/>
              <a:gd name="T27" fmla="*/ 264466 h 621507"/>
              <a:gd name="T28" fmla="*/ 590504 w 776288"/>
              <a:gd name="T29" fmla="*/ 316923 h 621507"/>
              <a:gd name="T30" fmla="*/ 600030 w 776288"/>
              <a:gd name="T31" fmla="*/ 380310 h 621507"/>
              <a:gd name="T32" fmla="*/ 633369 w 776288"/>
              <a:gd name="T33" fmla="*/ 443692 h 621507"/>
              <a:gd name="T34" fmla="*/ 671470 w 776288"/>
              <a:gd name="T35" fmla="*/ 487408 h 621507"/>
              <a:gd name="T36" fmla="*/ 733384 w 776288"/>
              <a:gd name="T37" fmla="*/ 524565 h 621507"/>
              <a:gd name="T38" fmla="*/ 776249 w 776288"/>
              <a:gd name="T39" fmla="*/ 570465 h 621507"/>
              <a:gd name="T40" fmla="*/ 680996 w 776288"/>
              <a:gd name="T41" fmla="*/ 568280 h 621507"/>
              <a:gd name="T42" fmla="*/ 480963 w 776288"/>
              <a:gd name="T43" fmla="*/ 570466 h 621507"/>
              <a:gd name="T44" fmla="*/ 350057 w 776288"/>
              <a:gd name="T45" fmla="*/ 563908 h 621507"/>
              <a:gd name="T46" fmla="*/ 309574 w 776288"/>
              <a:gd name="T47" fmla="*/ 448064 h 621507"/>
              <a:gd name="T48" fmla="*/ 245278 w 776288"/>
              <a:gd name="T49" fmla="*/ 369379 h 621507"/>
              <a:gd name="T50" fmla="*/ 166694 w 776288"/>
              <a:gd name="T51" fmla="*/ 295069 h 621507"/>
              <a:gd name="T52" fmla="*/ 119067 w 776288"/>
              <a:gd name="T53" fmla="*/ 196712 h 621507"/>
              <a:gd name="T54" fmla="*/ 69059 w 776288"/>
              <a:gd name="T55" fmla="*/ 91799 h 621507"/>
              <a:gd name="T56" fmla="*/ 0 w 776288"/>
              <a:gd name="T57" fmla="*/ 0 h 62150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76288" h="621507">
                <a:moveTo>
                  <a:pt x="0" y="0"/>
                </a:moveTo>
                <a:lnTo>
                  <a:pt x="97632" y="30956"/>
                </a:lnTo>
                <a:lnTo>
                  <a:pt x="109538" y="80963"/>
                </a:lnTo>
                <a:lnTo>
                  <a:pt x="138113" y="140494"/>
                </a:lnTo>
                <a:lnTo>
                  <a:pt x="188119" y="185737"/>
                </a:lnTo>
                <a:lnTo>
                  <a:pt x="235744" y="223837"/>
                </a:lnTo>
                <a:lnTo>
                  <a:pt x="319088" y="245270"/>
                </a:lnTo>
                <a:cubicBezTo>
                  <a:pt x="342900" y="241301"/>
                  <a:pt x="371872" y="244078"/>
                  <a:pt x="390525" y="240506"/>
                </a:cubicBezTo>
                <a:cubicBezTo>
                  <a:pt x="409178" y="236934"/>
                  <a:pt x="417513" y="229394"/>
                  <a:pt x="431007" y="223838"/>
                </a:cubicBezTo>
                <a:lnTo>
                  <a:pt x="481013" y="188119"/>
                </a:lnTo>
                <a:lnTo>
                  <a:pt x="531019" y="150019"/>
                </a:lnTo>
                <a:lnTo>
                  <a:pt x="676275" y="169069"/>
                </a:lnTo>
                <a:lnTo>
                  <a:pt x="635794" y="219075"/>
                </a:lnTo>
                <a:lnTo>
                  <a:pt x="602457" y="288131"/>
                </a:lnTo>
                <a:lnTo>
                  <a:pt x="590550" y="345281"/>
                </a:lnTo>
                <a:lnTo>
                  <a:pt x="600075" y="414338"/>
                </a:lnTo>
                <a:lnTo>
                  <a:pt x="633413" y="483394"/>
                </a:lnTo>
                <a:lnTo>
                  <a:pt x="671513" y="531019"/>
                </a:lnTo>
                <a:lnTo>
                  <a:pt x="733425" y="571500"/>
                </a:lnTo>
                <a:lnTo>
                  <a:pt x="776288" y="621506"/>
                </a:lnTo>
                <a:lnTo>
                  <a:pt x="681038" y="619126"/>
                </a:lnTo>
                <a:lnTo>
                  <a:pt x="481013" y="621507"/>
                </a:lnTo>
                <a:lnTo>
                  <a:pt x="350044" y="614362"/>
                </a:lnTo>
                <a:lnTo>
                  <a:pt x="309563" y="488156"/>
                </a:lnTo>
                <a:lnTo>
                  <a:pt x="245269" y="402431"/>
                </a:lnTo>
                <a:lnTo>
                  <a:pt x="166688" y="321469"/>
                </a:lnTo>
                <a:lnTo>
                  <a:pt x="119063" y="214313"/>
                </a:lnTo>
                <a:lnTo>
                  <a:pt x="69057" y="100013"/>
                </a:lnTo>
                <a:lnTo>
                  <a:pt x="0" y="0"/>
                </a:lnTo>
                <a:close/>
              </a:path>
            </a:pathLst>
          </a:custGeom>
          <a:solidFill>
            <a:srgbClr val="00CCFF"/>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1071">
            <a:extLst>
              <a:ext uri="{FF2B5EF4-FFF2-40B4-BE49-F238E27FC236}">
                <a16:creationId xmlns:a16="http://schemas.microsoft.com/office/drawing/2014/main" id="{28C64B5A-AE84-47F8-BD5A-DDD084D79CA2}"/>
              </a:ext>
            </a:extLst>
          </p:cNvPr>
          <p:cNvSpPr>
            <a:spLocks/>
          </p:cNvSpPr>
          <p:nvPr/>
        </p:nvSpPr>
        <p:spPr bwMode="auto">
          <a:xfrm rot="60000">
            <a:off x="7150101" y="6081714"/>
            <a:ext cx="379413" cy="638175"/>
          </a:xfrm>
          <a:custGeom>
            <a:avLst/>
            <a:gdLst>
              <a:gd name="T0" fmla="*/ 435763 w 378618"/>
              <a:gd name="T1" fmla="*/ 638215 h 638175"/>
              <a:gd name="T2" fmla="*/ 375468 w 378618"/>
              <a:gd name="T3" fmla="*/ 483423 h 638175"/>
              <a:gd name="T4" fmla="*/ 309692 w 378618"/>
              <a:gd name="T5" fmla="*/ 416744 h 638175"/>
              <a:gd name="T6" fmla="*/ 232952 w 378618"/>
              <a:gd name="T7" fmla="*/ 357209 h 638175"/>
              <a:gd name="T8" fmla="*/ 191843 w 378618"/>
              <a:gd name="T9" fmla="*/ 266717 h 638175"/>
              <a:gd name="T10" fmla="*/ 95923 w 378618"/>
              <a:gd name="T11" fmla="*/ 95256 h 638175"/>
              <a:gd name="T12" fmla="*/ 0 w 378618"/>
              <a:gd name="T13" fmla="*/ 0 h 6381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8618" h="638175">
                <a:moveTo>
                  <a:pt x="378618" y="638175"/>
                </a:moveTo>
                <a:lnTo>
                  <a:pt x="326231" y="483393"/>
                </a:lnTo>
                <a:lnTo>
                  <a:pt x="269081" y="416718"/>
                </a:lnTo>
                <a:cubicBezTo>
                  <a:pt x="251618" y="391318"/>
                  <a:pt x="219868" y="382587"/>
                  <a:pt x="202405" y="357187"/>
                </a:cubicBezTo>
                <a:lnTo>
                  <a:pt x="166687" y="266700"/>
                </a:lnTo>
                <a:lnTo>
                  <a:pt x="83343" y="95250"/>
                </a:lnTo>
                <a:lnTo>
                  <a:pt x="0" y="0"/>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1070">
            <a:extLst>
              <a:ext uri="{FF2B5EF4-FFF2-40B4-BE49-F238E27FC236}">
                <a16:creationId xmlns:a16="http://schemas.microsoft.com/office/drawing/2014/main" id="{32247AD7-B4B7-426C-81C2-5A75C0E71C41}"/>
              </a:ext>
            </a:extLst>
          </p:cNvPr>
          <p:cNvSpPr>
            <a:spLocks/>
          </p:cNvSpPr>
          <p:nvPr/>
        </p:nvSpPr>
        <p:spPr bwMode="auto">
          <a:xfrm rot="60000">
            <a:off x="7994651" y="6280150"/>
            <a:ext cx="106363" cy="450850"/>
          </a:xfrm>
          <a:custGeom>
            <a:avLst/>
            <a:gdLst>
              <a:gd name="T0" fmla="*/ 0 w 107156"/>
              <a:gd name="T1" fmla="*/ 0 h 450057"/>
              <a:gd name="T2" fmla="*/ 44880 w 107156"/>
              <a:gd name="T3" fmla="*/ 109863 h 450057"/>
              <a:gd name="T4" fmla="*/ 60804 w 107156"/>
              <a:gd name="T5" fmla="*/ 179530 h 450057"/>
              <a:gd name="T6" fmla="*/ 62250 w 107156"/>
              <a:gd name="T7" fmla="*/ 265275 h 450057"/>
              <a:gd name="T8" fmla="*/ 65148 w 107156"/>
              <a:gd name="T9" fmla="*/ 380493 h 450057"/>
              <a:gd name="T10" fmla="*/ 46328 w 107156"/>
              <a:gd name="T11" fmla="*/ 506429 h 4500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7156" h="450057">
                <a:moveTo>
                  <a:pt x="0" y="0"/>
                </a:moveTo>
                <a:lnTo>
                  <a:pt x="73818" y="97631"/>
                </a:lnTo>
                <a:cubicBezTo>
                  <a:pt x="78581" y="119062"/>
                  <a:pt x="95249" y="138113"/>
                  <a:pt x="100012" y="159544"/>
                </a:cubicBezTo>
                <a:cubicBezTo>
                  <a:pt x="100806" y="184944"/>
                  <a:pt x="101599" y="210344"/>
                  <a:pt x="102393" y="235744"/>
                </a:cubicBezTo>
                <a:lnTo>
                  <a:pt x="107156" y="338138"/>
                </a:lnTo>
                <a:lnTo>
                  <a:pt x="76200" y="450057"/>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182">
            <a:extLst>
              <a:ext uri="{FF2B5EF4-FFF2-40B4-BE49-F238E27FC236}">
                <a16:creationId xmlns:a16="http://schemas.microsoft.com/office/drawing/2014/main" id="{246F451A-6E40-4FC8-866F-77288DDB4AEA}"/>
              </a:ext>
            </a:extLst>
          </p:cNvPr>
          <p:cNvSpPr>
            <a:spLocks/>
          </p:cNvSpPr>
          <p:nvPr/>
        </p:nvSpPr>
        <p:spPr bwMode="auto">
          <a:xfrm rot="60000">
            <a:off x="7508876" y="5357814"/>
            <a:ext cx="747713" cy="922337"/>
          </a:xfrm>
          <a:custGeom>
            <a:avLst/>
            <a:gdLst>
              <a:gd name="T0" fmla="*/ 747740 w 747713"/>
              <a:gd name="T1" fmla="*/ 804790 h 921543"/>
              <a:gd name="T2" fmla="*/ 685825 w 747713"/>
              <a:gd name="T3" fmla="*/ 708927 h 921543"/>
              <a:gd name="T4" fmla="*/ 614385 w 747713"/>
              <a:gd name="T5" fmla="*/ 628189 h 921543"/>
              <a:gd name="T6" fmla="*/ 561995 w 747713"/>
              <a:gd name="T7" fmla="*/ 542414 h 921543"/>
              <a:gd name="T8" fmla="*/ 516750 w 747713"/>
              <a:gd name="T9" fmla="*/ 461679 h 921543"/>
              <a:gd name="T10" fmla="*/ 485793 w 747713"/>
              <a:gd name="T11" fmla="*/ 368337 h 921543"/>
              <a:gd name="T12" fmla="*/ 478648 w 747713"/>
              <a:gd name="T13" fmla="*/ 206873 h 921543"/>
              <a:gd name="T14" fmla="*/ 495318 w 747713"/>
              <a:gd name="T15" fmla="*/ 146325 h 921543"/>
              <a:gd name="T16" fmla="*/ 509606 w 747713"/>
              <a:gd name="T17" fmla="*/ 25232 h 921543"/>
              <a:gd name="T18" fmla="*/ 423878 w 747713"/>
              <a:gd name="T19" fmla="*/ 0 h 921543"/>
              <a:gd name="T20" fmla="*/ 392920 w 747713"/>
              <a:gd name="T21" fmla="*/ 40365 h 921543"/>
              <a:gd name="T22" fmla="*/ 357201 w 747713"/>
              <a:gd name="T23" fmla="*/ 60548 h 921543"/>
              <a:gd name="T24" fmla="*/ 335768 w 747713"/>
              <a:gd name="T25" fmla="*/ 60548 h 921543"/>
              <a:gd name="T26" fmla="*/ 302430 w 747713"/>
              <a:gd name="T27" fmla="*/ 55501 h 921543"/>
              <a:gd name="T28" fmla="*/ 271473 w 747713"/>
              <a:gd name="T29" fmla="*/ 35317 h 921543"/>
              <a:gd name="T30" fmla="*/ 252422 w 747713"/>
              <a:gd name="T31" fmla="*/ 17662 h 921543"/>
              <a:gd name="T32" fmla="*/ 152406 w 747713"/>
              <a:gd name="T33" fmla="*/ 50454 h 921543"/>
              <a:gd name="T34" fmla="*/ 116685 w 747713"/>
              <a:gd name="T35" fmla="*/ 63072 h 921543"/>
              <a:gd name="T36" fmla="*/ 0 w 747713"/>
              <a:gd name="T37" fmla="*/ 60548 h 921543"/>
              <a:gd name="T38" fmla="*/ 28576 w 747713"/>
              <a:gd name="T39" fmla="*/ 108481 h 921543"/>
              <a:gd name="T40" fmla="*/ 59533 w 747713"/>
              <a:gd name="T41" fmla="*/ 169031 h 921543"/>
              <a:gd name="T42" fmla="*/ 73822 w 747713"/>
              <a:gd name="T43" fmla="*/ 280041 h 921543"/>
              <a:gd name="T44" fmla="*/ 78584 w 747713"/>
              <a:gd name="T45" fmla="*/ 370859 h 921543"/>
              <a:gd name="T46" fmla="*/ 104779 w 747713"/>
              <a:gd name="T47" fmla="*/ 433932 h 921543"/>
              <a:gd name="T48" fmla="*/ 150024 w 747713"/>
              <a:gd name="T49" fmla="*/ 471772 h 921543"/>
              <a:gd name="T50" fmla="*/ 245278 w 747713"/>
              <a:gd name="T51" fmla="*/ 522230 h 921543"/>
              <a:gd name="T52" fmla="*/ 280998 w 747713"/>
              <a:gd name="T53" fmla="*/ 582779 h 921543"/>
              <a:gd name="T54" fmla="*/ 295286 w 747713"/>
              <a:gd name="T55" fmla="*/ 633236 h 921543"/>
              <a:gd name="T56" fmla="*/ 307192 w 747713"/>
              <a:gd name="T57" fmla="*/ 734149 h 921543"/>
              <a:gd name="T58" fmla="*/ 314336 w 747713"/>
              <a:gd name="T59" fmla="*/ 782083 h 921543"/>
              <a:gd name="T60" fmla="*/ 340531 w 747713"/>
              <a:gd name="T61" fmla="*/ 845156 h 921543"/>
              <a:gd name="T62" fmla="*/ 364344 w 747713"/>
              <a:gd name="T63" fmla="*/ 905704 h 921543"/>
              <a:gd name="T64" fmla="*/ 371364 w 747713"/>
              <a:gd name="T65" fmla="*/ 963779 h 921543"/>
              <a:gd name="T66" fmla="*/ 540564 w 747713"/>
              <a:gd name="T67" fmla="*/ 976343 h 921543"/>
              <a:gd name="T68" fmla="*/ 597716 w 747713"/>
              <a:gd name="T69" fmla="*/ 946067 h 921543"/>
              <a:gd name="T70" fmla="*/ 631054 w 747713"/>
              <a:gd name="T71" fmla="*/ 888045 h 921543"/>
              <a:gd name="T72" fmla="*/ 747740 w 747713"/>
              <a:gd name="T73" fmla="*/ 804790 h 9215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47713" h="921543">
                <a:moveTo>
                  <a:pt x="747713" y="759618"/>
                </a:moveTo>
                <a:lnTo>
                  <a:pt x="685800" y="669131"/>
                </a:lnTo>
                <a:lnTo>
                  <a:pt x="614363" y="592930"/>
                </a:lnTo>
                <a:lnTo>
                  <a:pt x="561975" y="511968"/>
                </a:lnTo>
                <a:lnTo>
                  <a:pt x="516731" y="435768"/>
                </a:lnTo>
                <a:lnTo>
                  <a:pt x="485775" y="347662"/>
                </a:lnTo>
                <a:lnTo>
                  <a:pt x="478631" y="195262"/>
                </a:lnTo>
                <a:lnTo>
                  <a:pt x="495300" y="138112"/>
                </a:lnTo>
                <a:lnTo>
                  <a:pt x="509588" y="23812"/>
                </a:lnTo>
                <a:lnTo>
                  <a:pt x="423863" y="0"/>
                </a:lnTo>
                <a:lnTo>
                  <a:pt x="392906" y="38100"/>
                </a:lnTo>
                <a:lnTo>
                  <a:pt x="357188" y="57150"/>
                </a:lnTo>
                <a:lnTo>
                  <a:pt x="335756" y="57150"/>
                </a:lnTo>
                <a:lnTo>
                  <a:pt x="302419" y="52387"/>
                </a:lnTo>
                <a:lnTo>
                  <a:pt x="271463" y="33337"/>
                </a:lnTo>
                <a:lnTo>
                  <a:pt x="252413" y="16668"/>
                </a:lnTo>
                <a:lnTo>
                  <a:pt x="152400" y="47625"/>
                </a:lnTo>
                <a:lnTo>
                  <a:pt x="116681" y="59531"/>
                </a:lnTo>
                <a:lnTo>
                  <a:pt x="0" y="57150"/>
                </a:lnTo>
                <a:lnTo>
                  <a:pt x="28575" y="102393"/>
                </a:lnTo>
                <a:lnTo>
                  <a:pt x="59531" y="159543"/>
                </a:lnTo>
                <a:lnTo>
                  <a:pt x="73819" y="264319"/>
                </a:lnTo>
                <a:lnTo>
                  <a:pt x="78581" y="350043"/>
                </a:lnTo>
                <a:lnTo>
                  <a:pt x="104775" y="409575"/>
                </a:lnTo>
                <a:lnTo>
                  <a:pt x="150019" y="445293"/>
                </a:lnTo>
                <a:lnTo>
                  <a:pt x="245269" y="492918"/>
                </a:lnTo>
                <a:lnTo>
                  <a:pt x="280988" y="550068"/>
                </a:lnTo>
                <a:lnTo>
                  <a:pt x="295275" y="597693"/>
                </a:lnTo>
                <a:lnTo>
                  <a:pt x="307181" y="692943"/>
                </a:lnTo>
                <a:lnTo>
                  <a:pt x="314325" y="738187"/>
                </a:lnTo>
                <a:lnTo>
                  <a:pt x="340519" y="797718"/>
                </a:lnTo>
                <a:lnTo>
                  <a:pt x="364331" y="854868"/>
                </a:lnTo>
                <a:lnTo>
                  <a:pt x="371351" y="909681"/>
                </a:lnTo>
                <a:lnTo>
                  <a:pt x="540544" y="921543"/>
                </a:lnTo>
                <a:lnTo>
                  <a:pt x="597694" y="892968"/>
                </a:lnTo>
                <a:lnTo>
                  <a:pt x="631031" y="838200"/>
                </a:lnTo>
                <a:lnTo>
                  <a:pt x="747713" y="759618"/>
                </a:lnTo>
                <a:close/>
              </a:path>
            </a:pathLst>
          </a:custGeom>
          <a:solidFill>
            <a:srgbClr val="00CCFF"/>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97">
            <a:extLst>
              <a:ext uri="{FF2B5EF4-FFF2-40B4-BE49-F238E27FC236}">
                <a16:creationId xmlns:a16="http://schemas.microsoft.com/office/drawing/2014/main" id="{8C17B67E-C060-403D-9A9F-37E9328A6A72}"/>
              </a:ext>
            </a:extLst>
          </p:cNvPr>
          <p:cNvSpPr>
            <a:spLocks/>
          </p:cNvSpPr>
          <p:nvPr/>
        </p:nvSpPr>
        <p:spPr bwMode="auto">
          <a:xfrm rot="60000">
            <a:off x="7505701" y="5416550"/>
            <a:ext cx="371475" cy="852488"/>
          </a:xfrm>
          <a:custGeom>
            <a:avLst/>
            <a:gdLst>
              <a:gd name="T0" fmla="*/ 0 w 371475"/>
              <a:gd name="T1" fmla="*/ 0 h 852488"/>
              <a:gd name="T2" fmla="*/ 42864 w 371475"/>
              <a:gd name="T3" fmla="*/ 71443 h 852488"/>
              <a:gd name="T4" fmla="*/ 66678 w 371475"/>
              <a:gd name="T5" fmla="*/ 130977 h 852488"/>
              <a:gd name="T6" fmla="*/ 76203 w 371475"/>
              <a:gd name="T7" fmla="*/ 173842 h 852488"/>
              <a:gd name="T8" fmla="*/ 76203 w 371475"/>
              <a:gd name="T9" fmla="*/ 230996 h 852488"/>
              <a:gd name="T10" fmla="*/ 73822 w 371475"/>
              <a:gd name="T11" fmla="*/ 276242 h 852488"/>
              <a:gd name="T12" fmla="*/ 78584 w 371475"/>
              <a:gd name="T13" fmla="*/ 307200 h 852488"/>
              <a:gd name="T14" fmla="*/ 107160 w 371475"/>
              <a:gd name="T15" fmla="*/ 359592 h 852488"/>
              <a:gd name="T16" fmla="*/ 161931 w 371475"/>
              <a:gd name="T17" fmla="*/ 392931 h 852488"/>
              <a:gd name="T18" fmla="*/ 204795 w 371475"/>
              <a:gd name="T19" fmla="*/ 409601 h 852488"/>
              <a:gd name="T20" fmla="*/ 254804 w 371475"/>
              <a:gd name="T21" fmla="*/ 450085 h 852488"/>
              <a:gd name="T22" fmla="*/ 292905 w 371475"/>
              <a:gd name="T23" fmla="*/ 519146 h 852488"/>
              <a:gd name="T24" fmla="*/ 314337 w 371475"/>
              <a:gd name="T25" fmla="*/ 681081 h 852488"/>
              <a:gd name="T26" fmla="*/ 354819 w 371475"/>
              <a:gd name="T27" fmla="*/ 788244 h 852488"/>
              <a:gd name="T28" fmla="*/ 371489 w 371475"/>
              <a:gd name="T29" fmla="*/ 852542 h 8524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71475" h="852488">
                <a:moveTo>
                  <a:pt x="0" y="0"/>
                </a:moveTo>
                <a:lnTo>
                  <a:pt x="42862" y="71438"/>
                </a:lnTo>
                <a:lnTo>
                  <a:pt x="66675" y="130969"/>
                </a:lnTo>
                <a:lnTo>
                  <a:pt x="76200" y="173831"/>
                </a:lnTo>
                <a:lnTo>
                  <a:pt x="76200" y="230981"/>
                </a:lnTo>
                <a:lnTo>
                  <a:pt x="73819" y="276225"/>
                </a:lnTo>
                <a:lnTo>
                  <a:pt x="78581" y="307181"/>
                </a:lnTo>
                <a:lnTo>
                  <a:pt x="107156" y="359569"/>
                </a:lnTo>
                <a:lnTo>
                  <a:pt x="161925" y="392906"/>
                </a:lnTo>
                <a:lnTo>
                  <a:pt x="204787" y="409575"/>
                </a:lnTo>
                <a:lnTo>
                  <a:pt x="254794" y="450056"/>
                </a:lnTo>
                <a:lnTo>
                  <a:pt x="292894" y="519113"/>
                </a:lnTo>
                <a:lnTo>
                  <a:pt x="314325" y="681038"/>
                </a:lnTo>
                <a:lnTo>
                  <a:pt x="354806" y="788194"/>
                </a:lnTo>
                <a:lnTo>
                  <a:pt x="371475" y="852488"/>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183">
            <a:extLst>
              <a:ext uri="{FF2B5EF4-FFF2-40B4-BE49-F238E27FC236}">
                <a16:creationId xmlns:a16="http://schemas.microsoft.com/office/drawing/2014/main" id="{D6748390-E52D-402D-86FB-3F2BA19D06B8}"/>
              </a:ext>
            </a:extLst>
          </p:cNvPr>
          <p:cNvSpPr>
            <a:spLocks/>
          </p:cNvSpPr>
          <p:nvPr/>
        </p:nvSpPr>
        <p:spPr bwMode="auto">
          <a:xfrm rot="60000">
            <a:off x="7988301" y="5378451"/>
            <a:ext cx="295275" cy="746125"/>
          </a:xfrm>
          <a:custGeom>
            <a:avLst/>
            <a:gdLst>
              <a:gd name="T0" fmla="*/ 30958 w 295275"/>
              <a:gd name="T1" fmla="*/ 0 h 745332"/>
              <a:gd name="T2" fmla="*/ 16670 w 295275"/>
              <a:gd name="T3" fmla="*/ 109962 h 745332"/>
              <a:gd name="T4" fmla="*/ 2382 w 295275"/>
              <a:gd name="T5" fmla="*/ 166223 h 745332"/>
              <a:gd name="T6" fmla="*/ 0 w 295275"/>
              <a:gd name="T7" fmla="*/ 222481 h 745332"/>
              <a:gd name="T8" fmla="*/ 0 w 295275"/>
              <a:gd name="T9" fmla="*/ 253171 h 745332"/>
              <a:gd name="T10" fmla="*/ 2381 w 295275"/>
              <a:gd name="T11" fmla="*/ 314542 h 745332"/>
              <a:gd name="T12" fmla="*/ 9525 w 295275"/>
              <a:gd name="T13" fmla="*/ 381034 h 745332"/>
              <a:gd name="T14" fmla="*/ 57152 w 295275"/>
              <a:gd name="T15" fmla="*/ 496109 h 745332"/>
              <a:gd name="T16" fmla="*/ 126212 w 295275"/>
              <a:gd name="T17" fmla="*/ 611189 h 745332"/>
              <a:gd name="T18" fmla="*/ 192889 w 295275"/>
              <a:gd name="T19" fmla="*/ 698132 h 745332"/>
              <a:gd name="T20" fmla="*/ 230991 w 295275"/>
              <a:gd name="T21" fmla="*/ 744163 h 745332"/>
              <a:gd name="T22" fmla="*/ 273854 w 295275"/>
              <a:gd name="T23" fmla="*/ 800425 h 745332"/>
              <a:gd name="T24" fmla="*/ 295286 w 295275"/>
              <a:gd name="T25" fmla="*/ 782522 h 745332"/>
              <a:gd name="T26" fmla="*/ 254803 w 295275"/>
              <a:gd name="T27" fmla="*/ 741607 h 745332"/>
              <a:gd name="T28" fmla="*/ 204796 w 295275"/>
              <a:gd name="T29" fmla="*/ 675115 h 745332"/>
              <a:gd name="T30" fmla="*/ 161931 w 295275"/>
              <a:gd name="T31" fmla="*/ 611189 h 745332"/>
              <a:gd name="T32" fmla="*/ 104779 w 295275"/>
              <a:gd name="T33" fmla="*/ 534468 h 745332"/>
              <a:gd name="T34" fmla="*/ 64296 w 295275"/>
              <a:gd name="T35" fmla="*/ 442405 h 745332"/>
              <a:gd name="T36" fmla="*/ 33339 w 295275"/>
              <a:gd name="T37" fmla="*/ 358018 h 745332"/>
              <a:gd name="T38" fmla="*/ 38101 w 295275"/>
              <a:gd name="T39" fmla="*/ 253171 h 745332"/>
              <a:gd name="T40" fmla="*/ 47628 w 295275"/>
              <a:gd name="T41" fmla="*/ 122747 h 745332"/>
              <a:gd name="T42" fmla="*/ 52390 w 295275"/>
              <a:gd name="T43" fmla="*/ 15341 h 745332"/>
              <a:gd name="T44" fmla="*/ 30958 w 295275"/>
              <a:gd name="T45" fmla="*/ 0 h 74533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95275" h="745332">
                <a:moveTo>
                  <a:pt x="30957" y="0"/>
                </a:moveTo>
                <a:lnTo>
                  <a:pt x="16669" y="102394"/>
                </a:lnTo>
                <a:lnTo>
                  <a:pt x="2382" y="154782"/>
                </a:lnTo>
                <a:lnTo>
                  <a:pt x="0" y="207169"/>
                </a:lnTo>
                <a:lnTo>
                  <a:pt x="0" y="235744"/>
                </a:lnTo>
                <a:cubicBezTo>
                  <a:pt x="794" y="254794"/>
                  <a:pt x="1587" y="273844"/>
                  <a:pt x="2381" y="292894"/>
                </a:cubicBezTo>
                <a:lnTo>
                  <a:pt x="9525" y="354807"/>
                </a:lnTo>
                <a:lnTo>
                  <a:pt x="57150" y="461963"/>
                </a:lnTo>
                <a:lnTo>
                  <a:pt x="126207" y="569119"/>
                </a:lnTo>
                <a:lnTo>
                  <a:pt x="192882" y="650082"/>
                </a:lnTo>
                <a:lnTo>
                  <a:pt x="230982" y="692944"/>
                </a:lnTo>
                <a:lnTo>
                  <a:pt x="273844" y="745332"/>
                </a:lnTo>
                <a:lnTo>
                  <a:pt x="295275" y="728663"/>
                </a:lnTo>
                <a:lnTo>
                  <a:pt x="254794" y="690563"/>
                </a:lnTo>
                <a:lnTo>
                  <a:pt x="204788" y="628650"/>
                </a:lnTo>
                <a:lnTo>
                  <a:pt x="161925" y="569119"/>
                </a:lnTo>
                <a:lnTo>
                  <a:pt x="104775" y="497682"/>
                </a:lnTo>
                <a:lnTo>
                  <a:pt x="64294" y="411956"/>
                </a:lnTo>
                <a:lnTo>
                  <a:pt x="33338" y="333376"/>
                </a:lnTo>
                <a:cubicBezTo>
                  <a:pt x="34132" y="301626"/>
                  <a:pt x="37306" y="267494"/>
                  <a:pt x="38100" y="235744"/>
                </a:cubicBezTo>
                <a:cubicBezTo>
                  <a:pt x="39290" y="206375"/>
                  <a:pt x="42864" y="149622"/>
                  <a:pt x="47626" y="114300"/>
                </a:cubicBezTo>
                <a:cubicBezTo>
                  <a:pt x="52388" y="78978"/>
                  <a:pt x="51991" y="38496"/>
                  <a:pt x="52388" y="14287"/>
                </a:cubicBezTo>
                <a:lnTo>
                  <a:pt x="30957" y="0"/>
                </a:lnTo>
                <a:close/>
              </a:path>
            </a:pathLst>
          </a:custGeom>
          <a:solidFill>
            <a:srgbClr val="0000CC"/>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184">
            <a:extLst>
              <a:ext uri="{FF2B5EF4-FFF2-40B4-BE49-F238E27FC236}">
                <a16:creationId xmlns:a16="http://schemas.microsoft.com/office/drawing/2014/main" id="{E8773A04-BE97-4B4D-8A8C-AC1A32787B87}"/>
              </a:ext>
            </a:extLst>
          </p:cNvPr>
          <p:cNvSpPr>
            <a:spLocks/>
          </p:cNvSpPr>
          <p:nvPr/>
        </p:nvSpPr>
        <p:spPr bwMode="auto">
          <a:xfrm rot="60000">
            <a:off x="8012114" y="5386389"/>
            <a:ext cx="293687" cy="727075"/>
          </a:xfrm>
          <a:custGeom>
            <a:avLst/>
            <a:gdLst>
              <a:gd name="T0" fmla="*/ 34251 w 292894"/>
              <a:gd name="T1" fmla="*/ 0 h 726281"/>
              <a:gd name="T2" fmla="*/ 65647 w 292894"/>
              <a:gd name="T3" fmla="*/ 12812 h 726281"/>
              <a:gd name="T4" fmla="*/ 59938 w 292894"/>
              <a:gd name="T5" fmla="*/ 87118 h 726281"/>
              <a:gd name="T6" fmla="*/ 48522 w 292894"/>
              <a:gd name="T7" fmla="*/ 176796 h 726281"/>
              <a:gd name="T8" fmla="*/ 37104 w 292894"/>
              <a:gd name="T9" fmla="*/ 274162 h 726281"/>
              <a:gd name="T10" fmla="*/ 37104 w 292894"/>
              <a:gd name="T11" fmla="*/ 330534 h 726281"/>
              <a:gd name="T12" fmla="*/ 62796 w 292894"/>
              <a:gd name="T13" fmla="*/ 407401 h 726281"/>
              <a:gd name="T14" fmla="*/ 128441 w 292894"/>
              <a:gd name="T15" fmla="*/ 515016 h 726281"/>
              <a:gd name="T16" fmla="*/ 222632 w 292894"/>
              <a:gd name="T17" fmla="*/ 622633 h 726281"/>
              <a:gd name="T18" fmla="*/ 351074 w 292894"/>
              <a:gd name="T19" fmla="*/ 768683 h 726281"/>
              <a:gd name="T20" fmla="*/ 313979 w 292894"/>
              <a:gd name="T21" fmla="*/ 781495 h 726281"/>
              <a:gd name="T22" fmla="*/ 228341 w 292894"/>
              <a:gd name="T23" fmla="*/ 694377 h 726281"/>
              <a:gd name="T24" fmla="*/ 139866 w 292894"/>
              <a:gd name="T25" fmla="*/ 589322 h 726281"/>
              <a:gd name="T26" fmla="*/ 54235 w 292894"/>
              <a:gd name="T27" fmla="*/ 484271 h 726281"/>
              <a:gd name="T28" fmla="*/ 14268 w 292894"/>
              <a:gd name="T29" fmla="*/ 397153 h 726281"/>
              <a:gd name="T30" fmla="*/ 0 w 292894"/>
              <a:gd name="T31" fmla="*/ 312598 h 726281"/>
              <a:gd name="T32" fmla="*/ 2856 w 292894"/>
              <a:gd name="T33" fmla="*/ 225479 h 726281"/>
              <a:gd name="T34" fmla="*/ 17128 w 292894"/>
              <a:gd name="T35" fmla="*/ 140926 h 726281"/>
              <a:gd name="T36" fmla="*/ 34251 w 292894"/>
              <a:gd name="T37" fmla="*/ 0 h 7262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92894" h="726281">
                <a:moveTo>
                  <a:pt x="28575" y="0"/>
                </a:moveTo>
                <a:lnTo>
                  <a:pt x="54768" y="11907"/>
                </a:lnTo>
                <a:lnTo>
                  <a:pt x="50006" y="80963"/>
                </a:lnTo>
                <a:lnTo>
                  <a:pt x="40481" y="164306"/>
                </a:lnTo>
                <a:lnTo>
                  <a:pt x="30956" y="254794"/>
                </a:lnTo>
                <a:lnTo>
                  <a:pt x="30956" y="307181"/>
                </a:lnTo>
                <a:lnTo>
                  <a:pt x="52387" y="378619"/>
                </a:lnTo>
                <a:lnTo>
                  <a:pt x="107156" y="478631"/>
                </a:lnTo>
                <a:lnTo>
                  <a:pt x="185737" y="578644"/>
                </a:lnTo>
                <a:lnTo>
                  <a:pt x="292894" y="714375"/>
                </a:lnTo>
                <a:lnTo>
                  <a:pt x="261937" y="726281"/>
                </a:lnTo>
                <a:lnTo>
                  <a:pt x="190500" y="645319"/>
                </a:lnTo>
                <a:lnTo>
                  <a:pt x="116681" y="547688"/>
                </a:lnTo>
                <a:lnTo>
                  <a:pt x="45244" y="450056"/>
                </a:lnTo>
                <a:lnTo>
                  <a:pt x="11906" y="369094"/>
                </a:lnTo>
                <a:lnTo>
                  <a:pt x="0" y="290513"/>
                </a:lnTo>
                <a:cubicBezTo>
                  <a:pt x="794" y="263525"/>
                  <a:pt x="1587" y="236538"/>
                  <a:pt x="2381" y="209550"/>
                </a:cubicBezTo>
                <a:lnTo>
                  <a:pt x="14287" y="130969"/>
                </a:lnTo>
                <a:lnTo>
                  <a:pt x="28575" y="0"/>
                </a:lnTo>
                <a:close/>
              </a:path>
            </a:pathLst>
          </a:custGeom>
          <a:solidFill>
            <a:srgbClr val="6699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185">
            <a:extLst>
              <a:ext uri="{FF2B5EF4-FFF2-40B4-BE49-F238E27FC236}">
                <a16:creationId xmlns:a16="http://schemas.microsoft.com/office/drawing/2014/main" id="{9F7DC988-A099-4101-A224-66506E95F30A}"/>
              </a:ext>
            </a:extLst>
          </p:cNvPr>
          <p:cNvSpPr>
            <a:spLocks/>
          </p:cNvSpPr>
          <p:nvPr/>
        </p:nvSpPr>
        <p:spPr bwMode="auto">
          <a:xfrm rot="60000">
            <a:off x="8040689" y="5402264"/>
            <a:ext cx="623887" cy="701675"/>
          </a:xfrm>
          <a:custGeom>
            <a:avLst/>
            <a:gdLst>
              <a:gd name="T0" fmla="*/ 21432 w 623887"/>
              <a:gd name="T1" fmla="*/ 0 h 702468"/>
              <a:gd name="T2" fmla="*/ 159550 w 623887"/>
              <a:gd name="T3" fmla="*/ 28700 h 702468"/>
              <a:gd name="T4" fmla="*/ 311956 w 623887"/>
              <a:gd name="T5" fmla="*/ 55196 h 702468"/>
              <a:gd name="T6" fmla="*/ 461979 w 623887"/>
              <a:gd name="T7" fmla="*/ 163380 h 702468"/>
              <a:gd name="T8" fmla="*/ 623910 w 623887"/>
              <a:gd name="T9" fmla="*/ 551957 h 702468"/>
              <a:gd name="T10" fmla="*/ 523894 w 623887"/>
              <a:gd name="T11" fmla="*/ 618195 h 702468"/>
              <a:gd name="T12" fmla="*/ 321481 w 623887"/>
              <a:gd name="T13" fmla="*/ 618194 h 702468"/>
              <a:gd name="T14" fmla="*/ 261947 w 623887"/>
              <a:gd name="T15" fmla="*/ 651311 h 702468"/>
              <a:gd name="T16" fmla="*/ 178601 w 623887"/>
              <a:gd name="T17" fmla="*/ 560789 h 702468"/>
              <a:gd name="T18" fmla="*/ 76203 w 623887"/>
              <a:gd name="T19" fmla="*/ 441567 h 702468"/>
              <a:gd name="T20" fmla="*/ 19051 w 623887"/>
              <a:gd name="T21" fmla="*/ 342214 h 702468"/>
              <a:gd name="T22" fmla="*/ 0 w 623887"/>
              <a:gd name="T23" fmla="*/ 260527 h 702468"/>
              <a:gd name="T24" fmla="*/ 0 w 623887"/>
              <a:gd name="T25" fmla="*/ 178835 h 702468"/>
              <a:gd name="T26" fmla="*/ 14288 w 623887"/>
              <a:gd name="T27" fmla="*/ 88314 h 702468"/>
              <a:gd name="T28" fmla="*/ 21432 w 623887"/>
              <a:gd name="T29" fmla="*/ 0 h 7024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23887" h="702468">
                <a:moveTo>
                  <a:pt x="21431" y="0"/>
                </a:moveTo>
                <a:lnTo>
                  <a:pt x="159544" y="30957"/>
                </a:lnTo>
                <a:lnTo>
                  <a:pt x="311944" y="59532"/>
                </a:lnTo>
                <a:lnTo>
                  <a:pt x="461962" y="176213"/>
                </a:lnTo>
                <a:lnTo>
                  <a:pt x="623887" y="595313"/>
                </a:lnTo>
                <a:lnTo>
                  <a:pt x="523875" y="666751"/>
                </a:lnTo>
                <a:lnTo>
                  <a:pt x="321469" y="666750"/>
                </a:lnTo>
                <a:lnTo>
                  <a:pt x="261937" y="702468"/>
                </a:lnTo>
                <a:lnTo>
                  <a:pt x="178594" y="604838"/>
                </a:lnTo>
                <a:lnTo>
                  <a:pt x="76200" y="476250"/>
                </a:lnTo>
                <a:lnTo>
                  <a:pt x="19050" y="369094"/>
                </a:lnTo>
                <a:lnTo>
                  <a:pt x="0" y="280988"/>
                </a:lnTo>
                <a:lnTo>
                  <a:pt x="0" y="192882"/>
                </a:lnTo>
                <a:lnTo>
                  <a:pt x="14287" y="95250"/>
                </a:lnTo>
                <a:lnTo>
                  <a:pt x="21431" y="0"/>
                </a:lnTo>
                <a:close/>
              </a:path>
            </a:pathLst>
          </a:custGeom>
          <a:solidFill>
            <a:srgbClr val="FFFF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157">
            <a:extLst>
              <a:ext uri="{FF2B5EF4-FFF2-40B4-BE49-F238E27FC236}">
                <a16:creationId xmlns:a16="http://schemas.microsoft.com/office/drawing/2014/main" id="{63A0368D-E5EF-42AA-BBDA-9B6DE9E86D67}"/>
              </a:ext>
            </a:extLst>
          </p:cNvPr>
          <p:cNvSpPr>
            <a:spLocks/>
          </p:cNvSpPr>
          <p:nvPr/>
        </p:nvSpPr>
        <p:spPr bwMode="auto">
          <a:xfrm rot="60000">
            <a:off x="7178676" y="5348289"/>
            <a:ext cx="1255713" cy="115887"/>
          </a:xfrm>
          <a:custGeom>
            <a:avLst/>
            <a:gdLst>
              <a:gd name="T0" fmla="*/ 0 w 1256812"/>
              <a:gd name="T1" fmla="*/ 65004 h 116744"/>
              <a:gd name="T2" fmla="*/ 208936 w 1256812"/>
              <a:gd name="T3" fmla="*/ 49242 h 116744"/>
              <a:gd name="T4" fmla="*/ 293302 w 1256812"/>
              <a:gd name="T5" fmla="*/ 38297 h 116744"/>
              <a:gd name="T6" fmla="*/ 451211 w 1256812"/>
              <a:gd name="T7" fmla="*/ 37984 h 116744"/>
              <a:gd name="T8" fmla="*/ 579218 w 1256812"/>
              <a:gd name="T9" fmla="*/ 7595 h 116744"/>
              <a:gd name="T10" fmla="*/ 617072 w 1256812"/>
              <a:gd name="T11" fmla="*/ 1046 h 116744"/>
              <a:gd name="T12" fmla="*/ 664235 w 1256812"/>
              <a:gd name="T13" fmla="*/ 2498 h 116744"/>
              <a:gd name="T14" fmla="*/ 882073 w 1256812"/>
              <a:gd name="T15" fmla="*/ 31568 h 116744"/>
              <a:gd name="T16" fmla="*/ 1185309 w 1256812"/>
              <a:gd name="T17" fmla="*/ 71264 h 1167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56812" h="116744">
                <a:moveTo>
                  <a:pt x="0" y="106490"/>
                </a:moveTo>
                <a:lnTo>
                  <a:pt x="221542" y="80669"/>
                </a:lnTo>
                <a:lnTo>
                  <a:pt x="310997" y="62738"/>
                </a:lnTo>
                <a:lnTo>
                  <a:pt x="478430" y="62222"/>
                </a:lnTo>
                <a:lnTo>
                  <a:pt x="614161" y="12445"/>
                </a:lnTo>
                <a:cubicBezTo>
                  <a:pt x="643472" y="3948"/>
                  <a:pt x="639273" y="3105"/>
                  <a:pt x="654297" y="1713"/>
                </a:cubicBezTo>
                <a:cubicBezTo>
                  <a:pt x="669321" y="321"/>
                  <a:pt x="656283" y="-2256"/>
                  <a:pt x="704305" y="4094"/>
                </a:cubicBezTo>
                <a:cubicBezTo>
                  <a:pt x="783680" y="16000"/>
                  <a:pt x="855910" y="39813"/>
                  <a:pt x="935285" y="51719"/>
                </a:cubicBezTo>
                <a:lnTo>
                  <a:pt x="1256812" y="116744"/>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1063">
            <a:extLst>
              <a:ext uri="{FF2B5EF4-FFF2-40B4-BE49-F238E27FC236}">
                <a16:creationId xmlns:a16="http://schemas.microsoft.com/office/drawing/2014/main" id="{20AF56E1-3042-49F2-8866-269E95A275F0}"/>
              </a:ext>
            </a:extLst>
          </p:cNvPr>
          <p:cNvSpPr>
            <a:spLocks/>
          </p:cNvSpPr>
          <p:nvPr/>
        </p:nvSpPr>
        <p:spPr bwMode="auto">
          <a:xfrm rot="60000">
            <a:off x="7996238" y="6002338"/>
            <a:ext cx="654050" cy="285750"/>
          </a:xfrm>
          <a:custGeom>
            <a:avLst/>
            <a:gdLst>
              <a:gd name="T0" fmla="*/ 603743 w 654844"/>
              <a:gd name="T1" fmla="*/ 0 h 285750"/>
              <a:gd name="T2" fmla="*/ 513729 w 654844"/>
              <a:gd name="T3" fmla="*/ 64298 h 285750"/>
              <a:gd name="T4" fmla="*/ 392981 w 654844"/>
              <a:gd name="T5" fmla="*/ 66679 h 285750"/>
              <a:gd name="T6" fmla="*/ 313947 w 654844"/>
              <a:gd name="T7" fmla="*/ 73824 h 285750"/>
              <a:gd name="T8" fmla="*/ 237105 w 654844"/>
              <a:gd name="T9" fmla="*/ 121452 h 285750"/>
              <a:gd name="T10" fmla="*/ 158071 w 654844"/>
              <a:gd name="T11" fmla="*/ 185750 h 285750"/>
              <a:gd name="T12" fmla="*/ 131728 w 654844"/>
              <a:gd name="T13" fmla="*/ 207182 h 285750"/>
              <a:gd name="T14" fmla="*/ 109770 w 654844"/>
              <a:gd name="T15" fmla="*/ 247666 h 285750"/>
              <a:gd name="T16" fmla="*/ 65862 w 654844"/>
              <a:gd name="T17" fmla="*/ 285768 h 285750"/>
              <a:gd name="T18" fmla="*/ 0 w 654844"/>
              <a:gd name="T19" fmla="*/ 285768 h 2857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54844" h="285750">
                <a:moveTo>
                  <a:pt x="654844" y="0"/>
                </a:moveTo>
                <a:lnTo>
                  <a:pt x="557212" y="64294"/>
                </a:lnTo>
                <a:lnTo>
                  <a:pt x="426244" y="66675"/>
                </a:lnTo>
                <a:lnTo>
                  <a:pt x="340519" y="73819"/>
                </a:lnTo>
                <a:lnTo>
                  <a:pt x="257175" y="121444"/>
                </a:lnTo>
                <a:lnTo>
                  <a:pt x="171450" y="185738"/>
                </a:lnTo>
                <a:lnTo>
                  <a:pt x="142875" y="207169"/>
                </a:lnTo>
                <a:lnTo>
                  <a:pt x="119062" y="247650"/>
                </a:lnTo>
                <a:lnTo>
                  <a:pt x="71437" y="285750"/>
                </a:lnTo>
                <a:lnTo>
                  <a:pt x="0" y="285750"/>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188">
            <a:extLst>
              <a:ext uri="{FF2B5EF4-FFF2-40B4-BE49-F238E27FC236}">
                <a16:creationId xmlns:a16="http://schemas.microsoft.com/office/drawing/2014/main" id="{ECC68CEA-9BEE-4DD9-A327-82E0992E2E16}"/>
              </a:ext>
            </a:extLst>
          </p:cNvPr>
          <p:cNvSpPr>
            <a:spLocks/>
          </p:cNvSpPr>
          <p:nvPr/>
        </p:nvSpPr>
        <p:spPr bwMode="auto">
          <a:xfrm rot="60000">
            <a:off x="4822825" y="819151"/>
            <a:ext cx="1358900" cy="3503613"/>
          </a:xfrm>
          <a:custGeom>
            <a:avLst/>
            <a:gdLst>
              <a:gd name="T0" fmla="*/ 1287777 w 1358231"/>
              <a:gd name="T1" fmla="*/ 3576331 h 3502526"/>
              <a:gd name="T2" fmla="*/ 1392790 w 1358231"/>
              <a:gd name="T3" fmla="*/ 3412531 h 3502526"/>
              <a:gd name="T4" fmla="*/ 1403841 w 1358231"/>
              <a:gd name="T5" fmla="*/ 3281490 h 3502526"/>
              <a:gd name="T6" fmla="*/ 1403841 w 1358231"/>
              <a:gd name="T7" fmla="*/ 3172289 h 3502526"/>
              <a:gd name="T8" fmla="*/ 1376212 w 1358231"/>
              <a:gd name="T9" fmla="*/ 3063088 h 3502526"/>
              <a:gd name="T10" fmla="*/ 1282249 w 1358231"/>
              <a:gd name="T11" fmla="*/ 2942967 h 3502526"/>
              <a:gd name="T12" fmla="*/ 1243563 w 1358231"/>
              <a:gd name="T13" fmla="*/ 2893827 h 3502526"/>
              <a:gd name="T14" fmla="*/ 1215925 w 1358231"/>
              <a:gd name="T15" fmla="*/ 2828306 h 3502526"/>
              <a:gd name="T16" fmla="*/ 1199349 w 1358231"/>
              <a:gd name="T17" fmla="*/ 2735485 h 3502526"/>
              <a:gd name="T18" fmla="*/ 1146231 w 1358231"/>
              <a:gd name="T19" fmla="*/ 2647226 h 3502526"/>
              <a:gd name="T20" fmla="*/ 1074647 w 1358231"/>
              <a:gd name="T21" fmla="*/ 2624233 h 3502526"/>
              <a:gd name="T22" fmla="*/ 998995 w 1358231"/>
              <a:gd name="T23" fmla="*/ 2596551 h 3502526"/>
              <a:gd name="T24" fmla="*/ 1007113 w 1358231"/>
              <a:gd name="T25" fmla="*/ 2508595 h 3502526"/>
              <a:gd name="T26" fmla="*/ 978268 w 1358231"/>
              <a:gd name="T27" fmla="*/ 2375122 h 3502526"/>
              <a:gd name="T28" fmla="*/ 956032 w 1358231"/>
              <a:gd name="T29" fmla="*/ 2312716 h 3502526"/>
              <a:gd name="T30" fmla="*/ 939579 w 1358231"/>
              <a:gd name="T31" fmla="*/ 2222240 h 3502526"/>
              <a:gd name="T32" fmla="*/ 900198 w 1358231"/>
              <a:gd name="T33" fmla="*/ 2131253 h 3502526"/>
              <a:gd name="T34" fmla="*/ 926496 w 1358231"/>
              <a:gd name="T35" fmla="*/ 2108473 h 3502526"/>
              <a:gd name="T36" fmla="*/ 940139 w 1358231"/>
              <a:gd name="T37" fmla="*/ 2051144 h 3502526"/>
              <a:gd name="T38" fmla="*/ 951153 w 1358231"/>
              <a:gd name="T39" fmla="*/ 1966216 h 3502526"/>
              <a:gd name="T40" fmla="*/ 951153 w 1358231"/>
              <a:gd name="T41" fmla="*/ 1916478 h 3502526"/>
              <a:gd name="T42" fmla="*/ 939492 w 1358231"/>
              <a:gd name="T43" fmla="*/ 1866142 h 3502526"/>
              <a:gd name="T44" fmla="*/ 904517 w 1358231"/>
              <a:gd name="T45" fmla="*/ 1812737 h 3502526"/>
              <a:gd name="T46" fmla="*/ 845620 w 1358231"/>
              <a:gd name="T47" fmla="*/ 1796357 h 3502526"/>
              <a:gd name="T48" fmla="*/ 806935 w 1358231"/>
              <a:gd name="T49" fmla="*/ 1752677 h 3502526"/>
              <a:gd name="T50" fmla="*/ 707446 w 1358231"/>
              <a:gd name="T51" fmla="*/ 1594334 h 3502526"/>
              <a:gd name="T52" fmla="*/ 613492 w 1358231"/>
              <a:gd name="T53" fmla="*/ 1430533 h 3502526"/>
              <a:gd name="T54" fmla="*/ 530585 w 1358231"/>
              <a:gd name="T55" fmla="*/ 1283112 h 3502526"/>
              <a:gd name="T56" fmla="*/ 425574 w 1358231"/>
              <a:gd name="T57" fmla="*/ 1179370 h 3502526"/>
              <a:gd name="T58" fmla="*/ 370305 w 1358231"/>
              <a:gd name="T59" fmla="*/ 1031949 h 3502526"/>
              <a:gd name="T60" fmla="*/ 320564 w 1358231"/>
              <a:gd name="T61" fmla="*/ 944589 h 3502526"/>
              <a:gd name="T62" fmla="*/ 270820 w 1358231"/>
              <a:gd name="T63" fmla="*/ 900908 h 3502526"/>
              <a:gd name="T64" fmla="*/ 226603 w 1358231"/>
              <a:gd name="T65" fmla="*/ 829927 h 3502526"/>
              <a:gd name="T66" fmla="*/ 143703 w 1358231"/>
              <a:gd name="T67" fmla="*/ 655206 h 3502526"/>
              <a:gd name="T68" fmla="*/ 121592 w 1358231"/>
              <a:gd name="T69" fmla="*/ 398583 h 3502526"/>
              <a:gd name="T70" fmla="*/ 116067 w 1358231"/>
              <a:gd name="T71" fmla="*/ 218404 h 3502526"/>
              <a:gd name="T72" fmla="*/ 66324 w 1358231"/>
              <a:gd name="T73" fmla="*/ 92821 h 3502526"/>
              <a:gd name="T74" fmla="*/ 0 w 1358231"/>
              <a:gd name="T75" fmla="*/ 0 h 35025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358231" h="3502526">
                <a:moveTo>
                  <a:pt x="1245937" y="3502526"/>
                </a:moveTo>
                <a:lnTo>
                  <a:pt x="1347537" y="3342105"/>
                </a:lnTo>
                <a:lnTo>
                  <a:pt x="1358231" y="3213768"/>
                </a:lnTo>
                <a:lnTo>
                  <a:pt x="1358231" y="3106821"/>
                </a:lnTo>
                <a:lnTo>
                  <a:pt x="1331495" y="2999873"/>
                </a:lnTo>
                <a:lnTo>
                  <a:pt x="1240589" y="2882231"/>
                </a:lnTo>
                <a:lnTo>
                  <a:pt x="1203158" y="2834105"/>
                </a:lnTo>
                <a:lnTo>
                  <a:pt x="1176421" y="2769937"/>
                </a:lnTo>
                <a:lnTo>
                  <a:pt x="1160379" y="2679031"/>
                </a:lnTo>
                <a:cubicBezTo>
                  <a:pt x="1140772" y="2643967"/>
                  <a:pt x="1128598" y="2627660"/>
                  <a:pt x="1108991" y="2592596"/>
                </a:cubicBezTo>
                <a:cubicBezTo>
                  <a:pt x="1095372" y="2587276"/>
                  <a:pt x="1053352" y="2575396"/>
                  <a:pt x="1039733" y="2570076"/>
                </a:cubicBezTo>
                <a:lnTo>
                  <a:pt x="966537" y="2542966"/>
                </a:lnTo>
                <a:lnTo>
                  <a:pt x="974391" y="2456823"/>
                </a:lnTo>
                <a:lnTo>
                  <a:pt x="946484" y="2326105"/>
                </a:lnTo>
                <a:cubicBezTo>
                  <a:pt x="940900" y="2302557"/>
                  <a:pt x="930553" y="2288534"/>
                  <a:pt x="924969" y="2264986"/>
                </a:cubicBezTo>
                <a:lnTo>
                  <a:pt x="909052" y="2176379"/>
                </a:lnTo>
                <a:lnTo>
                  <a:pt x="870951" y="2087270"/>
                </a:lnTo>
                <a:cubicBezTo>
                  <a:pt x="866857" y="2065129"/>
                  <a:pt x="889160" y="2076846"/>
                  <a:pt x="896394" y="2064961"/>
                </a:cubicBezTo>
                <a:cubicBezTo>
                  <a:pt x="903628" y="2053076"/>
                  <a:pt x="903635" y="2028464"/>
                  <a:pt x="909595" y="2008815"/>
                </a:cubicBezTo>
                <a:lnTo>
                  <a:pt x="920249" y="1925638"/>
                </a:lnTo>
                <a:lnTo>
                  <a:pt x="920249" y="1876926"/>
                </a:lnTo>
                <a:lnTo>
                  <a:pt x="908969" y="1827630"/>
                </a:lnTo>
                <a:lnTo>
                  <a:pt x="875130" y="1775326"/>
                </a:lnTo>
                <a:lnTo>
                  <a:pt x="818147" y="1759284"/>
                </a:lnTo>
                <a:lnTo>
                  <a:pt x="780716" y="1716505"/>
                </a:lnTo>
                <a:lnTo>
                  <a:pt x="684463" y="1561431"/>
                </a:lnTo>
                <a:lnTo>
                  <a:pt x="593558" y="1401010"/>
                </a:lnTo>
                <a:lnTo>
                  <a:pt x="513347" y="1256631"/>
                </a:lnTo>
                <a:lnTo>
                  <a:pt x="411747" y="1155031"/>
                </a:lnTo>
                <a:lnTo>
                  <a:pt x="358274" y="1010652"/>
                </a:lnTo>
                <a:lnTo>
                  <a:pt x="310147" y="925094"/>
                </a:lnTo>
                <a:lnTo>
                  <a:pt x="262021" y="882316"/>
                </a:lnTo>
                <a:lnTo>
                  <a:pt x="219242" y="812800"/>
                </a:lnTo>
                <a:lnTo>
                  <a:pt x="139031" y="641684"/>
                </a:lnTo>
                <a:lnTo>
                  <a:pt x="117642" y="390358"/>
                </a:lnTo>
                <a:lnTo>
                  <a:pt x="112295" y="213894"/>
                </a:lnTo>
                <a:lnTo>
                  <a:pt x="64168" y="90905"/>
                </a:lnTo>
                <a:lnTo>
                  <a:pt x="0" y="0"/>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190">
            <a:extLst>
              <a:ext uri="{FF2B5EF4-FFF2-40B4-BE49-F238E27FC236}">
                <a16:creationId xmlns:a16="http://schemas.microsoft.com/office/drawing/2014/main" id="{646BC0BF-2FEA-40D2-A653-618E1851DE92}"/>
              </a:ext>
            </a:extLst>
          </p:cNvPr>
          <p:cNvSpPr>
            <a:spLocks/>
          </p:cNvSpPr>
          <p:nvPr/>
        </p:nvSpPr>
        <p:spPr bwMode="auto">
          <a:xfrm rot="60000">
            <a:off x="5438776" y="2552700"/>
            <a:ext cx="252413" cy="38100"/>
          </a:xfrm>
          <a:custGeom>
            <a:avLst/>
            <a:gdLst>
              <a:gd name="T0" fmla="*/ 276773 w 252061"/>
              <a:gd name="T1" fmla="*/ 18996 h 38504"/>
              <a:gd name="T2" fmla="*/ 208795 w 252061"/>
              <a:gd name="T3" fmla="*/ 11947 h 38504"/>
              <a:gd name="T4" fmla="*/ 0 w 252061"/>
              <a:gd name="T5" fmla="*/ 0 h 38504"/>
              <a:gd name="T6" fmla="*/ 0 60000 65536"/>
              <a:gd name="T7" fmla="*/ 0 60000 65536"/>
              <a:gd name="T8" fmla="*/ 0 60000 65536"/>
            </a:gdLst>
            <a:ahLst/>
            <a:cxnLst>
              <a:cxn ang="T6">
                <a:pos x="T0" y="T1"/>
              </a:cxn>
              <a:cxn ang="T7">
                <a:pos x="T2" y="T3"/>
              </a:cxn>
              <a:cxn ang="T8">
                <a:pos x="T4" y="T5"/>
              </a:cxn>
            </a:cxnLst>
            <a:rect l="0" t="0" r="r" b="b"/>
            <a:pathLst>
              <a:path w="252061" h="38504">
                <a:moveTo>
                  <a:pt x="252061" y="38504"/>
                </a:moveTo>
                <a:cubicBezTo>
                  <a:pt x="217136" y="32948"/>
                  <a:pt x="225074" y="29773"/>
                  <a:pt x="190149" y="24217"/>
                </a:cubicBezTo>
                <a:cubicBezTo>
                  <a:pt x="119506" y="13899"/>
                  <a:pt x="83344" y="11112"/>
                  <a:pt x="0" y="0"/>
                </a:cubicBez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225">
            <a:extLst>
              <a:ext uri="{FF2B5EF4-FFF2-40B4-BE49-F238E27FC236}">
                <a16:creationId xmlns:a16="http://schemas.microsoft.com/office/drawing/2014/main" id="{38C2F751-8535-41C2-86E3-7C3E43801A57}"/>
              </a:ext>
            </a:extLst>
          </p:cNvPr>
          <p:cNvSpPr>
            <a:spLocks/>
          </p:cNvSpPr>
          <p:nvPr/>
        </p:nvSpPr>
        <p:spPr bwMode="auto">
          <a:xfrm rot="60000">
            <a:off x="6067425" y="4629150"/>
            <a:ext cx="863600" cy="38100"/>
          </a:xfrm>
          <a:custGeom>
            <a:avLst/>
            <a:gdLst>
              <a:gd name="T0" fmla="*/ 0 w 864212"/>
              <a:gd name="T1" fmla="*/ 2991 h 38374"/>
              <a:gd name="T2" fmla="*/ 154424 w 864212"/>
              <a:gd name="T3" fmla="*/ 68 h 38374"/>
              <a:gd name="T4" fmla="*/ 263430 w 864212"/>
              <a:gd name="T5" fmla="*/ 5935 h 38374"/>
              <a:gd name="T6" fmla="*/ 324747 w 864212"/>
              <a:gd name="T7" fmla="*/ 8883 h 38374"/>
              <a:gd name="T8" fmla="*/ 397203 w 864212"/>
              <a:gd name="T9" fmla="*/ 11754 h 38374"/>
              <a:gd name="T10" fmla="*/ 449648 w 864212"/>
              <a:gd name="T11" fmla="*/ 19199 h 38374"/>
              <a:gd name="T12" fmla="*/ 517778 w 864212"/>
              <a:gd name="T13" fmla="*/ 22144 h 38374"/>
              <a:gd name="T14" fmla="*/ 604073 w 864212"/>
              <a:gd name="T15" fmla="*/ 19200 h 38374"/>
              <a:gd name="T16" fmla="*/ 695158 w 864212"/>
              <a:gd name="T17" fmla="*/ 21808 h 38374"/>
              <a:gd name="T18" fmla="*/ 763211 w 864212"/>
              <a:gd name="T19" fmla="*/ 23746 h 38374"/>
              <a:gd name="T20" fmla="*/ 824182 w 864212"/>
              <a:gd name="T21" fmla="*/ 14494 h 383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64212" h="38374">
                <a:moveTo>
                  <a:pt x="0" y="4834"/>
                </a:moveTo>
                <a:cubicBezTo>
                  <a:pt x="51594" y="5627"/>
                  <a:pt x="110332" y="-725"/>
                  <a:pt x="161926" y="68"/>
                </a:cubicBezTo>
                <a:lnTo>
                  <a:pt x="276225" y="9596"/>
                </a:lnTo>
                <a:lnTo>
                  <a:pt x="340518" y="14358"/>
                </a:lnTo>
                <a:lnTo>
                  <a:pt x="416494" y="18998"/>
                </a:lnTo>
                <a:lnTo>
                  <a:pt x="471488" y="31027"/>
                </a:lnTo>
                <a:lnTo>
                  <a:pt x="542925" y="35790"/>
                </a:lnTo>
                <a:cubicBezTo>
                  <a:pt x="569912" y="35790"/>
                  <a:pt x="604838" y="33806"/>
                  <a:pt x="633413" y="31028"/>
                </a:cubicBezTo>
                <a:cubicBezTo>
                  <a:pt x="654844" y="27059"/>
                  <a:pt x="701110" y="34020"/>
                  <a:pt x="728921" y="35244"/>
                </a:cubicBezTo>
                <a:cubicBezTo>
                  <a:pt x="756732" y="36468"/>
                  <a:pt x="793533" y="28055"/>
                  <a:pt x="800280" y="38374"/>
                </a:cubicBezTo>
                <a:lnTo>
                  <a:pt x="864212" y="23424"/>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226">
            <a:extLst>
              <a:ext uri="{FF2B5EF4-FFF2-40B4-BE49-F238E27FC236}">
                <a16:creationId xmlns:a16="http://schemas.microsoft.com/office/drawing/2014/main" id="{4F7828BF-F55C-426A-874B-51455550195F}"/>
              </a:ext>
            </a:extLst>
          </p:cNvPr>
          <p:cNvSpPr>
            <a:spLocks/>
          </p:cNvSpPr>
          <p:nvPr/>
        </p:nvSpPr>
        <p:spPr bwMode="auto">
          <a:xfrm rot="60000">
            <a:off x="6918325" y="4664076"/>
            <a:ext cx="298450" cy="536575"/>
          </a:xfrm>
          <a:custGeom>
            <a:avLst/>
            <a:gdLst>
              <a:gd name="T0" fmla="*/ 0 w 297992"/>
              <a:gd name="T1" fmla="*/ 0 h 536069"/>
              <a:gd name="T2" fmla="*/ 4805 w 297992"/>
              <a:gd name="T3" fmla="*/ 43328 h 536069"/>
              <a:gd name="T4" fmla="*/ 24317 w 297992"/>
              <a:gd name="T5" fmla="*/ 64515 h 536069"/>
              <a:gd name="T6" fmla="*/ 66448 w 297992"/>
              <a:gd name="T7" fmla="*/ 91931 h 536069"/>
              <a:gd name="T8" fmla="*/ 113867 w 297992"/>
              <a:gd name="T9" fmla="*/ 116999 h 536069"/>
              <a:gd name="T10" fmla="*/ 145542 w 297992"/>
              <a:gd name="T11" fmla="*/ 129682 h 536069"/>
              <a:gd name="T12" fmla="*/ 156093 w 297992"/>
              <a:gd name="T13" fmla="*/ 137594 h 536069"/>
              <a:gd name="T14" fmla="*/ 177210 w 297992"/>
              <a:gd name="T15" fmla="*/ 157884 h 536069"/>
              <a:gd name="T16" fmla="*/ 185123 w 297992"/>
              <a:gd name="T17" fmla="*/ 190816 h 536069"/>
              <a:gd name="T18" fmla="*/ 198320 w 297992"/>
              <a:gd name="T19" fmla="*/ 236342 h 536069"/>
              <a:gd name="T20" fmla="*/ 272233 w 297992"/>
              <a:gd name="T21" fmla="*/ 325014 h 536069"/>
              <a:gd name="T22" fmla="*/ 288069 w 297992"/>
              <a:gd name="T23" fmla="*/ 380822 h 536069"/>
              <a:gd name="T24" fmla="*/ 317104 w 297992"/>
              <a:gd name="T25" fmla="*/ 472151 h 536069"/>
              <a:gd name="T26" fmla="*/ 330302 w 297992"/>
              <a:gd name="T27" fmla="*/ 571085 h 53606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7992" h="536069">
                <a:moveTo>
                  <a:pt x="0" y="0"/>
                </a:moveTo>
                <a:cubicBezTo>
                  <a:pt x="9774" y="11473"/>
                  <a:pt x="-2042" y="33800"/>
                  <a:pt x="4336" y="40670"/>
                </a:cubicBezTo>
                <a:cubicBezTo>
                  <a:pt x="10714" y="47540"/>
                  <a:pt x="10692" y="53388"/>
                  <a:pt x="21938" y="60560"/>
                </a:cubicBezTo>
                <a:lnTo>
                  <a:pt x="59949" y="86294"/>
                </a:lnTo>
                <a:lnTo>
                  <a:pt x="102729" y="109825"/>
                </a:lnTo>
                <a:lnTo>
                  <a:pt x="131305" y="121731"/>
                </a:lnTo>
                <a:cubicBezTo>
                  <a:pt x="139242" y="125303"/>
                  <a:pt x="136063" y="124746"/>
                  <a:pt x="140825" y="129158"/>
                </a:cubicBezTo>
                <a:cubicBezTo>
                  <a:pt x="145587" y="133570"/>
                  <a:pt x="154716" y="140267"/>
                  <a:pt x="159875" y="148204"/>
                </a:cubicBezTo>
                <a:lnTo>
                  <a:pt x="167017" y="179117"/>
                </a:lnTo>
                <a:cubicBezTo>
                  <a:pt x="168604" y="193404"/>
                  <a:pt x="177335" y="207564"/>
                  <a:pt x="178922" y="221851"/>
                </a:cubicBezTo>
                <a:cubicBezTo>
                  <a:pt x="191622" y="268682"/>
                  <a:pt x="225760" y="277306"/>
                  <a:pt x="245604" y="305087"/>
                </a:cubicBezTo>
                <a:lnTo>
                  <a:pt x="259892" y="357475"/>
                </a:lnTo>
                <a:lnTo>
                  <a:pt x="286086" y="443200"/>
                </a:lnTo>
                <a:lnTo>
                  <a:pt x="297992" y="536069"/>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227">
            <a:extLst>
              <a:ext uri="{FF2B5EF4-FFF2-40B4-BE49-F238E27FC236}">
                <a16:creationId xmlns:a16="http://schemas.microsoft.com/office/drawing/2014/main" id="{E9E1BA70-4A85-4FEF-BFD9-1D58D9A739F5}"/>
              </a:ext>
            </a:extLst>
          </p:cNvPr>
          <p:cNvSpPr>
            <a:spLocks/>
          </p:cNvSpPr>
          <p:nvPr/>
        </p:nvSpPr>
        <p:spPr bwMode="auto">
          <a:xfrm rot="60000">
            <a:off x="6900864" y="4248150"/>
            <a:ext cx="41275" cy="407988"/>
          </a:xfrm>
          <a:custGeom>
            <a:avLst/>
            <a:gdLst>
              <a:gd name="T0" fmla="*/ 5417 w 41933"/>
              <a:gd name="T1" fmla="*/ 340207 h 409113"/>
              <a:gd name="T2" fmla="*/ 14190 w 41933"/>
              <a:gd name="T3" fmla="*/ 235025 h 409113"/>
              <a:gd name="T4" fmla="*/ 10009 w 41933"/>
              <a:gd name="T5" fmla="*/ 185911 h 409113"/>
              <a:gd name="T6" fmla="*/ 14521 w 41933"/>
              <a:gd name="T7" fmla="*/ 150123 h 409113"/>
              <a:gd name="T8" fmla="*/ 12738 w 41933"/>
              <a:gd name="T9" fmla="*/ 95152 h 409113"/>
              <a:gd name="T10" fmla="*/ 76 w 41933"/>
              <a:gd name="T11" fmla="*/ 56078 h 409113"/>
              <a:gd name="T12" fmla="*/ 7116 w 41933"/>
              <a:gd name="T13" fmla="*/ 0 h 4091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933" h="409113">
                <a:moveTo>
                  <a:pt x="15624" y="409113"/>
                </a:moveTo>
                <a:lnTo>
                  <a:pt x="40942" y="282633"/>
                </a:lnTo>
                <a:cubicBezTo>
                  <a:pt x="43151" y="251708"/>
                  <a:pt x="28716" y="240581"/>
                  <a:pt x="28876" y="223563"/>
                </a:cubicBezTo>
                <a:cubicBezTo>
                  <a:pt x="28082" y="191019"/>
                  <a:pt x="42696" y="213071"/>
                  <a:pt x="41902" y="180527"/>
                </a:cubicBezTo>
                <a:cubicBezTo>
                  <a:pt x="40465" y="163973"/>
                  <a:pt x="43636" y="130164"/>
                  <a:pt x="36752" y="114423"/>
                </a:cubicBezTo>
                <a:cubicBezTo>
                  <a:pt x="34572" y="95888"/>
                  <a:pt x="2913" y="86504"/>
                  <a:pt x="209" y="67433"/>
                </a:cubicBezTo>
                <a:cubicBezTo>
                  <a:pt x="-2495" y="48363"/>
                  <a:pt x="21910" y="11552"/>
                  <a:pt x="20528" y="0"/>
                </a:cubicBez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228">
            <a:extLst>
              <a:ext uri="{FF2B5EF4-FFF2-40B4-BE49-F238E27FC236}">
                <a16:creationId xmlns:a16="http://schemas.microsoft.com/office/drawing/2014/main" id="{03DA1426-DB9C-40AA-A964-9831B8962F12}"/>
              </a:ext>
            </a:extLst>
          </p:cNvPr>
          <p:cNvSpPr>
            <a:spLocks/>
          </p:cNvSpPr>
          <p:nvPr/>
        </p:nvSpPr>
        <p:spPr bwMode="auto">
          <a:xfrm rot="60000">
            <a:off x="6119813" y="4957764"/>
            <a:ext cx="1046162" cy="52387"/>
          </a:xfrm>
          <a:custGeom>
            <a:avLst/>
            <a:gdLst>
              <a:gd name="T0" fmla="*/ 0 w 1047648"/>
              <a:gd name="T1" fmla="*/ 4915 h 52385"/>
              <a:gd name="T2" fmla="*/ 132563 w 1047648"/>
              <a:gd name="T3" fmla="*/ 7302 h 52385"/>
              <a:gd name="T4" fmla="*/ 256436 w 1047648"/>
              <a:gd name="T5" fmla="*/ 4916 h 52385"/>
              <a:gd name="T6" fmla="*/ 360738 w 1047648"/>
              <a:gd name="T7" fmla="*/ 17242 h 52385"/>
              <a:gd name="T8" fmla="*/ 517575 w 1047648"/>
              <a:gd name="T9" fmla="*/ 52626 h 52385"/>
              <a:gd name="T10" fmla="*/ 623754 w 1047648"/>
              <a:gd name="T11" fmla="*/ 26286 h 52385"/>
              <a:gd name="T12" fmla="*/ 717150 w 1047648"/>
              <a:gd name="T13" fmla="*/ 2528 h 52385"/>
              <a:gd name="T14" fmla="*/ 806252 w 1047648"/>
              <a:gd name="T15" fmla="*/ 142 h 52385"/>
              <a:gd name="T16" fmla="*/ 860581 w 1047648"/>
              <a:gd name="T17" fmla="*/ 4916 h 52385"/>
              <a:gd name="T18" fmla="*/ 904488 w 1047648"/>
              <a:gd name="T19" fmla="*/ 10888 h 52385"/>
              <a:gd name="T20" fmla="*/ 956111 w 1047648"/>
              <a:gd name="T21" fmla="*/ 4019 h 523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47648" h="52385">
                <a:moveTo>
                  <a:pt x="0" y="4904"/>
                </a:moveTo>
                <a:cubicBezTo>
                  <a:pt x="49212" y="4904"/>
                  <a:pt x="96043" y="7286"/>
                  <a:pt x="145255" y="7286"/>
                </a:cubicBezTo>
                <a:cubicBezTo>
                  <a:pt x="196055" y="8873"/>
                  <a:pt x="239317" y="3263"/>
                  <a:pt x="280987" y="4905"/>
                </a:cubicBezTo>
                <a:cubicBezTo>
                  <a:pt x="322657" y="6547"/>
                  <a:pt x="347651" y="14760"/>
                  <a:pt x="395276" y="17141"/>
                </a:cubicBezTo>
                <a:lnTo>
                  <a:pt x="567128" y="52385"/>
                </a:lnTo>
                <a:lnTo>
                  <a:pt x="683475" y="26166"/>
                </a:lnTo>
                <a:cubicBezTo>
                  <a:pt x="720781" y="19816"/>
                  <a:pt x="752484" y="6860"/>
                  <a:pt x="785812" y="2523"/>
                </a:cubicBezTo>
                <a:cubicBezTo>
                  <a:pt x="819140" y="-1814"/>
                  <a:pt x="841375" y="936"/>
                  <a:pt x="883444" y="142"/>
                </a:cubicBezTo>
                <a:lnTo>
                  <a:pt x="942974" y="4905"/>
                </a:lnTo>
                <a:cubicBezTo>
                  <a:pt x="958942" y="2932"/>
                  <a:pt x="975118" y="12838"/>
                  <a:pt x="991086" y="10865"/>
                </a:cubicBezTo>
                <a:lnTo>
                  <a:pt x="1047648" y="4010"/>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229">
            <a:extLst>
              <a:ext uri="{FF2B5EF4-FFF2-40B4-BE49-F238E27FC236}">
                <a16:creationId xmlns:a16="http://schemas.microsoft.com/office/drawing/2014/main" id="{EBC8B8C8-AB7C-4B7B-A50A-97DE8110D224}"/>
              </a:ext>
            </a:extLst>
          </p:cNvPr>
          <p:cNvSpPr>
            <a:spLocks/>
          </p:cNvSpPr>
          <p:nvPr/>
        </p:nvSpPr>
        <p:spPr bwMode="auto">
          <a:xfrm rot="60000">
            <a:off x="5376864" y="4157663"/>
            <a:ext cx="922337" cy="1130300"/>
          </a:xfrm>
          <a:custGeom>
            <a:avLst/>
            <a:gdLst>
              <a:gd name="T0" fmla="*/ 981858 w 921464"/>
              <a:gd name="T1" fmla="*/ 1110289 h 1130607"/>
              <a:gd name="T2" fmla="*/ 951368 w 921464"/>
              <a:gd name="T3" fmla="*/ 1056632 h 1130607"/>
              <a:gd name="T4" fmla="*/ 941266 w 921464"/>
              <a:gd name="T5" fmla="*/ 1019176 h 1130607"/>
              <a:gd name="T6" fmla="*/ 923548 w 921464"/>
              <a:gd name="T7" fmla="*/ 981887 h 1130607"/>
              <a:gd name="T8" fmla="*/ 900749 w 921464"/>
              <a:gd name="T9" fmla="*/ 954093 h 1130607"/>
              <a:gd name="T10" fmla="*/ 890598 w 921464"/>
              <a:gd name="T11" fmla="*/ 935385 h 1130607"/>
              <a:gd name="T12" fmla="*/ 877914 w 921464"/>
              <a:gd name="T13" fmla="*/ 923694 h 1130607"/>
              <a:gd name="T14" fmla="*/ 847465 w 921464"/>
              <a:gd name="T15" fmla="*/ 926028 h 1130607"/>
              <a:gd name="T16" fmla="*/ 798914 w 921464"/>
              <a:gd name="T17" fmla="*/ 942179 h 1130607"/>
              <a:gd name="T18" fmla="*/ 763390 w 921464"/>
              <a:gd name="T19" fmla="*/ 928108 h 1130607"/>
              <a:gd name="T20" fmla="*/ 737978 w 921464"/>
              <a:gd name="T21" fmla="*/ 902388 h 1130607"/>
              <a:gd name="T22" fmla="*/ 717589 w 921464"/>
              <a:gd name="T23" fmla="*/ 869489 h 1130607"/>
              <a:gd name="T24" fmla="*/ 710391 w 921464"/>
              <a:gd name="T25" fmla="*/ 827054 h 1130607"/>
              <a:gd name="T26" fmla="*/ 684667 w 921464"/>
              <a:gd name="T27" fmla="*/ 782798 h 1130607"/>
              <a:gd name="T28" fmla="*/ 649173 w 921464"/>
              <a:gd name="T29" fmla="*/ 750561 h 1130607"/>
              <a:gd name="T30" fmla="*/ 669782 w 921464"/>
              <a:gd name="T31" fmla="*/ 717659 h 1130607"/>
              <a:gd name="T32" fmla="*/ 697688 w 921464"/>
              <a:gd name="T33" fmla="*/ 675443 h 1130607"/>
              <a:gd name="T34" fmla="*/ 730936 w 921464"/>
              <a:gd name="T35" fmla="*/ 605009 h 1130607"/>
              <a:gd name="T36" fmla="*/ 740820 w 921464"/>
              <a:gd name="T37" fmla="*/ 530023 h 1130607"/>
              <a:gd name="T38" fmla="*/ 669851 w 921464"/>
              <a:gd name="T39" fmla="*/ 434956 h 1130607"/>
              <a:gd name="T40" fmla="*/ 649553 w 921464"/>
              <a:gd name="T41" fmla="*/ 395201 h 1130607"/>
              <a:gd name="T42" fmla="*/ 645365 w 921464"/>
              <a:gd name="T43" fmla="*/ 345771 h 1130607"/>
              <a:gd name="T44" fmla="*/ 604275 w 921464"/>
              <a:gd name="T45" fmla="*/ 336364 h 1130607"/>
              <a:gd name="T46" fmla="*/ 538665 w 921464"/>
              <a:gd name="T47" fmla="*/ 338158 h 1130607"/>
              <a:gd name="T48" fmla="*/ 535373 w 921464"/>
              <a:gd name="T49" fmla="*/ 311015 h 1130607"/>
              <a:gd name="T50" fmla="*/ 494774 w 921464"/>
              <a:gd name="T51" fmla="*/ 252551 h 1130607"/>
              <a:gd name="T52" fmla="*/ 461791 w 921464"/>
              <a:gd name="T53" fmla="*/ 205784 h 1130607"/>
              <a:gd name="T54" fmla="*/ 461791 w 921464"/>
              <a:gd name="T55" fmla="*/ 161359 h 1130607"/>
              <a:gd name="T56" fmla="*/ 464329 w 921464"/>
              <a:gd name="T57" fmla="*/ 126273 h 1130607"/>
              <a:gd name="T58" fmla="*/ 461791 w 921464"/>
              <a:gd name="T59" fmla="*/ 91200 h 1130607"/>
              <a:gd name="T60" fmla="*/ 441432 w 921464"/>
              <a:gd name="T61" fmla="*/ 64978 h 1130607"/>
              <a:gd name="T62" fmla="*/ 416554 w 921464"/>
              <a:gd name="T63" fmla="*/ 47143 h 1130607"/>
              <a:gd name="T64" fmla="*/ 377242 w 921464"/>
              <a:gd name="T65" fmla="*/ 30133 h 1130607"/>
              <a:gd name="T66" fmla="*/ 310342 w 921464"/>
              <a:gd name="T67" fmla="*/ 18874 h 1130607"/>
              <a:gd name="T68" fmla="*/ 177905 w 921464"/>
              <a:gd name="T69" fmla="*/ 1841 h 1130607"/>
              <a:gd name="T70" fmla="*/ 43134 w 921464"/>
              <a:gd name="T71" fmla="*/ 0 h 1130607"/>
              <a:gd name="T72" fmla="*/ 0 w 921464"/>
              <a:gd name="T73" fmla="*/ 2314 h 113060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21464" h="1130607">
                <a:moveTo>
                  <a:pt x="921464" y="1130607"/>
                </a:moveTo>
                <a:lnTo>
                  <a:pt x="892849" y="1075965"/>
                </a:lnTo>
                <a:lnTo>
                  <a:pt x="883365" y="1037825"/>
                </a:lnTo>
                <a:lnTo>
                  <a:pt x="866741" y="999853"/>
                </a:lnTo>
                <a:lnTo>
                  <a:pt x="845343" y="971550"/>
                </a:lnTo>
                <a:lnTo>
                  <a:pt x="835818" y="952500"/>
                </a:lnTo>
                <a:lnTo>
                  <a:pt x="823912" y="940594"/>
                </a:lnTo>
                <a:lnTo>
                  <a:pt x="795337" y="942975"/>
                </a:lnTo>
                <a:lnTo>
                  <a:pt x="749774" y="959418"/>
                </a:lnTo>
                <a:lnTo>
                  <a:pt x="716435" y="945090"/>
                </a:lnTo>
                <a:lnTo>
                  <a:pt x="692583" y="918898"/>
                </a:lnTo>
                <a:lnTo>
                  <a:pt x="673450" y="885397"/>
                </a:lnTo>
                <a:lnTo>
                  <a:pt x="666695" y="842188"/>
                </a:lnTo>
                <a:lnTo>
                  <a:pt x="642553" y="797121"/>
                </a:lnTo>
                <a:lnTo>
                  <a:pt x="609243" y="764293"/>
                </a:lnTo>
                <a:lnTo>
                  <a:pt x="628583" y="730789"/>
                </a:lnTo>
                <a:lnTo>
                  <a:pt x="654775" y="687805"/>
                </a:lnTo>
                <a:lnTo>
                  <a:pt x="685976" y="616079"/>
                </a:lnTo>
                <a:lnTo>
                  <a:pt x="695251" y="539719"/>
                </a:lnTo>
                <a:lnTo>
                  <a:pt x="628649" y="442913"/>
                </a:lnTo>
                <a:cubicBezTo>
                  <a:pt x="617537" y="426245"/>
                  <a:pt x="620711" y="419101"/>
                  <a:pt x="609599" y="402433"/>
                </a:cubicBezTo>
                <a:cubicBezTo>
                  <a:pt x="601223" y="389754"/>
                  <a:pt x="614045" y="364775"/>
                  <a:pt x="605669" y="352096"/>
                </a:cubicBezTo>
                <a:lnTo>
                  <a:pt x="567107" y="342521"/>
                </a:lnTo>
                <a:cubicBezTo>
                  <a:pt x="553676" y="340615"/>
                  <a:pt x="518962" y="346247"/>
                  <a:pt x="505531" y="344341"/>
                </a:cubicBezTo>
                <a:lnTo>
                  <a:pt x="502443" y="316710"/>
                </a:lnTo>
                <a:lnTo>
                  <a:pt x="464342" y="257176"/>
                </a:lnTo>
                <a:lnTo>
                  <a:pt x="433387" y="209550"/>
                </a:lnTo>
                <a:lnTo>
                  <a:pt x="433387" y="164307"/>
                </a:lnTo>
                <a:lnTo>
                  <a:pt x="435768" y="128588"/>
                </a:lnTo>
                <a:lnTo>
                  <a:pt x="433387" y="92869"/>
                </a:lnTo>
                <a:lnTo>
                  <a:pt x="414280" y="66180"/>
                </a:lnTo>
                <a:lnTo>
                  <a:pt x="390932" y="48011"/>
                </a:lnTo>
                <a:lnTo>
                  <a:pt x="354040" y="30667"/>
                </a:lnTo>
                <a:cubicBezTo>
                  <a:pt x="340943" y="25905"/>
                  <a:pt x="322432" y="24012"/>
                  <a:pt x="291252" y="19208"/>
                </a:cubicBezTo>
                <a:cubicBezTo>
                  <a:pt x="260073" y="14404"/>
                  <a:pt x="212207" y="-536"/>
                  <a:pt x="166963" y="1845"/>
                </a:cubicBezTo>
                <a:lnTo>
                  <a:pt x="40481" y="0"/>
                </a:lnTo>
                <a:lnTo>
                  <a:pt x="0" y="2381"/>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230">
            <a:extLst>
              <a:ext uri="{FF2B5EF4-FFF2-40B4-BE49-F238E27FC236}">
                <a16:creationId xmlns:a16="http://schemas.microsoft.com/office/drawing/2014/main" id="{10BAE98D-B13D-4363-B8E6-97B78BECE721}"/>
              </a:ext>
            </a:extLst>
          </p:cNvPr>
          <p:cNvSpPr>
            <a:spLocks/>
          </p:cNvSpPr>
          <p:nvPr/>
        </p:nvSpPr>
        <p:spPr bwMode="auto">
          <a:xfrm rot="60000">
            <a:off x="5822950" y="4918075"/>
            <a:ext cx="158750" cy="122238"/>
          </a:xfrm>
          <a:custGeom>
            <a:avLst/>
            <a:gdLst>
              <a:gd name="T0" fmla="*/ 114264 w 159543"/>
              <a:gd name="T1" fmla="*/ 0 h 121444"/>
              <a:gd name="T2" fmla="*/ 114264 w 159543"/>
              <a:gd name="T3" fmla="*/ 0 h 121444"/>
              <a:gd name="T4" fmla="*/ 98915 w 159543"/>
              <a:gd name="T5" fmla="*/ 36854 h 121444"/>
              <a:gd name="T6" fmla="*/ 93799 w 159543"/>
              <a:gd name="T7" fmla="*/ 55276 h 121444"/>
              <a:gd name="T8" fmla="*/ 88685 w 159543"/>
              <a:gd name="T9" fmla="*/ 62655 h 121444"/>
              <a:gd name="T10" fmla="*/ 85271 w 159543"/>
              <a:gd name="T11" fmla="*/ 70022 h 121444"/>
              <a:gd name="T12" fmla="*/ 54574 w 159543"/>
              <a:gd name="T13" fmla="*/ 110553 h 121444"/>
              <a:gd name="T14" fmla="*/ 0 w 159543"/>
              <a:gd name="T15" fmla="*/ 187947 h 12144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9543" h="121444">
                <a:moveTo>
                  <a:pt x="159543" y="0"/>
                </a:moveTo>
                <a:lnTo>
                  <a:pt x="159543" y="0"/>
                </a:lnTo>
                <a:cubicBezTo>
                  <a:pt x="152399" y="7938"/>
                  <a:pt x="144783" y="15474"/>
                  <a:pt x="138112" y="23813"/>
                </a:cubicBezTo>
                <a:cubicBezTo>
                  <a:pt x="135221" y="27427"/>
                  <a:pt x="133980" y="32205"/>
                  <a:pt x="130968" y="35719"/>
                </a:cubicBezTo>
                <a:cubicBezTo>
                  <a:pt x="129106" y="37892"/>
                  <a:pt x="126060" y="38693"/>
                  <a:pt x="123825" y="40481"/>
                </a:cubicBezTo>
                <a:cubicBezTo>
                  <a:pt x="122072" y="41884"/>
                  <a:pt x="120650" y="43656"/>
                  <a:pt x="119062" y="45244"/>
                </a:cubicBezTo>
                <a:lnTo>
                  <a:pt x="76200" y="71438"/>
                </a:lnTo>
                <a:lnTo>
                  <a:pt x="0" y="121444"/>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232">
            <a:extLst>
              <a:ext uri="{FF2B5EF4-FFF2-40B4-BE49-F238E27FC236}">
                <a16:creationId xmlns:a16="http://schemas.microsoft.com/office/drawing/2014/main" id="{1BF78680-4950-438A-B88C-E0C8FA81712E}"/>
              </a:ext>
            </a:extLst>
          </p:cNvPr>
          <p:cNvSpPr>
            <a:spLocks/>
          </p:cNvSpPr>
          <p:nvPr/>
        </p:nvSpPr>
        <p:spPr bwMode="auto">
          <a:xfrm rot="60000">
            <a:off x="5264150" y="2881313"/>
            <a:ext cx="446088" cy="239712"/>
          </a:xfrm>
          <a:custGeom>
            <a:avLst/>
            <a:gdLst>
              <a:gd name="T0" fmla="*/ 459845 w 445883"/>
              <a:gd name="T1" fmla="*/ 0 h 239412"/>
              <a:gd name="T2" fmla="*/ 273202 w 445883"/>
              <a:gd name="T3" fmla="*/ 111363 h 239412"/>
              <a:gd name="T4" fmla="*/ 0 w 445883"/>
              <a:gd name="T5" fmla="*/ 260383 h 239412"/>
              <a:gd name="T6" fmla="*/ 0 60000 65536"/>
              <a:gd name="T7" fmla="*/ 0 60000 65536"/>
              <a:gd name="T8" fmla="*/ 0 60000 65536"/>
            </a:gdLst>
            <a:ahLst/>
            <a:cxnLst>
              <a:cxn ang="T6">
                <a:pos x="T0" y="T1"/>
              </a:cxn>
              <a:cxn ang="T7">
                <a:pos x="T2" y="T3"/>
              </a:cxn>
              <a:cxn ang="T8">
                <a:pos x="T4" y="T5"/>
              </a:cxn>
            </a:cxnLst>
            <a:rect l="0" t="0" r="r" b="b"/>
            <a:pathLst>
              <a:path w="445883" h="239412">
                <a:moveTo>
                  <a:pt x="445883" y="0"/>
                </a:moveTo>
                <a:lnTo>
                  <a:pt x="264908" y="102394"/>
                </a:lnTo>
                <a:cubicBezTo>
                  <a:pt x="190295" y="145256"/>
                  <a:pt x="74613" y="196550"/>
                  <a:pt x="0" y="239412"/>
                </a:cubicBez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237">
            <a:extLst>
              <a:ext uri="{FF2B5EF4-FFF2-40B4-BE49-F238E27FC236}">
                <a16:creationId xmlns:a16="http://schemas.microsoft.com/office/drawing/2014/main" id="{93CE999E-6090-48B5-AF63-CC73195F1FB9}"/>
              </a:ext>
            </a:extLst>
          </p:cNvPr>
          <p:cNvSpPr>
            <a:spLocks/>
          </p:cNvSpPr>
          <p:nvPr/>
        </p:nvSpPr>
        <p:spPr bwMode="auto">
          <a:xfrm rot="60000">
            <a:off x="5722939" y="4497388"/>
            <a:ext cx="174625" cy="12700"/>
          </a:xfrm>
          <a:custGeom>
            <a:avLst/>
            <a:gdLst>
              <a:gd name="T0" fmla="*/ 115810 w 175715"/>
              <a:gd name="T1" fmla="*/ 0 h 13282"/>
              <a:gd name="T2" fmla="*/ 62667 w 175715"/>
              <a:gd name="T3" fmla="*/ 556 h 13282"/>
              <a:gd name="T4" fmla="*/ 0 w 175715"/>
              <a:gd name="T5" fmla="*/ 658 h 13282"/>
              <a:gd name="T6" fmla="*/ 0 60000 65536"/>
              <a:gd name="T7" fmla="*/ 0 60000 65536"/>
              <a:gd name="T8" fmla="*/ 0 60000 65536"/>
            </a:gdLst>
            <a:ahLst/>
            <a:cxnLst>
              <a:cxn ang="T6">
                <a:pos x="T0" y="T1"/>
              </a:cxn>
              <a:cxn ang="T7">
                <a:pos x="T2" y="T3"/>
              </a:cxn>
              <a:cxn ang="T8">
                <a:pos x="T4" y="T5"/>
              </a:cxn>
            </a:cxnLst>
            <a:rect l="0" t="0" r="r" b="b"/>
            <a:pathLst>
              <a:path w="175715" h="13282">
                <a:moveTo>
                  <a:pt x="175715" y="0"/>
                </a:moveTo>
                <a:lnTo>
                  <a:pt x="95082" y="11237"/>
                </a:lnTo>
                <a:lnTo>
                  <a:pt x="0" y="13282"/>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243">
            <a:extLst>
              <a:ext uri="{FF2B5EF4-FFF2-40B4-BE49-F238E27FC236}">
                <a16:creationId xmlns:a16="http://schemas.microsoft.com/office/drawing/2014/main" id="{6EBB3E7D-5846-466D-88CC-A34110554FE7}"/>
              </a:ext>
            </a:extLst>
          </p:cNvPr>
          <p:cNvSpPr>
            <a:spLocks/>
          </p:cNvSpPr>
          <p:nvPr/>
        </p:nvSpPr>
        <p:spPr bwMode="auto">
          <a:xfrm rot="60000">
            <a:off x="5410200" y="4492626"/>
            <a:ext cx="323850" cy="511175"/>
          </a:xfrm>
          <a:custGeom>
            <a:avLst/>
            <a:gdLst>
              <a:gd name="T0" fmla="*/ 68497 w 323892"/>
              <a:gd name="T1" fmla="*/ 32883 h 510290"/>
              <a:gd name="T2" fmla="*/ 0 w 323892"/>
              <a:gd name="T3" fmla="*/ 0 h 510290"/>
              <a:gd name="T4" fmla="*/ 188875 w 323892"/>
              <a:gd name="T5" fmla="*/ 94399 h 510290"/>
              <a:gd name="T6" fmla="*/ 245556 w 323892"/>
              <a:gd name="T7" fmla="*/ 137191 h 510290"/>
              <a:gd name="T8" fmla="*/ 276245 w 323892"/>
              <a:gd name="T9" fmla="*/ 177307 h 510290"/>
              <a:gd name="T10" fmla="*/ 290400 w 323892"/>
              <a:gd name="T11" fmla="*/ 246851 h 510290"/>
              <a:gd name="T12" fmla="*/ 309317 w 323892"/>
              <a:gd name="T13" fmla="*/ 375228 h 510290"/>
              <a:gd name="T14" fmla="*/ 321089 w 323892"/>
              <a:gd name="T15" fmla="*/ 573147 h 51029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3892" h="510290">
                <a:moveTo>
                  <a:pt x="69098" y="29277"/>
                </a:moveTo>
                <a:lnTo>
                  <a:pt x="0" y="0"/>
                </a:lnTo>
                <a:lnTo>
                  <a:pt x="190542" y="84046"/>
                </a:lnTo>
                <a:cubicBezTo>
                  <a:pt x="210386" y="97540"/>
                  <a:pt x="227848" y="108652"/>
                  <a:pt x="247692" y="122146"/>
                </a:cubicBezTo>
                <a:lnTo>
                  <a:pt x="278648" y="157864"/>
                </a:lnTo>
                <a:lnTo>
                  <a:pt x="292936" y="219777"/>
                </a:lnTo>
                <a:lnTo>
                  <a:pt x="311986" y="334077"/>
                </a:lnTo>
                <a:lnTo>
                  <a:pt x="323892" y="510290"/>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245">
            <a:extLst>
              <a:ext uri="{FF2B5EF4-FFF2-40B4-BE49-F238E27FC236}">
                <a16:creationId xmlns:a16="http://schemas.microsoft.com/office/drawing/2014/main" id="{0E81D89A-F0FC-4858-8DAD-CAC0D9B89E85}"/>
              </a:ext>
            </a:extLst>
          </p:cNvPr>
          <p:cNvSpPr>
            <a:spLocks/>
          </p:cNvSpPr>
          <p:nvPr/>
        </p:nvSpPr>
        <p:spPr bwMode="auto">
          <a:xfrm rot="60000">
            <a:off x="5434014" y="4271964"/>
            <a:ext cx="238125" cy="352425"/>
          </a:xfrm>
          <a:custGeom>
            <a:avLst/>
            <a:gdLst>
              <a:gd name="T0" fmla="*/ 238134 w 238125"/>
              <a:gd name="T1" fmla="*/ 352447 h 352425"/>
              <a:gd name="T2" fmla="*/ 223845 w 238125"/>
              <a:gd name="T3" fmla="*/ 269098 h 352425"/>
              <a:gd name="T4" fmla="*/ 207177 w 238125"/>
              <a:gd name="T5" fmla="*/ 202419 h 352425"/>
              <a:gd name="T6" fmla="*/ 188126 w 238125"/>
              <a:gd name="T7" fmla="*/ 164316 h 352425"/>
              <a:gd name="T8" fmla="*/ 145261 w 238125"/>
              <a:gd name="T9" fmla="*/ 114307 h 352425"/>
              <a:gd name="T10" fmla="*/ 100016 w 238125"/>
              <a:gd name="T11" fmla="*/ 64298 h 352425"/>
              <a:gd name="T12" fmla="*/ 0 w 238125"/>
              <a:gd name="T13" fmla="*/ 0 h 3524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8125" h="352425">
                <a:moveTo>
                  <a:pt x="238125" y="352425"/>
                </a:moveTo>
                <a:lnTo>
                  <a:pt x="223837" y="269081"/>
                </a:lnTo>
                <a:lnTo>
                  <a:pt x="207169" y="202406"/>
                </a:lnTo>
                <a:lnTo>
                  <a:pt x="188119" y="164306"/>
                </a:lnTo>
                <a:lnTo>
                  <a:pt x="145256" y="114300"/>
                </a:lnTo>
                <a:lnTo>
                  <a:pt x="100012" y="64294"/>
                </a:lnTo>
                <a:lnTo>
                  <a:pt x="0" y="0"/>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235">
            <a:extLst>
              <a:ext uri="{FF2B5EF4-FFF2-40B4-BE49-F238E27FC236}">
                <a16:creationId xmlns:a16="http://schemas.microsoft.com/office/drawing/2014/main" id="{6C0CBA12-FABB-4910-BBF4-18EF5B8A3B16}"/>
              </a:ext>
            </a:extLst>
          </p:cNvPr>
          <p:cNvSpPr>
            <a:spLocks/>
          </p:cNvSpPr>
          <p:nvPr/>
        </p:nvSpPr>
        <p:spPr bwMode="auto">
          <a:xfrm rot="60000">
            <a:off x="4178301" y="4222751"/>
            <a:ext cx="1014413" cy="2447925"/>
          </a:xfrm>
          <a:custGeom>
            <a:avLst/>
            <a:gdLst>
              <a:gd name="T0" fmla="*/ 22 w 1013867"/>
              <a:gd name="T1" fmla="*/ 0 h 2446452"/>
              <a:gd name="T2" fmla="*/ 8227 w 1013867"/>
              <a:gd name="T3" fmla="*/ 198470 h 2446452"/>
              <a:gd name="T4" fmla="*/ 22371 w 1013867"/>
              <a:gd name="T5" fmla="*/ 325748 h 2446452"/>
              <a:gd name="T6" fmla="*/ 42936 w 1013867"/>
              <a:gd name="T7" fmla="*/ 510875 h 2446452"/>
              <a:gd name="T8" fmla="*/ 80550 w 1013867"/>
              <a:gd name="T9" fmla="*/ 650668 h 2446452"/>
              <a:gd name="T10" fmla="*/ 163316 w 1013867"/>
              <a:gd name="T11" fmla="*/ 733786 h 2446452"/>
              <a:gd name="T12" fmla="*/ 215984 w 1013867"/>
              <a:gd name="T13" fmla="*/ 809348 h 2446452"/>
              <a:gd name="T14" fmla="*/ 227269 w 1013867"/>
              <a:gd name="T15" fmla="*/ 884913 h 2446452"/>
              <a:gd name="T16" fmla="*/ 185892 w 1013867"/>
              <a:gd name="T17" fmla="*/ 1009590 h 2446452"/>
              <a:gd name="T18" fmla="*/ 189652 w 1013867"/>
              <a:gd name="T19" fmla="*/ 1145603 h 2446452"/>
              <a:gd name="T20" fmla="*/ 189652 w 1013867"/>
              <a:gd name="T21" fmla="*/ 1236278 h 2446452"/>
              <a:gd name="T22" fmla="*/ 272417 w 1013867"/>
              <a:gd name="T23" fmla="*/ 1413862 h 2446452"/>
              <a:gd name="T24" fmla="*/ 291223 w 1013867"/>
              <a:gd name="T25" fmla="*/ 1512083 h 2446452"/>
              <a:gd name="T26" fmla="*/ 328845 w 1013867"/>
              <a:gd name="T27" fmla="*/ 1606536 h 2446452"/>
              <a:gd name="T28" fmla="*/ 366464 w 1013867"/>
              <a:gd name="T29" fmla="*/ 1674542 h 2446452"/>
              <a:gd name="T30" fmla="*/ 426656 w 1013867"/>
              <a:gd name="T31" fmla="*/ 1768996 h 2446452"/>
              <a:gd name="T32" fmla="*/ 513181 w 1013867"/>
              <a:gd name="T33" fmla="*/ 1942791 h 2446452"/>
              <a:gd name="T34" fmla="*/ 565849 w 1013867"/>
              <a:gd name="T35" fmla="*/ 2033464 h 2446452"/>
              <a:gd name="T36" fmla="*/ 671186 w 1013867"/>
              <a:gd name="T37" fmla="*/ 2127917 h 2446452"/>
              <a:gd name="T38" fmla="*/ 866810 w 1013867"/>
              <a:gd name="T39" fmla="*/ 2286599 h 2446452"/>
              <a:gd name="T40" fmla="*/ 990955 w 1013867"/>
              <a:gd name="T41" fmla="*/ 2445282 h 2446452"/>
              <a:gd name="T42" fmla="*/ 1051146 w 1013867"/>
              <a:gd name="T43" fmla="*/ 2547292 h 24464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13867" h="2446452">
                <a:moveTo>
                  <a:pt x="22" y="0"/>
                </a:moveTo>
                <a:cubicBezTo>
                  <a:pt x="-507" y="61950"/>
                  <a:pt x="8488" y="128664"/>
                  <a:pt x="7959" y="190614"/>
                </a:cubicBezTo>
                <a:cubicBezTo>
                  <a:pt x="7732" y="232154"/>
                  <a:pt x="21793" y="271312"/>
                  <a:pt x="21566" y="312852"/>
                </a:cubicBezTo>
                <a:lnTo>
                  <a:pt x="41410" y="490652"/>
                </a:lnTo>
                <a:lnTo>
                  <a:pt x="77696" y="624909"/>
                </a:lnTo>
                <a:lnTo>
                  <a:pt x="157524" y="704738"/>
                </a:lnTo>
                <a:lnTo>
                  <a:pt x="208324" y="777309"/>
                </a:lnTo>
                <a:lnTo>
                  <a:pt x="219210" y="849881"/>
                </a:lnTo>
                <a:lnTo>
                  <a:pt x="179296" y="969624"/>
                </a:lnTo>
                <a:cubicBezTo>
                  <a:pt x="180505" y="1013167"/>
                  <a:pt x="181715" y="1056709"/>
                  <a:pt x="182924" y="1100252"/>
                </a:cubicBezTo>
                <a:lnTo>
                  <a:pt x="182924" y="1187338"/>
                </a:lnTo>
                <a:lnTo>
                  <a:pt x="262753" y="1357881"/>
                </a:lnTo>
                <a:lnTo>
                  <a:pt x="280896" y="1452224"/>
                </a:lnTo>
                <a:lnTo>
                  <a:pt x="317182" y="1542938"/>
                </a:lnTo>
                <a:lnTo>
                  <a:pt x="353467" y="1608252"/>
                </a:lnTo>
                <a:lnTo>
                  <a:pt x="411524" y="1698966"/>
                </a:lnTo>
                <a:lnTo>
                  <a:pt x="494982" y="1865881"/>
                </a:lnTo>
                <a:lnTo>
                  <a:pt x="545782" y="1952966"/>
                </a:lnTo>
                <a:cubicBezTo>
                  <a:pt x="574206" y="1985018"/>
                  <a:pt x="599001" y="2003161"/>
                  <a:pt x="647382" y="2043680"/>
                </a:cubicBezTo>
                <a:cubicBezTo>
                  <a:pt x="695763" y="2084199"/>
                  <a:pt x="787686" y="2147699"/>
                  <a:pt x="836067" y="2196080"/>
                </a:cubicBezTo>
                <a:cubicBezTo>
                  <a:pt x="884448" y="2244461"/>
                  <a:pt x="920734" y="2306147"/>
                  <a:pt x="955810" y="2348480"/>
                </a:cubicBezTo>
                <a:lnTo>
                  <a:pt x="1013867" y="2446452"/>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239">
            <a:extLst>
              <a:ext uri="{FF2B5EF4-FFF2-40B4-BE49-F238E27FC236}">
                <a16:creationId xmlns:a16="http://schemas.microsoft.com/office/drawing/2014/main" id="{FBF91555-FCFF-4F60-8A2E-2A34DB2D82B0}"/>
              </a:ext>
            </a:extLst>
          </p:cNvPr>
          <p:cNvSpPr>
            <a:spLocks/>
          </p:cNvSpPr>
          <p:nvPr/>
        </p:nvSpPr>
        <p:spPr bwMode="auto">
          <a:xfrm rot="60000">
            <a:off x="3825875" y="3824288"/>
            <a:ext cx="465138" cy="101600"/>
          </a:xfrm>
          <a:custGeom>
            <a:avLst/>
            <a:gdLst>
              <a:gd name="T0" fmla="*/ 544139 w 464034"/>
              <a:gd name="T1" fmla="*/ 111432 h 101458"/>
              <a:gd name="T2" fmla="*/ 322885 w 464034"/>
              <a:gd name="T3" fmla="*/ 55640 h 101458"/>
              <a:gd name="T4" fmla="*/ 186731 w 464034"/>
              <a:gd name="T5" fmla="*/ 31727 h 101458"/>
              <a:gd name="T6" fmla="*/ 0 w 464034"/>
              <a:gd name="T7" fmla="*/ 0 h 1014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4034" h="101458">
                <a:moveTo>
                  <a:pt x="464034" y="101458"/>
                </a:moveTo>
                <a:cubicBezTo>
                  <a:pt x="401139" y="84525"/>
                  <a:pt x="326148" y="62754"/>
                  <a:pt x="275348" y="50659"/>
                </a:cubicBezTo>
                <a:cubicBezTo>
                  <a:pt x="224548" y="38564"/>
                  <a:pt x="197939" y="36144"/>
                  <a:pt x="159234" y="28887"/>
                </a:cubicBezTo>
                <a:lnTo>
                  <a:pt x="0" y="0"/>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138">
            <a:extLst>
              <a:ext uri="{FF2B5EF4-FFF2-40B4-BE49-F238E27FC236}">
                <a16:creationId xmlns:a16="http://schemas.microsoft.com/office/drawing/2014/main" id="{C0328275-E81F-4D57-B959-6C1749B09314}"/>
              </a:ext>
            </a:extLst>
          </p:cNvPr>
          <p:cNvSpPr>
            <a:spLocks/>
          </p:cNvSpPr>
          <p:nvPr/>
        </p:nvSpPr>
        <p:spPr bwMode="auto">
          <a:xfrm rot="60000">
            <a:off x="6502400" y="5980113"/>
            <a:ext cx="1525588" cy="292100"/>
          </a:xfrm>
          <a:custGeom>
            <a:avLst/>
            <a:gdLst>
              <a:gd name="T0" fmla="*/ 1533243 w 1525473"/>
              <a:gd name="T1" fmla="*/ 283537 h 292232"/>
              <a:gd name="T2" fmla="*/ 1321888 w 1525473"/>
              <a:gd name="T3" fmla="*/ 269315 h 292232"/>
              <a:gd name="T4" fmla="*/ 1120831 w 1525473"/>
              <a:gd name="T5" fmla="*/ 236971 h 292232"/>
              <a:gd name="T6" fmla="*/ 953334 w 1525473"/>
              <a:gd name="T7" fmla="*/ 179213 h 292232"/>
              <a:gd name="T8" fmla="*/ 768975 w 1525473"/>
              <a:gd name="T9" fmla="*/ 136992 h 292232"/>
              <a:gd name="T10" fmla="*/ 480834 w 1525473"/>
              <a:gd name="T11" fmla="*/ 41948 h 292232"/>
              <a:gd name="T12" fmla="*/ 415182 w 1525473"/>
              <a:gd name="T13" fmla="*/ 20806 h 292232"/>
              <a:gd name="T14" fmla="*/ 378716 w 1525473"/>
              <a:gd name="T15" fmla="*/ 13791 h 292232"/>
              <a:gd name="T16" fmla="*/ 302497 w 1525473"/>
              <a:gd name="T17" fmla="*/ 472 h 292232"/>
              <a:gd name="T18" fmla="*/ 218511 w 1525473"/>
              <a:gd name="T19" fmla="*/ 5909 h 292232"/>
              <a:gd name="T20" fmla="*/ 115645 w 1525473"/>
              <a:gd name="T21" fmla="*/ 29051 h 292232"/>
              <a:gd name="T22" fmla="*/ 0 w 1525473"/>
              <a:gd name="T23" fmla="*/ 69330 h 2922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25473" h="292232">
                <a:moveTo>
                  <a:pt x="1525473" y="292232"/>
                </a:moveTo>
                <a:lnTo>
                  <a:pt x="1315187" y="277573"/>
                </a:lnTo>
                <a:cubicBezTo>
                  <a:pt x="1239261" y="262033"/>
                  <a:pt x="1176281" y="262889"/>
                  <a:pt x="1115162" y="244236"/>
                </a:cubicBezTo>
                <a:lnTo>
                  <a:pt x="948475" y="184705"/>
                </a:lnTo>
                <a:cubicBezTo>
                  <a:pt x="912747" y="178247"/>
                  <a:pt x="846581" y="163582"/>
                  <a:pt x="765061" y="141192"/>
                </a:cubicBezTo>
                <a:lnTo>
                  <a:pt x="478404" y="43221"/>
                </a:lnTo>
                <a:cubicBezTo>
                  <a:pt x="456633" y="35964"/>
                  <a:pt x="435593" y="25951"/>
                  <a:pt x="413090" y="21450"/>
                </a:cubicBezTo>
                <a:lnTo>
                  <a:pt x="376804" y="14192"/>
                </a:lnTo>
                <a:lnTo>
                  <a:pt x="300945" y="472"/>
                </a:lnTo>
                <a:cubicBezTo>
                  <a:pt x="278663" y="-2411"/>
                  <a:pt x="239713" y="8993"/>
                  <a:pt x="217431" y="6110"/>
                </a:cubicBezTo>
                <a:cubicBezTo>
                  <a:pt x="188034" y="11812"/>
                  <a:pt x="151276" y="19032"/>
                  <a:pt x="115038" y="29923"/>
                </a:cubicBezTo>
                <a:cubicBezTo>
                  <a:pt x="78800" y="40814"/>
                  <a:pt x="23966" y="62803"/>
                  <a:pt x="0" y="71456"/>
                </a:cubicBez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Rectangle 254">
            <a:extLst>
              <a:ext uri="{FF2B5EF4-FFF2-40B4-BE49-F238E27FC236}">
                <a16:creationId xmlns:a16="http://schemas.microsoft.com/office/drawing/2014/main" id="{4F0B24B7-8845-48E1-B214-05F79996CF7D}"/>
              </a:ext>
            </a:extLst>
          </p:cNvPr>
          <p:cNvSpPr>
            <a:spLocks noChangeArrowheads="1"/>
          </p:cNvSpPr>
          <p:nvPr/>
        </p:nvSpPr>
        <p:spPr bwMode="auto">
          <a:xfrm>
            <a:off x="3094038" y="808038"/>
            <a:ext cx="5707062" cy="5956300"/>
          </a:xfrm>
          <a:prstGeom prst="rect">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53" name="TextBox 259">
            <a:extLst>
              <a:ext uri="{FF2B5EF4-FFF2-40B4-BE49-F238E27FC236}">
                <a16:creationId xmlns:a16="http://schemas.microsoft.com/office/drawing/2014/main" id="{D887B23E-32EE-4515-B54F-9BF2D8B9B652}"/>
              </a:ext>
            </a:extLst>
          </p:cNvPr>
          <p:cNvSpPr txBox="1">
            <a:spLocks noChangeArrowheads="1"/>
          </p:cNvSpPr>
          <p:nvPr/>
        </p:nvSpPr>
        <p:spPr bwMode="auto">
          <a:xfrm>
            <a:off x="7397751" y="5184775"/>
            <a:ext cx="50641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 b="1" i="0" u="none" strike="noStrike" kern="1200" cap="none" spc="0" normalizeH="0" baseline="0" noProof="0">
                <a:ln>
                  <a:noFill/>
                </a:ln>
                <a:solidFill>
                  <a:prstClr val="black"/>
                </a:solidFill>
                <a:effectLst/>
                <a:uLnTx/>
                <a:uFillTx/>
                <a:latin typeface="Arial" panose="020B0604020202020204" pitchFamily="34" charset="0"/>
                <a:ea typeface="+mn-ea"/>
                <a:cs typeface="+mn-cs"/>
              </a:rPr>
              <a:t>Big Lake</a:t>
            </a:r>
          </a:p>
        </p:txBody>
      </p:sp>
      <p:sp>
        <p:nvSpPr>
          <p:cNvPr id="654" name="TextBox 270">
            <a:extLst>
              <a:ext uri="{FF2B5EF4-FFF2-40B4-BE49-F238E27FC236}">
                <a16:creationId xmlns:a16="http://schemas.microsoft.com/office/drawing/2014/main" id="{2E704F1C-DE9B-406D-A67F-783DBD08E01E}"/>
              </a:ext>
            </a:extLst>
          </p:cNvPr>
          <p:cNvSpPr txBox="1">
            <a:spLocks noChangeArrowheads="1"/>
          </p:cNvSpPr>
          <p:nvPr/>
        </p:nvSpPr>
        <p:spPr bwMode="auto">
          <a:xfrm>
            <a:off x="4013200" y="4033839"/>
            <a:ext cx="4968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prstClr val="black"/>
                </a:solidFill>
                <a:effectLst/>
                <a:uLnTx/>
                <a:uFillTx/>
                <a:latin typeface="Arial" panose="020B0604020202020204" pitchFamily="34" charset="0"/>
                <a:ea typeface="+mn-ea"/>
                <a:cs typeface="+mn-cs"/>
              </a:rPr>
              <a:t>Monahans</a:t>
            </a:r>
          </a:p>
        </p:txBody>
      </p:sp>
      <p:sp>
        <p:nvSpPr>
          <p:cNvPr id="655" name="TextBox 271">
            <a:extLst>
              <a:ext uri="{FF2B5EF4-FFF2-40B4-BE49-F238E27FC236}">
                <a16:creationId xmlns:a16="http://schemas.microsoft.com/office/drawing/2014/main" id="{6F0F5420-B464-45E5-9755-CE8D5EE94A8B}"/>
              </a:ext>
            </a:extLst>
          </p:cNvPr>
          <p:cNvSpPr txBox="1">
            <a:spLocks noChangeArrowheads="1"/>
          </p:cNvSpPr>
          <p:nvPr/>
        </p:nvSpPr>
        <p:spPr bwMode="auto">
          <a:xfrm>
            <a:off x="7772401" y="6370639"/>
            <a:ext cx="4032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prstClr val="black"/>
                </a:solidFill>
                <a:effectLst/>
                <a:uLnTx/>
                <a:uFillTx/>
                <a:latin typeface="Arial" panose="020B0604020202020204" pitchFamily="34" charset="0"/>
                <a:ea typeface="+mn-ea"/>
                <a:cs typeface="+mn-cs"/>
              </a:rPr>
              <a:t>Todd</a:t>
            </a:r>
          </a:p>
        </p:txBody>
      </p:sp>
      <p:sp>
        <p:nvSpPr>
          <p:cNvPr id="656" name="TextBox 272">
            <a:extLst>
              <a:ext uri="{FF2B5EF4-FFF2-40B4-BE49-F238E27FC236}">
                <a16:creationId xmlns:a16="http://schemas.microsoft.com/office/drawing/2014/main" id="{60219B85-ED2F-4161-9B4B-06896362DBF3}"/>
              </a:ext>
            </a:extLst>
          </p:cNvPr>
          <p:cNvSpPr txBox="1">
            <a:spLocks noChangeArrowheads="1"/>
          </p:cNvSpPr>
          <p:nvPr/>
        </p:nvSpPr>
        <p:spPr bwMode="auto">
          <a:xfrm rot="4922249">
            <a:off x="7992270" y="6315870"/>
            <a:ext cx="7445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prstClr val="black"/>
                </a:solidFill>
                <a:effectLst/>
                <a:uLnTx/>
                <a:uFillTx/>
                <a:latin typeface="Arial" panose="020B0604020202020204" pitchFamily="34" charset="0"/>
                <a:ea typeface="+mn-ea"/>
                <a:cs typeface="+mn-cs"/>
              </a:rPr>
              <a:t>Midway Lane</a:t>
            </a:r>
          </a:p>
        </p:txBody>
      </p:sp>
      <p:sp>
        <p:nvSpPr>
          <p:cNvPr id="657" name="TextBox 273">
            <a:extLst>
              <a:ext uri="{FF2B5EF4-FFF2-40B4-BE49-F238E27FC236}">
                <a16:creationId xmlns:a16="http://schemas.microsoft.com/office/drawing/2014/main" id="{949A3588-5200-4670-B5C8-138EFB18599C}"/>
              </a:ext>
            </a:extLst>
          </p:cNvPr>
          <p:cNvSpPr txBox="1">
            <a:spLocks noChangeArrowheads="1"/>
          </p:cNvSpPr>
          <p:nvPr/>
        </p:nvSpPr>
        <p:spPr bwMode="auto">
          <a:xfrm rot="4922249">
            <a:off x="7916070" y="6341270"/>
            <a:ext cx="519113"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prstClr val="black"/>
                </a:solidFill>
                <a:effectLst/>
                <a:uLnTx/>
                <a:uFillTx/>
                <a:latin typeface="Arial" panose="020B0604020202020204" pitchFamily="34" charset="0"/>
                <a:ea typeface="+mn-ea"/>
                <a:cs typeface="+mn-cs"/>
              </a:rPr>
              <a:t>Elkhorn</a:t>
            </a:r>
          </a:p>
        </p:txBody>
      </p:sp>
      <p:sp>
        <p:nvSpPr>
          <p:cNvPr id="658" name="TextBox 274">
            <a:extLst>
              <a:ext uri="{FF2B5EF4-FFF2-40B4-BE49-F238E27FC236}">
                <a16:creationId xmlns:a16="http://schemas.microsoft.com/office/drawing/2014/main" id="{3844740D-0E21-471A-87A4-661BDE365189}"/>
              </a:ext>
            </a:extLst>
          </p:cNvPr>
          <p:cNvSpPr txBox="1">
            <a:spLocks noChangeArrowheads="1"/>
          </p:cNvSpPr>
          <p:nvPr/>
        </p:nvSpPr>
        <p:spPr bwMode="auto">
          <a:xfrm>
            <a:off x="7405689" y="5940426"/>
            <a:ext cx="4397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prstClr val="black"/>
                </a:solidFill>
                <a:effectLst/>
                <a:uLnTx/>
                <a:uFillTx/>
                <a:latin typeface="Arial" panose="020B0604020202020204" pitchFamily="34" charset="0"/>
                <a:ea typeface="+mn-ea"/>
                <a:cs typeface="+mn-cs"/>
              </a:rPr>
              <a:t>World</a:t>
            </a:r>
          </a:p>
        </p:txBody>
      </p:sp>
      <p:sp>
        <p:nvSpPr>
          <p:cNvPr id="659" name="TextBox 275">
            <a:extLst>
              <a:ext uri="{FF2B5EF4-FFF2-40B4-BE49-F238E27FC236}">
                <a16:creationId xmlns:a16="http://schemas.microsoft.com/office/drawing/2014/main" id="{E3540A67-3859-4B80-93E1-31F196B584C8}"/>
              </a:ext>
            </a:extLst>
          </p:cNvPr>
          <p:cNvSpPr txBox="1">
            <a:spLocks noChangeArrowheads="1"/>
          </p:cNvSpPr>
          <p:nvPr/>
        </p:nvSpPr>
        <p:spPr bwMode="auto">
          <a:xfrm rot="1192536">
            <a:off x="6989764" y="6446839"/>
            <a:ext cx="5667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prstClr val="black"/>
                </a:solidFill>
                <a:effectLst/>
                <a:uLnTx/>
                <a:uFillTx/>
                <a:latin typeface="Arial" panose="020B0604020202020204" pitchFamily="34" charset="0"/>
                <a:ea typeface="+mn-ea"/>
                <a:cs typeface="+mn-cs"/>
              </a:rPr>
              <a:t>Shannon</a:t>
            </a:r>
          </a:p>
        </p:txBody>
      </p:sp>
      <p:sp>
        <p:nvSpPr>
          <p:cNvPr id="660" name="Freeform 277">
            <a:extLst>
              <a:ext uri="{FF2B5EF4-FFF2-40B4-BE49-F238E27FC236}">
                <a16:creationId xmlns:a16="http://schemas.microsoft.com/office/drawing/2014/main" id="{4104F6A6-BD3A-457C-9040-4B4AAA4A2A50}"/>
              </a:ext>
            </a:extLst>
          </p:cNvPr>
          <p:cNvSpPr>
            <a:spLocks/>
          </p:cNvSpPr>
          <p:nvPr/>
        </p:nvSpPr>
        <p:spPr bwMode="auto">
          <a:xfrm>
            <a:off x="4948239" y="1939926"/>
            <a:ext cx="477837" cy="1095375"/>
          </a:xfrm>
          <a:custGeom>
            <a:avLst/>
            <a:gdLst>
              <a:gd name="T0" fmla="*/ 0 w 478630"/>
              <a:gd name="T1" fmla="*/ 0 h 1095375"/>
              <a:gd name="T2" fmla="*/ 63293 w 478630"/>
              <a:gd name="T3" fmla="*/ 164307 h 1095375"/>
              <a:gd name="T4" fmla="*/ 175113 w 478630"/>
              <a:gd name="T5" fmla="*/ 371476 h 1095375"/>
              <a:gd name="T6" fmla="*/ 272160 w 478630"/>
              <a:gd name="T7" fmla="*/ 542926 h 1095375"/>
              <a:gd name="T8" fmla="*/ 316464 w 478630"/>
              <a:gd name="T9" fmla="*/ 602457 h 1095375"/>
              <a:gd name="T10" fmla="*/ 343889 w 478630"/>
              <a:gd name="T11" fmla="*/ 657224 h 1095375"/>
              <a:gd name="T12" fmla="*/ 354443 w 478630"/>
              <a:gd name="T13" fmla="*/ 700088 h 1095375"/>
              <a:gd name="T14" fmla="*/ 386086 w 478630"/>
              <a:gd name="T15" fmla="*/ 845344 h 1095375"/>
              <a:gd name="T16" fmla="*/ 413513 w 478630"/>
              <a:gd name="T17" fmla="*/ 971550 h 1095375"/>
              <a:gd name="T18" fmla="*/ 424061 w 478630"/>
              <a:gd name="T19" fmla="*/ 1016794 h 1095375"/>
              <a:gd name="T20" fmla="*/ 419844 w 478630"/>
              <a:gd name="T21" fmla="*/ 1095375 h 10953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8630" h="1095375">
                <a:moveTo>
                  <a:pt x="0" y="0"/>
                </a:moveTo>
                <a:cubicBezTo>
                  <a:pt x="27781" y="44450"/>
                  <a:pt x="43656" y="119857"/>
                  <a:pt x="71437" y="164307"/>
                </a:cubicBezTo>
                <a:cubicBezTo>
                  <a:pt x="111918" y="223838"/>
                  <a:pt x="157162" y="311945"/>
                  <a:pt x="197643" y="371476"/>
                </a:cubicBezTo>
                <a:cubicBezTo>
                  <a:pt x="231774" y="420689"/>
                  <a:pt x="273049" y="493713"/>
                  <a:pt x="307180" y="542926"/>
                </a:cubicBezTo>
                <a:cubicBezTo>
                  <a:pt x="319880" y="560389"/>
                  <a:pt x="344487" y="584994"/>
                  <a:pt x="357187" y="602457"/>
                </a:cubicBezTo>
                <a:lnTo>
                  <a:pt x="388143" y="657224"/>
                </a:lnTo>
                <a:lnTo>
                  <a:pt x="400049" y="700088"/>
                </a:lnTo>
                <a:lnTo>
                  <a:pt x="435768" y="845344"/>
                </a:lnTo>
                <a:lnTo>
                  <a:pt x="466724" y="971550"/>
                </a:lnTo>
                <a:lnTo>
                  <a:pt x="478630" y="1016794"/>
                </a:lnTo>
                <a:lnTo>
                  <a:pt x="473868" y="1095375"/>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Isosceles Triangle 660">
            <a:extLst>
              <a:ext uri="{FF2B5EF4-FFF2-40B4-BE49-F238E27FC236}">
                <a16:creationId xmlns:a16="http://schemas.microsoft.com/office/drawing/2014/main" id="{083907EC-C583-4C00-8014-19AC3D7F037D}"/>
              </a:ext>
            </a:extLst>
          </p:cNvPr>
          <p:cNvSpPr/>
          <p:nvPr/>
        </p:nvSpPr>
        <p:spPr bwMode="auto">
          <a:xfrm rot="15007074">
            <a:off x="4833938" y="3484563"/>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2" name="Isosceles Triangle 661">
            <a:extLst>
              <a:ext uri="{FF2B5EF4-FFF2-40B4-BE49-F238E27FC236}">
                <a16:creationId xmlns:a16="http://schemas.microsoft.com/office/drawing/2014/main" id="{8C365EEC-3BDA-46CB-BDCF-47F718A217C4}"/>
              </a:ext>
            </a:extLst>
          </p:cNvPr>
          <p:cNvSpPr/>
          <p:nvPr/>
        </p:nvSpPr>
        <p:spPr bwMode="auto">
          <a:xfrm rot="15007074">
            <a:off x="4699795" y="3151982"/>
            <a:ext cx="66675" cy="6826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3" name="Isosceles Triangle 662">
            <a:extLst>
              <a:ext uri="{FF2B5EF4-FFF2-40B4-BE49-F238E27FC236}">
                <a16:creationId xmlns:a16="http://schemas.microsoft.com/office/drawing/2014/main" id="{26CC2B1E-7F93-4406-9B3E-60B18EB0AEC8}"/>
              </a:ext>
            </a:extLst>
          </p:cNvPr>
          <p:cNvSpPr/>
          <p:nvPr/>
        </p:nvSpPr>
        <p:spPr bwMode="auto">
          <a:xfrm rot="14900596">
            <a:off x="5207795" y="3513932"/>
            <a:ext cx="66675" cy="6826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4" name="Isosceles Triangle 663">
            <a:extLst>
              <a:ext uri="{FF2B5EF4-FFF2-40B4-BE49-F238E27FC236}">
                <a16:creationId xmlns:a16="http://schemas.microsoft.com/office/drawing/2014/main" id="{73670464-394C-4FE6-962E-230A8C3F49AF}"/>
              </a:ext>
            </a:extLst>
          </p:cNvPr>
          <p:cNvSpPr/>
          <p:nvPr/>
        </p:nvSpPr>
        <p:spPr bwMode="auto">
          <a:xfrm rot="15698184">
            <a:off x="5564982" y="3875882"/>
            <a:ext cx="66675" cy="6826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5" name="Isosceles Triangle 664">
            <a:extLst>
              <a:ext uri="{FF2B5EF4-FFF2-40B4-BE49-F238E27FC236}">
                <a16:creationId xmlns:a16="http://schemas.microsoft.com/office/drawing/2014/main" id="{C235B4B5-25E7-4890-9D74-BF8668E53673}"/>
              </a:ext>
            </a:extLst>
          </p:cNvPr>
          <p:cNvSpPr/>
          <p:nvPr/>
        </p:nvSpPr>
        <p:spPr bwMode="auto">
          <a:xfrm rot="14023951">
            <a:off x="5984876" y="3714751"/>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6" name="Isosceles Triangle 665">
            <a:extLst>
              <a:ext uri="{FF2B5EF4-FFF2-40B4-BE49-F238E27FC236}">
                <a16:creationId xmlns:a16="http://schemas.microsoft.com/office/drawing/2014/main" id="{3665EE31-7627-4AA2-98B1-B5F54997E7A7}"/>
              </a:ext>
            </a:extLst>
          </p:cNvPr>
          <p:cNvSpPr/>
          <p:nvPr/>
        </p:nvSpPr>
        <p:spPr bwMode="auto">
          <a:xfrm rot="16200000">
            <a:off x="6083301" y="4032251"/>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7" name="Isosceles Triangle 666">
            <a:extLst>
              <a:ext uri="{FF2B5EF4-FFF2-40B4-BE49-F238E27FC236}">
                <a16:creationId xmlns:a16="http://schemas.microsoft.com/office/drawing/2014/main" id="{7C6EB800-3684-4F53-9035-E177BCF3CD5D}"/>
              </a:ext>
            </a:extLst>
          </p:cNvPr>
          <p:cNvSpPr/>
          <p:nvPr/>
        </p:nvSpPr>
        <p:spPr bwMode="auto">
          <a:xfrm rot="4115509">
            <a:off x="6194426" y="3587751"/>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8" name="Isosceles Triangle 667">
            <a:extLst>
              <a:ext uri="{FF2B5EF4-FFF2-40B4-BE49-F238E27FC236}">
                <a16:creationId xmlns:a16="http://schemas.microsoft.com/office/drawing/2014/main" id="{8EB0BED4-2EDC-4EE2-88CC-1B494CEDD367}"/>
              </a:ext>
            </a:extLst>
          </p:cNvPr>
          <p:cNvSpPr/>
          <p:nvPr/>
        </p:nvSpPr>
        <p:spPr bwMode="auto">
          <a:xfrm rot="15698184">
            <a:off x="6309520" y="4050507"/>
            <a:ext cx="66675" cy="6826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9" name="Isosceles Triangle 668">
            <a:extLst>
              <a:ext uri="{FF2B5EF4-FFF2-40B4-BE49-F238E27FC236}">
                <a16:creationId xmlns:a16="http://schemas.microsoft.com/office/drawing/2014/main" id="{AEA6C991-5B25-43D0-BA6A-4DDF00B8860C}"/>
              </a:ext>
            </a:extLst>
          </p:cNvPr>
          <p:cNvSpPr/>
          <p:nvPr/>
        </p:nvSpPr>
        <p:spPr bwMode="auto">
          <a:xfrm rot="17505902">
            <a:off x="6232526" y="4300538"/>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0" name="Isosceles Triangle 669">
            <a:extLst>
              <a:ext uri="{FF2B5EF4-FFF2-40B4-BE49-F238E27FC236}">
                <a16:creationId xmlns:a16="http://schemas.microsoft.com/office/drawing/2014/main" id="{85BA2BF5-A837-45B4-A260-038E97F3F92C}"/>
              </a:ext>
            </a:extLst>
          </p:cNvPr>
          <p:cNvSpPr/>
          <p:nvPr/>
        </p:nvSpPr>
        <p:spPr bwMode="auto">
          <a:xfrm rot="16200000">
            <a:off x="5746751" y="4276726"/>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1" name="Isosceles Triangle 670">
            <a:extLst>
              <a:ext uri="{FF2B5EF4-FFF2-40B4-BE49-F238E27FC236}">
                <a16:creationId xmlns:a16="http://schemas.microsoft.com/office/drawing/2014/main" id="{006F22E4-49EF-40E6-AC0D-9FDC3A7AA5FC}"/>
              </a:ext>
            </a:extLst>
          </p:cNvPr>
          <p:cNvSpPr/>
          <p:nvPr/>
        </p:nvSpPr>
        <p:spPr bwMode="auto">
          <a:xfrm rot="14766965">
            <a:off x="5565776" y="4440238"/>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2" name="Isosceles Triangle 671">
            <a:extLst>
              <a:ext uri="{FF2B5EF4-FFF2-40B4-BE49-F238E27FC236}">
                <a16:creationId xmlns:a16="http://schemas.microsoft.com/office/drawing/2014/main" id="{203AD06D-5DCA-4973-AD8B-FB9A6762F526}"/>
              </a:ext>
            </a:extLst>
          </p:cNvPr>
          <p:cNvSpPr/>
          <p:nvPr/>
        </p:nvSpPr>
        <p:spPr bwMode="auto">
          <a:xfrm rot="15698184">
            <a:off x="5653882" y="4780757"/>
            <a:ext cx="66675" cy="6826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3" name="Isosceles Triangle 672">
            <a:extLst>
              <a:ext uri="{FF2B5EF4-FFF2-40B4-BE49-F238E27FC236}">
                <a16:creationId xmlns:a16="http://schemas.microsoft.com/office/drawing/2014/main" id="{9C5BCED7-3E9F-44C0-925D-D5CCA0C4B47C}"/>
              </a:ext>
            </a:extLst>
          </p:cNvPr>
          <p:cNvSpPr/>
          <p:nvPr/>
        </p:nvSpPr>
        <p:spPr bwMode="auto">
          <a:xfrm rot="14260245">
            <a:off x="5987257" y="4652170"/>
            <a:ext cx="66675" cy="6826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4" name="Isosceles Triangle 673">
            <a:extLst>
              <a:ext uri="{FF2B5EF4-FFF2-40B4-BE49-F238E27FC236}">
                <a16:creationId xmlns:a16="http://schemas.microsoft.com/office/drawing/2014/main" id="{9E358924-89F5-4409-8F13-537BCE6B1FAE}"/>
              </a:ext>
            </a:extLst>
          </p:cNvPr>
          <p:cNvSpPr/>
          <p:nvPr/>
        </p:nvSpPr>
        <p:spPr bwMode="auto">
          <a:xfrm rot="14172378">
            <a:off x="5961857" y="4955382"/>
            <a:ext cx="66675" cy="6826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5" name="Isosceles Triangle 674">
            <a:extLst>
              <a:ext uri="{FF2B5EF4-FFF2-40B4-BE49-F238E27FC236}">
                <a16:creationId xmlns:a16="http://schemas.microsoft.com/office/drawing/2014/main" id="{55CE46B3-BFA5-4E16-8515-918E41E6727A}"/>
              </a:ext>
            </a:extLst>
          </p:cNvPr>
          <p:cNvSpPr/>
          <p:nvPr/>
        </p:nvSpPr>
        <p:spPr bwMode="auto">
          <a:xfrm rot="15698184">
            <a:off x="6184901" y="5181601"/>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6" name="Isosceles Triangle 675">
            <a:extLst>
              <a:ext uri="{FF2B5EF4-FFF2-40B4-BE49-F238E27FC236}">
                <a16:creationId xmlns:a16="http://schemas.microsoft.com/office/drawing/2014/main" id="{FAA4DF01-4C73-483B-A176-035392E83B68}"/>
              </a:ext>
            </a:extLst>
          </p:cNvPr>
          <p:cNvSpPr/>
          <p:nvPr/>
        </p:nvSpPr>
        <p:spPr bwMode="auto">
          <a:xfrm rot="4600651">
            <a:off x="6175376" y="4786313"/>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7" name="Isosceles Triangle 676">
            <a:extLst>
              <a:ext uri="{FF2B5EF4-FFF2-40B4-BE49-F238E27FC236}">
                <a16:creationId xmlns:a16="http://schemas.microsoft.com/office/drawing/2014/main" id="{C4849DD3-9CFF-4ED8-B15C-746375FE442B}"/>
              </a:ext>
            </a:extLst>
          </p:cNvPr>
          <p:cNvSpPr/>
          <p:nvPr/>
        </p:nvSpPr>
        <p:spPr bwMode="auto">
          <a:xfrm rot="4768586">
            <a:off x="6369845" y="5098257"/>
            <a:ext cx="66675" cy="6826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8" name="Isosceles Triangle 677">
            <a:extLst>
              <a:ext uri="{FF2B5EF4-FFF2-40B4-BE49-F238E27FC236}">
                <a16:creationId xmlns:a16="http://schemas.microsoft.com/office/drawing/2014/main" id="{CE5DC920-44E2-416C-B6B7-2E638B28F52B}"/>
              </a:ext>
            </a:extLst>
          </p:cNvPr>
          <p:cNvSpPr/>
          <p:nvPr/>
        </p:nvSpPr>
        <p:spPr bwMode="auto">
          <a:xfrm rot="16452996">
            <a:off x="6861970" y="4434682"/>
            <a:ext cx="66675" cy="6826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9" name="Isosceles Triangle 678">
            <a:extLst>
              <a:ext uri="{FF2B5EF4-FFF2-40B4-BE49-F238E27FC236}">
                <a16:creationId xmlns:a16="http://schemas.microsoft.com/office/drawing/2014/main" id="{1C69F3A0-FD64-46D6-84AB-41A734E6BE94}"/>
              </a:ext>
            </a:extLst>
          </p:cNvPr>
          <p:cNvSpPr/>
          <p:nvPr/>
        </p:nvSpPr>
        <p:spPr bwMode="auto">
          <a:xfrm rot="14821113">
            <a:off x="7019132" y="4812507"/>
            <a:ext cx="66675" cy="6826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0" name="Isosceles Triangle 679">
            <a:extLst>
              <a:ext uri="{FF2B5EF4-FFF2-40B4-BE49-F238E27FC236}">
                <a16:creationId xmlns:a16="http://schemas.microsoft.com/office/drawing/2014/main" id="{0314CA3C-71C4-41F9-A63E-C13429E4C447}"/>
              </a:ext>
            </a:extLst>
          </p:cNvPr>
          <p:cNvSpPr/>
          <p:nvPr/>
        </p:nvSpPr>
        <p:spPr bwMode="auto">
          <a:xfrm rot="15698184">
            <a:off x="7121526" y="5038726"/>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1" name="Isosceles Triangle 680">
            <a:extLst>
              <a:ext uri="{FF2B5EF4-FFF2-40B4-BE49-F238E27FC236}">
                <a16:creationId xmlns:a16="http://schemas.microsoft.com/office/drawing/2014/main" id="{D141DD67-4051-4E3E-A0A0-0DDE38FF95F3}"/>
              </a:ext>
            </a:extLst>
          </p:cNvPr>
          <p:cNvSpPr/>
          <p:nvPr/>
        </p:nvSpPr>
        <p:spPr bwMode="auto">
          <a:xfrm rot="15698184">
            <a:off x="7353301" y="5111751"/>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3" name="Isosceles Triangle 682">
            <a:extLst>
              <a:ext uri="{FF2B5EF4-FFF2-40B4-BE49-F238E27FC236}">
                <a16:creationId xmlns:a16="http://schemas.microsoft.com/office/drawing/2014/main" id="{17C7DC10-517B-4628-8054-CA897135E072}"/>
              </a:ext>
            </a:extLst>
          </p:cNvPr>
          <p:cNvSpPr/>
          <p:nvPr/>
        </p:nvSpPr>
        <p:spPr bwMode="auto">
          <a:xfrm rot="15698184">
            <a:off x="5146676" y="4600576"/>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5" name="Isosceles Triangle 704">
            <a:extLst>
              <a:ext uri="{FF2B5EF4-FFF2-40B4-BE49-F238E27FC236}">
                <a16:creationId xmlns:a16="http://schemas.microsoft.com/office/drawing/2014/main" id="{0D34E793-00D4-48F3-A22B-47ADA9703E16}"/>
              </a:ext>
            </a:extLst>
          </p:cNvPr>
          <p:cNvSpPr/>
          <p:nvPr/>
        </p:nvSpPr>
        <p:spPr bwMode="auto">
          <a:xfrm rot="6539017">
            <a:off x="5140326" y="5249863"/>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1" name="Isosceles Triangle 720">
            <a:extLst>
              <a:ext uri="{FF2B5EF4-FFF2-40B4-BE49-F238E27FC236}">
                <a16:creationId xmlns:a16="http://schemas.microsoft.com/office/drawing/2014/main" id="{9A9A1B27-50B4-4577-8D11-1B2281CFEE16}"/>
              </a:ext>
            </a:extLst>
          </p:cNvPr>
          <p:cNvSpPr/>
          <p:nvPr/>
        </p:nvSpPr>
        <p:spPr bwMode="auto">
          <a:xfrm rot="4936292">
            <a:off x="4765676" y="4575176"/>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49" name="Isosceles Triangle 748">
            <a:extLst>
              <a:ext uri="{FF2B5EF4-FFF2-40B4-BE49-F238E27FC236}">
                <a16:creationId xmlns:a16="http://schemas.microsoft.com/office/drawing/2014/main" id="{1B520461-EBEB-46AE-8E9B-31D4C6601F45}"/>
              </a:ext>
            </a:extLst>
          </p:cNvPr>
          <p:cNvSpPr/>
          <p:nvPr/>
        </p:nvSpPr>
        <p:spPr bwMode="auto">
          <a:xfrm rot="15126982">
            <a:off x="5672138" y="3082926"/>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0" name="Isosceles Triangle 749">
            <a:extLst>
              <a:ext uri="{FF2B5EF4-FFF2-40B4-BE49-F238E27FC236}">
                <a16:creationId xmlns:a16="http://schemas.microsoft.com/office/drawing/2014/main" id="{DAFB462D-7F7A-410B-9733-444F02049F1A}"/>
              </a:ext>
            </a:extLst>
          </p:cNvPr>
          <p:cNvSpPr/>
          <p:nvPr/>
        </p:nvSpPr>
        <p:spPr bwMode="auto">
          <a:xfrm rot="14585748">
            <a:off x="4488657" y="4175920"/>
            <a:ext cx="66675" cy="6826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1" name="Isosceles Triangle 750">
            <a:extLst>
              <a:ext uri="{FF2B5EF4-FFF2-40B4-BE49-F238E27FC236}">
                <a16:creationId xmlns:a16="http://schemas.microsoft.com/office/drawing/2014/main" id="{6A4EFF8D-57D1-4D8F-8B98-BF46FA4048CC}"/>
              </a:ext>
            </a:extLst>
          </p:cNvPr>
          <p:cNvSpPr/>
          <p:nvPr/>
        </p:nvSpPr>
        <p:spPr bwMode="auto">
          <a:xfrm rot="5038064">
            <a:off x="4206876" y="4391026"/>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2" name="Isosceles Triangle 751">
            <a:extLst>
              <a:ext uri="{FF2B5EF4-FFF2-40B4-BE49-F238E27FC236}">
                <a16:creationId xmlns:a16="http://schemas.microsoft.com/office/drawing/2014/main" id="{ADD0AAD9-72DD-4096-838F-816FDE46D8A3}"/>
              </a:ext>
            </a:extLst>
          </p:cNvPr>
          <p:cNvSpPr/>
          <p:nvPr/>
        </p:nvSpPr>
        <p:spPr bwMode="auto">
          <a:xfrm rot="3184294">
            <a:off x="4306888" y="4838701"/>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3" name="Isosceles Triangle 752">
            <a:extLst>
              <a:ext uri="{FF2B5EF4-FFF2-40B4-BE49-F238E27FC236}">
                <a16:creationId xmlns:a16="http://schemas.microsoft.com/office/drawing/2014/main" id="{94820D75-B0C4-4E19-A717-5C3EAC8AE93A}"/>
              </a:ext>
            </a:extLst>
          </p:cNvPr>
          <p:cNvSpPr/>
          <p:nvPr/>
        </p:nvSpPr>
        <p:spPr bwMode="auto">
          <a:xfrm rot="5400000">
            <a:off x="4365626" y="5272088"/>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4" name="Isosceles Triangle 753">
            <a:extLst>
              <a:ext uri="{FF2B5EF4-FFF2-40B4-BE49-F238E27FC236}">
                <a16:creationId xmlns:a16="http://schemas.microsoft.com/office/drawing/2014/main" id="{93DE66A7-02AB-4609-916B-0B30E7F516D1}"/>
              </a:ext>
            </a:extLst>
          </p:cNvPr>
          <p:cNvSpPr/>
          <p:nvPr/>
        </p:nvSpPr>
        <p:spPr bwMode="auto">
          <a:xfrm rot="15116012">
            <a:off x="4491038" y="5391151"/>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5" name="Isosceles Triangle 754">
            <a:extLst>
              <a:ext uri="{FF2B5EF4-FFF2-40B4-BE49-F238E27FC236}">
                <a16:creationId xmlns:a16="http://schemas.microsoft.com/office/drawing/2014/main" id="{E8AA9AB5-8399-49B2-B650-D404C3691F2D}"/>
              </a:ext>
            </a:extLst>
          </p:cNvPr>
          <p:cNvSpPr/>
          <p:nvPr/>
        </p:nvSpPr>
        <p:spPr bwMode="auto">
          <a:xfrm rot="3749270">
            <a:off x="4468020" y="5679282"/>
            <a:ext cx="66675" cy="6826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6" name="Isosceles Triangle 755">
            <a:extLst>
              <a:ext uri="{FF2B5EF4-FFF2-40B4-BE49-F238E27FC236}">
                <a16:creationId xmlns:a16="http://schemas.microsoft.com/office/drawing/2014/main" id="{399304D9-E71F-4102-B778-2F4E598D6928}"/>
              </a:ext>
            </a:extLst>
          </p:cNvPr>
          <p:cNvSpPr/>
          <p:nvPr/>
        </p:nvSpPr>
        <p:spPr bwMode="auto">
          <a:xfrm rot="3146397">
            <a:off x="4727576" y="6003926"/>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7" name="Isosceles Triangle 756">
            <a:extLst>
              <a:ext uri="{FF2B5EF4-FFF2-40B4-BE49-F238E27FC236}">
                <a16:creationId xmlns:a16="http://schemas.microsoft.com/office/drawing/2014/main" id="{D343FAFF-9C32-4CF3-AE25-87AD946DB164}"/>
              </a:ext>
            </a:extLst>
          </p:cNvPr>
          <p:cNvSpPr/>
          <p:nvPr/>
        </p:nvSpPr>
        <p:spPr bwMode="auto">
          <a:xfrm rot="3146397">
            <a:off x="5039520" y="6306345"/>
            <a:ext cx="66675" cy="6826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8" name="Isosceles Triangle 757">
            <a:extLst>
              <a:ext uri="{FF2B5EF4-FFF2-40B4-BE49-F238E27FC236}">
                <a16:creationId xmlns:a16="http://schemas.microsoft.com/office/drawing/2014/main" id="{9D7B9D45-3F1D-42C6-ABF7-9324697FAA73}"/>
              </a:ext>
            </a:extLst>
          </p:cNvPr>
          <p:cNvSpPr/>
          <p:nvPr/>
        </p:nvSpPr>
        <p:spPr bwMode="auto">
          <a:xfrm rot="2540805">
            <a:off x="4806951" y="6219825"/>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9" name="Isosceles Triangle 758">
            <a:extLst>
              <a:ext uri="{FF2B5EF4-FFF2-40B4-BE49-F238E27FC236}">
                <a16:creationId xmlns:a16="http://schemas.microsoft.com/office/drawing/2014/main" id="{DE5AFDE3-243C-4CE2-98BC-A995CD7A2082}"/>
              </a:ext>
            </a:extLst>
          </p:cNvPr>
          <p:cNvSpPr/>
          <p:nvPr/>
        </p:nvSpPr>
        <p:spPr bwMode="auto">
          <a:xfrm rot="15116012">
            <a:off x="4693445" y="5917407"/>
            <a:ext cx="66675" cy="6826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0" name="Isosceles Triangle 759">
            <a:extLst>
              <a:ext uri="{FF2B5EF4-FFF2-40B4-BE49-F238E27FC236}">
                <a16:creationId xmlns:a16="http://schemas.microsoft.com/office/drawing/2014/main" id="{FE3355EC-E275-4314-AA11-CFE3DA897AB9}"/>
              </a:ext>
            </a:extLst>
          </p:cNvPr>
          <p:cNvSpPr/>
          <p:nvPr/>
        </p:nvSpPr>
        <p:spPr bwMode="auto">
          <a:xfrm rot="13235076">
            <a:off x="5291139" y="4886325"/>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1" name="Isosceles Triangle 760">
            <a:extLst>
              <a:ext uri="{FF2B5EF4-FFF2-40B4-BE49-F238E27FC236}">
                <a16:creationId xmlns:a16="http://schemas.microsoft.com/office/drawing/2014/main" id="{75BDDF0D-4991-49ED-9B1D-202CB44024A5}"/>
              </a:ext>
            </a:extLst>
          </p:cNvPr>
          <p:cNvSpPr/>
          <p:nvPr/>
        </p:nvSpPr>
        <p:spPr bwMode="auto">
          <a:xfrm rot="13235076">
            <a:off x="5624514" y="5157788"/>
            <a:ext cx="66675" cy="6826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2" name="Isosceles Triangle 761">
            <a:extLst>
              <a:ext uri="{FF2B5EF4-FFF2-40B4-BE49-F238E27FC236}">
                <a16:creationId xmlns:a16="http://schemas.microsoft.com/office/drawing/2014/main" id="{F6B01C24-D055-4A76-BEB2-96224D386DF1}"/>
              </a:ext>
            </a:extLst>
          </p:cNvPr>
          <p:cNvSpPr/>
          <p:nvPr/>
        </p:nvSpPr>
        <p:spPr bwMode="auto">
          <a:xfrm rot="13235076">
            <a:off x="6176964" y="5451476"/>
            <a:ext cx="66675" cy="6826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3" name="Isosceles Triangle 762">
            <a:extLst>
              <a:ext uri="{FF2B5EF4-FFF2-40B4-BE49-F238E27FC236}">
                <a16:creationId xmlns:a16="http://schemas.microsoft.com/office/drawing/2014/main" id="{2BF2329F-FBAA-4526-BAC0-52362F8F5914}"/>
              </a:ext>
            </a:extLst>
          </p:cNvPr>
          <p:cNvSpPr/>
          <p:nvPr/>
        </p:nvSpPr>
        <p:spPr bwMode="auto">
          <a:xfrm rot="15680786">
            <a:off x="6336507" y="5498307"/>
            <a:ext cx="66675" cy="6826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4" name="Isosceles Triangle 763">
            <a:extLst>
              <a:ext uri="{FF2B5EF4-FFF2-40B4-BE49-F238E27FC236}">
                <a16:creationId xmlns:a16="http://schemas.microsoft.com/office/drawing/2014/main" id="{D49368AB-8FD1-4C92-A07A-3279BB413EB8}"/>
              </a:ext>
            </a:extLst>
          </p:cNvPr>
          <p:cNvSpPr/>
          <p:nvPr/>
        </p:nvSpPr>
        <p:spPr bwMode="auto">
          <a:xfrm rot="16033360">
            <a:off x="6673057" y="5542757"/>
            <a:ext cx="66675" cy="6826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5" name="Isosceles Triangle 764">
            <a:extLst>
              <a:ext uri="{FF2B5EF4-FFF2-40B4-BE49-F238E27FC236}">
                <a16:creationId xmlns:a16="http://schemas.microsoft.com/office/drawing/2014/main" id="{5D26144A-CCAA-4658-B0CC-F4C848DA324C}"/>
              </a:ext>
            </a:extLst>
          </p:cNvPr>
          <p:cNvSpPr/>
          <p:nvPr/>
        </p:nvSpPr>
        <p:spPr bwMode="auto">
          <a:xfrm rot="14549516">
            <a:off x="6215063" y="5881688"/>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6" name="Isosceles Triangle 765">
            <a:extLst>
              <a:ext uri="{FF2B5EF4-FFF2-40B4-BE49-F238E27FC236}">
                <a16:creationId xmlns:a16="http://schemas.microsoft.com/office/drawing/2014/main" id="{D946C194-04B9-4253-A109-8B1A5A5C9F3E}"/>
              </a:ext>
            </a:extLst>
          </p:cNvPr>
          <p:cNvSpPr/>
          <p:nvPr/>
        </p:nvSpPr>
        <p:spPr bwMode="auto">
          <a:xfrm rot="14920999">
            <a:off x="6401595" y="5942807"/>
            <a:ext cx="66675" cy="6826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7" name="Isosceles Triangle 766">
            <a:extLst>
              <a:ext uri="{FF2B5EF4-FFF2-40B4-BE49-F238E27FC236}">
                <a16:creationId xmlns:a16="http://schemas.microsoft.com/office/drawing/2014/main" id="{8B255F5A-0E18-462F-A16C-DC121731A139}"/>
              </a:ext>
            </a:extLst>
          </p:cNvPr>
          <p:cNvSpPr/>
          <p:nvPr/>
        </p:nvSpPr>
        <p:spPr bwMode="auto">
          <a:xfrm rot="14156736">
            <a:off x="6569076" y="5935663"/>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8" name="Isosceles Triangle 767">
            <a:extLst>
              <a:ext uri="{FF2B5EF4-FFF2-40B4-BE49-F238E27FC236}">
                <a16:creationId xmlns:a16="http://schemas.microsoft.com/office/drawing/2014/main" id="{6C2025F6-69C0-479A-9A71-EDB8BDF99907}"/>
              </a:ext>
            </a:extLst>
          </p:cNvPr>
          <p:cNvSpPr/>
          <p:nvPr/>
        </p:nvSpPr>
        <p:spPr bwMode="auto">
          <a:xfrm rot="14156736">
            <a:off x="6543676" y="5827713"/>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9" name="Isosceles Triangle 768">
            <a:extLst>
              <a:ext uri="{FF2B5EF4-FFF2-40B4-BE49-F238E27FC236}">
                <a16:creationId xmlns:a16="http://schemas.microsoft.com/office/drawing/2014/main" id="{565B92B5-406C-4EB6-8B24-A58224072832}"/>
              </a:ext>
            </a:extLst>
          </p:cNvPr>
          <p:cNvSpPr/>
          <p:nvPr/>
        </p:nvSpPr>
        <p:spPr bwMode="auto">
          <a:xfrm rot="14156736">
            <a:off x="6684963" y="5872163"/>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0" name="Isosceles Triangle 769">
            <a:extLst>
              <a:ext uri="{FF2B5EF4-FFF2-40B4-BE49-F238E27FC236}">
                <a16:creationId xmlns:a16="http://schemas.microsoft.com/office/drawing/2014/main" id="{CEC6AAB8-E2C2-4BAB-B49F-848C2A023BC1}"/>
              </a:ext>
            </a:extLst>
          </p:cNvPr>
          <p:cNvSpPr/>
          <p:nvPr/>
        </p:nvSpPr>
        <p:spPr bwMode="auto">
          <a:xfrm rot="14656935">
            <a:off x="7202488" y="6229351"/>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1" name="Isosceles Triangle 770">
            <a:extLst>
              <a:ext uri="{FF2B5EF4-FFF2-40B4-BE49-F238E27FC236}">
                <a16:creationId xmlns:a16="http://schemas.microsoft.com/office/drawing/2014/main" id="{F766CEEF-5302-44C1-9F2E-BBFA19C91B5A}"/>
              </a:ext>
            </a:extLst>
          </p:cNvPr>
          <p:cNvSpPr/>
          <p:nvPr/>
        </p:nvSpPr>
        <p:spPr bwMode="auto">
          <a:xfrm rot="16419740">
            <a:off x="5097463" y="4962526"/>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2" name="Isosceles Triangle 771">
            <a:extLst>
              <a:ext uri="{FF2B5EF4-FFF2-40B4-BE49-F238E27FC236}">
                <a16:creationId xmlns:a16="http://schemas.microsoft.com/office/drawing/2014/main" id="{4AB383AB-1532-4440-8377-E554153466ED}"/>
              </a:ext>
            </a:extLst>
          </p:cNvPr>
          <p:cNvSpPr/>
          <p:nvPr/>
        </p:nvSpPr>
        <p:spPr bwMode="auto">
          <a:xfrm rot="4295920">
            <a:off x="5554663" y="6405563"/>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3" name="Isosceles Triangle 772">
            <a:extLst>
              <a:ext uri="{FF2B5EF4-FFF2-40B4-BE49-F238E27FC236}">
                <a16:creationId xmlns:a16="http://schemas.microsoft.com/office/drawing/2014/main" id="{5B29C398-F3EB-4C5D-A53C-79A410D28168}"/>
              </a:ext>
            </a:extLst>
          </p:cNvPr>
          <p:cNvSpPr/>
          <p:nvPr/>
        </p:nvSpPr>
        <p:spPr bwMode="auto">
          <a:xfrm rot="3779530">
            <a:off x="5888038" y="6557963"/>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4" name="Isosceles Triangle 773">
            <a:extLst>
              <a:ext uri="{FF2B5EF4-FFF2-40B4-BE49-F238E27FC236}">
                <a16:creationId xmlns:a16="http://schemas.microsoft.com/office/drawing/2014/main" id="{AB37F011-EE17-48B2-ABC0-F5550071A702}"/>
              </a:ext>
            </a:extLst>
          </p:cNvPr>
          <p:cNvSpPr/>
          <p:nvPr/>
        </p:nvSpPr>
        <p:spPr bwMode="auto">
          <a:xfrm rot="13165872">
            <a:off x="7361239" y="6497638"/>
            <a:ext cx="66675" cy="6826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5" name="Isosceles Triangle 774">
            <a:extLst>
              <a:ext uri="{FF2B5EF4-FFF2-40B4-BE49-F238E27FC236}">
                <a16:creationId xmlns:a16="http://schemas.microsoft.com/office/drawing/2014/main" id="{002D30D4-4866-4F0A-8B2A-06354D0B8209}"/>
              </a:ext>
            </a:extLst>
          </p:cNvPr>
          <p:cNvSpPr/>
          <p:nvPr/>
        </p:nvSpPr>
        <p:spPr bwMode="auto">
          <a:xfrm rot="13165872">
            <a:off x="7575551" y="5781675"/>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6" name="Isosceles Triangle 775">
            <a:extLst>
              <a:ext uri="{FF2B5EF4-FFF2-40B4-BE49-F238E27FC236}">
                <a16:creationId xmlns:a16="http://schemas.microsoft.com/office/drawing/2014/main" id="{A1B46111-936B-4DA2-8150-00222A85B92F}"/>
              </a:ext>
            </a:extLst>
          </p:cNvPr>
          <p:cNvSpPr/>
          <p:nvPr/>
        </p:nvSpPr>
        <p:spPr bwMode="auto">
          <a:xfrm rot="15044434">
            <a:off x="7496176" y="5480051"/>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7" name="Isosceles Triangle 776">
            <a:extLst>
              <a:ext uri="{FF2B5EF4-FFF2-40B4-BE49-F238E27FC236}">
                <a16:creationId xmlns:a16="http://schemas.microsoft.com/office/drawing/2014/main" id="{AC10DD51-C01D-4ED3-B918-A5BBC867B664}"/>
              </a:ext>
            </a:extLst>
          </p:cNvPr>
          <p:cNvSpPr/>
          <p:nvPr/>
        </p:nvSpPr>
        <p:spPr bwMode="auto">
          <a:xfrm rot="15044434">
            <a:off x="7400926" y="5278438"/>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8" name="Isosceles Triangle 777">
            <a:extLst>
              <a:ext uri="{FF2B5EF4-FFF2-40B4-BE49-F238E27FC236}">
                <a16:creationId xmlns:a16="http://schemas.microsoft.com/office/drawing/2014/main" id="{7CBC3672-225D-40D8-872F-A17A8251811F}"/>
              </a:ext>
            </a:extLst>
          </p:cNvPr>
          <p:cNvSpPr/>
          <p:nvPr/>
        </p:nvSpPr>
        <p:spPr bwMode="auto">
          <a:xfrm rot="15044434">
            <a:off x="7761288" y="6084888"/>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9" name="Isosceles Triangle 778">
            <a:extLst>
              <a:ext uri="{FF2B5EF4-FFF2-40B4-BE49-F238E27FC236}">
                <a16:creationId xmlns:a16="http://schemas.microsoft.com/office/drawing/2014/main" id="{2EDB032C-6D13-4D23-B744-9CE38E521440}"/>
              </a:ext>
            </a:extLst>
          </p:cNvPr>
          <p:cNvSpPr/>
          <p:nvPr/>
        </p:nvSpPr>
        <p:spPr bwMode="auto">
          <a:xfrm rot="4280783">
            <a:off x="7246145" y="5337970"/>
            <a:ext cx="66675" cy="6826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0" name="Isosceles Triangle 779">
            <a:extLst>
              <a:ext uri="{FF2B5EF4-FFF2-40B4-BE49-F238E27FC236}">
                <a16:creationId xmlns:a16="http://schemas.microsoft.com/office/drawing/2014/main" id="{06D45563-BF4E-43E7-9F34-6E7E726ADDEB}"/>
              </a:ext>
            </a:extLst>
          </p:cNvPr>
          <p:cNvSpPr/>
          <p:nvPr/>
        </p:nvSpPr>
        <p:spPr bwMode="auto">
          <a:xfrm rot="15525001">
            <a:off x="8027195" y="6541295"/>
            <a:ext cx="66675" cy="6826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1" name="Isosceles Triangle 780">
            <a:extLst>
              <a:ext uri="{FF2B5EF4-FFF2-40B4-BE49-F238E27FC236}">
                <a16:creationId xmlns:a16="http://schemas.microsoft.com/office/drawing/2014/main" id="{FD6F4D48-33A4-4D79-A61E-206EDE80CF1C}"/>
              </a:ext>
            </a:extLst>
          </p:cNvPr>
          <p:cNvSpPr/>
          <p:nvPr/>
        </p:nvSpPr>
        <p:spPr bwMode="auto">
          <a:xfrm rot="15525001">
            <a:off x="8170070" y="6265070"/>
            <a:ext cx="66675" cy="6826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2" name="Isosceles Triangle 781">
            <a:extLst>
              <a:ext uri="{FF2B5EF4-FFF2-40B4-BE49-F238E27FC236}">
                <a16:creationId xmlns:a16="http://schemas.microsoft.com/office/drawing/2014/main" id="{D04CD9E4-7437-46E0-BC02-14839B4A82DB}"/>
              </a:ext>
            </a:extLst>
          </p:cNvPr>
          <p:cNvSpPr/>
          <p:nvPr/>
        </p:nvSpPr>
        <p:spPr bwMode="auto">
          <a:xfrm rot="15525001">
            <a:off x="8351838" y="6173788"/>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3" name="Isosceles Triangle 782">
            <a:extLst>
              <a:ext uri="{FF2B5EF4-FFF2-40B4-BE49-F238E27FC236}">
                <a16:creationId xmlns:a16="http://schemas.microsoft.com/office/drawing/2014/main" id="{DE5211C2-484A-454A-A2D4-189EDDB675CB}"/>
              </a:ext>
            </a:extLst>
          </p:cNvPr>
          <p:cNvSpPr/>
          <p:nvPr/>
        </p:nvSpPr>
        <p:spPr bwMode="auto">
          <a:xfrm rot="15525001">
            <a:off x="8420101" y="6588126"/>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4" name="Isosceles Triangle 783">
            <a:extLst>
              <a:ext uri="{FF2B5EF4-FFF2-40B4-BE49-F238E27FC236}">
                <a16:creationId xmlns:a16="http://schemas.microsoft.com/office/drawing/2014/main" id="{B7A7F037-30C7-48ED-B306-6F81D2255963}"/>
              </a:ext>
            </a:extLst>
          </p:cNvPr>
          <p:cNvSpPr/>
          <p:nvPr/>
        </p:nvSpPr>
        <p:spPr bwMode="auto">
          <a:xfrm rot="2782258">
            <a:off x="4041776" y="4073526"/>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5" name="Isosceles Triangle 784">
            <a:extLst>
              <a:ext uri="{FF2B5EF4-FFF2-40B4-BE49-F238E27FC236}">
                <a16:creationId xmlns:a16="http://schemas.microsoft.com/office/drawing/2014/main" id="{99CC4612-AC96-415B-8F4E-84013222D840}"/>
              </a:ext>
            </a:extLst>
          </p:cNvPr>
          <p:cNvSpPr/>
          <p:nvPr/>
        </p:nvSpPr>
        <p:spPr bwMode="auto">
          <a:xfrm rot="2782258">
            <a:off x="3896520" y="3883820"/>
            <a:ext cx="66675" cy="6826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6" name="Isosceles Triangle 785">
            <a:extLst>
              <a:ext uri="{FF2B5EF4-FFF2-40B4-BE49-F238E27FC236}">
                <a16:creationId xmlns:a16="http://schemas.microsoft.com/office/drawing/2014/main" id="{66CEED29-E76B-4498-A09C-543DEA83C809}"/>
              </a:ext>
            </a:extLst>
          </p:cNvPr>
          <p:cNvSpPr/>
          <p:nvPr/>
        </p:nvSpPr>
        <p:spPr bwMode="auto">
          <a:xfrm rot="2120620">
            <a:off x="4070351" y="3906838"/>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7" name="Isosceles Triangle 786">
            <a:extLst>
              <a:ext uri="{FF2B5EF4-FFF2-40B4-BE49-F238E27FC236}">
                <a16:creationId xmlns:a16="http://schemas.microsoft.com/office/drawing/2014/main" id="{8D38D0E1-C04B-44E9-817D-642D8310A55E}"/>
              </a:ext>
            </a:extLst>
          </p:cNvPr>
          <p:cNvSpPr/>
          <p:nvPr/>
        </p:nvSpPr>
        <p:spPr bwMode="auto">
          <a:xfrm rot="14317696">
            <a:off x="4344988" y="3941763"/>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8" name="Isosceles Triangle 787">
            <a:extLst>
              <a:ext uri="{FF2B5EF4-FFF2-40B4-BE49-F238E27FC236}">
                <a16:creationId xmlns:a16="http://schemas.microsoft.com/office/drawing/2014/main" id="{7A0709D1-16F5-489C-9F07-F51B8C62D586}"/>
              </a:ext>
            </a:extLst>
          </p:cNvPr>
          <p:cNvSpPr/>
          <p:nvPr/>
        </p:nvSpPr>
        <p:spPr bwMode="auto">
          <a:xfrm rot="2782258">
            <a:off x="3725863" y="3678238"/>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9" name="Isosceles Triangle 788">
            <a:extLst>
              <a:ext uri="{FF2B5EF4-FFF2-40B4-BE49-F238E27FC236}">
                <a16:creationId xmlns:a16="http://schemas.microsoft.com/office/drawing/2014/main" id="{339C2322-8034-4AC7-99B7-3508814CEF77}"/>
              </a:ext>
            </a:extLst>
          </p:cNvPr>
          <p:cNvSpPr/>
          <p:nvPr/>
        </p:nvSpPr>
        <p:spPr bwMode="auto">
          <a:xfrm rot="14585748">
            <a:off x="4082257" y="3756820"/>
            <a:ext cx="66675" cy="6826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0" name="Isosceles Triangle 789">
            <a:extLst>
              <a:ext uri="{FF2B5EF4-FFF2-40B4-BE49-F238E27FC236}">
                <a16:creationId xmlns:a16="http://schemas.microsoft.com/office/drawing/2014/main" id="{A673975A-DB04-4D5F-B4A7-10B180576F09}"/>
              </a:ext>
            </a:extLst>
          </p:cNvPr>
          <p:cNvSpPr/>
          <p:nvPr/>
        </p:nvSpPr>
        <p:spPr bwMode="auto">
          <a:xfrm rot="3889796">
            <a:off x="4282282" y="3620295"/>
            <a:ext cx="66675" cy="6826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1" name="Isosceles Triangle 790">
            <a:extLst>
              <a:ext uri="{FF2B5EF4-FFF2-40B4-BE49-F238E27FC236}">
                <a16:creationId xmlns:a16="http://schemas.microsoft.com/office/drawing/2014/main" id="{8ECBFF24-0535-4377-9547-51E2EB1C738B}"/>
              </a:ext>
            </a:extLst>
          </p:cNvPr>
          <p:cNvSpPr/>
          <p:nvPr/>
        </p:nvSpPr>
        <p:spPr bwMode="auto">
          <a:xfrm rot="3889796">
            <a:off x="3951288" y="3238501"/>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2" name="Isosceles Triangle 791">
            <a:extLst>
              <a:ext uri="{FF2B5EF4-FFF2-40B4-BE49-F238E27FC236}">
                <a16:creationId xmlns:a16="http://schemas.microsoft.com/office/drawing/2014/main" id="{9DC85EA2-8C7B-4BA7-A049-F5EEE0002E4D}"/>
              </a:ext>
            </a:extLst>
          </p:cNvPr>
          <p:cNvSpPr/>
          <p:nvPr/>
        </p:nvSpPr>
        <p:spPr bwMode="auto">
          <a:xfrm rot="1957435">
            <a:off x="4102101" y="3409951"/>
            <a:ext cx="66675" cy="6826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3" name="Isosceles Triangle 792">
            <a:extLst>
              <a:ext uri="{FF2B5EF4-FFF2-40B4-BE49-F238E27FC236}">
                <a16:creationId xmlns:a16="http://schemas.microsoft.com/office/drawing/2014/main" id="{D8086F99-F12C-4180-9C38-E608A253CBA0}"/>
              </a:ext>
            </a:extLst>
          </p:cNvPr>
          <p:cNvSpPr/>
          <p:nvPr/>
        </p:nvSpPr>
        <p:spPr bwMode="auto">
          <a:xfrm rot="5102918">
            <a:off x="3706813" y="3265488"/>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4" name="Isosceles Triangle 793">
            <a:extLst>
              <a:ext uri="{FF2B5EF4-FFF2-40B4-BE49-F238E27FC236}">
                <a16:creationId xmlns:a16="http://schemas.microsoft.com/office/drawing/2014/main" id="{BF3E986B-BB85-4BDA-B32C-63C340DDDC8A}"/>
              </a:ext>
            </a:extLst>
          </p:cNvPr>
          <p:cNvSpPr/>
          <p:nvPr/>
        </p:nvSpPr>
        <p:spPr bwMode="auto">
          <a:xfrm rot="3496043">
            <a:off x="3882232" y="3491707"/>
            <a:ext cx="66675" cy="6826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5" name="Isosceles Triangle 794">
            <a:extLst>
              <a:ext uri="{FF2B5EF4-FFF2-40B4-BE49-F238E27FC236}">
                <a16:creationId xmlns:a16="http://schemas.microsoft.com/office/drawing/2014/main" id="{5915EBCC-6AF9-48AA-B7A7-5E7F72A1F50F}"/>
              </a:ext>
            </a:extLst>
          </p:cNvPr>
          <p:cNvSpPr/>
          <p:nvPr/>
        </p:nvSpPr>
        <p:spPr bwMode="auto">
          <a:xfrm rot="3957327">
            <a:off x="3893345" y="3383757"/>
            <a:ext cx="66675" cy="6826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6" name="Isosceles Triangle 795">
            <a:extLst>
              <a:ext uri="{FF2B5EF4-FFF2-40B4-BE49-F238E27FC236}">
                <a16:creationId xmlns:a16="http://schemas.microsoft.com/office/drawing/2014/main" id="{A0911160-61CF-4650-B0B1-273382B78EE5}"/>
              </a:ext>
            </a:extLst>
          </p:cNvPr>
          <p:cNvSpPr/>
          <p:nvPr/>
        </p:nvSpPr>
        <p:spPr bwMode="auto">
          <a:xfrm rot="4268814">
            <a:off x="3765551" y="3014663"/>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7" name="Isosceles Triangle 796">
            <a:extLst>
              <a:ext uri="{FF2B5EF4-FFF2-40B4-BE49-F238E27FC236}">
                <a16:creationId xmlns:a16="http://schemas.microsoft.com/office/drawing/2014/main" id="{30202E5B-8891-481B-96CF-B5F48B972E52}"/>
              </a:ext>
            </a:extLst>
          </p:cNvPr>
          <p:cNvSpPr/>
          <p:nvPr/>
        </p:nvSpPr>
        <p:spPr bwMode="auto">
          <a:xfrm rot="5103421">
            <a:off x="3598863" y="2287588"/>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8" name="Isosceles Triangle 797">
            <a:extLst>
              <a:ext uri="{FF2B5EF4-FFF2-40B4-BE49-F238E27FC236}">
                <a16:creationId xmlns:a16="http://schemas.microsoft.com/office/drawing/2014/main" id="{9A24CE50-23B4-4E36-A173-E9C6AEFDB52C}"/>
              </a:ext>
            </a:extLst>
          </p:cNvPr>
          <p:cNvSpPr/>
          <p:nvPr/>
        </p:nvSpPr>
        <p:spPr bwMode="auto">
          <a:xfrm rot="14375937">
            <a:off x="3708401" y="2794001"/>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9" name="Isosceles Triangle 798">
            <a:extLst>
              <a:ext uri="{FF2B5EF4-FFF2-40B4-BE49-F238E27FC236}">
                <a16:creationId xmlns:a16="http://schemas.microsoft.com/office/drawing/2014/main" id="{88D708D8-1D2D-4748-A743-56F14E806309}"/>
              </a:ext>
            </a:extLst>
          </p:cNvPr>
          <p:cNvSpPr/>
          <p:nvPr/>
        </p:nvSpPr>
        <p:spPr bwMode="auto">
          <a:xfrm rot="4840053">
            <a:off x="3506788" y="1739901"/>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0" name="Isosceles Triangle 799">
            <a:extLst>
              <a:ext uri="{FF2B5EF4-FFF2-40B4-BE49-F238E27FC236}">
                <a16:creationId xmlns:a16="http://schemas.microsoft.com/office/drawing/2014/main" id="{D443F2B9-683F-45EF-9D89-765B9278E868}"/>
              </a:ext>
            </a:extLst>
          </p:cNvPr>
          <p:cNvSpPr/>
          <p:nvPr/>
        </p:nvSpPr>
        <p:spPr bwMode="auto">
          <a:xfrm rot="14865395">
            <a:off x="4199732" y="2715420"/>
            <a:ext cx="66675" cy="6826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1" name="Isosceles Triangle 800">
            <a:extLst>
              <a:ext uri="{FF2B5EF4-FFF2-40B4-BE49-F238E27FC236}">
                <a16:creationId xmlns:a16="http://schemas.microsoft.com/office/drawing/2014/main" id="{95260B8E-02CA-49C3-8C46-BC71D73F1793}"/>
              </a:ext>
            </a:extLst>
          </p:cNvPr>
          <p:cNvSpPr/>
          <p:nvPr/>
        </p:nvSpPr>
        <p:spPr bwMode="auto">
          <a:xfrm rot="15731049">
            <a:off x="4085432" y="2851945"/>
            <a:ext cx="66675" cy="6826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2" name="Isosceles Triangle 801">
            <a:extLst>
              <a:ext uri="{FF2B5EF4-FFF2-40B4-BE49-F238E27FC236}">
                <a16:creationId xmlns:a16="http://schemas.microsoft.com/office/drawing/2014/main" id="{9A202EAE-33A4-4BA0-8267-1E5C7A128505}"/>
              </a:ext>
            </a:extLst>
          </p:cNvPr>
          <p:cNvSpPr/>
          <p:nvPr/>
        </p:nvSpPr>
        <p:spPr bwMode="auto">
          <a:xfrm rot="14865395">
            <a:off x="3928270" y="2493170"/>
            <a:ext cx="66675" cy="6826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3" name="Isosceles Triangle 802">
            <a:extLst>
              <a:ext uri="{FF2B5EF4-FFF2-40B4-BE49-F238E27FC236}">
                <a16:creationId xmlns:a16="http://schemas.microsoft.com/office/drawing/2014/main" id="{59BA54B2-3BD6-45DC-945F-54D1A2324303}"/>
              </a:ext>
            </a:extLst>
          </p:cNvPr>
          <p:cNvSpPr/>
          <p:nvPr/>
        </p:nvSpPr>
        <p:spPr bwMode="auto">
          <a:xfrm rot="14865395">
            <a:off x="5151438" y="3198813"/>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4" name="Isosceles Triangle 803">
            <a:extLst>
              <a:ext uri="{FF2B5EF4-FFF2-40B4-BE49-F238E27FC236}">
                <a16:creationId xmlns:a16="http://schemas.microsoft.com/office/drawing/2014/main" id="{033391A9-CF14-429F-84B5-D74BF273F5BB}"/>
              </a:ext>
            </a:extLst>
          </p:cNvPr>
          <p:cNvSpPr/>
          <p:nvPr/>
        </p:nvSpPr>
        <p:spPr bwMode="auto">
          <a:xfrm rot="14865395">
            <a:off x="4750595" y="2597945"/>
            <a:ext cx="66675" cy="6826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5" name="Isosceles Triangle 804">
            <a:extLst>
              <a:ext uri="{FF2B5EF4-FFF2-40B4-BE49-F238E27FC236}">
                <a16:creationId xmlns:a16="http://schemas.microsoft.com/office/drawing/2014/main" id="{A62E84F9-A24B-4EA6-822D-C995A9795655}"/>
              </a:ext>
            </a:extLst>
          </p:cNvPr>
          <p:cNvSpPr/>
          <p:nvPr/>
        </p:nvSpPr>
        <p:spPr bwMode="auto">
          <a:xfrm rot="13871832">
            <a:off x="4175920" y="2261395"/>
            <a:ext cx="66675" cy="6826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6" name="Isosceles Triangle 805">
            <a:extLst>
              <a:ext uri="{FF2B5EF4-FFF2-40B4-BE49-F238E27FC236}">
                <a16:creationId xmlns:a16="http://schemas.microsoft.com/office/drawing/2014/main" id="{13CC5D5A-69E9-4B13-A2DA-E2F57347DC14}"/>
              </a:ext>
            </a:extLst>
          </p:cNvPr>
          <p:cNvSpPr/>
          <p:nvPr/>
        </p:nvSpPr>
        <p:spPr bwMode="auto">
          <a:xfrm rot="14865395">
            <a:off x="4013201" y="2320926"/>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7" name="Isosceles Triangle 806">
            <a:extLst>
              <a:ext uri="{FF2B5EF4-FFF2-40B4-BE49-F238E27FC236}">
                <a16:creationId xmlns:a16="http://schemas.microsoft.com/office/drawing/2014/main" id="{1E1B49D5-C9D1-4E45-8600-EF5E6ED78C8F}"/>
              </a:ext>
            </a:extLst>
          </p:cNvPr>
          <p:cNvSpPr/>
          <p:nvPr/>
        </p:nvSpPr>
        <p:spPr bwMode="auto">
          <a:xfrm rot="15450077">
            <a:off x="3863976" y="1763713"/>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8" name="Isosceles Triangle 807">
            <a:extLst>
              <a:ext uri="{FF2B5EF4-FFF2-40B4-BE49-F238E27FC236}">
                <a16:creationId xmlns:a16="http://schemas.microsoft.com/office/drawing/2014/main" id="{8079C49C-79ED-457D-B0AB-A45B794AB94F}"/>
              </a:ext>
            </a:extLst>
          </p:cNvPr>
          <p:cNvSpPr/>
          <p:nvPr/>
        </p:nvSpPr>
        <p:spPr bwMode="auto">
          <a:xfrm rot="13716043">
            <a:off x="4305301" y="1616076"/>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9" name="Isosceles Triangle 808">
            <a:extLst>
              <a:ext uri="{FF2B5EF4-FFF2-40B4-BE49-F238E27FC236}">
                <a16:creationId xmlns:a16="http://schemas.microsoft.com/office/drawing/2014/main" id="{6E39A4B7-8C9A-42AB-8BC5-6991FC55C352}"/>
              </a:ext>
            </a:extLst>
          </p:cNvPr>
          <p:cNvSpPr/>
          <p:nvPr/>
        </p:nvSpPr>
        <p:spPr bwMode="auto">
          <a:xfrm rot="13836047">
            <a:off x="4585495" y="1683545"/>
            <a:ext cx="66675" cy="6826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0" name="Isosceles Triangle 809">
            <a:extLst>
              <a:ext uri="{FF2B5EF4-FFF2-40B4-BE49-F238E27FC236}">
                <a16:creationId xmlns:a16="http://schemas.microsoft.com/office/drawing/2014/main" id="{186BEBAD-F397-4784-9566-76A795A789E9}"/>
              </a:ext>
            </a:extLst>
          </p:cNvPr>
          <p:cNvSpPr/>
          <p:nvPr/>
        </p:nvSpPr>
        <p:spPr bwMode="auto">
          <a:xfrm rot="14611592">
            <a:off x="4862513" y="2438401"/>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1" name="Isosceles Triangle 810">
            <a:extLst>
              <a:ext uri="{FF2B5EF4-FFF2-40B4-BE49-F238E27FC236}">
                <a16:creationId xmlns:a16="http://schemas.microsoft.com/office/drawing/2014/main" id="{19DCACE8-3384-426B-B445-ECF9DB040183}"/>
              </a:ext>
            </a:extLst>
          </p:cNvPr>
          <p:cNvSpPr/>
          <p:nvPr/>
        </p:nvSpPr>
        <p:spPr bwMode="auto">
          <a:xfrm rot="15848476">
            <a:off x="4779170" y="2059782"/>
            <a:ext cx="66675" cy="6826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2" name="Isosceles Triangle 811">
            <a:extLst>
              <a:ext uri="{FF2B5EF4-FFF2-40B4-BE49-F238E27FC236}">
                <a16:creationId xmlns:a16="http://schemas.microsoft.com/office/drawing/2014/main" id="{C162EAB4-E076-49CE-9E37-809E3FFDB2DA}"/>
              </a:ext>
            </a:extLst>
          </p:cNvPr>
          <p:cNvSpPr/>
          <p:nvPr/>
        </p:nvSpPr>
        <p:spPr bwMode="auto">
          <a:xfrm rot="13716043">
            <a:off x="5122070" y="2359820"/>
            <a:ext cx="66675" cy="6826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3" name="Isosceles Triangle 812">
            <a:extLst>
              <a:ext uri="{FF2B5EF4-FFF2-40B4-BE49-F238E27FC236}">
                <a16:creationId xmlns:a16="http://schemas.microsoft.com/office/drawing/2014/main" id="{4830FBEC-C920-4907-A169-F9B44A538EE9}"/>
              </a:ext>
            </a:extLst>
          </p:cNvPr>
          <p:cNvSpPr/>
          <p:nvPr/>
        </p:nvSpPr>
        <p:spPr bwMode="auto">
          <a:xfrm rot="15517967">
            <a:off x="5306220" y="2745582"/>
            <a:ext cx="66675" cy="6826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4" name="Isosceles Triangle 813">
            <a:extLst>
              <a:ext uri="{FF2B5EF4-FFF2-40B4-BE49-F238E27FC236}">
                <a16:creationId xmlns:a16="http://schemas.microsoft.com/office/drawing/2014/main" id="{EF867D1C-C554-4AC2-A392-298354C2386D}"/>
              </a:ext>
            </a:extLst>
          </p:cNvPr>
          <p:cNvSpPr/>
          <p:nvPr/>
        </p:nvSpPr>
        <p:spPr bwMode="auto">
          <a:xfrm rot="15517967">
            <a:off x="5667376" y="2679701"/>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5" name="Isosceles Triangle 814">
            <a:extLst>
              <a:ext uri="{FF2B5EF4-FFF2-40B4-BE49-F238E27FC236}">
                <a16:creationId xmlns:a16="http://schemas.microsoft.com/office/drawing/2014/main" id="{E70EF734-2601-4CE1-8E77-845BDC9BB5B3}"/>
              </a:ext>
            </a:extLst>
          </p:cNvPr>
          <p:cNvSpPr/>
          <p:nvPr/>
        </p:nvSpPr>
        <p:spPr bwMode="auto">
          <a:xfrm rot="13716043">
            <a:off x="5423695" y="2315370"/>
            <a:ext cx="66675" cy="6826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6" name="Isosceles Triangle 815">
            <a:extLst>
              <a:ext uri="{FF2B5EF4-FFF2-40B4-BE49-F238E27FC236}">
                <a16:creationId xmlns:a16="http://schemas.microsoft.com/office/drawing/2014/main" id="{40899C9E-02D3-4ACE-8082-040C43D58252}"/>
              </a:ext>
            </a:extLst>
          </p:cNvPr>
          <p:cNvSpPr/>
          <p:nvPr/>
        </p:nvSpPr>
        <p:spPr bwMode="auto">
          <a:xfrm rot="14300964">
            <a:off x="5149851" y="1854201"/>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7" name="Isosceles Triangle 816">
            <a:extLst>
              <a:ext uri="{FF2B5EF4-FFF2-40B4-BE49-F238E27FC236}">
                <a16:creationId xmlns:a16="http://schemas.microsoft.com/office/drawing/2014/main" id="{F8B4085F-C10A-4660-ABEC-DC2D314380BA}"/>
              </a:ext>
            </a:extLst>
          </p:cNvPr>
          <p:cNvSpPr/>
          <p:nvPr/>
        </p:nvSpPr>
        <p:spPr bwMode="auto">
          <a:xfrm rot="14352861">
            <a:off x="4944270" y="1497807"/>
            <a:ext cx="66675" cy="6826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8" name="Isosceles Triangle 817">
            <a:extLst>
              <a:ext uri="{FF2B5EF4-FFF2-40B4-BE49-F238E27FC236}">
                <a16:creationId xmlns:a16="http://schemas.microsoft.com/office/drawing/2014/main" id="{D10446B7-2F0F-4677-B2AE-4D17FED2FDEF}"/>
              </a:ext>
            </a:extLst>
          </p:cNvPr>
          <p:cNvSpPr/>
          <p:nvPr/>
        </p:nvSpPr>
        <p:spPr bwMode="auto">
          <a:xfrm rot="14352861">
            <a:off x="4835526" y="863601"/>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9" name="Isosceles Triangle 818">
            <a:extLst>
              <a:ext uri="{FF2B5EF4-FFF2-40B4-BE49-F238E27FC236}">
                <a16:creationId xmlns:a16="http://schemas.microsoft.com/office/drawing/2014/main" id="{154226DE-4A18-47CC-B49F-4D3A06486085}"/>
              </a:ext>
            </a:extLst>
          </p:cNvPr>
          <p:cNvSpPr/>
          <p:nvPr/>
        </p:nvSpPr>
        <p:spPr bwMode="auto">
          <a:xfrm rot="13716043">
            <a:off x="4023520" y="1221582"/>
            <a:ext cx="66675" cy="6826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0" name="Isosceles Triangle 819">
            <a:extLst>
              <a:ext uri="{FF2B5EF4-FFF2-40B4-BE49-F238E27FC236}">
                <a16:creationId xmlns:a16="http://schemas.microsoft.com/office/drawing/2014/main" id="{7615E253-0898-4210-930F-BFCE4C96D2DC}"/>
              </a:ext>
            </a:extLst>
          </p:cNvPr>
          <p:cNvSpPr/>
          <p:nvPr/>
        </p:nvSpPr>
        <p:spPr bwMode="auto">
          <a:xfrm rot="5400000">
            <a:off x="3428207" y="931070"/>
            <a:ext cx="66675" cy="6826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1" name="Isosceles Triangle 820">
            <a:extLst>
              <a:ext uri="{FF2B5EF4-FFF2-40B4-BE49-F238E27FC236}">
                <a16:creationId xmlns:a16="http://schemas.microsoft.com/office/drawing/2014/main" id="{A8BEE335-059E-4626-8C65-D180558CF6DE}"/>
              </a:ext>
            </a:extLst>
          </p:cNvPr>
          <p:cNvSpPr/>
          <p:nvPr/>
        </p:nvSpPr>
        <p:spPr bwMode="auto">
          <a:xfrm rot="4091257">
            <a:off x="3721101" y="1085851"/>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2" name="Freeform 1202">
            <a:extLst>
              <a:ext uri="{FF2B5EF4-FFF2-40B4-BE49-F238E27FC236}">
                <a16:creationId xmlns:a16="http://schemas.microsoft.com/office/drawing/2014/main" id="{BE8EF924-5789-48A8-9E12-A180A49E624E}"/>
              </a:ext>
            </a:extLst>
          </p:cNvPr>
          <p:cNvSpPr/>
          <p:nvPr/>
        </p:nvSpPr>
        <p:spPr bwMode="auto">
          <a:xfrm rot="540011">
            <a:off x="6743700" y="4887913"/>
            <a:ext cx="222250" cy="57150"/>
          </a:xfrm>
          <a:custGeom>
            <a:avLst/>
            <a:gdLst>
              <a:gd name="connsiteX0" fmla="*/ 221456 w 221456"/>
              <a:gd name="connsiteY0" fmla="*/ 9525 h 57150"/>
              <a:gd name="connsiteX1" fmla="*/ 0 w 221456"/>
              <a:gd name="connsiteY1" fmla="*/ 57150 h 57150"/>
              <a:gd name="connsiteX2" fmla="*/ 69056 w 221456"/>
              <a:gd name="connsiteY2" fmla="*/ 0 h 57150"/>
            </a:gdLst>
            <a:ahLst/>
            <a:cxnLst>
              <a:cxn ang="0">
                <a:pos x="connsiteX0" y="connsiteY0"/>
              </a:cxn>
              <a:cxn ang="0">
                <a:pos x="connsiteX1" y="connsiteY1"/>
              </a:cxn>
              <a:cxn ang="0">
                <a:pos x="connsiteX2" y="connsiteY2"/>
              </a:cxn>
            </a:cxnLst>
            <a:rect l="l" t="t" r="r" b="b"/>
            <a:pathLst>
              <a:path w="221456" h="57150">
                <a:moveTo>
                  <a:pt x="221456" y="9525"/>
                </a:moveTo>
                <a:lnTo>
                  <a:pt x="0" y="57150"/>
                </a:lnTo>
                <a:lnTo>
                  <a:pt x="69056"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3" name="Freeform 1203">
            <a:extLst>
              <a:ext uri="{FF2B5EF4-FFF2-40B4-BE49-F238E27FC236}">
                <a16:creationId xmlns:a16="http://schemas.microsoft.com/office/drawing/2014/main" id="{B5800C05-64BB-4B94-8E6E-C7F99B8712B2}"/>
              </a:ext>
            </a:extLst>
          </p:cNvPr>
          <p:cNvSpPr/>
          <p:nvPr/>
        </p:nvSpPr>
        <p:spPr bwMode="auto">
          <a:xfrm rot="11405964">
            <a:off x="6804026" y="4989513"/>
            <a:ext cx="220663" cy="57150"/>
          </a:xfrm>
          <a:custGeom>
            <a:avLst/>
            <a:gdLst>
              <a:gd name="connsiteX0" fmla="*/ 221456 w 221456"/>
              <a:gd name="connsiteY0" fmla="*/ 9525 h 57150"/>
              <a:gd name="connsiteX1" fmla="*/ 0 w 221456"/>
              <a:gd name="connsiteY1" fmla="*/ 57150 h 57150"/>
              <a:gd name="connsiteX2" fmla="*/ 69056 w 221456"/>
              <a:gd name="connsiteY2" fmla="*/ 0 h 57150"/>
            </a:gdLst>
            <a:ahLst/>
            <a:cxnLst>
              <a:cxn ang="0">
                <a:pos x="connsiteX0" y="connsiteY0"/>
              </a:cxn>
              <a:cxn ang="0">
                <a:pos x="connsiteX1" y="connsiteY1"/>
              </a:cxn>
              <a:cxn ang="0">
                <a:pos x="connsiteX2" y="connsiteY2"/>
              </a:cxn>
            </a:cxnLst>
            <a:rect l="l" t="t" r="r" b="b"/>
            <a:pathLst>
              <a:path w="221456" h="57150">
                <a:moveTo>
                  <a:pt x="221456" y="9525"/>
                </a:moveTo>
                <a:lnTo>
                  <a:pt x="0" y="57150"/>
                </a:lnTo>
                <a:lnTo>
                  <a:pt x="69056"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824" name="Freeform 1206">
            <a:extLst>
              <a:ext uri="{FF2B5EF4-FFF2-40B4-BE49-F238E27FC236}">
                <a16:creationId xmlns:a16="http://schemas.microsoft.com/office/drawing/2014/main" id="{25395888-AB54-4BA3-B461-7BF8C6EAD657}"/>
              </a:ext>
            </a:extLst>
          </p:cNvPr>
          <p:cNvSpPr/>
          <p:nvPr/>
        </p:nvSpPr>
        <p:spPr bwMode="auto">
          <a:xfrm rot="12017240">
            <a:off x="4711701" y="4327525"/>
            <a:ext cx="157163" cy="44450"/>
          </a:xfrm>
          <a:custGeom>
            <a:avLst/>
            <a:gdLst>
              <a:gd name="connsiteX0" fmla="*/ 221456 w 221456"/>
              <a:gd name="connsiteY0" fmla="*/ 9525 h 57150"/>
              <a:gd name="connsiteX1" fmla="*/ 0 w 221456"/>
              <a:gd name="connsiteY1" fmla="*/ 57150 h 57150"/>
              <a:gd name="connsiteX2" fmla="*/ 69056 w 221456"/>
              <a:gd name="connsiteY2" fmla="*/ 0 h 57150"/>
            </a:gdLst>
            <a:ahLst/>
            <a:cxnLst>
              <a:cxn ang="0">
                <a:pos x="connsiteX0" y="connsiteY0"/>
              </a:cxn>
              <a:cxn ang="0">
                <a:pos x="connsiteX1" y="connsiteY1"/>
              </a:cxn>
              <a:cxn ang="0">
                <a:pos x="connsiteX2" y="connsiteY2"/>
              </a:cxn>
            </a:cxnLst>
            <a:rect l="l" t="t" r="r" b="b"/>
            <a:pathLst>
              <a:path w="221456" h="57150">
                <a:moveTo>
                  <a:pt x="221456" y="9525"/>
                </a:moveTo>
                <a:lnTo>
                  <a:pt x="0" y="57150"/>
                </a:lnTo>
                <a:lnTo>
                  <a:pt x="69056"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825" name="Freeform 1207">
            <a:extLst>
              <a:ext uri="{FF2B5EF4-FFF2-40B4-BE49-F238E27FC236}">
                <a16:creationId xmlns:a16="http://schemas.microsoft.com/office/drawing/2014/main" id="{0B45A24B-D14F-484E-8CD8-A8A10BB48A26}"/>
              </a:ext>
            </a:extLst>
          </p:cNvPr>
          <p:cNvSpPr/>
          <p:nvPr/>
        </p:nvSpPr>
        <p:spPr bwMode="auto">
          <a:xfrm rot="1167493">
            <a:off x="4656138" y="4232275"/>
            <a:ext cx="158750" cy="46038"/>
          </a:xfrm>
          <a:custGeom>
            <a:avLst/>
            <a:gdLst>
              <a:gd name="connsiteX0" fmla="*/ 221456 w 221456"/>
              <a:gd name="connsiteY0" fmla="*/ 9525 h 57150"/>
              <a:gd name="connsiteX1" fmla="*/ 0 w 221456"/>
              <a:gd name="connsiteY1" fmla="*/ 57150 h 57150"/>
              <a:gd name="connsiteX2" fmla="*/ 69056 w 221456"/>
              <a:gd name="connsiteY2" fmla="*/ 0 h 57150"/>
            </a:gdLst>
            <a:ahLst/>
            <a:cxnLst>
              <a:cxn ang="0">
                <a:pos x="connsiteX0" y="connsiteY0"/>
              </a:cxn>
              <a:cxn ang="0">
                <a:pos x="connsiteX1" y="connsiteY1"/>
              </a:cxn>
              <a:cxn ang="0">
                <a:pos x="connsiteX2" y="connsiteY2"/>
              </a:cxn>
            </a:cxnLst>
            <a:rect l="l" t="t" r="r" b="b"/>
            <a:pathLst>
              <a:path w="221456" h="57150">
                <a:moveTo>
                  <a:pt x="221456" y="9525"/>
                </a:moveTo>
                <a:lnTo>
                  <a:pt x="0" y="57150"/>
                </a:lnTo>
                <a:lnTo>
                  <a:pt x="69056"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6" name="Freeform 1208">
            <a:extLst>
              <a:ext uri="{FF2B5EF4-FFF2-40B4-BE49-F238E27FC236}">
                <a16:creationId xmlns:a16="http://schemas.microsoft.com/office/drawing/2014/main" id="{624A7711-9557-49F2-A07A-72D1E060587F}"/>
              </a:ext>
            </a:extLst>
          </p:cNvPr>
          <p:cNvSpPr/>
          <p:nvPr/>
        </p:nvSpPr>
        <p:spPr bwMode="auto">
          <a:xfrm rot="10800000">
            <a:off x="4892675" y="4924425"/>
            <a:ext cx="158750" cy="46038"/>
          </a:xfrm>
          <a:custGeom>
            <a:avLst/>
            <a:gdLst>
              <a:gd name="connsiteX0" fmla="*/ 221456 w 221456"/>
              <a:gd name="connsiteY0" fmla="*/ 9525 h 57150"/>
              <a:gd name="connsiteX1" fmla="*/ 0 w 221456"/>
              <a:gd name="connsiteY1" fmla="*/ 57150 h 57150"/>
              <a:gd name="connsiteX2" fmla="*/ 69056 w 221456"/>
              <a:gd name="connsiteY2" fmla="*/ 0 h 57150"/>
            </a:gdLst>
            <a:ahLst/>
            <a:cxnLst>
              <a:cxn ang="0">
                <a:pos x="connsiteX0" y="connsiteY0"/>
              </a:cxn>
              <a:cxn ang="0">
                <a:pos x="connsiteX1" y="connsiteY1"/>
              </a:cxn>
              <a:cxn ang="0">
                <a:pos x="connsiteX2" y="connsiteY2"/>
              </a:cxn>
            </a:cxnLst>
            <a:rect l="l" t="t" r="r" b="b"/>
            <a:pathLst>
              <a:path w="221456" h="57150">
                <a:moveTo>
                  <a:pt x="221456" y="9525"/>
                </a:moveTo>
                <a:lnTo>
                  <a:pt x="0" y="57150"/>
                </a:lnTo>
                <a:lnTo>
                  <a:pt x="69056"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827" name="Freeform 1209">
            <a:extLst>
              <a:ext uri="{FF2B5EF4-FFF2-40B4-BE49-F238E27FC236}">
                <a16:creationId xmlns:a16="http://schemas.microsoft.com/office/drawing/2014/main" id="{C57465B3-CCE2-4CC1-A28D-3F52EDEC9AC3}"/>
              </a:ext>
            </a:extLst>
          </p:cNvPr>
          <p:cNvSpPr/>
          <p:nvPr/>
        </p:nvSpPr>
        <p:spPr bwMode="auto">
          <a:xfrm rot="12017240">
            <a:off x="4200525" y="4041775"/>
            <a:ext cx="158750" cy="46038"/>
          </a:xfrm>
          <a:custGeom>
            <a:avLst/>
            <a:gdLst>
              <a:gd name="connsiteX0" fmla="*/ 221456 w 221456"/>
              <a:gd name="connsiteY0" fmla="*/ 9525 h 57150"/>
              <a:gd name="connsiteX1" fmla="*/ 0 w 221456"/>
              <a:gd name="connsiteY1" fmla="*/ 57150 h 57150"/>
              <a:gd name="connsiteX2" fmla="*/ 69056 w 221456"/>
              <a:gd name="connsiteY2" fmla="*/ 0 h 57150"/>
            </a:gdLst>
            <a:ahLst/>
            <a:cxnLst>
              <a:cxn ang="0">
                <a:pos x="connsiteX0" y="connsiteY0"/>
              </a:cxn>
              <a:cxn ang="0">
                <a:pos x="connsiteX1" y="connsiteY1"/>
              </a:cxn>
              <a:cxn ang="0">
                <a:pos x="connsiteX2" y="connsiteY2"/>
              </a:cxn>
            </a:cxnLst>
            <a:rect l="l" t="t" r="r" b="b"/>
            <a:pathLst>
              <a:path w="221456" h="57150">
                <a:moveTo>
                  <a:pt x="221456" y="9525"/>
                </a:moveTo>
                <a:lnTo>
                  <a:pt x="0" y="57150"/>
                </a:lnTo>
                <a:lnTo>
                  <a:pt x="69056"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828" name="Freeform 1210">
            <a:extLst>
              <a:ext uri="{FF2B5EF4-FFF2-40B4-BE49-F238E27FC236}">
                <a16:creationId xmlns:a16="http://schemas.microsoft.com/office/drawing/2014/main" id="{1C2E6F6F-2C1B-4675-A6F7-330BF1FA1607}"/>
              </a:ext>
            </a:extLst>
          </p:cNvPr>
          <p:cNvSpPr/>
          <p:nvPr/>
        </p:nvSpPr>
        <p:spPr bwMode="auto">
          <a:xfrm rot="1167493">
            <a:off x="3889375" y="3786189"/>
            <a:ext cx="158750" cy="46037"/>
          </a:xfrm>
          <a:custGeom>
            <a:avLst/>
            <a:gdLst>
              <a:gd name="connsiteX0" fmla="*/ 221456 w 221456"/>
              <a:gd name="connsiteY0" fmla="*/ 9525 h 57150"/>
              <a:gd name="connsiteX1" fmla="*/ 0 w 221456"/>
              <a:gd name="connsiteY1" fmla="*/ 57150 h 57150"/>
              <a:gd name="connsiteX2" fmla="*/ 69056 w 221456"/>
              <a:gd name="connsiteY2" fmla="*/ 0 h 57150"/>
            </a:gdLst>
            <a:ahLst/>
            <a:cxnLst>
              <a:cxn ang="0">
                <a:pos x="connsiteX0" y="connsiteY0"/>
              </a:cxn>
              <a:cxn ang="0">
                <a:pos x="connsiteX1" y="connsiteY1"/>
              </a:cxn>
              <a:cxn ang="0">
                <a:pos x="connsiteX2" y="connsiteY2"/>
              </a:cxn>
            </a:cxnLst>
            <a:rect l="l" t="t" r="r" b="b"/>
            <a:pathLst>
              <a:path w="221456" h="57150">
                <a:moveTo>
                  <a:pt x="221456" y="9525"/>
                </a:moveTo>
                <a:lnTo>
                  <a:pt x="0" y="57150"/>
                </a:lnTo>
                <a:lnTo>
                  <a:pt x="69056"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9" name="Freeform 1424">
            <a:extLst>
              <a:ext uri="{FF2B5EF4-FFF2-40B4-BE49-F238E27FC236}">
                <a16:creationId xmlns:a16="http://schemas.microsoft.com/office/drawing/2014/main" id="{B9E00FBA-FC21-491D-8BC1-7044BDA9F379}"/>
              </a:ext>
            </a:extLst>
          </p:cNvPr>
          <p:cNvSpPr/>
          <p:nvPr/>
        </p:nvSpPr>
        <p:spPr bwMode="auto">
          <a:xfrm rot="540011">
            <a:off x="6524625" y="4568825"/>
            <a:ext cx="222250" cy="57150"/>
          </a:xfrm>
          <a:custGeom>
            <a:avLst/>
            <a:gdLst>
              <a:gd name="connsiteX0" fmla="*/ 221456 w 221456"/>
              <a:gd name="connsiteY0" fmla="*/ 9525 h 57150"/>
              <a:gd name="connsiteX1" fmla="*/ 0 w 221456"/>
              <a:gd name="connsiteY1" fmla="*/ 57150 h 57150"/>
              <a:gd name="connsiteX2" fmla="*/ 69056 w 221456"/>
              <a:gd name="connsiteY2" fmla="*/ 0 h 57150"/>
            </a:gdLst>
            <a:ahLst/>
            <a:cxnLst>
              <a:cxn ang="0">
                <a:pos x="connsiteX0" y="connsiteY0"/>
              </a:cxn>
              <a:cxn ang="0">
                <a:pos x="connsiteX1" y="connsiteY1"/>
              </a:cxn>
              <a:cxn ang="0">
                <a:pos x="connsiteX2" y="connsiteY2"/>
              </a:cxn>
            </a:cxnLst>
            <a:rect l="l" t="t" r="r" b="b"/>
            <a:pathLst>
              <a:path w="221456" h="57150">
                <a:moveTo>
                  <a:pt x="221456" y="9525"/>
                </a:moveTo>
                <a:lnTo>
                  <a:pt x="0" y="57150"/>
                </a:lnTo>
                <a:lnTo>
                  <a:pt x="69056"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0" name="Freeform 1425">
            <a:extLst>
              <a:ext uri="{FF2B5EF4-FFF2-40B4-BE49-F238E27FC236}">
                <a16:creationId xmlns:a16="http://schemas.microsoft.com/office/drawing/2014/main" id="{1AE0406C-8267-445D-95A5-60828679FA07}"/>
              </a:ext>
            </a:extLst>
          </p:cNvPr>
          <p:cNvSpPr/>
          <p:nvPr/>
        </p:nvSpPr>
        <p:spPr bwMode="auto">
          <a:xfrm rot="11405964">
            <a:off x="6540501" y="4687888"/>
            <a:ext cx="220663" cy="57150"/>
          </a:xfrm>
          <a:custGeom>
            <a:avLst/>
            <a:gdLst>
              <a:gd name="connsiteX0" fmla="*/ 221456 w 221456"/>
              <a:gd name="connsiteY0" fmla="*/ 9525 h 57150"/>
              <a:gd name="connsiteX1" fmla="*/ 0 w 221456"/>
              <a:gd name="connsiteY1" fmla="*/ 57150 h 57150"/>
              <a:gd name="connsiteX2" fmla="*/ 69056 w 221456"/>
              <a:gd name="connsiteY2" fmla="*/ 0 h 57150"/>
            </a:gdLst>
            <a:ahLst/>
            <a:cxnLst>
              <a:cxn ang="0">
                <a:pos x="connsiteX0" y="connsiteY0"/>
              </a:cxn>
              <a:cxn ang="0">
                <a:pos x="connsiteX1" y="connsiteY1"/>
              </a:cxn>
              <a:cxn ang="0">
                <a:pos x="connsiteX2" y="connsiteY2"/>
              </a:cxn>
            </a:cxnLst>
            <a:rect l="l" t="t" r="r" b="b"/>
            <a:pathLst>
              <a:path w="221456" h="57150">
                <a:moveTo>
                  <a:pt x="221456" y="9525"/>
                </a:moveTo>
                <a:lnTo>
                  <a:pt x="0" y="57150"/>
                </a:lnTo>
                <a:lnTo>
                  <a:pt x="69056"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831" name="Freeform 1426">
            <a:extLst>
              <a:ext uri="{FF2B5EF4-FFF2-40B4-BE49-F238E27FC236}">
                <a16:creationId xmlns:a16="http://schemas.microsoft.com/office/drawing/2014/main" id="{0E826FC6-407C-425B-BCD2-C30416C1AFA0}"/>
              </a:ext>
            </a:extLst>
          </p:cNvPr>
          <p:cNvSpPr/>
          <p:nvPr/>
        </p:nvSpPr>
        <p:spPr bwMode="auto">
          <a:xfrm rot="876099">
            <a:off x="6851651" y="5254625"/>
            <a:ext cx="220663" cy="57150"/>
          </a:xfrm>
          <a:custGeom>
            <a:avLst/>
            <a:gdLst>
              <a:gd name="connsiteX0" fmla="*/ 221456 w 221456"/>
              <a:gd name="connsiteY0" fmla="*/ 9525 h 57150"/>
              <a:gd name="connsiteX1" fmla="*/ 0 w 221456"/>
              <a:gd name="connsiteY1" fmla="*/ 57150 h 57150"/>
              <a:gd name="connsiteX2" fmla="*/ 69056 w 221456"/>
              <a:gd name="connsiteY2" fmla="*/ 0 h 57150"/>
            </a:gdLst>
            <a:ahLst/>
            <a:cxnLst>
              <a:cxn ang="0">
                <a:pos x="connsiteX0" y="connsiteY0"/>
              </a:cxn>
              <a:cxn ang="0">
                <a:pos x="connsiteX1" y="connsiteY1"/>
              </a:cxn>
              <a:cxn ang="0">
                <a:pos x="connsiteX2" y="connsiteY2"/>
              </a:cxn>
            </a:cxnLst>
            <a:rect l="l" t="t" r="r" b="b"/>
            <a:pathLst>
              <a:path w="221456" h="57150">
                <a:moveTo>
                  <a:pt x="221456" y="9525"/>
                </a:moveTo>
                <a:lnTo>
                  <a:pt x="0" y="57150"/>
                </a:lnTo>
                <a:lnTo>
                  <a:pt x="69056"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2" name="Freeform 1427">
            <a:extLst>
              <a:ext uri="{FF2B5EF4-FFF2-40B4-BE49-F238E27FC236}">
                <a16:creationId xmlns:a16="http://schemas.microsoft.com/office/drawing/2014/main" id="{E463216C-7385-4CA9-AF13-AB24944ACD58}"/>
              </a:ext>
            </a:extLst>
          </p:cNvPr>
          <p:cNvSpPr/>
          <p:nvPr/>
        </p:nvSpPr>
        <p:spPr bwMode="auto">
          <a:xfrm rot="11742052">
            <a:off x="6886576" y="5356225"/>
            <a:ext cx="220663" cy="57150"/>
          </a:xfrm>
          <a:custGeom>
            <a:avLst/>
            <a:gdLst>
              <a:gd name="connsiteX0" fmla="*/ 221456 w 221456"/>
              <a:gd name="connsiteY0" fmla="*/ 9525 h 57150"/>
              <a:gd name="connsiteX1" fmla="*/ 0 w 221456"/>
              <a:gd name="connsiteY1" fmla="*/ 57150 h 57150"/>
              <a:gd name="connsiteX2" fmla="*/ 69056 w 221456"/>
              <a:gd name="connsiteY2" fmla="*/ 0 h 57150"/>
            </a:gdLst>
            <a:ahLst/>
            <a:cxnLst>
              <a:cxn ang="0">
                <a:pos x="connsiteX0" y="connsiteY0"/>
              </a:cxn>
              <a:cxn ang="0">
                <a:pos x="connsiteX1" y="connsiteY1"/>
              </a:cxn>
              <a:cxn ang="0">
                <a:pos x="connsiteX2" y="connsiteY2"/>
              </a:cxn>
            </a:cxnLst>
            <a:rect l="l" t="t" r="r" b="b"/>
            <a:pathLst>
              <a:path w="221456" h="57150">
                <a:moveTo>
                  <a:pt x="221456" y="9525"/>
                </a:moveTo>
                <a:lnTo>
                  <a:pt x="0" y="57150"/>
                </a:lnTo>
                <a:lnTo>
                  <a:pt x="69056"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833" name="Freeform 1428">
            <a:extLst>
              <a:ext uri="{FF2B5EF4-FFF2-40B4-BE49-F238E27FC236}">
                <a16:creationId xmlns:a16="http://schemas.microsoft.com/office/drawing/2014/main" id="{71429EBE-FA1C-457B-92B5-DAFB165992BA}"/>
              </a:ext>
            </a:extLst>
          </p:cNvPr>
          <p:cNvSpPr/>
          <p:nvPr/>
        </p:nvSpPr>
        <p:spPr bwMode="auto">
          <a:xfrm rot="1381923">
            <a:off x="8074025" y="5337175"/>
            <a:ext cx="222250" cy="57150"/>
          </a:xfrm>
          <a:custGeom>
            <a:avLst/>
            <a:gdLst>
              <a:gd name="connsiteX0" fmla="*/ 221456 w 221456"/>
              <a:gd name="connsiteY0" fmla="*/ 9525 h 57150"/>
              <a:gd name="connsiteX1" fmla="*/ 0 w 221456"/>
              <a:gd name="connsiteY1" fmla="*/ 57150 h 57150"/>
              <a:gd name="connsiteX2" fmla="*/ 69056 w 221456"/>
              <a:gd name="connsiteY2" fmla="*/ 0 h 57150"/>
            </a:gdLst>
            <a:ahLst/>
            <a:cxnLst>
              <a:cxn ang="0">
                <a:pos x="connsiteX0" y="connsiteY0"/>
              </a:cxn>
              <a:cxn ang="0">
                <a:pos x="connsiteX1" y="connsiteY1"/>
              </a:cxn>
              <a:cxn ang="0">
                <a:pos x="connsiteX2" y="connsiteY2"/>
              </a:cxn>
            </a:cxnLst>
            <a:rect l="l" t="t" r="r" b="b"/>
            <a:pathLst>
              <a:path w="221456" h="57150">
                <a:moveTo>
                  <a:pt x="221456" y="9525"/>
                </a:moveTo>
                <a:lnTo>
                  <a:pt x="0" y="57150"/>
                </a:lnTo>
                <a:lnTo>
                  <a:pt x="69056"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4" name="Freeform 1429">
            <a:extLst>
              <a:ext uri="{FF2B5EF4-FFF2-40B4-BE49-F238E27FC236}">
                <a16:creationId xmlns:a16="http://schemas.microsoft.com/office/drawing/2014/main" id="{161DC7D4-F223-4FB1-A094-874303A306D5}"/>
              </a:ext>
            </a:extLst>
          </p:cNvPr>
          <p:cNvSpPr/>
          <p:nvPr/>
        </p:nvSpPr>
        <p:spPr bwMode="auto">
          <a:xfrm rot="12243870">
            <a:off x="8051800" y="5441950"/>
            <a:ext cx="222250" cy="57150"/>
          </a:xfrm>
          <a:custGeom>
            <a:avLst/>
            <a:gdLst>
              <a:gd name="connsiteX0" fmla="*/ 221456 w 221456"/>
              <a:gd name="connsiteY0" fmla="*/ 9525 h 57150"/>
              <a:gd name="connsiteX1" fmla="*/ 0 w 221456"/>
              <a:gd name="connsiteY1" fmla="*/ 57150 h 57150"/>
              <a:gd name="connsiteX2" fmla="*/ 69056 w 221456"/>
              <a:gd name="connsiteY2" fmla="*/ 0 h 57150"/>
            </a:gdLst>
            <a:ahLst/>
            <a:cxnLst>
              <a:cxn ang="0">
                <a:pos x="connsiteX0" y="connsiteY0"/>
              </a:cxn>
              <a:cxn ang="0">
                <a:pos x="connsiteX1" y="connsiteY1"/>
              </a:cxn>
              <a:cxn ang="0">
                <a:pos x="connsiteX2" y="connsiteY2"/>
              </a:cxn>
            </a:cxnLst>
            <a:rect l="l" t="t" r="r" b="b"/>
            <a:pathLst>
              <a:path w="221456" h="57150">
                <a:moveTo>
                  <a:pt x="221456" y="9525"/>
                </a:moveTo>
                <a:lnTo>
                  <a:pt x="0" y="57150"/>
                </a:lnTo>
                <a:lnTo>
                  <a:pt x="69056"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835" name="Freeform 1430">
            <a:extLst>
              <a:ext uri="{FF2B5EF4-FFF2-40B4-BE49-F238E27FC236}">
                <a16:creationId xmlns:a16="http://schemas.microsoft.com/office/drawing/2014/main" id="{20CAA51C-FBFD-407A-A319-CAEFF7AAB04C}"/>
              </a:ext>
            </a:extLst>
          </p:cNvPr>
          <p:cNvSpPr/>
          <p:nvPr/>
        </p:nvSpPr>
        <p:spPr bwMode="auto">
          <a:xfrm rot="11580225">
            <a:off x="5776913" y="4522789"/>
            <a:ext cx="158750" cy="46037"/>
          </a:xfrm>
          <a:custGeom>
            <a:avLst/>
            <a:gdLst>
              <a:gd name="connsiteX0" fmla="*/ 221456 w 221456"/>
              <a:gd name="connsiteY0" fmla="*/ 9525 h 57150"/>
              <a:gd name="connsiteX1" fmla="*/ 0 w 221456"/>
              <a:gd name="connsiteY1" fmla="*/ 57150 h 57150"/>
              <a:gd name="connsiteX2" fmla="*/ 69056 w 221456"/>
              <a:gd name="connsiteY2" fmla="*/ 0 h 57150"/>
            </a:gdLst>
            <a:ahLst/>
            <a:cxnLst>
              <a:cxn ang="0">
                <a:pos x="connsiteX0" y="connsiteY0"/>
              </a:cxn>
              <a:cxn ang="0">
                <a:pos x="connsiteX1" y="connsiteY1"/>
              </a:cxn>
              <a:cxn ang="0">
                <a:pos x="connsiteX2" y="connsiteY2"/>
              </a:cxn>
            </a:cxnLst>
            <a:rect l="l" t="t" r="r" b="b"/>
            <a:pathLst>
              <a:path w="221456" h="57150">
                <a:moveTo>
                  <a:pt x="221456" y="9525"/>
                </a:moveTo>
                <a:lnTo>
                  <a:pt x="0" y="57150"/>
                </a:lnTo>
                <a:lnTo>
                  <a:pt x="69056"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836" name="Freeform 1431">
            <a:extLst>
              <a:ext uri="{FF2B5EF4-FFF2-40B4-BE49-F238E27FC236}">
                <a16:creationId xmlns:a16="http://schemas.microsoft.com/office/drawing/2014/main" id="{B1621DF6-BFBD-4057-8087-B3DB683D420F}"/>
              </a:ext>
            </a:extLst>
          </p:cNvPr>
          <p:cNvSpPr/>
          <p:nvPr/>
        </p:nvSpPr>
        <p:spPr bwMode="auto">
          <a:xfrm rot="11161689">
            <a:off x="5553076" y="4219575"/>
            <a:ext cx="157163" cy="44450"/>
          </a:xfrm>
          <a:custGeom>
            <a:avLst/>
            <a:gdLst>
              <a:gd name="connsiteX0" fmla="*/ 221456 w 221456"/>
              <a:gd name="connsiteY0" fmla="*/ 9525 h 57150"/>
              <a:gd name="connsiteX1" fmla="*/ 0 w 221456"/>
              <a:gd name="connsiteY1" fmla="*/ 57150 h 57150"/>
              <a:gd name="connsiteX2" fmla="*/ 69056 w 221456"/>
              <a:gd name="connsiteY2" fmla="*/ 0 h 57150"/>
            </a:gdLst>
            <a:ahLst/>
            <a:cxnLst>
              <a:cxn ang="0">
                <a:pos x="connsiteX0" y="connsiteY0"/>
              </a:cxn>
              <a:cxn ang="0">
                <a:pos x="connsiteX1" y="connsiteY1"/>
              </a:cxn>
              <a:cxn ang="0">
                <a:pos x="connsiteX2" y="connsiteY2"/>
              </a:cxn>
            </a:cxnLst>
            <a:rect l="l" t="t" r="r" b="b"/>
            <a:pathLst>
              <a:path w="221456" h="57150">
                <a:moveTo>
                  <a:pt x="221456" y="9525"/>
                </a:moveTo>
                <a:lnTo>
                  <a:pt x="0" y="57150"/>
                </a:lnTo>
                <a:lnTo>
                  <a:pt x="69056"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837" name="Freeform 1433">
            <a:extLst>
              <a:ext uri="{FF2B5EF4-FFF2-40B4-BE49-F238E27FC236}">
                <a16:creationId xmlns:a16="http://schemas.microsoft.com/office/drawing/2014/main" id="{5643AEFC-3BBA-45A1-98BE-70B92E3EE14F}"/>
              </a:ext>
            </a:extLst>
          </p:cNvPr>
          <p:cNvSpPr/>
          <p:nvPr/>
        </p:nvSpPr>
        <p:spPr bwMode="auto">
          <a:xfrm rot="1553156">
            <a:off x="4430713" y="3736975"/>
            <a:ext cx="158750" cy="46038"/>
          </a:xfrm>
          <a:custGeom>
            <a:avLst/>
            <a:gdLst>
              <a:gd name="connsiteX0" fmla="*/ 221456 w 221456"/>
              <a:gd name="connsiteY0" fmla="*/ 9525 h 57150"/>
              <a:gd name="connsiteX1" fmla="*/ 0 w 221456"/>
              <a:gd name="connsiteY1" fmla="*/ 57150 h 57150"/>
              <a:gd name="connsiteX2" fmla="*/ 69056 w 221456"/>
              <a:gd name="connsiteY2" fmla="*/ 0 h 57150"/>
            </a:gdLst>
            <a:ahLst/>
            <a:cxnLst>
              <a:cxn ang="0">
                <a:pos x="connsiteX0" y="connsiteY0"/>
              </a:cxn>
              <a:cxn ang="0">
                <a:pos x="connsiteX1" y="connsiteY1"/>
              </a:cxn>
              <a:cxn ang="0">
                <a:pos x="connsiteX2" y="connsiteY2"/>
              </a:cxn>
            </a:cxnLst>
            <a:rect l="l" t="t" r="r" b="b"/>
            <a:pathLst>
              <a:path w="221456" h="57150">
                <a:moveTo>
                  <a:pt x="221456" y="9525"/>
                </a:moveTo>
                <a:lnTo>
                  <a:pt x="0" y="57150"/>
                </a:lnTo>
                <a:lnTo>
                  <a:pt x="69056"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8" name="Freeform 1434">
            <a:extLst>
              <a:ext uri="{FF2B5EF4-FFF2-40B4-BE49-F238E27FC236}">
                <a16:creationId xmlns:a16="http://schemas.microsoft.com/office/drawing/2014/main" id="{A9324B67-8502-49DB-AFCA-E5A51BE8BD6E}"/>
              </a:ext>
            </a:extLst>
          </p:cNvPr>
          <p:cNvSpPr/>
          <p:nvPr/>
        </p:nvSpPr>
        <p:spPr bwMode="auto">
          <a:xfrm rot="1826462">
            <a:off x="4438650" y="3559175"/>
            <a:ext cx="160338" cy="46038"/>
          </a:xfrm>
          <a:custGeom>
            <a:avLst/>
            <a:gdLst>
              <a:gd name="connsiteX0" fmla="*/ 221456 w 221456"/>
              <a:gd name="connsiteY0" fmla="*/ 9525 h 57150"/>
              <a:gd name="connsiteX1" fmla="*/ 0 w 221456"/>
              <a:gd name="connsiteY1" fmla="*/ 57150 h 57150"/>
              <a:gd name="connsiteX2" fmla="*/ 69056 w 221456"/>
              <a:gd name="connsiteY2" fmla="*/ 0 h 57150"/>
            </a:gdLst>
            <a:ahLst/>
            <a:cxnLst>
              <a:cxn ang="0">
                <a:pos x="connsiteX0" y="connsiteY0"/>
              </a:cxn>
              <a:cxn ang="0">
                <a:pos x="connsiteX1" y="connsiteY1"/>
              </a:cxn>
              <a:cxn ang="0">
                <a:pos x="connsiteX2" y="connsiteY2"/>
              </a:cxn>
            </a:cxnLst>
            <a:rect l="l" t="t" r="r" b="b"/>
            <a:pathLst>
              <a:path w="221456" h="57150">
                <a:moveTo>
                  <a:pt x="221456" y="9525"/>
                </a:moveTo>
                <a:lnTo>
                  <a:pt x="0" y="57150"/>
                </a:lnTo>
                <a:lnTo>
                  <a:pt x="69056"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9" name="Freeform 1435">
            <a:extLst>
              <a:ext uri="{FF2B5EF4-FFF2-40B4-BE49-F238E27FC236}">
                <a16:creationId xmlns:a16="http://schemas.microsoft.com/office/drawing/2014/main" id="{65FEFF51-7DA4-4561-B895-628693332419}"/>
              </a:ext>
            </a:extLst>
          </p:cNvPr>
          <p:cNvSpPr/>
          <p:nvPr/>
        </p:nvSpPr>
        <p:spPr bwMode="auto">
          <a:xfrm rot="11645074">
            <a:off x="5411788" y="3365500"/>
            <a:ext cx="158750" cy="46038"/>
          </a:xfrm>
          <a:custGeom>
            <a:avLst/>
            <a:gdLst>
              <a:gd name="connsiteX0" fmla="*/ 221456 w 221456"/>
              <a:gd name="connsiteY0" fmla="*/ 9525 h 57150"/>
              <a:gd name="connsiteX1" fmla="*/ 0 w 221456"/>
              <a:gd name="connsiteY1" fmla="*/ 57150 h 57150"/>
              <a:gd name="connsiteX2" fmla="*/ 69056 w 221456"/>
              <a:gd name="connsiteY2" fmla="*/ 0 h 57150"/>
            </a:gdLst>
            <a:ahLst/>
            <a:cxnLst>
              <a:cxn ang="0">
                <a:pos x="connsiteX0" y="connsiteY0"/>
              </a:cxn>
              <a:cxn ang="0">
                <a:pos x="connsiteX1" y="connsiteY1"/>
              </a:cxn>
              <a:cxn ang="0">
                <a:pos x="connsiteX2" y="connsiteY2"/>
              </a:cxn>
            </a:cxnLst>
            <a:rect l="l" t="t" r="r" b="b"/>
            <a:pathLst>
              <a:path w="221456" h="57150">
                <a:moveTo>
                  <a:pt x="221456" y="9525"/>
                </a:moveTo>
                <a:lnTo>
                  <a:pt x="0" y="57150"/>
                </a:lnTo>
                <a:lnTo>
                  <a:pt x="69056"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840" name="Freeform 1436">
            <a:extLst>
              <a:ext uri="{FF2B5EF4-FFF2-40B4-BE49-F238E27FC236}">
                <a16:creationId xmlns:a16="http://schemas.microsoft.com/office/drawing/2014/main" id="{A501B8AE-5707-4C6D-8B33-38AC7F4F4A4D}"/>
              </a:ext>
            </a:extLst>
          </p:cNvPr>
          <p:cNvSpPr/>
          <p:nvPr/>
        </p:nvSpPr>
        <p:spPr bwMode="auto">
          <a:xfrm rot="7903070" flipV="1">
            <a:off x="5799138" y="4921251"/>
            <a:ext cx="153988" cy="52387"/>
          </a:xfrm>
          <a:custGeom>
            <a:avLst/>
            <a:gdLst>
              <a:gd name="connsiteX0" fmla="*/ 221456 w 221456"/>
              <a:gd name="connsiteY0" fmla="*/ 9525 h 57150"/>
              <a:gd name="connsiteX1" fmla="*/ 0 w 221456"/>
              <a:gd name="connsiteY1" fmla="*/ 57150 h 57150"/>
              <a:gd name="connsiteX2" fmla="*/ 69056 w 221456"/>
              <a:gd name="connsiteY2" fmla="*/ 0 h 57150"/>
            </a:gdLst>
            <a:ahLst/>
            <a:cxnLst>
              <a:cxn ang="0">
                <a:pos x="connsiteX0" y="connsiteY0"/>
              </a:cxn>
              <a:cxn ang="0">
                <a:pos x="connsiteX1" y="connsiteY1"/>
              </a:cxn>
              <a:cxn ang="0">
                <a:pos x="connsiteX2" y="connsiteY2"/>
              </a:cxn>
            </a:cxnLst>
            <a:rect l="l" t="t" r="r" b="b"/>
            <a:pathLst>
              <a:path w="221456" h="57150">
                <a:moveTo>
                  <a:pt x="221456" y="9525"/>
                </a:moveTo>
                <a:lnTo>
                  <a:pt x="0" y="57150"/>
                </a:lnTo>
                <a:lnTo>
                  <a:pt x="69056"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841" name="Freeform 1440">
            <a:extLst>
              <a:ext uri="{FF2B5EF4-FFF2-40B4-BE49-F238E27FC236}">
                <a16:creationId xmlns:a16="http://schemas.microsoft.com/office/drawing/2014/main" id="{9C8D78BC-2AB0-4D1A-989A-6BA63AB5F587}"/>
              </a:ext>
            </a:extLst>
          </p:cNvPr>
          <p:cNvSpPr/>
          <p:nvPr/>
        </p:nvSpPr>
        <p:spPr bwMode="auto">
          <a:xfrm rot="432643">
            <a:off x="5537200" y="6205538"/>
            <a:ext cx="222250" cy="57150"/>
          </a:xfrm>
          <a:custGeom>
            <a:avLst/>
            <a:gdLst>
              <a:gd name="connsiteX0" fmla="*/ 221456 w 221456"/>
              <a:gd name="connsiteY0" fmla="*/ 9525 h 57150"/>
              <a:gd name="connsiteX1" fmla="*/ 0 w 221456"/>
              <a:gd name="connsiteY1" fmla="*/ 57150 h 57150"/>
              <a:gd name="connsiteX2" fmla="*/ 69056 w 221456"/>
              <a:gd name="connsiteY2" fmla="*/ 0 h 57150"/>
            </a:gdLst>
            <a:ahLst/>
            <a:cxnLst>
              <a:cxn ang="0">
                <a:pos x="connsiteX0" y="connsiteY0"/>
              </a:cxn>
              <a:cxn ang="0">
                <a:pos x="connsiteX1" y="connsiteY1"/>
              </a:cxn>
              <a:cxn ang="0">
                <a:pos x="connsiteX2" y="connsiteY2"/>
              </a:cxn>
            </a:cxnLst>
            <a:rect l="l" t="t" r="r" b="b"/>
            <a:pathLst>
              <a:path w="221456" h="57150">
                <a:moveTo>
                  <a:pt x="221456" y="9525"/>
                </a:moveTo>
                <a:lnTo>
                  <a:pt x="0" y="57150"/>
                </a:lnTo>
                <a:lnTo>
                  <a:pt x="69056"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2" name="Freeform 1441">
            <a:extLst>
              <a:ext uri="{FF2B5EF4-FFF2-40B4-BE49-F238E27FC236}">
                <a16:creationId xmlns:a16="http://schemas.microsoft.com/office/drawing/2014/main" id="{002B0768-0164-4301-8A06-A7C16AEBE25B}"/>
              </a:ext>
            </a:extLst>
          </p:cNvPr>
          <p:cNvSpPr/>
          <p:nvPr/>
        </p:nvSpPr>
        <p:spPr bwMode="auto">
          <a:xfrm rot="11298596">
            <a:off x="5572125" y="6303963"/>
            <a:ext cx="222250" cy="57150"/>
          </a:xfrm>
          <a:custGeom>
            <a:avLst/>
            <a:gdLst>
              <a:gd name="connsiteX0" fmla="*/ 221456 w 221456"/>
              <a:gd name="connsiteY0" fmla="*/ 9525 h 57150"/>
              <a:gd name="connsiteX1" fmla="*/ 0 w 221456"/>
              <a:gd name="connsiteY1" fmla="*/ 57150 h 57150"/>
              <a:gd name="connsiteX2" fmla="*/ 69056 w 221456"/>
              <a:gd name="connsiteY2" fmla="*/ 0 h 57150"/>
            </a:gdLst>
            <a:ahLst/>
            <a:cxnLst>
              <a:cxn ang="0">
                <a:pos x="connsiteX0" y="connsiteY0"/>
              </a:cxn>
              <a:cxn ang="0">
                <a:pos x="connsiteX1" y="connsiteY1"/>
              </a:cxn>
              <a:cxn ang="0">
                <a:pos x="connsiteX2" y="connsiteY2"/>
              </a:cxn>
            </a:cxnLst>
            <a:rect l="l" t="t" r="r" b="b"/>
            <a:pathLst>
              <a:path w="221456" h="57150">
                <a:moveTo>
                  <a:pt x="221456" y="9525"/>
                </a:moveTo>
                <a:lnTo>
                  <a:pt x="0" y="57150"/>
                </a:lnTo>
                <a:lnTo>
                  <a:pt x="69056"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843" name="Freeform 1442">
            <a:extLst>
              <a:ext uri="{FF2B5EF4-FFF2-40B4-BE49-F238E27FC236}">
                <a16:creationId xmlns:a16="http://schemas.microsoft.com/office/drawing/2014/main" id="{9FC18610-F74A-457F-8E5E-AF8AC5B7761E}"/>
              </a:ext>
            </a:extLst>
          </p:cNvPr>
          <p:cNvSpPr/>
          <p:nvPr/>
        </p:nvSpPr>
        <p:spPr bwMode="auto">
          <a:xfrm rot="1659404">
            <a:off x="7500938" y="6143625"/>
            <a:ext cx="222250" cy="57150"/>
          </a:xfrm>
          <a:custGeom>
            <a:avLst/>
            <a:gdLst>
              <a:gd name="connsiteX0" fmla="*/ 221456 w 221456"/>
              <a:gd name="connsiteY0" fmla="*/ 9525 h 57150"/>
              <a:gd name="connsiteX1" fmla="*/ 0 w 221456"/>
              <a:gd name="connsiteY1" fmla="*/ 57150 h 57150"/>
              <a:gd name="connsiteX2" fmla="*/ 69056 w 221456"/>
              <a:gd name="connsiteY2" fmla="*/ 0 h 57150"/>
            </a:gdLst>
            <a:ahLst/>
            <a:cxnLst>
              <a:cxn ang="0">
                <a:pos x="connsiteX0" y="connsiteY0"/>
              </a:cxn>
              <a:cxn ang="0">
                <a:pos x="connsiteX1" y="connsiteY1"/>
              </a:cxn>
              <a:cxn ang="0">
                <a:pos x="connsiteX2" y="connsiteY2"/>
              </a:cxn>
            </a:cxnLst>
            <a:rect l="l" t="t" r="r" b="b"/>
            <a:pathLst>
              <a:path w="221456" h="57150">
                <a:moveTo>
                  <a:pt x="221456" y="9525"/>
                </a:moveTo>
                <a:lnTo>
                  <a:pt x="0" y="57150"/>
                </a:lnTo>
                <a:lnTo>
                  <a:pt x="69056"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4" name="Freeform 1443">
            <a:extLst>
              <a:ext uri="{FF2B5EF4-FFF2-40B4-BE49-F238E27FC236}">
                <a16:creationId xmlns:a16="http://schemas.microsoft.com/office/drawing/2014/main" id="{3B8D5F92-6A13-4012-87ED-924E06F1DBEF}"/>
              </a:ext>
            </a:extLst>
          </p:cNvPr>
          <p:cNvSpPr/>
          <p:nvPr/>
        </p:nvSpPr>
        <p:spPr bwMode="auto">
          <a:xfrm rot="12215847">
            <a:off x="7548563" y="6251575"/>
            <a:ext cx="222250" cy="57150"/>
          </a:xfrm>
          <a:custGeom>
            <a:avLst/>
            <a:gdLst>
              <a:gd name="connsiteX0" fmla="*/ 221456 w 221456"/>
              <a:gd name="connsiteY0" fmla="*/ 9525 h 57150"/>
              <a:gd name="connsiteX1" fmla="*/ 0 w 221456"/>
              <a:gd name="connsiteY1" fmla="*/ 57150 h 57150"/>
              <a:gd name="connsiteX2" fmla="*/ 69056 w 221456"/>
              <a:gd name="connsiteY2" fmla="*/ 0 h 57150"/>
            </a:gdLst>
            <a:ahLst/>
            <a:cxnLst>
              <a:cxn ang="0">
                <a:pos x="connsiteX0" y="connsiteY0"/>
              </a:cxn>
              <a:cxn ang="0">
                <a:pos x="connsiteX1" y="connsiteY1"/>
              </a:cxn>
              <a:cxn ang="0">
                <a:pos x="connsiteX2" y="connsiteY2"/>
              </a:cxn>
            </a:cxnLst>
            <a:rect l="l" t="t" r="r" b="b"/>
            <a:pathLst>
              <a:path w="221456" h="57150">
                <a:moveTo>
                  <a:pt x="221456" y="9525"/>
                </a:moveTo>
                <a:lnTo>
                  <a:pt x="0" y="57150"/>
                </a:lnTo>
                <a:lnTo>
                  <a:pt x="69056"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845" name="Freeform 1444">
            <a:extLst>
              <a:ext uri="{FF2B5EF4-FFF2-40B4-BE49-F238E27FC236}">
                <a16:creationId xmlns:a16="http://schemas.microsoft.com/office/drawing/2014/main" id="{1E0CD491-2566-40DA-9838-6F3A247DA7E7}"/>
              </a:ext>
            </a:extLst>
          </p:cNvPr>
          <p:cNvSpPr/>
          <p:nvPr/>
        </p:nvSpPr>
        <p:spPr bwMode="auto">
          <a:xfrm rot="10399579">
            <a:off x="6299201" y="5794375"/>
            <a:ext cx="157163" cy="44450"/>
          </a:xfrm>
          <a:custGeom>
            <a:avLst/>
            <a:gdLst>
              <a:gd name="connsiteX0" fmla="*/ 221456 w 221456"/>
              <a:gd name="connsiteY0" fmla="*/ 9525 h 57150"/>
              <a:gd name="connsiteX1" fmla="*/ 0 w 221456"/>
              <a:gd name="connsiteY1" fmla="*/ 57150 h 57150"/>
              <a:gd name="connsiteX2" fmla="*/ 69056 w 221456"/>
              <a:gd name="connsiteY2" fmla="*/ 0 h 57150"/>
            </a:gdLst>
            <a:ahLst/>
            <a:cxnLst>
              <a:cxn ang="0">
                <a:pos x="connsiteX0" y="connsiteY0"/>
              </a:cxn>
              <a:cxn ang="0">
                <a:pos x="connsiteX1" y="connsiteY1"/>
              </a:cxn>
              <a:cxn ang="0">
                <a:pos x="connsiteX2" y="connsiteY2"/>
              </a:cxn>
            </a:cxnLst>
            <a:rect l="l" t="t" r="r" b="b"/>
            <a:pathLst>
              <a:path w="221456" h="57150">
                <a:moveTo>
                  <a:pt x="221456" y="9525"/>
                </a:moveTo>
                <a:lnTo>
                  <a:pt x="0" y="57150"/>
                </a:lnTo>
                <a:lnTo>
                  <a:pt x="69056"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846" name="Freeform 1445">
            <a:extLst>
              <a:ext uri="{FF2B5EF4-FFF2-40B4-BE49-F238E27FC236}">
                <a16:creationId xmlns:a16="http://schemas.microsoft.com/office/drawing/2014/main" id="{56E8DCB8-1C22-463C-AAF2-1F890EF9D0CB}"/>
              </a:ext>
            </a:extLst>
          </p:cNvPr>
          <p:cNvSpPr/>
          <p:nvPr/>
        </p:nvSpPr>
        <p:spPr bwMode="auto">
          <a:xfrm>
            <a:off x="6264275" y="5726113"/>
            <a:ext cx="158750" cy="44450"/>
          </a:xfrm>
          <a:custGeom>
            <a:avLst/>
            <a:gdLst>
              <a:gd name="connsiteX0" fmla="*/ 221456 w 221456"/>
              <a:gd name="connsiteY0" fmla="*/ 9525 h 57150"/>
              <a:gd name="connsiteX1" fmla="*/ 0 w 221456"/>
              <a:gd name="connsiteY1" fmla="*/ 57150 h 57150"/>
              <a:gd name="connsiteX2" fmla="*/ 69056 w 221456"/>
              <a:gd name="connsiteY2" fmla="*/ 0 h 57150"/>
            </a:gdLst>
            <a:ahLst/>
            <a:cxnLst>
              <a:cxn ang="0">
                <a:pos x="connsiteX0" y="connsiteY0"/>
              </a:cxn>
              <a:cxn ang="0">
                <a:pos x="connsiteX1" y="connsiteY1"/>
              </a:cxn>
              <a:cxn ang="0">
                <a:pos x="connsiteX2" y="connsiteY2"/>
              </a:cxn>
            </a:cxnLst>
            <a:rect l="l" t="t" r="r" b="b"/>
            <a:pathLst>
              <a:path w="221456" h="57150">
                <a:moveTo>
                  <a:pt x="221456" y="9525"/>
                </a:moveTo>
                <a:lnTo>
                  <a:pt x="0" y="57150"/>
                </a:lnTo>
                <a:lnTo>
                  <a:pt x="69056"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847" name="Freeform 1446">
            <a:extLst>
              <a:ext uri="{FF2B5EF4-FFF2-40B4-BE49-F238E27FC236}">
                <a16:creationId xmlns:a16="http://schemas.microsoft.com/office/drawing/2014/main" id="{38513F63-145A-4CF4-B751-4B5263D26F7E}"/>
              </a:ext>
            </a:extLst>
          </p:cNvPr>
          <p:cNvSpPr/>
          <p:nvPr/>
        </p:nvSpPr>
        <p:spPr bwMode="auto">
          <a:xfrm>
            <a:off x="5748338" y="6475413"/>
            <a:ext cx="158750" cy="44450"/>
          </a:xfrm>
          <a:custGeom>
            <a:avLst/>
            <a:gdLst>
              <a:gd name="connsiteX0" fmla="*/ 221456 w 221456"/>
              <a:gd name="connsiteY0" fmla="*/ 9525 h 57150"/>
              <a:gd name="connsiteX1" fmla="*/ 0 w 221456"/>
              <a:gd name="connsiteY1" fmla="*/ 57150 h 57150"/>
              <a:gd name="connsiteX2" fmla="*/ 69056 w 221456"/>
              <a:gd name="connsiteY2" fmla="*/ 0 h 57150"/>
            </a:gdLst>
            <a:ahLst/>
            <a:cxnLst>
              <a:cxn ang="0">
                <a:pos x="connsiteX0" y="connsiteY0"/>
              </a:cxn>
              <a:cxn ang="0">
                <a:pos x="connsiteX1" y="connsiteY1"/>
              </a:cxn>
              <a:cxn ang="0">
                <a:pos x="connsiteX2" y="connsiteY2"/>
              </a:cxn>
            </a:cxnLst>
            <a:rect l="l" t="t" r="r" b="b"/>
            <a:pathLst>
              <a:path w="221456" h="57150">
                <a:moveTo>
                  <a:pt x="221456" y="9525"/>
                </a:moveTo>
                <a:lnTo>
                  <a:pt x="0" y="57150"/>
                </a:lnTo>
                <a:lnTo>
                  <a:pt x="69056"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848" name="Freeform 1447">
            <a:extLst>
              <a:ext uri="{FF2B5EF4-FFF2-40B4-BE49-F238E27FC236}">
                <a16:creationId xmlns:a16="http://schemas.microsoft.com/office/drawing/2014/main" id="{7CA6CA71-40CA-445B-8182-D87B0954A1FF}"/>
              </a:ext>
            </a:extLst>
          </p:cNvPr>
          <p:cNvSpPr/>
          <p:nvPr/>
        </p:nvSpPr>
        <p:spPr bwMode="auto">
          <a:xfrm rot="11462376">
            <a:off x="5830888" y="5995989"/>
            <a:ext cx="157162" cy="46037"/>
          </a:xfrm>
          <a:custGeom>
            <a:avLst/>
            <a:gdLst>
              <a:gd name="connsiteX0" fmla="*/ 221456 w 221456"/>
              <a:gd name="connsiteY0" fmla="*/ 9525 h 57150"/>
              <a:gd name="connsiteX1" fmla="*/ 0 w 221456"/>
              <a:gd name="connsiteY1" fmla="*/ 57150 h 57150"/>
              <a:gd name="connsiteX2" fmla="*/ 69056 w 221456"/>
              <a:gd name="connsiteY2" fmla="*/ 0 h 57150"/>
            </a:gdLst>
            <a:ahLst/>
            <a:cxnLst>
              <a:cxn ang="0">
                <a:pos x="connsiteX0" y="connsiteY0"/>
              </a:cxn>
              <a:cxn ang="0">
                <a:pos x="connsiteX1" y="connsiteY1"/>
              </a:cxn>
              <a:cxn ang="0">
                <a:pos x="connsiteX2" y="connsiteY2"/>
              </a:cxn>
            </a:cxnLst>
            <a:rect l="l" t="t" r="r" b="b"/>
            <a:pathLst>
              <a:path w="221456" h="57150">
                <a:moveTo>
                  <a:pt x="221456" y="9525"/>
                </a:moveTo>
                <a:lnTo>
                  <a:pt x="0" y="57150"/>
                </a:lnTo>
                <a:lnTo>
                  <a:pt x="69056"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849" name="Freeform 1448">
            <a:extLst>
              <a:ext uri="{FF2B5EF4-FFF2-40B4-BE49-F238E27FC236}">
                <a16:creationId xmlns:a16="http://schemas.microsoft.com/office/drawing/2014/main" id="{54A9383C-BC5D-486A-8D4E-95E28D95DBCB}"/>
              </a:ext>
            </a:extLst>
          </p:cNvPr>
          <p:cNvSpPr/>
          <p:nvPr/>
        </p:nvSpPr>
        <p:spPr bwMode="auto">
          <a:xfrm rot="528598">
            <a:off x="5899150" y="5905500"/>
            <a:ext cx="158750" cy="46038"/>
          </a:xfrm>
          <a:custGeom>
            <a:avLst/>
            <a:gdLst>
              <a:gd name="connsiteX0" fmla="*/ 221456 w 221456"/>
              <a:gd name="connsiteY0" fmla="*/ 9525 h 57150"/>
              <a:gd name="connsiteX1" fmla="*/ 0 w 221456"/>
              <a:gd name="connsiteY1" fmla="*/ 57150 h 57150"/>
              <a:gd name="connsiteX2" fmla="*/ 69056 w 221456"/>
              <a:gd name="connsiteY2" fmla="*/ 0 h 57150"/>
            </a:gdLst>
            <a:ahLst/>
            <a:cxnLst>
              <a:cxn ang="0">
                <a:pos x="connsiteX0" y="connsiteY0"/>
              </a:cxn>
              <a:cxn ang="0">
                <a:pos x="connsiteX1" y="connsiteY1"/>
              </a:cxn>
              <a:cxn ang="0">
                <a:pos x="connsiteX2" y="connsiteY2"/>
              </a:cxn>
            </a:cxnLst>
            <a:rect l="l" t="t" r="r" b="b"/>
            <a:pathLst>
              <a:path w="221456" h="57150">
                <a:moveTo>
                  <a:pt x="221456" y="9525"/>
                </a:moveTo>
                <a:lnTo>
                  <a:pt x="0" y="57150"/>
                </a:lnTo>
                <a:lnTo>
                  <a:pt x="69056"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850" name="Freeform 1452">
            <a:extLst>
              <a:ext uri="{FF2B5EF4-FFF2-40B4-BE49-F238E27FC236}">
                <a16:creationId xmlns:a16="http://schemas.microsoft.com/office/drawing/2014/main" id="{81AD2588-39A5-4EED-A323-51FBDD89CF81}"/>
              </a:ext>
            </a:extLst>
          </p:cNvPr>
          <p:cNvSpPr/>
          <p:nvPr/>
        </p:nvSpPr>
        <p:spPr bwMode="auto">
          <a:xfrm rot="1167493">
            <a:off x="4167188" y="3957639"/>
            <a:ext cx="158750" cy="46037"/>
          </a:xfrm>
          <a:custGeom>
            <a:avLst/>
            <a:gdLst>
              <a:gd name="connsiteX0" fmla="*/ 221456 w 221456"/>
              <a:gd name="connsiteY0" fmla="*/ 9525 h 57150"/>
              <a:gd name="connsiteX1" fmla="*/ 0 w 221456"/>
              <a:gd name="connsiteY1" fmla="*/ 57150 h 57150"/>
              <a:gd name="connsiteX2" fmla="*/ 69056 w 221456"/>
              <a:gd name="connsiteY2" fmla="*/ 0 h 57150"/>
            </a:gdLst>
            <a:ahLst/>
            <a:cxnLst>
              <a:cxn ang="0">
                <a:pos x="connsiteX0" y="connsiteY0"/>
              </a:cxn>
              <a:cxn ang="0">
                <a:pos x="connsiteX1" y="connsiteY1"/>
              </a:cxn>
              <a:cxn ang="0">
                <a:pos x="connsiteX2" y="connsiteY2"/>
              </a:cxn>
            </a:cxnLst>
            <a:rect l="l" t="t" r="r" b="b"/>
            <a:pathLst>
              <a:path w="221456" h="57150">
                <a:moveTo>
                  <a:pt x="221456" y="9525"/>
                </a:moveTo>
                <a:lnTo>
                  <a:pt x="0" y="57150"/>
                </a:lnTo>
                <a:lnTo>
                  <a:pt x="69056"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1" name="Freeform 1453">
            <a:extLst>
              <a:ext uri="{FF2B5EF4-FFF2-40B4-BE49-F238E27FC236}">
                <a16:creationId xmlns:a16="http://schemas.microsoft.com/office/drawing/2014/main" id="{14FD876C-6614-48CF-B985-DB6FC22A09C7}"/>
              </a:ext>
            </a:extLst>
          </p:cNvPr>
          <p:cNvSpPr/>
          <p:nvPr/>
        </p:nvSpPr>
        <p:spPr bwMode="auto">
          <a:xfrm rot="8216536" flipV="1">
            <a:off x="5486400" y="2900364"/>
            <a:ext cx="141288" cy="47625"/>
          </a:xfrm>
          <a:custGeom>
            <a:avLst/>
            <a:gdLst>
              <a:gd name="connsiteX0" fmla="*/ 221456 w 221456"/>
              <a:gd name="connsiteY0" fmla="*/ 9525 h 57150"/>
              <a:gd name="connsiteX1" fmla="*/ 0 w 221456"/>
              <a:gd name="connsiteY1" fmla="*/ 57150 h 57150"/>
              <a:gd name="connsiteX2" fmla="*/ 69056 w 221456"/>
              <a:gd name="connsiteY2" fmla="*/ 0 h 57150"/>
            </a:gdLst>
            <a:ahLst/>
            <a:cxnLst>
              <a:cxn ang="0">
                <a:pos x="connsiteX0" y="connsiteY0"/>
              </a:cxn>
              <a:cxn ang="0">
                <a:pos x="connsiteX1" y="connsiteY1"/>
              </a:cxn>
              <a:cxn ang="0">
                <a:pos x="connsiteX2" y="connsiteY2"/>
              </a:cxn>
            </a:cxnLst>
            <a:rect l="l" t="t" r="r" b="b"/>
            <a:pathLst>
              <a:path w="221456" h="57150">
                <a:moveTo>
                  <a:pt x="221456" y="9525"/>
                </a:moveTo>
                <a:lnTo>
                  <a:pt x="0" y="57150"/>
                </a:lnTo>
                <a:lnTo>
                  <a:pt x="69056"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852" name="Freeform 1454">
            <a:extLst>
              <a:ext uri="{FF2B5EF4-FFF2-40B4-BE49-F238E27FC236}">
                <a16:creationId xmlns:a16="http://schemas.microsoft.com/office/drawing/2014/main" id="{25643362-F862-4495-A8B0-A63BFBDAC1E7}"/>
              </a:ext>
            </a:extLst>
          </p:cNvPr>
          <p:cNvSpPr/>
          <p:nvPr/>
        </p:nvSpPr>
        <p:spPr bwMode="auto">
          <a:xfrm rot="12301431">
            <a:off x="5483225" y="2584450"/>
            <a:ext cx="158750" cy="46038"/>
          </a:xfrm>
          <a:custGeom>
            <a:avLst/>
            <a:gdLst>
              <a:gd name="connsiteX0" fmla="*/ 221456 w 221456"/>
              <a:gd name="connsiteY0" fmla="*/ 9525 h 57150"/>
              <a:gd name="connsiteX1" fmla="*/ 0 w 221456"/>
              <a:gd name="connsiteY1" fmla="*/ 57150 h 57150"/>
              <a:gd name="connsiteX2" fmla="*/ 69056 w 221456"/>
              <a:gd name="connsiteY2" fmla="*/ 0 h 57150"/>
            </a:gdLst>
            <a:ahLst/>
            <a:cxnLst>
              <a:cxn ang="0">
                <a:pos x="connsiteX0" y="connsiteY0"/>
              </a:cxn>
              <a:cxn ang="0">
                <a:pos x="connsiteX1" y="connsiteY1"/>
              </a:cxn>
              <a:cxn ang="0">
                <a:pos x="connsiteX2" y="connsiteY2"/>
              </a:cxn>
            </a:cxnLst>
            <a:rect l="l" t="t" r="r" b="b"/>
            <a:pathLst>
              <a:path w="221456" h="57150">
                <a:moveTo>
                  <a:pt x="221456" y="9525"/>
                </a:moveTo>
                <a:lnTo>
                  <a:pt x="0" y="57150"/>
                </a:lnTo>
                <a:lnTo>
                  <a:pt x="69056"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853" name="Freeform 1455">
            <a:extLst>
              <a:ext uri="{FF2B5EF4-FFF2-40B4-BE49-F238E27FC236}">
                <a16:creationId xmlns:a16="http://schemas.microsoft.com/office/drawing/2014/main" id="{19A802FD-EBBB-442C-BD24-9BE867EB2B9A}"/>
              </a:ext>
            </a:extLst>
          </p:cNvPr>
          <p:cNvSpPr/>
          <p:nvPr/>
        </p:nvSpPr>
        <p:spPr bwMode="auto">
          <a:xfrm rot="10567860">
            <a:off x="4616450" y="2792413"/>
            <a:ext cx="158750" cy="44450"/>
          </a:xfrm>
          <a:custGeom>
            <a:avLst/>
            <a:gdLst>
              <a:gd name="connsiteX0" fmla="*/ 221456 w 221456"/>
              <a:gd name="connsiteY0" fmla="*/ 9525 h 57150"/>
              <a:gd name="connsiteX1" fmla="*/ 0 w 221456"/>
              <a:gd name="connsiteY1" fmla="*/ 57150 h 57150"/>
              <a:gd name="connsiteX2" fmla="*/ 69056 w 221456"/>
              <a:gd name="connsiteY2" fmla="*/ 0 h 57150"/>
            </a:gdLst>
            <a:ahLst/>
            <a:cxnLst>
              <a:cxn ang="0">
                <a:pos x="connsiteX0" y="connsiteY0"/>
              </a:cxn>
              <a:cxn ang="0">
                <a:pos x="connsiteX1" y="connsiteY1"/>
              </a:cxn>
              <a:cxn ang="0">
                <a:pos x="connsiteX2" y="connsiteY2"/>
              </a:cxn>
            </a:cxnLst>
            <a:rect l="l" t="t" r="r" b="b"/>
            <a:pathLst>
              <a:path w="221456" h="57150">
                <a:moveTo>
                  <a:pt x="221456" y="9525"/>
                </a:moveTo>
                <a:lnTo>
                  <a:pt x="0" y="57150"/>
                </a:lnTo>
                <a:lnTo>
                  <a:pt x="69056"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854" name="Freeform 1456">
            <a:extLst>
              <a:ext uri="{FF2B5EF4-FFF2-40B4-BE49-F238E27FC236}">
                <a16:creationId xmlns:a16="http://schemas.microsoft.com/office/drawing/2014/main" id="{687D9987-B010-4E54-956C-D376B4264697}"/>
              </a:ext>
            </a:extLst>
          </p:cNvPr>
          <p:cNvSpPr/>
          <p:nvPr/>
        </p:nvSpPr>
        <p:spPr bwMode="auto">
          <a:xfrm rot="11252320">
            <a:off x="4275138" y="2411414"/>
            <a:ext cx="158750" cy="46037"/>
          </a:xfrm>
          <a:custGeom>
            <a:avLst/>
            <a:gdLst>
              <a:gd name="connsiteX0" fmla="*/ 221456 w 221456"/>
              <a:gd name="connsiteY0" fmla="*/ 9525 h 57150"/>
              <a:gd name="connsiteX1" fmla="*/ 0 w 221456"/>
              <a:gd name="connsiteY1" fmla="*/ 57150 h 57150"/>
              <a:gd name="connsiteX2" fmla="*/ 69056 w 221456"/>
              <a:gd name="connsiteY2" fmla="*/ 0 h 57150"/>
            </a:gdLst>
            <a:ahLst/>
            <a:cxnLst>
              <a:cxn ang="0">
                <a:pos x="connsiteX0" y="connsiteY0"/>
              </a:cxn>
              <a:cxn ang="0">
                <a:pos x="connsiteX1" y="connsiteY1"/>
              </a:cxn>
              <a:cxn ang="0">
                <a:pos x="connsiteX2" y="connsiteY2"/>
              </a:cxn>
            </a:cxnLst>
            <a:rect l="l" t="t" r="r" b="b"/>
            <a:pathLst>
              <a:path w="221456" h="57150">
                <a:moveTo>
                  <a:pt x="221456" y="9525"/>
                </a:moveTo>
                <a:lnTo>
                  <a:pt x="0" y="57150"/>
                </a:lnTo>
                <a:lnTo>
                  <a:pt x="69056"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855" name="Freeform 1458">
            <a:extLst>
              <a:ext uri="{FF2B5EF4-FFF2-40B4-BE49-F238E27FC236}">
                <a16:creationId xmlns:a16="http://schemas.microsoft.com/office/drawing/2014/main" id="{F9D6F72B-029B-44DD-B7A4-D0F3C3DE5735}"/>
              </a:ext>
            </a:extLst>
          </p:cNvPr>
          <p:cNvSpPr/>
          <p:nvPr/>
        </p:nvSpPr>
        <p:spPr bwMode="auto">
          <a:xfrm rot="15206425" flipV="1">
            <a:off x="3386139" y="1181101"/>
            <a:ext cx="141287" cy="49213"/>
          </a:xfrm>
          <a:custGeom>
            <a:avLst/>
            <a:gdLst>
              <a:gd name="connsiteX0" fmla="*/ 221456 w 221456"/>
              <a:gd name="connsiteY0" fmla="*/ 9525 h 57150"/>
              <a:gd name="connsiteX1" fmla="*/ 0 w 221456"/>
              <a:gd name="connsiteY1" fmla="*/ 57150 h 57150"/>
              <a:gd name="connsiteX2" fmla="*/ 69056 w 221456"/>
              <a:gd name="connsiteY2" fmla="*/ 0 h 57150"/>
            </a:gdLst>
            <a:ahLst/>
            <a:cxnLst>
              <a:cxn ang="0">
                <a:pos x="connsiteX0" y="connsiteY0"/>
              </a:cxn>
              <a:cxn ang="0">
                <a:pos x="connsiteX1" y="connsiteY1"/>
              </a:cxn>
              <a:cxn ang="0">
                <a:pos x="connsiteX2" y="connsiteY2"/>
              </a:cxn>
            </a:cxnLst>
            <a:rect l="l" t="t" r="r" b="b"/>
            <a:pathLst>
              <a:path w="221456" h="57150">
                <a:moveTo>
                  <a:pt x="221456" y="9525"/>
                </a:moveTo>
                <a:lnTo>
                  <a:pt x="0" y="57150"/>
                </a:lnTo>
                <a:lnTo>
                  <a:pt x="69056"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856" name="Freeform 1459">
            <a:extLst>
              <a:ext uri="{FF2B5EF4-FFF2-40B4-BE49-F238E27FC236}">
                <a16:creationId xmlns:a16="http://schemas.microsoft.com/office/drawing/2014/main" id="{B66DB4BB-6F37-4DDE-B711-E6259298DA8F}"/>
              </a:ext>
            </a:extLst>
          </p:cNvPr>
          <p:cNvSpPr/>
          <p:nvPr/>
        </p:nvSpPr>
        <p:spPr bwMode="auto">
          <a:xfrm rot="4591102" flipV="1">
            <a:off x="4849814" y="1195389"/>
            <a:ext cx="142875" cy="47625"/>
          </a:xfrm>
          <a:custGeom>
            <a:avLst/>
            <a:gdLst>
              <a:gd name="connsiteX0" fmla="*/ 221456 w 221456"/>
              <a:gd name="connsiteY0" fmla="*/ 9525 h 57150"/>
              <a:gd name="connsiteX1" fmla="*/ 0 w 221456"/>
              <a:gd name="connsiteY1" fmla="*/ 57150 h 57150"/>
              <a:gd name="connsiteX2" fmla="*/ 69056 w 221456"/>
              <a:gd name="connsiteY2" fmla="*/ 0 h 57150"/>
            </a:gdLst>
            <a:ahLst/>
            <a:cxnLst>
              <a:cxn ang="0">
                <a:pos x="connsiteX0" y="connsiteY0"/>
              </a:cxn>
              <a:cxn ang="0">
                <a:pos x="connsiteX1" y="connsiteY1"/>
              </a:cxn>
              <a:cxn ang="0">
                <a:pos x="connsiteX2" y="connsiteY2"/>
              </a:cxn>
            </a:cxnLst>
            <a:rect l="l" t="t" r="r" b="b"/>
            <a:pathLst>
              <a:path w="221456" h="57150">
                <a:moveTo>
                  <a:pt x="221456" y="9525"/>
                </a:moveTo>
                <a:lnTo>
                  <a:pt x="0" y="57150"/>
                </a:lnTo>
                <a:lnTo>
                  <a:pt x="69056"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857" name="Freeform 1460">
            <a:extLst>
              <a:ext uri="{FF2B5EF4-FFF2-40B4-BE49-F238E27FC236}">
                <a16:creationId xmlns:a16="http://schemas.microsoft.com/office/drawing/2014/main" id="{D0F7DF98-4226-4AD9-A8FD-601E550DD983}"/>
              </a:ext>
            </a:extLst>
          </p:cNvPr>
          <p:cNvSpPr/>
          <p:nvPr/>
        </p:nvSpPr>
        <p:spPr bwMode="auto">
          <a:xfrm rot="15050265" flipV="1">
            <a:off x="3575845" y="2559845"/>
            <a:ext cx="141287" cy="47625"/>
          </a:xfrm>
          <a:custGeom>
            <a:avLst/>
            <a:gdLst>
              <a:gd name="connsiteX0" fmla="*/ 221456 w 221456"/>
              <a:gd name="connsiteY0" fmla="*/ 9525 h 57150"/>
              <a:gd name="connsiteX1" fmla="*/ 0 w 221456"/>
              <a:gd name="connsiteY1" fmla="*/ 57150 h 57150"/>
              <a:gd name="connsiteX2" fmla="*/ 69056 w 221456"/>
              <a:gd name="connsiteY2" fmla="*/ 0 h 57150"/>
            </a:gdLst>
            <a:ahLst/>
            <a:cxnLst>
              <a:cxn ang="0">
                <a:pos x="connsiteX0" y="connsiteY0"/>
              </a:cxn>
              <a:cxn ang="0">
                <a:pos x="connsiteX1" y="connsiteY1"/>
              </a:cxn>
              <a:cxn ang="0">
                <a:pos x="connsiteX2" y="connsiteY2"/>
              </a:cxn>
            </a:cxnLst>
            <a:rect l="l" t="t" r="r" b="b"/>
            <a:pathLst>
              <a:path w="221456" h="57150">
                <a:moveTo>
                  <a:pt x="221456" y="9525"/>
                </a:moveTo>
                <a:lnTo>
                  <a:pt x="0" y="57150"/>
                </a:lnTo>
                <a:lnTo>
                  <a:pt x="69056"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858" name="Freeform 1461">
            <a:extLst>
              <a:ext uri="{FF2B5EF4-FFF2-40B4-BE49-F238E27FC236}">
                <a16:creationId xmlns:a16="http://schemas.microsoft.com/office/drawing/2014/main" id="{81CFBDFC-D77E-4D56-8319-7FBB79163794}"/>
              </a:ext>
            </a:extLst>
          </p:cNvPr>
          <p:cNvSpPr/>
          <p:nvPr/>
        </p:nvSpPr>
        <p:spPr bwMode="auto">
          <a:xfrm rot="15608293" flipV="1">
            <a:off x="3675064" y="3495676"/>
            <a:ext cx="141287" cy="49213"/>
          </a:xfrm>
          <a:custGeom>
            <a:avLst/>
            <a:gdLst>
              <a:gd name="connsiteX0" fmla="*/ 221456 w 221456"/>
              <a:gd name="connsiteY0" fmla="*/ 9525 h 57150"/>
              <a:gd name="connsiteX1" fmla="*/ 0 w 221456"/>
              <a:gd name="connsiteY1" fmla="*/ 57150 h 57150"/>
              <a:gd name="connsiteX2" fmla="*/ 69056 w 221456"/>
              <a:gd name="connsiteY2" fmla="*/ 0 h 57150"/>
            </a:gdLst>
            <a:ahLst/>
            <a:cxnLst>
              <a:cxn ang="0">
                <a:pos x="connsiteX0" y="connsiteY0"/>
              </a:cxn>
              <a:cxn ang="0">
                <a:pos x="connsiteX1" y="connsiteY1"/>
              </a:cxn>
              <a:cxn ang="0">
                <a:pos x="connsiteX2" y="connsiteY2"/>
              </a:cxn>
            </a:cxnLst>
            <a:rect l="l" t="t" r="r" b="b"/>
            <a:pathLst>
              <a:path w="221456" h="57150">
                <a:moveTo>
                  <a:pt x="221456" y="9525"/>
                </a:moveTo>
                <a:lnTo>
                  <a:pt x="0" y="57150"/>
                </a:lnTo>
                <a:lnTo>
                  <a:pt x="69056"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859" name="Freeform 1462">
            <a:extLst>
              <a:ext uri="{FF2B5EF4-FFF2-40B4-BE49-F238E27FC236}">
                <a16:creationId xmlns:a16="http://schemas.microsoft.com/office/drawing/2014/main" id="{0A976697-DAEB-4EF2-8114-E256CC5D2F99}"/>
              </a:ext>
            </a:extLst>
          </p:cNvPr>
          <p:cNvSpPr/>
          <p:nvPr/>
        </p:nvSpPr>
        <p:spPr bwMode="auto">
          <a:xfrm rot="14943494" flipV="1">
            <a:off x="4196558" y="4623595"/>
            <a:ext cx="141287" cy="47625"/>
          </a:xfrm>
          <a:custGeom>
            <a:avLst/>
            <a:gdLst>
              <a:gd name="connsiteX0" fmla="*/ 221456 w 221456"/>
              <a:gd name="connsiteY0" fmla="*/ 9525 h 57150"/>
              <a:gd name="connsiteX1" fmla="*/ 0 w 221456"/>
              <a:gd name="connsiteY1" fmla="*/ 57150 h 57150"/>
              <a:gd name="connsiteX2" fmla="*/ 69056 w 221456"/>
              <a:gd name="connsiteY2" fmla="*/ 0 h 57150"/>
            </a:gdLst>
            <a:ahLst/>
            <a:cxnLst>
              <a:cxn ang="0">
                <a:pos x="connsiteX0" y="connsiteY0"/>
              </a:cxn>
              <a:cxn ang="0">
                <a:pos x="connsiteX1" y="connsiteY1"/>
              </a:cxn>
              <a:cxn ang="0">
                <a:pos x="connsiteX2" y="connsiteY2"/>
              </a:cxn>
            </a:cxnLst>
            <a:rect l="l" t="t" r="r" b="b"/>
            <a:pathLst>
              <a:path w="221456" h="57150">
                <a:moveTo>
                  <a:pt x="221456" y="9525"/>
                </a:moveTo>
                <a:lnTo>
                  <a:pt x="0" y="57150"/>
                </a:lnTo>
                <a:lnTo>
                  <a:pt x="69056"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860" name="Freeform 1463">
            <a:extLst>
              <a:ext uri="{FF2B5EF4-FFF2-40B4-BE49-F238E27FC236}">
                <a16:creationId xmlns:a16="http://schemas.microsoft.com/office/drawing/2014/main" id="{AFCDF45E-CBE8-4701-91F3-5C6340881E82}"/>
              </a:ext>
            </a:extLst>
          </p:cNvPr>
          <p:cNvSpPr/>
          <p:nvPr/>
        </p:nvSpPr>
        <p:spPr bwMode="auto">
          <a:xfrm rot="11211267">
            <a:off x="7054850" y="6364288"/>
            <a:ext cx="222250" cy="57150"/>
          </a:xfrm>
          <a:custGeom>
            <a:avLst/>
            <a:gdLst>
              <a:gd name="connsiteX0" fmla="*/ 221456 w 221456"/>
              <a:gd name="connsiteY0" fmla="*/ 9525 h 57150"/>
              <a:gd name="connsiteX1" fmla="*/ 0 w 221456"/>
              <a:gd name="connsiteY1" fmla="*/ 57150 h 57150"/>
              <a:gd name="connsiteX2" fmla="*/ 69056 w 221456"/>
              <a:gd name="connsiteY2" fmla="*/ 0 h 57150"/>
            </a:gdLst>
            <a:ahLst/>
            <a:cxnLst>
              <a:cxn ang="0">
                <a:pos x="connsiteX0" y="connsiteY0"/>
              </a:cxn>
              <a:cxn ang="0">
                <a:pos x="connsiteX1" y="connsiteY1"/>
              </a:cxn>
              <a:cxn ang="0">
                <a:pos x="connsiteX2" y="connsiteY2"/>
              </a:cxn>
            </a:cxnLst>
            <a:rect l="l" t="t" r="r" b="b"/>
            <a:pathLst>
              <a:path w="221456" h="57150">
                <a:moveTo>
                  <a:pt x="221456" y="9525"/>
                </a:moveTo>
                <a:lnTo>
                  <a:pt x="0" y="57150"/>
                </a:lnTo>
                <a:lnTo>
                  <a:pt x="69056"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861" name="TextBox 14">
            <a:extLst>
              <a:ext uri="{FF2B5EF4-FFF2-40B4-BE49-F238E27FC236}">
                <a16:creationId xmlns:a16="http://schemas.microsoft.com/office/drawing/2014/main" id="{D2226658-3F9D-4598-8636-59825D6A8DB8}"/>
              </a:ext>
            </a:extLst>
          </p:cNvPr>
          <p:cNvSpPr txBox="1">
            <a:spLocks noChangeArrowheads="1"/>
          </p:cNvSpPr>
          <p:nvPr/>
        </p:nvSpPr>
        <p:spPr bwMode="auto">
          <a:xfrm rot="344823">
            <a:off x="6843713" y="5399088"/>
            <a:ext cx="70961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 b="1" i="0" u="none" strike="noStrike" kern="1200" cap="none" spc="0" normalizeH="0" baseline="0" noProof="0">
                <a:ln>
                  <a:noFill/>
                </a:ln>
                <a:solidFill>
                  <a:prstClr val="black"/>
                </a:solidFill>
                <a:effectLst/>
                <a:uLnTx/>
                <a:uFillTx/>
                <a:latin typeface="Arial" panose="020B0604020202020204" pitchFamily="34" charset="0"/>
                <a:ea typeface="+mn-ea"/>
                <a:cs typeface="+mn-cs"/>
              </a:rPr>
              <a:t>Big Lake Fault</a:t>
            </a:r>
          </a:p>
        </p:txBody>
      </p:sp>
      <p:sp>
        <p:nvSpPr>
          <p:cNvPr id="862" name="TextBox 14">
            <a:extLst>
              <a:ext uri="{FF2B5EF4-FFF2-40B4-BE49-F238E27FC236}">
                <a16:creationId xmlns:a16="http://schemas.microsoft.com/office/drawing/2014/main" id="{14C24DC2-3998-411B-8BEF-265A61D1E7AE}"/>
              </a:ext>
            </a:extLst>
          </p:cNvPr>
          <p:cNvSpPr txBox="1">
            <a:spLocks noChangeArrowheads="1"/>
          </p:cNvSpPr>
          <p:nvPr/>
        </p:nvSpPr>
        <p:spPr bwMode="auto">
          <a:xfrm rot="20468179">
            <a:off x="5956301" y="6099175"/>
            <a:ext cx="88582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 b="1" i="0" u="none" strike="noStrike" kern="1200" cap="none" spc="0" normalizeH="0" baseline="0" noProof="0">
                <a:ln>
                  <a:noFill/>
                </a:ln>
                <a:solidFill>
                  <a:prstClr val="black"/>
                </a:solidFill>
                <a:effectLst/>
                <a:uLnTx/>
                <a:uFillTx/>
                <a:latin typeface="Arial" panose="020B0604020202020204" pitchFamily="34" charset="0"/>
                <a:ea typeface="+mn-ea"/>
                <a:cs typeface="+mn-cs"/>
              </a:rPr>
              <a:t>Todd-Elkhorn Fault</a:t>
            </a:r>
          </a:p>
        </p:txBody>
      </p:sp>
      <p:sp>
        <p:nvSpPr>
          <p:cNvPr id="863" name="Freeform 11">
            <a:extLst>
              <a:ext uri="{FF2B5EF4-FFF2-40B4-BE49-F238E27FC236}">
                <a16:creationId xmlns:a16="http://schemas.microsoft.com/office/drawing/2014/main" id="{13839751-EBB1-44F3-A357-AC9041D74FF5}"/>
              </a:ext>
            </a:extLst>
          </p:cNvPr>
          <p:cNvSpPr/>
          <p:nvPr/>
        </p:nvSpPr>
        <p:spPr>
          <a:xfrm>
            <a:off x="6157913" y="3433763"/>
            <a:ext cx="171450" cy="546100"/>
          </a:xfrm>
          <a:custGeom>
            <a:avLst/>
            <a:gdLst>
              <a:gd name="connsiteX0" fmla="*/ 0 w 157227"/>
              <a:gd name="connsiteY0" fmla="*/ 0 h 513057"/>
              <a:gd name="connsiteX1" fmla="*/ 20688 w 157227"/>
              <a:gd name="connsiteY1" fmla="*/ 136539 h 513057"/>
              <a:gd name="connsiteX2" fmla="*/ 33101 w 157227"/>
              <a:gd name="connsiteY2" fmla="*/ 202740 h 513057"/>
              <a:gd name="connsiteX3" fmla="*/ 99302 w 157227"/>
              <a:gd name="connsiteY3" fmla="*/ 318592 h 513057"/>
              <a:gd name="connsiteX4" fmla="*/ 157227 w 157227"/>
              <a:gd name="connsiteY4" fmla="*/ 355830 h 513057"/>
              <a:gd name="connsiteX5" fmla="*/ 157227 w 157227"/>
              <a:gd name="connsiteY5" fmla="*/ 355830 h 513057"/>
              <a:gd name="connsiteX6" fmla="*/ 153090 w 157227"/>
              <a:gd name="connsiteY6" fmla="*/ 513057 h 513057"/>
              <a:gd name="connsiteX0" fmla="*/ 0 w 157227"/>
              <a:gd name="connsiteY0" fmla="*/ 0 h 513057"/>
              <a:gd name="connsiteX1" fmla="*/ 20688 w 157227"/>
              <a:gd name="connsiteY1" fmla="*/ 136539 h 513057"/>
              <a:gd name="connsiteX2" fmla="*/ 33101 w 157227"/>
              <a:gd name="connsiteY2" fmla="*/ 202740 h 513057"/>
              <a:gd name="connsiteX3" fmla="*/ 99302 w 157227"/>
              <a:gd name="connsiteY3" fmla="*/ 304305 h 513057"/>
              <a:gd name="connsiteX4" fmla="*/ 157227 w 157227"/>
              <a:gd name="connsiteY4" fmla="*/ 355830 h 513057"/>
              <a:gd name="connsiteX5" fmla="*/ 157227 w 157227"/>
              <a:gd name="connsiteY5" fmla="*/ 355830 h 513057"/>
              <a:gd name="connsiteX6" fmla="*/ 153090 w 157227"/>
              <a:gd name="connsiteY6" fmla="*/ 513057 h 513057"/>
              <a:gd name="connsiteX0" fmla="*/ 0 w 166597"/>
              <a:gd name="connsiteY0" fmla="*/ 0 h 513057"/>
              <a:gd name="connsiteX1" fmla="*/ 20688 w 166597"/>
              <a:gd name="connsiteY1" fmla="*/ 136539 h 513057"/>
              <a:gd name="connsiteX2" fmla="*/ 33101 w 166597"/>
              <a:gd name="connsiteY2" fmla="*/ 202740 h 513057"/>
              <a:gd name="connsiteX3" fmla="*/ 99302 w 166597"/>
              <a:gd name="connsiteY3" fmla="*/ 304305 h 513057"/>
              <a:gd name="connsiteX4" fmla="*/ 157227 w 166597"/>
              <a:gd name="connsiteY4" fmla="*/ 355830 h 513057"/>
              <a:gd name="connsiteX5" fmla="*/ 157227 w 166597"/>
              <a:gd name="connsiteY5" fmla="*/ 355830 h 513057"/>
              <a:gd name="connsiteX6" fmla="*/ 166537 w 166597"/>
              <a:gd name="connsiteY6" fmla="*/ 409166 h 513057"/>
              <a:gd name="connsiteX7" fmla="*/ 153090 w 166597"/>
              <a:gd name="connsiteY7" fmla="*/ 513057 h 513057"/>
              <a:gd name="connsiteX0" fmla="*/ 0 w 171341"/>
              <a:gd name="connsiteY0" fmla="*/ 0 h 513057"/>
              <a:gd name="connsiteX1" fmla="*/ 20688 w 171341"/>
              <a:gd name="connsiteY1" fmla="*/ 136539 h 513057"/>
              <a:gd name="connsiteX2" fmla="*/ 33101 w 171341"/>
              <a:gd name="connsiteY2" fmla="*/ 202740 h 513057"/>
              <a:gd name="connsiteX3" fmla="*/ 99302 w 171341"/>
              <a:gd name="connsiteY3" fmla="*/ 304305 h 513057"/>
              <a:gd name="connsiteX4" fmla="*/ 157227 w 171341"/>
              <a:gd name="connsiteY4" fmla="*/ 355830 h 513057"/>
              <a:gd name="connsiteX5" fmla="*/ 157227 w 171341"/>
              <a:gd name="connsiteY5" fmla="*/ 355830 h 513057"/>
              <a:gd name="connsiteX6" fmla="*/ 171299 w 171341"/>
              <a:gd name="connsiteY6" fmla="*/ 432979 h 513057"/>
              <a:gd name="connsiteX7" fmla="*/ 153090 w 171341"/>
              <a:gd name="connsiteY7" fmla="*/ 513057 h 513057"/>
              <a:gd name="connsiteX0" fmla="*/ 0 w 171341"/>
              <a:gd name="connsiteY0" fmla="*/ 0 h 546394"/>
              <a:gd name="connsiteX1" fmla="*/ 20688 w 171341"/>
              <a:gd name="connsiteY1" fmla="*/ 136539 h 546394"/>
              <a:gd name="connsiteX2" fmla="*/ 33101 w 171341"/>
              <a:gd name="connsiteY2" fmla="*/ 202740 h 546394"/>
              <a:gd name="connsiteX3" fmla="*/ 99302 w 171341"/>
              <a:gd name="connsiteY3" fmla="*/ 304305 h 546394"/>
              <a:gd name="connsiteX4" fmla="*/ 157227 w 171341"/>
              <a:gd name="connsiteY4" fmla="*/ 355830 h 546394"/>
              <a:gd name="connsiteX5" fmla="*/ 157227 w 171341"/>
              <a:gd name="connsiteY5" fmla="*/ 355830 h 546394"/>
              <a:gd name="connsiteX6" fmla="*/ 171299 w 171341"/>
              <a:gd name="connsiteY6" fmla="*/ 432979 h 546394"/>
              <a:gd name="connsiteX7" fmla="*/ 126896 w 171341"/>
              <a:gd name="connsiteY7" fmla="*/ 546394 h 546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341" h="546394">
                <a:moveTo>
                  <a:pt x="0" y="0"/>
                </a:moveTo>
                <a:lnTo>
                  <a:pt x="20688" y="136539"/>
                </a:lnTo>
                <a:lnTo>
                  <a:pt x="33101" y="202740"/>
                </a:lnTo>
                <a:lnTo>
                  <a:pt x="99302" y="304305"/>
                </a:lnTo>
                <a:lnTo>
                  <a:pt x="157227" y="355830"/>
                </a:lnTo>
                <a:lnTo>
                  <a:pt x="157227" y="355830"/>
                </a:lnTo>
                <a:cubicBezTo>
                  <a:pt x="159572" y="368688"/>
                  <a:pt x="172164" y="415200"/>
                  <a:pt x="171299" y="432979"/>
                </a:cubicBezTo>
                <a:lnTo>
                  <a:pt x="126896" y="546394"/>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4" name="Isosceles Triangle 863">
            <a:extLst>
              <a:ext uri="{FF2B5EF4-FFF2-40B4-BE49-F238E27FC236}">
                <a16:creationId xmlns:a16="http://schemas.microsoft.com/office/drawing/2014/main" id="{CA533FAD-57A8-40CB-9FF6-AA42FA9A6A46}"/>
              </a:ext>
            </a:extLst>
          </p:cNvPr>
          <p:cNvSpPr/>
          <p:nvPr/>
        </p:nvSpPr>
        <p:spPr bwMode="auto">
          <a:xfrm rot="4115509">
            <a:off x="6324601" y="3779838"/>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5" name="Freeform 12">
            <a:extLst>
              <a:ext uri="{FF2B5EF4-FFF2-40B4-BE49-F238E27FC236}">
                <a16:creationId xmlns:a16="http://schemas.microsoft.com/office/drawing/2014/main" id="{3B9B71DF-F091-4238-8BBA-62331A466068}"/>
              </a:ext>
            </a:extLst>
          </p:cNvPr>
          <p:cNvSpPr/>
          <p:nvPr/>
        </p:nvSpPr>
        <p:spPr>
          <a:xfrm>
            <a:off x="6167438" y="4624388"/>
            <a:ext cx="125412" cy="328612"/>
          </a:xfrm>
          <a:custGeom>
            <a:avLst/>
            <a:gdLst>
              <a:gd name="connsiteX0" fmla="*/ 0 w 50006"/>
              <a:gd name="connsiteY0" fmla="*/ 0 h 330993"/>
              <a:gd name="connsiteX1" fmla="*/ 2381 w 50006"/>
              <a:gd name="connsiteY1" fmla="*/ 102393 h 330993"/>
              <a:gd name="connsiteX2" fmla="*/ 2381 w 50006"/>
              <a:gd name="connsiteY2" fmla="*/ 176212 h 330993"/>
              <a:gd name="connsiteX3" fmla="*/ 4762 w 50006"/>
              <a:gd name="connsiteY3" fmla="*/ 242887 h 330993"/>
              <a:gd name="connsiteX4" fmla="*/ 16668 w 50006"/>
              <a:gd name="connsiteY4" fmla="*/ 280987 h 330993"/>
              <a:gd name="connsiteX5" fmla="*/ 50006 w 50006"/>
              <a:gd name="connsiteY5" fmla="*/ 330993 h 330993"/>
              <a:gd name="connsiteX0" fmla="*/ 0 w 50006"/>
              <a:gd name="connsiteY0" fmla="*/ 0 h 330993"/>
              <a:gd name="connsiteX1" fmla="*/ 2381 w 50006"/>
              <a:gd name="connsiteY1" fmla="*/ 102393 h 330993"/>
              <a:gd name="connsiteX2" fmla="*/ 2381 w 50006"/>
              <a:gd name="connsiteY2" fmla="*/ 176212 h 330993"/>
              <a:gd name="connsiteX3" fmla="*/ 2381 w 50006"/>
              <a:gd name="connsiteY3" fmla="*/ 235744 h 330993"/>
              <a:gd name="connsiteX4" fmla="*/ 16668 w 50006"/>
              <a:gd name="connsiteY4" fmla="*/ 280987 h 330993"/>
              <a:gd name="connsiteX5" fmla="*/ 50006 w 50006"/>
              <a:gd name="connsiteY5" fmla="*/ 330993 h 330993"/>
              <a:gd name="connsiteX0" fmla="*/ 0 w 100012"/>
              <a:gd name="connsiteY0" fmla="*/ 0 h 383381"/>
              <a:gd name="connsiteX1" fmla="*/ 2381 w 100012"/>
              <a:gd name="connsiteY1" fmla="*/ 102393 h 383381"/>
              <a:gd name="connsiteX2" fmla="*/ 2381 w 100012"/>
              <a:gd name="connsiteY2" fmla="*/ 176212 h 383381"/>
              <a:gd name="connsiteX3" fmla="*/ 2381 w 100012"/>
              <a:gd name="connsiteY3" fmla="*/ 235744 h 383381"/>
              <a:gd name="connsiteX4" fmla="*/ 16668 w 100012"/>
              <a:gd name="connsiteY4" fmla="*/ 280987 h 383381"/>
              <a:gd name="connsiteX5" fmla="*/ 100012 w 100012"/>
              <a:gd name="connsiteY5" fmla="*/ 383381 h 383381"/>
              <a:gd name="connsiteX0" fmla="*/ 0 w 100012"/>
              <a:gd name="connsiteY0" fmla="*/ 0 h 383381"/>
              <a:gd name="connsiteX1" fmla="*/ 2381 w 100012"/>
              <a:gd name="connsiteY1" fmla="*/ 102393 h 383381"/>
              <a:gd name="connsiteX2" fmla="*/ 2381 w 100012"/>
              <a:gd name="connsiteY2" fmla="*/ 176212 h 383381"/>
              <a:gd name="connsiteX3" fmla="*/ 2381 w 100012"/>
              <a:gd name="connsiteY3" fmla="*/ 235744 h 383381"/>
              <a:gd name="connsiteX4" fmla="*/ 33337 w 100012"/>
              <a:gd name="connsiteY4" fmla="*/ 311943 h 383381"/>
              <a:gd name="connsiteX5" fmla="*/ 100012 w 100012"/>
              <a:gd name="connsiteY5" fmla="*/ 383381 h 383381"/>
              <a:gd name="connsiteX0" fmla="*/ 0 w 126205"/>
              <a:gd name="connsiteY0" fmla="*/ 0 h 376237"/>
              <a:gd name="connsiteX1" fmla="*/ 2381 w 126205"/>
              <a:gd name="connsiteY1" fmla="*/ 102393 h 376237"/>
              <a:gd name="connsiteX2" fmla="*/ 2381 w 126205"/>
              <a:gd name="connsiteY2" fmla="*/ 176212 h 376237"/>
              <a:gd name="connsiteX3" fmla="*/ 2381 w 126205"/>
              <a:gd name="connsiteY3" fmla="*/ 235744 h 376237"/>
              <a:gd name="connsiteX4" fmla="*/ 33337 w 126205"/>
              <a:gd name="connsiteY4" fmla="*/ 311943 h 376237"/>
              <a:gd name="connsiteX5" fmla="*/ 126205 w 126205"/>
              <a:gd name="connsiteY5" fmla="*/ 376237 h 376237"/>
              <a:gd name="connsiteX0" fmla="*/ 0 w 126205"/>
              <a:gd name="connsiteY0" fmla="*/ 0 h 328612"/>
              <a:gd name="connsiteX1" fmla="*/ 2381 w 126205"/>
              <a:gd name="connsiteY1" fmla="*/ 54768 h 328612"/>
              <a:gd name="connsiteX2" fmla="*/ 2381 w 126205"/>
              <a:gd name="connsiteY2" fmla="*/ 128587 h 328612"/>
              <a:gd name="connsiteX3" fmla="*/ 2381 w 126205"/>
              <a:gd name="connsiteY3" fmla="*/ 188119 h 328612"/>
              <a:gd name="connsiteX4" fmla="*/ 33337 w 126205"/>
              <a:gd name="connsiteY4" fmla="*/ 264318 h 328612"/>
              <a:gd name="connsiteX5" fmla="*/ 126205 w 126205"/>
              <a:gd name="connsiteY5" fmla="*/ 328612 h 32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205" h="328612">
                <a:moveTo>
                  <a:pt x="0" y="0"/>
                </a:moveTo>
                <a:cubicBezTo>
                  <a:pt x="794" y="34131"/>
                  <a:pt x="1587" y="20637"/>
                  <a:pt x="2381" y="54768"/>
                </a:cubicBezTo>
                <a:lnTo>
                  <a:pt x="2381" y="128587"/>
                </a:lnTo>
                <a:cubicBezTo>
                  <a:pt x="3175" y="150812"/>
                  <a:pt x="1587" y="165894"/>
                  <a:pt x="2381" y="188119"/>
                </a:cubicBezTo>
                <a:lnTo>
                  <a:pt x="33337" y="264318"/>
                </a:lnTo>
                <a:lnTo>
                  <a:pt x="126205" y="328612"/>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6" name="Freeform 13">
            <a:extLst>
              <a:ext uri="{FF2B5EF4-FFF2-40B4-BE49-F238E27FC236}">
                <a16:creationId xmlns:a16="http://schemas.microsoft.com/office/drawing/2014/main" id="{1ED266B2-DE5D-4906-BA8B-7E92637AEA04}"/>
              </a:ext>
            </a:extLst>
          </p:cNvPr>
          <p:cNvSpPr/>
          <p:nvPr/>
        </p:nvSpPr>
        <p:spPr>
          <a:xfrm>
            <a:off x="6323013" y="4953000"/>
            <a:ext cx="88900" cy="344488"/>
          </a:xfrm>
          <a:custGeom>
            <a:avLst/>
            <a:gdLst>
              <a:gd name="connsiteX0" fmla="*/ 4762 w 54769"/>
              <a:gd name="connsiteY0" fmla="*/ 0 h 338138"/>
              <a:gd name="connsiteX1" fmla="*/ 0 w 54769"/>
              <a:gd name="connsiteY1" fmla="*/ 45244 h 338138"/>
              <a:gd name="connsiteX2" fmla="*/ 11906 w 54769"/>
              <a:gd name="connsiteY2" fmla="*/ 102394 h 338138"/>
              <a:gd name="connsiteX3" fmla="*/ 38100 w 54769"/>
              <a:gd name="connsiteY3" fmla="*/ 147638 h 338138"/>
              <a:gd name="connsiteX4" fmla="*/ 52387 w 54769"/>
              <a:gd name="connsiteY4" fmla="*/ 202406 h 338138"/>
              <a:gd name="connsiteX5" fmla="*/ 54769 w 54769"/>
              <a:gd name="connsiteY5" fmla="*/ 264319 h 338138"/>
              <a:gd name="connsiteX6" fmla="*/ 52387 w 54769"/>
              <a:gd name="connsiteY6" fmla="*/ 338138 h 338138"/>
              <a:gd name="connsiteX0" fmla="*/ 4762 w 69057"/>
              <a:gd name="connsiteY0" fmla="*/ 0 h 338138"/>
              <a:gd name="connsiteX1" fmla="*/ 0 w 69057"/>
              <a:gd name="connsiteY1" fmla="*/ 45244 h 338138"/>
              <a:gd name="connsiteX2" fmla="*/ 11906 w 69057"/>
              <a:gd name="connsiteY2" fmla="*/ 102394 h 338138"/>
              <a:gd name="connsiteX3" fmla="*/ 38100 w 69057"/>
              <a:gd name="connsiteY3" fmla="*/ 147638 h 338138"/>
              <a:gd name="connsiteX4" fmla="*/ 52387 w 69057"/>
              <a:gd name="connsiteY4" fmla="*/ 202406 h 338138"/>
              <a:gd name="connsiteX5" fmla="*/ 69057 w 69057"/>
              <a:gd name="connsiteY5" fmla="*/ 266700 h 338138"/>
              <a:gd name="connsiteX6" fmla="*/ 52387 w 69057"/>
              <a:gd name="connsiteY6" fmla="*/ 338138 h 338138"/>
              <a:gd name="connsiteX0" fmla="*/ 4762 w 90487"/>
              <a:gd name="connsiteY0" fmla="*/ 0 h 345281"/>
              <a:gd name="connsiteX1" fmla="*/ 0 w 90487"/>
              <a:gd name="connsiteY1" fmla="*/ 45244 h 345281"/>
              <a:gd name="connsiteX2" fmla="*/ 11906 w 90487"/>
              <a:gd name="connsiteY2" fmla="*/ 102394 h 345281"/>
              <a:gd name="connsiteX3" fmla="*/ 38100 w 90487"/>
              <a:gd name="connsiteY3" fmla="*/ 147638 h 345281"/>
              <a:gd name="connsiteX4" fmla="*/ 52387 w 90487"/>
              <a:gd name="connsiteY4" fmla="*/ 202406 h 345281"/>
              <a:gd name="connsiteX5" fmla="*/ 69057 w 90487"/>
              <a:gd name="connsiteY5" fmla="*/ 266700 h 345281"/>
              <a:gd name="connsiteX6" fmla="*/ 90487 w 90487"/>
              <a:gd name="connsiteY6" fmla="*/ 345281 h 345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87" h="345281">
                <a:moveTo>
                  <a:pt x="4762" y="0"/>
                </a:moveTo>
                <a:lnTo>
                  <a:pt x="0" y="45244"/>
                </a:lnTo>
                <a:lnTo>
                  <a:pt x="11906" y="102394"/>
                </a:lnTo>
                <a:lnTo>
                  <a:pt x="38100" y="147638"/>
                </a:lnTo>
                <a:lnTo>
                  <a:pt x="52387" y="202406"/>
                </a:lnTo>
                <a:lnTo>
                  <a:pt x="69057" y="266700"/>
                </a:lnTo>
                <a:lnTo>
                  <a:pt x="90487" y="345281"/>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7" name="Freeform 14">
            <a:extLst>
              <a:ext uri="{FF2B5EF4-FFF2-40B4-BE49-F238E27FC236}">
                <a16:creationId xmlns:a16="http://schemas.microsoft.com/office/drawing/2014/main" id="{2203CE15-734D-46B2-B916-BA652CE2D118}"/>
              </a:ext>
            </a:extLst>
          </p:cNvPr>
          <p:cNvSpPr/>
          <p:nvPr/>
        </p:nvSpPr>
        <p:spPr>
          <a:xfrm>
            <a:off x="6948489" y="4667250"/>
            <a:ext cx="471487" cy="19050"/>
          </a:xfrm>
          <a:custGeom>
            <a:avLst/>
            <a:gdLst>
              <a:gd name="connsiteX0" fmla="*/ 0 w 178593"/>
              <a:gd name="connsiteY0" fmla="*/ 0 h 2382"/>
              <a:gd name="connsiteX1" fmla="*/ 83343 w 178593"/>
              <a:gd name="connsiteY1" fmla="*/ 2382 h 2382"/>
              <a:gd name="connsiteX2" fmla="*/ 178593 w 178593"/>
              <a:gd name="connsiteY2" fmla="*/ 2382 h 2382"/>
              <a:gd name="connsiteX0" fmla="*/ 0 w 21156"/>
              <a:gd name="connsiteY0" fmla="*/ 0 h 10000"/>
              <a:gd name="connsiteX1" fmla="*/ 4667 w 21156"/>
              <a:gd name="connsiteY1" fmla="*/ 10000 h 10000"/>
              <a:gd name="connsiteX2" fmla="*/ 21156 w 21156"/>
              <a:gd name="connsiteY2" fmla="*/ 2381 h 10000"/>
              <a:gd name="connsiteX0" fmla="*/ 0 w 21156"/>
              <a:gd name="connsiteY0" fmla="*/ 0 h 30293"/>
              <a:gd name="connsiteX1" fmla="*/ 4667 w 21156"/>
              <a:gd name="connsiteY1" fmla="*/ 10000 h 30293"/>
              <a:gd name="connsiteX2" fmla="*/ 10013 w 21156"/>
              <a:gd name="connsiteY2" fmla="*/ 30236 h 30293"/>
              <a:gd name="connsiteX3" fmla="*/ 21156 w 21156"/>
              <a:gd name="connsiteY3" fmla="*/ 2381 h 30293"/>
              <a:gd name="connsiteX0" fmla="*/ 0 w 22517"/>
              <a:gd name="connsiteY0" fmla="*/ 0 h 30293"/>
              <a:gd name="connsiteX1" fmla="*/ 4667 w 22517"/>
              <a:gd name="connsiteY1" fmla="*/ 10000 h 30293"/>
              <a:gd name="connsiteX2" fmla="*/ 10013 w 22517"/>
              <a:gd name="connsiteY2" fmla="*/ 30236 h 30293"/>
              <a:gd name="connsiteX3" fmla="*/ 22517 w 22517"/>
              <a:gd name="connsiteY3" fmla="*/ 2381 h 30293"/>
              <a:gd name="connsiteX0" fmla="*/ 0 w 22653"/>
              <a:gd name="connsiteY0" fmla="*/ 0 h 30293"/>
              <a:gd name="connsiteX1" fmla="*/ 4667 w 22653"/>
              <a:gd name="connsiteY1" fmla="*/ 10000 h 30293"/>
              <a:gd name="connsiteX2" fmla="*/ 10013 w 22653"/>
              <a:gd name="connsiteY2" fmla="*/ 30236 h 30293"/>
              <a:gd name="connsiteX3" fmla="*/ 22653 w 22653"/>
              <a:gd name="connsiteY3" fmla="*/ 25238 h 30293"/>
              <a:gd name="connsiteX0" fmla="*/ 0 w 26510"/>
              <a:gd name="connsiteY0" fmla="*/ 0 h 54057"/>
              <a:gd name="connsiteX1" fmla="*/ 4667 w 26510"/>
              <a:gd name="connsiteY1" fmla="*/ 10000 h 54057"/>
              <a:gd name="connsiteX2" fmla="*/ 10013 w 26510"/>
              <a:gd name="connsiteY2" fmla="*/ 30236 h 54057"/>
              <a:gd name="connsiteX3" fmla="*/ 26510 w 26510"/>
              <a:gd name="connsiteY3" fmla="*/ 54038 h 54057"/>
              <a:gd name="connsiteX0" fmla="*/ 0 w 26510"/>
              <a:gd name="connsiteY0" fmla="*/ 2869 h 56907"/>
              <a:gd name="connsiteX1" fmla="*/ 4667 w 26510"/>
              <a:gd name="connsiteY1" fmla="*/ 12869 h 56907"/>
              <a:gd name="connsiteX2" fmla="*/ 10013 w 26510"/>
              <a:gd name="connsiteY2" fmla="*/ 33105 h 56907"/>
              <a:gd name="connsiteX3" fmla="*/ 14796 w 26510"/>
              <a:gd name="connsiteY3" fmla="*/ 264 h 56907"/>
              <a:gd name="connsiteX4" fmla="*/ 26510 w 26510"/>
              <a:gd name="connsiteY4" fmla="*/ 56907 h 56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10" h="56907">
                <a:moveTo>
                  <a:pt x="0" y="2869"/>
                </a:moveTo>
                <a:lnTo>
                  <a:pt x="4667" y="12869"/>
                </a:lnTo>
                <a:cubicBezTo>
                  <a:pt x="6494" y="14099"/>
                  <a:pt x="7265" y="34375"/>
                  <a:pt x="10013" y="33105"/>
                </a:cubicBezTo>
                <a:cubicBezTo>
                  <a:pt x="11615" y="38204"/>
                  <a:pt x="12047" y="-3703"/>
                  <a:pt x="14796" y="264"/>
                </a:cubicBezTo>
                <a:cubicBezTo>
                  <a:pt x="17546" y="4231"/>
                  <a:pt x="24472" y="54667"/>
                  <a:pt x="26510" y="56907"/>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8" name="Freeform 15">
            <a:extLst>
              <a:ext uri="{FF2B5EF4-FFF2-40B4-BE49-F238E27FC236}">
                <a16:creationId xmlns:a16="http://schemas.microsoft.com/office/drawing/2014/main" id="{3E85DD0C-7C9B-42FF-B4BA-49B90144D90E}"/>
              </a:ext>
            </a:extLst>
          </p:cNvPr>
          <p:cNvSpPr/>
          <p:nvPr/>
        </p:nvSpPr>
        <p:spPr>
          <a:xfrm>
            <a:off x="6219826" y="4962525"/>
            <a:ext cx="23813" cy="190500"/>
          </a:xfrm>
          <a:custGeom>
            <a:avLst/>
            <a:gdLst>
              <a:gd name="connsiteX0" fmla="*/ 0 w 16669"/>
              <a:gd name="connsiteY0" fmla="*/ 166688 h 190500"/>
              <a:gd name="connsiteX1" fmla="*/ 9525 w 16669"/>
              <a:gd name="connsiteY1" fmla="*/ 190500 h 190500"/>
              <a:gd name="connsiteX2" fmla="*/ 9525 w 16669"/>
              <a:gd name="connsiteY2" fmla="*/ 116681 h 190500"/>
              <a:gd name="connsiteX3" fmla="*/ 16669 w 16669"/>
              <a:gd name="connsiteY3" fmla="*/ 69056 h 190500"/>
              <a:gd name="connsiteX4" fmla="*/ 11906 w 16669"/>
              <a:gd name="connsiteY4" fmla="*/ 0 h 190500"/>
              <a:gd name="connsiteX0" fmla="*/ 0 w 23813"/>
              <a:gd name="connsiteY0" fmla="*/ 166688 h 190500"/>
              <a:gd name="connsiteX1" fmla="*/ 9525 w 23813"/>
              <a:gd name="connsiteY1" fmla="*/ 190500 h 190500"/>
              <a:gd name="connsiteX2" fmla="*/ 9525 w 23813"/>
              <a:gd name="connsiteY2" fmla="*/ 116681 h 190500"/>
              <a:gd name="connsiteX3" fmla="*/ 16669 w 23813"/>
              <a:gd name="connsiteY3" fmla="*/ 69056 h 190500"/>
              <a:gd name="connsiteX4" fmla="*/ 23813 w 23813"/>
              <a:gd name="connsiteY4" fmla="*/ 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13" h="190500">
                <a:moveTo>
                  <a:pt x="0" y="166688"/>
                </a:moveTo>
                <a:lnTo>
                  <a:pt x="9525" y="190500"/>
                </a:lnTo>
                <a:lnTo>
                  <a:pt x="9525" y="116681"/>
                </a:lnTo>
                <a:lnTo>
                  <a:pt x="16669" y="69056"/>
                </a:lnTo>
                <a:lnTo>
                  <a:pt x="23813"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9" name="Isosceles Triangle 868">
            <a:extLst>
              <a:ext uri="{FF2B5EF4-FFF2-40B4-BE49-F238E27FC236}">
                <a16:creationId xmlns:a16="http://schemas.microsoft.com/office/drawing/2014/main" id="{47BE4776-618F-430A-9B84-4D1E6A9EA236}"/>
              </a:ext>
            </a:extLst>
          </p:cNvPr>
          <p:cNvSpPr/>
          <p:nvPr/>
        </p:nvSpPr>
        <p:spPr bwMode="auto">
          <a:xfrm rot="16200000">
            <a:off x="6165851" y="5011738"/>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70" name="Freeform 16">
            <a:extLst>
              <a:ext uri="{FF2B5EF4-FFF2-40B4-BE49-F238E27FC236}">
                <a16:creationId xmlns:a16="http://schemas.microsoft.com/office/drawing/2014/main" id="{73EC4649-50F2-47B3-93A2-925EF7FFDE20}"/>
              </a:ext>
            </a:extLst>
          </p:cNvPr>
          <p:cNvSpPr/>
          <p:nvPr/>
        </p:nvSpPr>
        <p:spPr>
          <a:xfrm>
            <a:off x="6145214" y="4246563"/>
            <a:ext cx="98425" cy="374650"/>
          </a:xfrm>
          <a:custGeom>
            <a:avLst/>
            <a:gdLst>
              <a:gd name="connsiteX0" fmla="*/ 0 w 92869"/>
              <a:gd name="connsiteY0" fmla="*/ 376237 h 376237"/>
              <a:gd name="connsiteX1" fmla="*/ 11906 w 92869"/>
              <a:gd name="connsiteY1" fmla="*/ 350044 h 376237"/>
              <a:gd name="connsiteX2" fmla="*/ 14287 w 92869"/>
              <a:gd name="connsiteY2" fmla="*/ 323850 h 376237"/>
              <a:gd name="connsiteX3" fmla="*/ 9525 w 92869"/>
              <a:gd name="connsiteY3" fmla="*/ 285750 h 376237"/>
              <a:gd name="connsiteX4" fmla="*/ 2381 w 92869"/>
              <a:gd name="connsiteY4" fmla="*/ 264319 h 376237"/>
              <a:gd name="connsiteX5" fmla="*/ 7144 w 92869"/>
              <a:gd name="connsiteY5" fmla="*/ 223837 h 376237"/>
              <a:gd name="connsiteX6" fmla="*/ 23812 w 92869"/>
              <a:gd name="connsiteY6" fmla="*/ 190500 h 376237"/>
              <a:gd name="connsiteX7" fmla="*/ 50006 w 92869"/>
              <a:gd name="connsiteY7" fmla="*/ 157162 h 376237"/>
              <a:gd name="connsiteX8" fmla="*/ 57150 w 92869"/>
              <a:gd name="connsiteY8" fmla="*/ 135731 h 376237"/>
              <a:gd name="connsiteX9" fmla="*/ 66675 w 92869"/>
              <a:gd name="connsiteY9" fmla="*/ 97631 h 376237"/>
              <a:gd name="connsiteX10" fmla="*/ 69056 w 92869"/>
              <a:gd name="connsiteY10" fmla="*/ 61912 h 376237"/>
              <a:gd name="connsiteX11" fmla="*/ 78581 w 92869"/>
              <a:gd name="connsiteY11" fmla="*/ 33337 h 376237"/>
              <a:gd name="connsiteX12" fmla="*/ 92869 w 92869"/>
              <a:gd name="connsiteY12" fmla="*/ 0 h 376237"/>
              <a:gd name="connsiteX0" fmla="*/ 2381 w 95250"/>
              <a:gd name="connsiteY0" fmla="*/ 376237 h 376237"/>
              <a:gd name="connsiteX1" fmla="*/ 14287 w 95250"/>
              <a:gd name="connsiteY1" fmla="*/ 350044 h 376237"/>
              <a:gd name="connsiteX2" fmla="*/ 16668 w 95250"/>
              <a:gd name="connsiteY2" fmla="*/ 323850 h 376237"/>
              <a:gd name="connsiteX3" fmla="*/ 11906 w 95250"/>
              <a:gd name="connsiteY3" fmla="*/ 285750 h 376237"/>
              <a:gd name="connsiteX4" fmla="*/ 4762 w 95250"/>
              <a:gd name="connsiteY4" fmla="*/ 264319 h 376237"/>
              <a:gd name="connsiteX5" fmla="*/ 0 w 95250"/>
              <a:gd name="connsiteY5" fmla="*/ 223837 h 376237"/>
              <a:gd name="connsiteX6" fmla="*/ 26193 w 95250"/>
              <a:gd name="connsiteY6" fmla="*/ 190500 h 376237"/>
              <a:gd name="connsiteX7" fmla="*/ 52387 w 95250"/>
              <a:gd name="connsiteY7" fmla="*/ 157162 h 376237"/>
              <a:gd name="connsiteX8" fmla="*/ 59531 w 95250"/>
              <a:gd name="connsiteY8" fmla="*/ 135731 h 376237"/>
              <a:gd name="connsiteX9" fmla="*/ 69056 w 95250"/>
              <a:gd name="connsiteY9" fmla="*/ 97631 h 376237"/>
              <a:gd name="connsiteX10" fmla="*/ 71437 w 95250"/>
              <a:gd name="connsiteY10" fmla="*/ 61912 h 376237"/>
              <a:gd name="connsiteX11" fmla="*/ 80962 w 95250"/>
              <a:gd name="connsiteY11" fmla="*/ 33337 h 376237"/>
              <a:gd name="connsiteX12" fmla="*/ 95250 w 95250"/>
              <a:gd name="connsiteY12" fmla="*/ 0 h 376237"/>
              <a:gd name="connsiteX0" fmla="*/ 4763 w 97632"/>
              <a:gd name="connsiteY0" fmla="*/ 376237 h 376237"/>
              <a:gd name="connsiteX1" fmla="*/ 16669 w 97632"/>
              <a:gd name="connsiteY1" fmla="*/ 350044 h 376237"/>
              <a:gd name="connsiteX2" fmla="*/ 19050 w 97632"/>
              <a:gd name="connsiteY2" fmla="*/ 323850 h 376237"/>
              <a:gd name="connsiteX3" fmla="*/ 14288 w 97632"/>
              <a:gd name="connsiteY3" fmla="*/ 285750 h 376237"/>
              <a:gd name="connsiteX4" fmla="*/ 0 w 97632"/>
              <a:gd name="connsiteY4" fmla="*/ 261938 h 376237"/>
              <a:gd name="connsiteX5" fmla="*/ 2382 w 97632"/>
              <a:gd name="connsiteY5" fmla="*/ 223837 h 376237"/>
              <a:gd name="connsiteX6" fmla="*/ 28575 w 97632"/>
              <a:gd name="connsiteY6" fmla="*/ 190500 h 376237"/>
              <a:gd name="connsiteX7" fmla="*/ 54769 w 97632"/>
              <a:gd name="connsiteY7" fmla="*/ 157162 h 376237"/>
              <a:gd name="connsiteX8" fmla="*/ 61913 w 97632"/>
              <a:gd name="connsiteY8" fmla="*/ 135731 h 376237"/>
              <a:gd name="connsiteX9" fmla="*/ 71438 w 97632"/>
              <a:gd name="connsiteY9" fmla="*/ 97631 h 376237"/>
              <a:gd name="connsiteX10" fmla="*/ 73819 w 97632"/>
              <a:gd name="connsiteY10" fmla="*/ 61912 h 376237"/>
              <a:gd name="connsiteX11" fmla="*/ 83344 w 97632"/>
              <a:gd name="connsiteY11" fmla="*/ 33337 h 376237"/>
              <a:gd name="connsiteX12" fmla="*/ 97632 w 97632"/>
              <a:gd name="connsiteY12" fmla="*/ 0 h 37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632" h="376237">
                <a:moveTo>
                  <a:pt x="4763" y="376237"/>
                </a:moveTo>
                <a:lnTo>
                  <a:pt x="16669" y="350044"/>
                </a:lnTo>
                <a:lnTo>
                  <a:pt x="19050" y="323850"/>
                </a:lnTo>
                <a:lnTo>
                  <a:pt x="14288" y="285750"/>
                </a:lnTo>
                <a:lnTo>
                  <a:pt x="0" y="261938"/>
                </a:lnTo>
                <a:lnTo>
                  <a:pt x="2382" y="223837"/>
                </a:lnTo>
                <a:lnTo>
                  <a:pt x="28575" y="190500"/>
                </a:lnTo>
                <a:lnTo>
                  <a:pt x="54769" y="157162"/>
                </a:lnTo>
                <a:lnTo>
                  <a:pt x="61913" y="135731"/>
                </a:lnTo>
                <a:lnTo>
                  <a:pt x="71438" y="97631"/>
                </a:lnTo>
                <a:lnTo>
                  <a:pt x="73819" y="61912"/>
                </a:lnTo>
                <a:lnTo>
                  <a:pt x="83344" y="33337"/>
                </a:lnTo>
                <a:lnTo>
                  <a:pt x="97632"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1" name="Freeform 17">
            <a:extLst>
              <a:ext uri="{FF2B5EF4-FFF2-40B4-BE49-F238E27FC236}">
                <a16:creationId xmlns:a16="http://schemas.microsoft.com/office/drawing/2014/main" id="{40D9FC70-9B13-4FFE-9702-D624DD5E6AE4}"/>
              </a:ext>
            </a:extLst>
          </p:cNvPr>
          <p:cNvSpPr/>
          <p:nvPr/>
        </p:nvSpPr>
        <p:spPr>
          <a:xfrm>
            <a:off x="6269039" y="3827464"/>
            <a:ext cx="136525" cy="625475"/>
          </a:xfrm>
          <a:custGeom>
            <a:avLst/>
            <a:gdLst>
              <a:gd name="connsiteX0" fmla="*/ 0 w 135732"/>
              <a:gd name="connsiteY0" fmla="*/ 626269 h 626269"/>
              <a:gd name="connsiteX1" fmla="*/ 21432 w 135732"/>
              <a:gd name="connsiteY1" fmla="*/ 550069 h 626269"/>
              <a:gd name="connsiteX2" fmla="*/ 28575 w 135732"/>
              <a:gd name="connsiteY2" fmla="*/ 509587 h 626269"/>
              <a:gd name="connsiteX3" fmla="*/ 45244 w 135732"/>
              <a:gd name="connsiteY3" fmla="*/ 485775 h 626269"/>
              <a:gd name="connsiteX4" fmla="*/ 76200 w 135732"/>
              <a:gd name="connsiteY4" fmla="*/ 442912 h 626269"/>
              <a:gd name="connsiteX5" fmla="*/ 90488 w 135732"/>
              <a:gd name="connsiteY5" fmla="*/ 409575 h 626269"/>
              <a:gd name="connsiteX6" fmla="*/ 104775 w 135732"/>
              <a:gd name="connsiteY6" fmla="*/ 371475 h 626269"/>
              <a:gd name="connsiteX7" fmla="*/ 114300 w 135732"/>
              <a:gd name="connsiteY7" fmla="*/ 321469 h 626269"/>
              <a:gd name="connsiteX8" fmla="*/ 114300 w 135732"/>
              <a:gd name="connsiteY8" fmla="*/ 292894 h 626269"/>
              <a:gd name="connsiteX9" fmla="*/ 114300 w 135732"/>
              <a:gd name="connsiteY9" fmla="*/ 242887 h 626269"/>
              <a:gd name="connsiteX10" fmla="*/ 97632 w 135732"/>
              <a:gd name="connsiteY10" fmla="*/ 195262 h 626269"/>
              <a:gd name="connsiteX11" fmla="*/ 104775 w 135732"/>
              <a:gd name="connsiteY11" fmla="*/ 145256 h 626269"/>
              <a:gd name="connsiteX12" fmla="*/ 121444 w 135732"/>
              <a:gd name="connsiteY12" fmla="*/ 100012 h 626269"/>
              <a:gd name="connsiteX13" fmla="*/ 135732 w 135732"/>
              <a:gd name="connsiteY13" fmla="*/ 57150 h 626269"/>
              <a:gd name="connsiteX14" fmla="*/ 130969 w 135732"/>
              <a:gd name="connsiteY14" fmla="*/ 0 h 626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5732" h="626269">
                <a:moveTo>
                  <a:pt x="0" y="626269"/>
                </a:moveTo>
                <a:lnTo>
                  <a:pt x="21432" y="550069"/>
                </a:lnTo>
                <a:lnTo>
                  <a:pt x="28575" y="509587"/>
                </a:lnTo>
                <a:lnTo>
                  <a:pt x="45244" y="485775"/>
                </a:lnTo>
                <a:lnTo>
                  <a:pt x="76200" y="442912"/>
                </a:lnTo>
                <a:lnTo>
                  <a:pt x="90488" y="409575"/>
                </a:lnTo>
                <a:lnTo>
                  <a:pt x="104775" y="371475"/>
                </a:lnTo>
                <a:lnTo>
                  <a:pt x="114300" y="321469"/>
                </a:lnTo>
                <a:lnTo>
                  <a:pt x="114300" y="292894"/>
                </a:lnTo>
                <a:lnTo>
                  <a:pt x="114300" y="242887"/>
                </a:lnTo>
                <a:lnTo>
                  <a:pt x="97632" y="195262"/>
                </a:lnTo>
                <a:lnTo>
                  <a:pt x="104775" y="145256"/>
                </a:lnTo>
                <a:lnTo>
                  <a:pt x="121444" y="100012"/>
                </a:lnTo>
                <a:lnTo>
                  <a:pt x="135732" y="57150"/>
                </a:lnTo>
                <a:lnTo>
                  <a:pt x="130969"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2" name="Isosceles Triangle 871">
            <a:extLst>
              <a:ext uri="{FF2B5EF4-FFF2-40B4-BE49-F238E27FC236}">
                <a16:creationId xmlns:a16="http://schemas.microsoft.com/office/drawing/2014/main" id="{C6AB8D80-E007-4666-BEC0-994442BDEB51}"/>
              </a:ext>
            </a:extLst>
          </p:cNvPr>
          <p:cNvSpPr/>
          <p:nvPr/>
        </p:nvSpPr>
        <p:spPr bwMode="auto">
          <a:xfrm rot="4600651">
            <a:off x="6161088" y="4483101"/>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73" name="Freeform 18">
            <a:extLst>
              <a:ext uri="{FF2B5EF4-FFF2-40B4-BE49-F238E27FC236}">
                <a16:creationId xmlns:a16="http://schemas.microsoft.com/office/drawing/2014/main" id="{0D988241-15A3-4FF4-9A4E-DF6830FC3C51}"/>
              </a:ext>
            </a:extLst>
          </p:cNvPr>
          <p:cNvSpPr/>
          <p:nvPr/>
        </p:nvSpPr>
        <p:spPr>
          <a:xfrm>
            <a:off x="5995989" y="5019675"/>
            <a:ext cx="130175" cy="280988"/>
          </a:xfrm>
          <a:custGeom>
            <a:avLst/>
            <a:gdLst>
              <a:gd name="connsiteX0" fmla="*/ 114300 w 130968"/>
              <a:gd name="connsiteY0" fmla="*/ 280988 h 280988"/>
              <a:gd name="connsiteX1" fmla="*/ 130968 w 130968"/>
              <a:gd name="connsiteY1" fmla="*/ 242888 h 280988"/>
              <a:gd name="connsiteX2" fmla="*/ 119062 w 130968"/>
              <a:gd name="connsiteY2" fmla="*/ 185738 h 280988"/>
              <a:gd name="connsiteX3" fmla="*/ 97631 w 130968"/>
              <a:gd name="connsiteY3" fmla="*/ 147638 h 280988"/>
              <a:gd name="connsiteX4" fmla="*/ 61912 w 130968"/>
              <a:gd name="connsiteY4" fmla="*/ 119063 h 280988"/>
              <a:gd name="connsiteX5" fmla="*/ 11906 w 130968"/>
              <a:gd name="connsiteY5" fmla="*/ 95250 h 280988"/>
              <a:gd name="connsiteX6" fmla="*/ 4762 w 130968"/>
              <a:gd name="connsiteY6" fmla="*/ 59531 h 280988"/>
              <a:gd name="connsiteX7" fmla="*/ 0 w 130968"/>
              <a:gd name="connsiteY7" fmla="*/ 0 h 28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968" h="280988">
                <a:moveTo>
                  <a:pt x="114300" y="280988"/>
                </a:moveTo>
                <a:lnTo>
                  <a:pt x="130968" y="242888"/>
                </a:lnTo>
                <a:lnTo>
                  <a:pt x="119062" y="185738"/>
                </a:lnTo>
                <a:lnTo>
                  <a:pt x="97631" y="147638"/>
                </a:lnTo>
                <a:lnTo>
                  <a:pt x="61912" y="119063"/>
                </a:lnTo>
                <a:lnTo>
                  <a:pt x="11906" y="95250"/>
                </a:lnTo>
                <a:lnTo>
                  <a:pt x="4762" y="59531"/>
                </a:lnTo>
                <a:lnTo>
                  <a:pt x="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4" name="Isosceles Triangle 873">
            <a:extLst>
              <a:ext uri="{FF2B5EF4-FFF2-40B4-BE49-F238E27FC236}">
                <a16:creationId xmlns:a16="http://schemas.microsoft.com/office/drawing/2014/main" id="{441891A6-77CB-469E-B6BD-97D6880A9C68}"/>
              </a:ext>
            </a:extLst>
          </p:cNvPr>
          <p:cNvSpPr/>
          <p:nvPr/>
        </p:nvSpPr>
        <p:spPr bwMode="auto">
          <a:xfrm rot="15177009">
            <a:off x="6042026" y="5172076"/>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75" name="Freeform 19">
            <a:extLst>
              <a:ext uri="{FF2B5EF4-FFF2-40B4-BE49-F238E27FC236}">
                <a16:creationId xmlns:a16="http://schemas.microsoft.com/office/drawing/2014/main" id="{39BAA97D-5F48-4D6D-8679-1745EB823A06}"/>
              </a:ext>
            </a:extLst>
          </p:cNvPr>
          <p:cNvSpPr/>
          <p:nvPr/>
        </p:nvSpPr>
        <p:spPr>
          <a:xfrm>
            <a:off x="6440489" y="5303839"/>
            <a:ext cx="136525" cy="409575"/>
          </a:xfrm>
          <a:custGeom>
            <a:avLst/>
            <a:gdLst>
              <a:gd name="connsiteX0" fmla="*/ 147638 w 147638"/>
              <a:gd name="connsiteY0" fmla="*/ 414338 h 414338"/>
              <a:gd name="connsiteX1" fmla="*/ 78581 w 147638"/>
              <a:gd name="connsiteY1" fmla="*/ 316707 h 414338"/>
              <a:gd name="connsiteX2" fmla="*/ 54769 w 147638"/>
              <a:gd name="connsiteY2" fmla="*/ 250032 h 414338"/>
              <a:gd name="connsiteX3" fmla="*/ 47625 w 147638"/>
              <a:gd name="connsiteY3" fmla="*/ 228600 h 414338"/>
              <a:gd name="connsiteX4" fmla="*/ 28575 w 147638"/>
              <a:gd name="connsiteY4" fmla="*/ 166688 h 414338"/>
              <a:gd name="connsiteX5" fmla="*/ 11906 w 147638"/>
              <a:gd name="connsiteY5" fmla="*/ 88107 h 414338"/>
              <a:gd name="connsiteX6" fmla="*/ 0 w 147638"/>
              <a:gd name="connsiteY6" fmla="*/ 45244 h 414338"/>
              <a:gd name="connsiteX7" fmla="*/ 0 w 147638"/>
              <a:gd name="connsiteY7" fmla="*/ 0 h 414338"/>
              <a:gd name="connsiteX0" fmla="*/ 147638 w 147638"/>
              <a:gd name="connsiteY0" fmla="*/ 409575 h 409575"/>
              <a:gd name="connsiteX1" fmla="*/ 78581 w 147638"/>
              <a:gd name="connsiteY1" fmla="*/ 311944 h 409575"/>
              <a:gd name="connsiteX2" fmla="*/ 54769 w 147638"/>
              <a:gd name="connsiteY2" fmla="*/ 245269 h 409575"/>
              <a:gd name="connsiteX3" fmla="*/ 47625 w 147638"/>
              <a:gd name="connsiteY3" fmla="*/ 223837 h 409575"/>
              <a:gd name="connsiteX4" fmla="*/ 28575 w 147638"/>
              <a:gd name="connsiteY4" fmla="*/ 161925 h 409575"/>
              <a:gd name="connsiteX5" fmla="*/ 11906 w 147638"/>
              <a:gd name="connsiteY5" fmla="*/ 83344 h 409575"/>
              <a:gd name="connsiteX6" fmla="*/ 0 w 147638"/>
              <a:gd name="connsiteY6" fmla="*/ 40481 h 409575"/>
              <a:gd name="connsiteX7" fmla="*/ 11906 w 147638"/>
              <a:gd name="connsiteY7" fmla="*/ 0 h 409575"/>
              <a:gd name="connsiteX0" fmla="*/ 135732 w 135732"/>
              <a:gd name="connsiteY0" fmla="*/ 409575 h 409575"/>
              <a:gd name="connsiteX1" fmla="*/ 66675 w 135732"/>
              <a:gd name="connsiteY1" fmla="*/ 311944 h 409575"/>
              <a:gd name="connsiteX2" fmla="*/ 42863 w 135732"/>
              <a:gd name="connsiteY2" fmla="*/ 245269 h 409575"/>
              <a:gd name="connsiteX3" fmla="*/ 35719 w 135732"/>
              <a:gd name="connsiteY3" fmla="*/ 223837 h 409575"/>
              <a:gd name="connsiteX4" fmla="*/ 16669 w 135732"/>
              <a:gd name="connsiteY4" fmla="*/ 161925 h 409575"/>
              <a:gd name="connsiteX5" fmla="*/ 0 w 135732"/>
              <a:gd name="connsiteY5" fmla="*/ 83344 h 409575"/>
              <a:gd name="connsiteX6" fmla="*/ 2382 w 135732"/>
              <a:gd name="connsiteY6" fmla="*/ 57150 h 409575"/>
              <a:gd name="connsiteX7" fmla="*/ 0 w 135732"/>
              <a:gd name="connsiteY7" fmla="*/ 0 h 409575"/>
              <a:gd name="connsiteX0" fmla="*/ 135732 w 135732"/>
              <a:gd name="connsiteY0" fmla="*/ 409575 h 409575"/>
              <a:gd name="connsiteX1" fmla="*/ 66675 w 135732"/>
              <a:gd name="connsiteY1" fmla="*/ 311944 h 409575"/>
              <a:gd name="connsiteX2" fmla="*/ 42863 w 135732"/>
              <a:gd name="connsiteY2" fmla="*/ 245269 h 409575"/>
              <a:gd name="connsiteX3" fmla="*/ 35719 w 135732"/>
              <a:gd name="connsiteY3" fmla="*/ 223837 h 409575"/>
              <a:gd name="connsiteX4" fmla="*/ 16669 w 135732"/>
              <a:gd name="connsiteY4" fmla="*/ 161925 h 409575"/>
              <a:gd name="connsiteX5" fmla="*/ 16669 w 135732"/>
              <a:gd name="connsiteY5" fmla="*/ 102394 h 409575"/>
              <a:gd name="connsiteX6" fmla="*/ 2382 w 135732"/>
              <a:gd name="connsiteY6" fmla="*/ 57150 h 409575"/>
              <a:gd name="connsiteX7" fmla="*/ 0 w 135732"/>
              <a:gd name="connsiteY7" fmla="*/ 0 h 409575"/>
              <a:gd name="connsiteX0" fmla="*/ 135732 w 135732"/>
              <a:gd name="connsiteY0" fmla="*/ 409575 h 409575"/>
              <a:gd name="connsiteX1" fmla="*/ 66675 w 135732"/>
              <a:gd name="connsiteY1" fmla="*/ 311944 h 409575"/>
              <a:gd name="connsiteX2" fmla="*/ 42863 w 135732"/>
              <a:gd name="connsiteY2" fmla="*/ 245269 h 409575"/>
              <a:gd name="connsiteX3" fmla="*/ 35719 w 135732"/>
              <a:gd name="connsiteY3" fmla="*/ 223837 h 409575"/>
              <a:gd name="connsiteX4" fmla="*/ 26194 w 135732"/>
              <a:gd name="connsiteY4" fmla="*/ 180975 h 409575"/>
              <a:gd name="connsiteX5" fmla="*/ 16669 w 135732"/>
              <a:gd name="connsiteY5" fmla="*/ 102394 h 409575"/>
              <a:gd name="connsiteX6" fmla="*/ 2382 w 135732"/>
              <a:gd name="connsiteY6" fmla="*/ 57150 h 409575"/>
              <a:gd name="connsiteX7" fmla="*/ 0 w 135732"/>
              <a:gd name="connsiteY7" fmla="*/ 0 h 409575"/>
              <a:gd name="connsiteX0" fmla="*/ 135732 w 135732"/>
              <a:gd name="connsiteY0" fmla="*/ 409575 h 409575"/>
              <a:gd name="connsiteX1" fmla="*/ 66675 w 135732"/>
              <a:gd name="connsiteY1" fmla="*/ 311944 h 409575"/>
              <a:gd name="connsiteX2" fmla="*/ 42863 w 135732"/>
              <a:gd name="connsiteY2" fmla="*/ 245269 h 409575"/>
              <a:gd name="connsiteX3" fmla="*/ 35719 w 135732"/>
              <a:gd name="connsiteY3" fmla="*/ 223837 h 409575"/>
              <a:gd name="connsiteX4" fmla="*/ 26194 w 135732"/>
              <a:gd name="connsiteY4" fmla="*/ 180975 h 409575"/>
              <a:gd name="connsiteX5" fmla="*/ 16669 w 135732"/>
              <a:gd name="connsiteY5" fmla="*/ 102394 h 409575"/>
              <a:gd name="connsiteX6" fmla="*/ 9526 w 135732"/>
              <a:gd name="connsiteY6" fmla="*/ 57150 h 409575"/>
              <a:gd name="connsiteX7" fmla="*/ 0 w 135732"/>
              <a:gd name="connsiteY7"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732" h="409575">
                <a:moveTo>
                  <a:pt x="135732" y="409575"/>
                </a:moveTo>
                <a:lnTo>
                  <a:pt x="66675" y="311944"/>
                </a:lnTo>
                <a:lnTo>
                  <a:pt x="42863" y="245269"/>
                </a:lnTo>
                <a:cubicBezTo>
                  <a:pt x="40482" y="238125"/>
                  <a:pt x="38497" y="234553"/>
                  <a:pt x="35719" y="223837"/>
                </a:cubicBezTo>
                <a:cubicBezTo>
                  <a:pt x="32941" y="213121"/>
                  <a:pt x="29369" y="195262"/>
                  <a:pt x="26194" y="180975"/>
                </a:cubicBezTo>
                <a:lnTo>
                  <a:pt x="16669" y="102394"/>
                </a:lnTo>
                <a:lnTo>
                  <a:pt x="9526" y="57150"/>
                </a:lnTo>
                <a:lnTo>
                  <a:pt x="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6" name="Isosceles Triangle 875">
            <a:extLst>
              <a:ext uri="{FF2B5EF4-FFF2-40B4-BE49-F238E27FC236}">
                <a16:creationId xmlns:a16="http://schemas.microsoft.com/office/drawing/2014/main" id="{B082B274-6A33-4DD0-BB2A-7F878F7445EC}"/>
              </a:ext>
            </a:extLst>
          </p:cNvPr>
          <p:cNvSpPr/>
          <p:nvPr/>
        </p:nvSpPr>
        <p:spPr bwMode="auto">
          <a:xfrm rot="15680786">
            <a:off x="6398420" y="5437982"/>
            <a:ext cx="66675" cy="6826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77" name="Freeform 20">
            <a:extLst>
              <a:ext uri="{FF2B5EF4-FFF2-40B4-BE49-F238E27FC236}">
                <a16:creationId xmlns:a16="http://schemas.microsoft.com/office/drawing/2014/main" id="{E10361A6-FC59-4454-94AE-387A15527F22}"/>
              </a:ext>
            </a:extLst>
          </p:cNvPr>
          <p:cNvSpPr/>
          <p:nvPr/>
        </p:nvSpPr>
        <p:spPr>
          <a:xfrm>
            <a:off x="5329238" y="3340100"/>
            <a:ext cx="457200" cy="26988"/>
          </a:xfrm>
          <a:custGeom>
            <a:avLst/>
            <a:gdLst>
              <a:gd name="connsiteX0" fmla="*/ 0 w 852581"/>
              <a:gd name="connsiteY0" fmla="*/ 25757 h 36060"/>
              <a:gd name="connsiteX1" fmla="*/ 0 w 852581"/>
              <a:gd name="connsiteY1" fmla="*/ 25757 h 36060"/>
              <a:gd name="connsiteX2" fmla="*/ 216365 w 852581"/>
              <a:gd name="connsiteY2" fmla="*/ 0 h 36060"/>
              <a:gd name="connsiteX3" fmla="*/ 363184 w 852581"/>
              <a:gd name="connsiteY3" fmla="*/ 10303 h 36060"/>
              <a:gd name="connsiteX4" fmla="*/ 540912 w 852581"/>
              <a:gd name="connsiteY4" fmla="*/ 10303 h 36060"/>
              <a:gd name="connsiteX5" fmla="*/ 708338 w 852581"/>
              <a:gd name="connsiteY5" fmla="*/ 33485 h 36060"/>
              <a:gd name="connsiteX6" fmla="*/ 852581 w 852581"/>
              <a:gd name="connsiteY6" fmla="*/ 36060 h 36060"/>
              <a:gd name="connsiteX0" fmla="*/ 0 w 852581"/>
              <a:gd name="connsiteY0" fmla="*/ 25757 h 36060"/>
              <a:gd name="connsiteX1" fmla="*/ 216365 w 852581"/>
              <a:gd name="connsiteY1" fmla="*/ 0 h 36060"/>
              <a:gd name="connsiteX2" fmla="*/ 363184 w 852581"/>
              <a:gd name="connsiteY2" fmla="*/ 10303 h 36060"/>
              <a:gd name="connsiteX3" fmla="*/ 540912 w 852581"/>
              <a:gd name="connsiteY3" fmla="*/ 10303 h 36060"/>
              <a:gd name="connsiteX4" fmla="*/ 708338 w 852581"/>
              <a:gd name="connsiteY4" fmla="*/ 33485 h 36060"/>
              <a:gd name="connsiteX5" fmla="*/ 852581 w 852581"/>
              <a:gd name="connsiteY5" fmla="*/ 36060 h 36060"/>
              <a:gd name="connsiteX0" fmla="*/ 0 w 636216"/>
              <a:gd name="connsiteY0" fmla="*/ 0 h 36060"/>
              <a:gd name="connsiteX1" fmla="*/ 146819 w 636216"/>
              <a:gd name="connsiteY1" fmla="*/ 10303 h 36060"/>
              <a:gd name="connsiteX2" fmla="*/ 324547 w 636216"/>
              <a:gd name="connsiteY2" fmla="*/ 10303 h 36060"/>
              <a:gd name="connsiteX3" fmla="*/ 491973 w 636216"/>
              <a:gd name="connsiteY3" fmla="*/ 33485 h 36060"/>
              <a:gd name="connsiteX4" fmla="*/ 636216 w 636216"/>
              <a:gd name="connsiteY4" fmla="*/ 36060 h 36060"/>
              <a:gd name="connsiteX0" fmla="*/ 0 w 489397"/>
              <a:gd name="connsiteY0" fmla="*/ 0 h 25757"/>
              <a:gd name="connsiteX1" fmla="*/ 177728 w 489397"/>
              <a:gd name="connsiteY1" fmla="*/ 0 h 25757"/>
              <a:gd name="connsiteX2" fmla="*/ 345154 w 489397"/>
              <a:gd name="connsiteY2" fmla="*/ 23182 h 25757"/>
              <a:gd name="connsiteX3" fmla="*/ 489397 w 489397"/>
              <a:gd name="connsiteY3" fmla="*/ 25757 h 25757"/>
              <a:gd name="connsiteX0" fmla="*/ 0 w 458440"/>
              <a:gd name="connsiteY0" fmla="*/ 2381 h 25757"/>
              <a:gd name="connsiteX1" fmla="*/ 146771 w 458440"/>
              <a:gd name="connsiteY1" fmla="*/ 0 h 25757"/>
              <a:gd name="connsiteX2" fmla="*/ 314197 w 458440"/>
              <a:gd name="connsiteY2" fmla="*/ 23182 h 25757"/>
              <a:gd name="connsiteX3" fmla="*/ 458440 w 458440"/>
              <a:gd name="connsiteY3" fmla="*/ 25757 h 25757"/>
            </a:gdLst>
            <a:ahLst/>
            <a:cxnLst>
              <a:cxn ang="0">
                <a:pos x="connsiteX0" y="connsiteY0"/>
              </a:cxn>
              <a:cxn ang="0">
                <a:pos x="connsiteX1" y="connsiteY1"/>
              </a:cxn>
              <a:cxn ang="0">
                <a:pos x="connsiteX2" y="connsiteY2"/>
              </a:cxn>
              <a:cxn ang="0">
                <a:pos x="connsiteX3" y="connsiteY3"/>
              </a:cxn>
            </a:cxnLst>
            <a:rect l="l" t="t" r="r" b="b"/>
            <a:pathLst>
              <a:path w="458440" h="25757">
                <a:moveTo>
                  <a:pt x="0" y="2381"/>
                </a:moveTo>
                <a:lnTo>
                  <a:pt x="146771" y="0"/>
                </a:lnTo>
                <a:lnTo>
                  <a:pt x="314197" y="23182"/>
                </a:lnTo>
                <a:lnTo>
                  <a:pt x="458440" y="2575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8" name="Freeform 21">
            <a:extLst>
              <a:ext uri="{FF2B5EF4-FFF2-40B4-BE49-F238E27FC236}">
                <a16:creationId xmlns:a16="http://schemas.microsoft.com/office/drawing/2014/main" id="{B8665A7A-0239-48F1-A1F9-EAA010FF7D75}"/>
              </a:ext>
            </a:extLst>
          </p:cNvPr>
          <p:cNvSpPr/>
          <p:nvPr/>
        </p:nvSpPr>
        <p:spPr>
          <a:xfrm>
            <a:off x="5518150" y="3367089"/>
            <a:ext cx="204788" cy="782637"/>
          </a:xfrm>
          <a:custGeom>
            <a:avLst/>
            <a:gdLst>
              <a:gd name="connsiteX0" fmla="*/ 154547 w 188032"/>
              <a:gd name="connsiteY0" fmla="*/ 0 h 770157"/>
              <a:gd name="connsiteX1" fmla="*/ 151971 w 188032"/>
              <a:gd name="connsiteY1" fmla="*/ 56668 h 770157"/>
              <a:gd name="connsiteX2" fmla="*/ 128789 w 188032"/>
              <a:gd name="connsiteY2" fmla="*/ 108183 h 770157"/>
              <a:gd name="connsiteX3" fmla="*/ 126213 w 188032"/>
              <a:gd name="connsiteY3" fmla="*/ 146820 h 770157"/>
              <a:gd name="connsiteX4" fmla="*/ 154547 w 188032"/>
              <a:gd name="connsiteY4" fmla="*/ 200911 h 770157"/>
              <a:gd name="connsiteX5" fmla="*/ 167425 w 188032"/>
              <a:gd name="connsiteY5" fmla="*/ 221517 h 770157"/>
              <a:gd name="connsiteX6" fmla="*/ 185456 w 188032"/>
              <a:gd name="connsiteY6" fmla="*/ 249851 h 770157"/>
              <a:gd name="connsiteX7" fmla="*/ 188032 w 188032"/>
              <a:gd name="connsiteY7" fmla="*/ 296215 h 770157"/>
              <a:gd name="connsiteX8" fmla="*/ 170001 w 188032"/>
              <a:gd name="connsiteY8" fmla="*/ 337427 h 770157"/>
              <a:gd name="connsiteX9" fmla="*/ 139092 w 188032"/>
              <a:gd name="connsiteY9" fmla="*/ 355457 h 770157"/>
              <a:gd name="connsiteX10" fmla="*/ 74698 w 188032"/>
              <a:gd name="connsiteY10" fmla="*/ 381215 h 770157"/>
              <a:gd name="connsiteX11" fmla="*/ 59243 w 188032"/>
              <a:gd name="connsiteY11" fmla="*/ 394094 h 770157"/>
              <a:gd name="connsiteX12" fmla="*/ 92728 w 188032"/>
              <a:gd name="connsiteY12" fmla="*/ 512580 h 770157"/>
              <a:gd name="connsiteX13" fmla="*/ 108183 w 188032"/>
              <a:gd name="connsiteY13" fmla="*/ 569247 h 770157"/>
              <a:gd name="connsiteX14" fmla="*/ 105607 w 188032"/>
              <a:gd name="connsiteY14" fmla="*/ 628489 h 770157"/>
              <a:gd name="connsiteX15" fmla="*/ 85001 w 188032"/>
              <a:gd name="connsiteY15" fmla="*/ 677429 h 770157"/>
              <a:gd name="connsiteX16" fmla="*/ 72122 w 188032"/>
              <a:gd name="connsiteY16" fmla="*/ 708338 h 770157"/>
              <a:gd name="connsiteX17" fmla="*/ 43788 w 188032"/>
              <a:gd name="connsiteY17" fmla="*/ 726369 h 770157"/>
              <a:gd name="connsiteX18" fmla="*/ 0 w 188032"/>
              <a:gd name="connsiteY18" fmla="*/ 770157 h 770157"/>
              <a:gd name="connsiteX0" fmla="*/ 154547 w 188032"/>
              <a:gd name="connsiteY0" fmla="*/ 0 h 770157"/>
              <a:gd name="connsiteX1" fmla="*/ 151971 w 188032"/>
              <a:gd name="connsiteY1" fmla="*/ 56668 h 770157"/>
              <a:gd name="connsiteX2" fmla="*/ 128789 w 188032"/>
              <a:gd name="connsiteY2" fmla="*/ 108183 h 770157"/>
              <a:gd name="connsiteX3" fmla="*/ 126213 w 188032"/>
              <a:gd name="connsiteY3" fmla="*/ 146820 h 770157"/>
              <a:gd name="connsiteX4" fmla="*/ 154547 w 188032"/>
              <a:gd name="connsiteY4" fmla="*/ 200911 h 770157"/>
              <a:gd name="connsiteX5" fmla="*/ 167425 w 188032"/>
              <a:gd name="connsiteY5" fmla="*/ 221517 h 770157"/>
              <a:gd name="connsiteX6" fmla="*/ 185456 w 188032"/>
              <a:gd name="connsiteY6" fmla="*/ 249851 h 770157"/>
              <a:gd name="connsiteX7" fmla="*/ 188032 w 188032"/>
              <a:gd name="connsiteY7" fmla="*/ 296215 h 770157"/>
              <a:gd name="connsiteX8" fmla="*/ 170001 w 188032"/>
              <a:gd name="connsiteY8" fmla="*/ 337427 h 770157"/>
              <a:gd name="connsiteX9" fmla="*/ 139092 w 188032"/>
              <a:gd name="connsiteY9" fmla="*/ 355457 h 770157"/>
              <a:gd name="connsiteX10" fmla="*/ 74698 w 188032"/>
              <a:gd name="connsiteY10" fmla="*/ 381215 h 770157"/>
              <a:gd name="connsiteX11" fmla="*/ 59243 w 188032"/>
              <a:gd name="connsiteY11" fmla="*/ 394094 h 770157"/>
              <a:gd name="connsiteX12" fmla="*/ 92728 w 188032"/>
              <a:gd name="connsiteY12" fmla="*/ 512580 h 770157"/>
              <a:gd name="connsiteX13" fmla="*/ 108183 w 188032"/>
              <a:gd name="connsiteY13" fmla="*/ 569247 h 770157"/>
              <a:gd name="connsiteX14" fmla="*/ 105607 w 188032"/>
              <a:gd name="connsiteY14" fmla="*/ 628489 h 770157"/>
              <a:gd name="connsiteX15" fmla="*/ 97880 w 188032"/>
              <a:gd name="connsiteY15" fmla="*/ 669702 h 770157"/>
              <a:gd name="connsiteX16" fmla="*/ 72122 w 188032"/>
              <a:gd name="connsiteY16" fmla="*/ 708338 h 770157"/>
              <a:gd name="connsiteX17" fmla="*/ 43788 w 188032"/>
              <a:gd name="connsiteY17" fmla="*/ 726369 h 770157"/>
              <a:gd name="connsiteX18" fmla="*/ 0 w 188032"/>
              <a:gd name="connsiteY18" fmla="*/ 770157 h 770157"/>
              <a:gd name="connsiteX0" fmla="*/ 154547 w 188032"/>
              <a:gd name="connsiteY0" fmla="*/ 0 h 770157"/>
              <a:gd name="connsiteX1" fmla="*/ 151971 w 188032"/>
              <a:gd name="connsiteY1" fmla="*/ 56668 h 770157"/>
              <a:gd name="connsiteX2" fmla="*/ 128789 w 188032"/>
              <a:gd name="connsiteY2" fmla="*/ 108183 h 770157"/>
              <a:gd name="connsiteX3" fmla="*/ 126213 w 188032"/>
              <a:gd name="connsiteY3" fmla="*/ 146820 h 770157"/>
              <a:gd name="connsiteX4" fmla="*/ 154547 w 188032"/>
              <a:gd name="connsiteY4" fmla="*/ 200911 h 770157"/>
              <a:gd name="connsiteX5" fmla="*/ 167425 w 188032"/>
              <a:gd name="connsiteY5" fmla="*/ 221517 h 770157"/>
              <a:gd name="connsiteX6" fmla="*/ 185456 w 188032"/>
              <a:gd name="connsiteY6" fmla="*/ 249851 h 770157"/>
              <a:gd name="connsiteX7" fmla="*/ 188032 w 188032"/>
              <a:gd name="connsiteY7" fmla="*/ 296215 h 770157"/>
              <a:gd name="connsiteX8" fmla="*/ 170001 w 188032"/>
              <a:gd name="connsiteY8" fmla="*/ 337427 h 770157"/>
              <a:gd name="connsiteX9" fmla="*/ 139092 w 188032"/>
              <a:gd name="connsiteY9" fmla="*/ 355457 h 770157"/>
              <a:gd name="connsiteX10" fmla="*/ 74698 w 188032"/>
              <a:gd name="connsiteY10" fmla="*/ 381215 h 770157"/>
              <a:gd name="connsiteX11" fmla="*/ 69546 w 188032"/>
              <a:gd name="connsiteY11" fmla="*/ 425004 h 770157"/>
              <a:gd name="connsiteX12" fmla="*/ 92728 w 188032"/>
              <a:gd name="connsiteY12" fmla="*/ 512580 h 770157"/>
              <a:gd name="connsiteX13" fmla="*/ 108183 w 188032"/>
              <a:gd name="connsiteY13" fmla="*/ 569247 h 770157"/>
              <a:gd name="connsiteX14" fmla="*/ 105607 w 188032"/>
              <a:gd name="connsiteY14" fmla="*/ 628489 h 770157"/>
              <a:gd name="connsiteX15" fmla="*/ 97880 w 188032"/>
              <a:gd name="connsiteY15" fmla="*/ 669702 h 770157"/>
              <a:gd name="connsiteX16" fmla="*/ 72122 w 188032"/>
              <a:gd name="connsiteY16" fmla="*/ 708338 h 770157"/>
              <a:gd name="connsiteX17" fmla="*/ 43788 w 188032"/>
              <a:gd name="connsiteY17" fmla="*/ 726369 h 770157"/>
              <a:gd name="connsiteX18" fmla="*/ 0 w 188032"/>
              <a:gd name="connsiteY18" fmla="*/ 770157 h 770157"/>
              <a:gd name="connsiteX0" fmla="*/ 154547 w 188032"/>
              <a:gd name="connsiteY0" fmla="*/ 0 h 770157"/>
              <a:gd name="connsiteX1" fmla="*/ 151971 w 188032"/>
              <a:gd name="connsiteY1" fmla="*/ 56668 h 770157"/>
              <a:gd name="connsiteX2" fmla="*/ 128789 w 188032"/>
              <a:gd name="connsiteY2" fmla="*/ 108183 h 770157"/>
              <a:gd name="connsiteX3" fmla="*/ 126213 w 188032"/>
              <a:gd name="connsiteY3" fmla="*/ 146820 h 770157"/>
              <a:gd name="connsiteX4" fmla="*/ 154547 w 188032"/>
              <a:gd name="connsiteY4" fmla="*/ 200911 h 770157"/>
              <a:gd name="connsiteX5" fmla="*/ 167425 w 188032"/>
              <a:gd name="connsiteY5" fmla="*/ 221517 h 770157"/>
              <a:gd name="connsiteX6" fmla="*/ 185456 w 188032"/>
              <a:gd name="connsiteY6" fmla="*/ 249851 h 770157"/>
              <a:gd name="connsiteX7" fmla="*/ 188032 w 188032"/>
              <a:gd name="connsiteY7" fmla="*/ 296215 h 770157"/>
              <a:gd name="connsiteX8" fmla="*/ 170001 w 188032"/>
              <a:gd name="connsiteY8" fmla="*/ 337427 h 770157"/>
              <a:gd name="connsiteX9" fmla="*/ 139092 w 188032"/>
              <a:gd name="connsiteY9" fmla="*/ 355457 h 770157"/>
              <a:gd name="connsiteX10" fmla="*/ 85001 w 188032"/>
              <a:gd name="connsiteY10" fmla="*/ 373488 h 770157"/>
              <a:gd name="connsiteX11" fmla="*/ 69546 w 188032"/>
              <a:gd name="connsiteY11" fmla="*/ 425004 h 770157"/>
              <a:gd name="connsiteX12" fmla="*/ 92728 w 188032"/>
              <a:gd name="connsiteY12" fmla="*/ 512580 h 770157"/>
              <a:gd name="connsiteX13" fmla="*/ 108183 w 188032"/>
              <a:gd name="connsiteY13" fmla="*/ 569247 h 770157"/>
              <a:gd name="connsiteX14" fmla="*/ 105607 w 188032"/>
              <a:gd name="connsiteY14" fmla="*/ 628489 h 770157"/>
              <a:gd name="connsiteX15" fmla="*/ 97880 w 188032"/>
              <a:gd name="connsiteY15" fmla="*/ 669702 h 770157"/>
              <a:gd name="connsiteX16" fmla="*/ 72122 w 188032"/>
              <a:gd name="connsiteY16" fmla="*/ 708338 h 770157"/>
              <a:gd name="connsiteX17" fmla="*/ 43788 w 188032"/>
              <a:gd name="connsiteY17" fmla="*/ 726369 h 770157"/>
              <a:gd name="connsiteX18" fmla="*/ 0 w 188032"/>
              <a:gd name="connsiteY18" fmla="*/ 770157 h 770157"/>
              <a:gd name="connsiteX0" fmla="*/ 154547 w 188032"/>
              <a:gd name="connsiteY0" fmla="*/ 0 h 770157"/>
              <a:gd name="connsiteX1" fmla="*/ 151971 w 188032"/>
              <a:gd name="connsiteY1" fmla="*/ 56668 h 770157"/>
              <a:gd name="connsiteX2" fmla="*/ 128789 w 188032"/>
              <a:gd name="connsiteY2" fmla="*/ 108183 h 770157"/>
              <a:gd name="connsiteX3" fmla="*/ 126213 w 188032"/>
              <a:gd name="connsiteY3" fmla="*/ 146820 h 770157"/>
              <a:gd name="connsiteX4" fmla="*/ 154547 w 188032"/>
              <a:gd name="connsiteY4" fmla="*/ 200911 h 770157"/>
              <a:gd name="connsiteX5" fmla="*/ 167425 w 188032"/>
              <a:gd name="connsiteY5" fmla="*/ 221517 h 770157"/>
              <a:gd name="connsiteX6" fmla="*/ 185456 w 188032"/>
              <a:gd name="connsiteY6" fmla="*/ 249851 h 770157"/>
              <a:gd name="connsiteX7" fmla="*/ 188032 w 188032"/>
              <a:gd name="connsiteY7" fmla="*/ 296215 h 770157"/>
              <a:gd name="connsiteX8" fmla="*/ 170001 w 188032"/>
              <a:gd name="connsiteY8" fmla="*/ 337427 h 770157"/>
              <a:gd name="connsiteX9" fmla="*/ 139092 w 188032"/>
              <a:gd name="connsiteY9" fmla="*/ 355457 h 770157"/>
              <a:gd name="connsiteX10" fmla="*/ 92729 w 188032"/>
              <a:gd name="connsiteY10" fmla="*/ 394094 h 770157"/>
              <a:gd name="connsiteX11" fmla="*/ 69546 w 188032"/>
              <a:gd name="connsiteY11" fmla="*/ 425004 h 770157"/>
              <a:gd name="connsiteX12" fmla="*/ 92728 w 188032"/>
              <a:gd name="connsiteY12" fmla="*/ 512580 h 770157"/>
              <a:gd name="connsiteX13" fmla="*/ 108183 w 188032"/>
              <a:gd name="connsiteY13" fmla="*/ 569247 h 770157"/>
              <a:gd name="connsiteX14" fmla="*/ 105607 w 188032"/>
              <a:gd name="connsiteY14" fmla="*/ 628489 h 770157"/>
              <a:gd name="connsiteX15" fmla="*/ 97880 w 188032"/>
              <a:gd name="connsiteY15" fmla="*/ 669702 h 770157"/>
              <a:gd name="connsiteX16" fmla="*/ 72122 w 188032"/>
              <a:gd name="connsiteY16" fmla="*/ 708338 h 770157"/>
              <a:gd name="connsiteX17" fmla="*/ 43788 w 188032"/>
              <a:gd name="connsiteY17" fmla="*/ 726369 h 770157"/>
              <a:gd name="connsiteX18" fmla="*/ 0 w 188032"/>
              <a:gd name="connsiteY18" fmla="*/ 770157 h 770157"/>
              <a:gd name="connsiteX0" fmla="*/ 154547 w 188032"/>
              <a:gd name="connsiteY0" fmla="*/ 0 h 770157"/>
              <a:gd name="connsiteX1" fmla="*/ 151971 w 188032"/>
              <a:gd name="connsiteY1" fmla="*/ 56668 h 770157"/>
              <a:gd name="connsiteX2" fmla="*/ 128789 w 188032"/>
              <a:gd name="connsiteY2" fmla="*/ 108183 h 770157"/>
              <a:gd name="connsiteX3" fmla="*/ 126213 w 188032"/>
              <a:gd name="connsiteY3" fmla="*/ 146820 h 770157"/>
              <a:gd name="connsiteX4" fmla="*/ 154547 w 188032"/>
              <a:gd name="connsiteY4" fmla="*/ 200911 h 770157"/>
              <a:gd name="connsiteX5" fmla="*/ 167425 w 188032"/>
              <a:gd name="connsiteY5" fmla="*/ 221517 h 770157"/>
              <a:gd name="connsiteX6" fmla="*/ 185456 w 188032"/>
              <a:gd name="connsiteY6" fmla="*/ 249851 h 770157"/>
              <a:gd name="connsiteX7" fmla="*/ 188032 w 188032"/>
              <a:gd name="connsiteY7" fmla="*/ 296215 h 770157"/>
              <a:gd name="connsiteX8" fmla="*/ 170001 w 188032"/>
              <a:gd name="connsiteY8" fmla="*/ 337427 h 770157"/>
              <a:gd name="connsiteX9" fmla="*/ 139092 w 188032"/>
              <a:gd name="connsiteY9" fmla="*/ 355457 h 770157"/>
              <a:gd name="connsiteX10" fmla="*/ 92729 w 188032"/>
              <a:gd name="connsiteY10" fmla="*/ 394094 h 770157"/>
              <a:gd name="connsiteX11" fmla="*/ 69546 w 188032"/>
              <a:gd name="connsiteY11" fmla="*/ 437883 h 770157"/>
              <a:gd name="connsiteX12" fmla="*/ 92728 w 188032"/>
              <a:gd name="connsiteY12" fmla="*/ 512580 h 770157"/>
              <a:gd name="connsiteX13" fmla="*/ 108183 w 188032"/>
              <a:gd name="connsiteY13" fmla="*/ 569247 h 770157"/>
              <a:gd name="connsiteX14" fmla="*/ 105607 w 188032"/>
              <a:gd name="connsiteY14" fmla="*/ 628489 h 770157"/>
              <a:gd name="connsiteX15" fmla="*/ 97880 w 188032"/>
              <a:gd name="connsiteY15" fmla="*/ 669702 h 770157"/>
              <a:gd name="connsiteX16" fmla="*/ 72122 w 188032"/>
              <a:gd name="connsiteY16" fmla="*/ 708338 h 770157"/>
              <a:gd name="connsiteX17" fmla="*/ 43788 w 188032"/>
              <a:gd name="connsiteY17" fmla="*/ 726369 h 770157"/>
              <a:gd name="connsiteX18" fmla="*/ 0 w 188032"/>
              <a:gd name="connsiteY18" fmla="*/ 770157 h 770157"/>
              <a:gd name="connsiteX0" fmla="*/ 170684 w 204169"/>
              <a:gd name="connsiteY0" fmla="*/ 0 h 783604"/>
              <a:gd name="connsiteX1" fmla="*/ 168108 w 204169"/>
              <a:gd name="connsiteY1" fmla="*/ 56668 h 783604"/>
              <a:gd name="connsiteX2" fmla="*/ 144926 w 204169"/>
              <a:gd name="connsiteY2" fmla="*/ 108183 h 783604"/>
              <a:gd name="connsiteX3" fmla="*/ 142350 w 204169"/>
              <a:gd name="connsiteY3" fmla="*/ 146820 h 783604"/>
              <a:gd name="connsiteX4" fmla="*/ 170684 w 204169"/>
              <a:gd name="connsiteY4" fmla="*/ 200911 h 783604"/>
              <a:gd name="connsiteX5" fmla="*/ 183562 w 204169"/>
              <a:gd name="connsiteY5" fmla="*/ 221517 h 783604"/>
              <a:gd name="connsiteX6" fmla="*/ 201593 w 204169"/>
              <a:gd name="connsiteY6" fmla="*/ 249851 h 783604"/>
              <a:gd name="connsiteX7" fmla="*/ 204169 w 204169"/>
              <a:gd name="connsiteY7" fmla="*/ 296215 h 783604"/>
              <a:gd name="connsiteX8" fmla="*/ 186138 w 204169"/>
              <a:gd name="connsiteY8" fmla="*/ 337427 h 783604"/>
              <a:gd name="connsiteX9" fmla="*/ 155229 w 204169"/>
              <a:gd name="connsiteY9" fmla="*/ 355457 h 783604"/>
              <a:gd name="connsiteX10" fmla="*/ 108866 w 204169"/>
              <a:gd name="connsiteY10" fmla="*/ 394094 h 783604"/>
              <a:gd name="connsiteX11" fmla="*/ 85683 w 204169"/>
              <a:gd name="connsiteY11" fmla="*/ 437883 h 783604"/>
              <a:gd name="connsiteX12" fmla="*/ 108865 w 204169"/>
              <a:gd name="connsiteY12" fmla="*/ 512580 h 783604"/>
              <a:gd name="connsiteX13" fmla="*/ 124320 w 204169"/>
              <a:gd name="connsiteY13" fmla="*/ 569247 h 783604"/>
              <a:gd name="connsiteX14" fmla="*/ 121744 w 204169"/>
              <a:gd name="connsiteY14" fmla="*/ 628489 h 783604"/>
              <a:gd name="connsiteX15" fmla="*/ 114017 w 204169"/>
              <a:gd name="connsiteY15" fmla="*/ 669702 h 783604"/>
              <a:gd name="connsiteX16" fmla="*/ 88259 w 204169"/>
              <a:gd name="connsiteY16" fmla="*/ 708338 h 783604"/>
              <a:gd name="connsiteX17" fmla="*/ 59925 w 204169"/>
              <a:gd name="connsiteY17" fmla="*/ 726369 h 783604"/>
              <a:gd name="connsiteX18" fmla="*/ 0 w 204169"/>
              <a:gd name="connsiteY18" fmla="*/ 783604 h 783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4169" h="783604">
                <a:moveTo>
                  <a:pt x="170684" y="0"/>
                </a:moveTo>
                <a:lnTo>
                  <a:pt x="168108" y="56668"/>
                </a:lnTo>
                <a:lnTo>
                  <a:pt x="144926" y="108183"/>
                </a:lnTo>
                <a:lnTo>
                  <a:pt x="142350" y="146820"/>
                </a:lnTo>
                <a:lnTo>
                  <a:pt x="170684" y="200911"/>
                </a:lnTo>
                <a:cubicBezTo>
                  <a:pt x="181371" y="222285"/>
                  <a:pt x="173308" y="221517"/>
                  <a:pt x="183562" y="221517"/>
                </a:cubicBezTo>
                <a:lnTo>
                  <a:pt x="201593" y="249851"/>
                </a:lnTo>
                <a:lnTo>
                  <a:pt x="204169" y="296215"/>
                </a:lnTo>
                <a:lnTo>
                  <a:pt x="186138" y="337427"/>
                </a:lnTo>
                <a:lnTo>
                  <a:pt x="155229" y="355457"/>
                </a:lnTo>
                <a:lnTo>
                  <a:pt x="108866" y="394094"/>
                </a:lnTo>
                <a:lnTo>
                  <a:pt x="85683" y="437883"/>
                </a:lnTo>
                <a:lnTo>
                  <a:pt x="108865" y="512580"/>
                </a:lnTo>
                <a:lnTo>
                  <a:pt x="124320" y="569247"/>
                </a:lnTo>
                <a:lnTo>
                  <a:pt x="121744" y="628489"/>
                </a:lnTo>
                <a:lnTo>
                  <a:pt x="114017" y="669702"/>
                </a:lnTo>
                <a:lnTo>
                  <a:pt x="88259" y="708338"/>
                </a:lnTo>
                <a:lnTo>
                  <a:pt x="59925" y="726369"/>
                </a:lnTo>
                <a:lnTo>
                  <a:pt x="0" y="783604"/>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9" name="Isosceles Triangle 878">
            <a:extLst>
              <a:ext uri="{FF2B5EF4-FFF2-40B4-BE49-F238E27FC236}">
                <a16:creationId xmlns:a16="http://schemas.microsoft.com/office/drawing/2014/main" id="{1A8D94E9-6570-455B-9B8F-A8A608E33141}"/>
              </a:ext>
            </a:extLst>
          </p:cNvPr>
          <p:cNvSpPr/>
          <p:nvPr/>
        </p:nvSpPr>
        <p:spPr bwMode="auto">
          <a:xfrm rot="15698184">
            <a:off x="5595145" y="3483770"/>
            <a:ext cx="66675" cy="6826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80" name="Freeform 122">
            <a:extLst>
              <a:ext uri="{FF2B5EF4-FFF2-40B4-BE49-F238E27FC236}">
                <a16:creationId xmlns:a16="http://schemas.microsoft.com/office/drawing/2014/main" id="{F9D8D13B-C619-4ADC-BFA4-02C8CAF5A00F}"/>
              </a:ext>
            </a:extLst>
          </p:cNvPr>
          <p:cNvSpPr>
            <a:spLocks/>
          </p:cNvSpPr>
          <p:nvPr/>
        </p:nvSpPr>
        <p:spPr bwMode="auto">
          <a:xfrm rot="60000">
            <a:off x="4938713" y="3306763"/>
            <a:ext cx="311150" cy="49212"/>
          </a:xfrm>
          <a:custGeom>
            <a:avLst/>
            <a:gdLst>
              <a:gd name="T0" fmla="*/ 319388 w 311027"/>
              <a:gd name="T1" fmla="*/ 0 h 50592"/>
              <a:gd name="T2" fmla="*/ 186305 w 311027"/>
              <a:gd name="T3" fmla="*/ 4517 h 50592"/>
              <a:gd name="T4" fmla="*/ 0 w 311027"/>
              <a:gd name="T5" fmla="*/ 7932 h 50592"/>
              <a:gd name="T6" fmla="*/ 0 60000 65536"/>
              <a:gd name="T7" fmla="*/ 0 60000 65536"/>
              <a:gd name="T8" fmla="*/ 0 60000 65536"/>
            </a:gdLst>
            <a:ahLst/>
            <a:cxnLst>
              <a:cxn ang="T6">
                <a:pos x="T0" y="T1"/>
              </a:cxn>
              <a:cxn ang="T7">
                <a:pos x="T2" y="T3"/>
              </a:cxn>
              <a:cxn ang="T8">
                <a:pos x="T4" y="T5"/>
              </a:cxn>
            </a:cxnLst>
            <a:rect l="0" t="0" r="r" b="b"/>
            <a:pathLst>
              <a:path w="311027" h="50592">
                <a:moveTo>
                  <a:pt x="311027" y="0"/>
                </a:moveTo>
                <a:lnTo>
                  <a:pt x="181428" y="28821"/>
                </a:lnTo>
                <a:lnTo>
                  <a:pt x="0" y="50592"/>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1" name="Freeform 1031">
            <a:extLst>
              <a:ext uri="{FF2B5EF4-FFF2-40B4-BE49-F238E27FC236}">
                <a16:creationId xmlns:a16="http://schemas.microsoft.com/office/drawing/2014/main" id="{B9F3833E-D957-42B4-9F2D-3C1098A702E8}"/>
              </a:ext>
            </a:extLst>
          </p:cNvPr>
          <p:cNvSpPr>
            <a:spLocks/>
          </p:cNvSpPr>
          <p:nvPr/>
        </p:nvSpPr>
        <p:spPr bwMode="auto">
          <a:xfrm rot="60000">
            <a:off x="4768851" y="2714626"/>
            <a:ext cx="271463" cy="409575"/>
          </a:xfrm>
          <a:custGeom>
            <a:avLst/>
            <a:gdLst>
              <a:gd name="T0" fmla="*/ 88182 w 271437"/>
              <a:gd name="T1" fmla="*/ 0 h 410278"/>
              <a:gd name="T2" fmla="*/ 50474 w 271437"/>
              <a:gd name="T3" fmla="*/ 4445 h 410278"/>
              <a:gd name="T4" fmla="*/ 12511 w 271437"/>
              <a:gd name="T5" fmla="*/ 18673 h 410278"/>
              <a:gd name="T6" fmla="*/ 10 w 271437"/>
              <a:gd name="T7" fmla="*/ 106704 h 410278"/>
              <a:gd name="T8" fmla="*/ 617 w 271437"/>
              <a:gd name="T9" fmla="*/ 138546 h 410278"/>
              <a:gd name="T10" fmla="*/ 2999 w 271437"/>
              <a:gd name="T11" fmla="*/ 161895 h 410278"/>
              <a:gd name="T12" fmla="*/ 7828 w 271437"/>
              <a:gd name="T13" fmla="*/ 174636 h 410278"/>
              <a:gd name="T14" fmla="*/ 24565 w 271437"/>
              <a:gd name="T15" fmla="*/ 219220 h 410278"/>
              <a:gd name="T16" fmla="*/ 36538 w 271437"/>
              <a:gd name="T17" fmla="*/ 238324 h 410278"/>
              <a:gd name="T18" fmla="*/ 53342 w 271437"/>
              <a:gd name="T19" fmla="*/ 253183 h 410278"/>
              <a:gd name="T20" fmla="*/ 68932 w 271437"/>
              <a:gd name="T21" fmla="*/ 285705 h 410278"/>
              <a:gd name="T22" fmla="*/ 103685 w 271437"/>
              <a:gd name="T23" fmla="*/ 308374 h 410278"/>
              <a:gd name="T24" fmla="*/ 134843 w 271437"/>
              <a:gd name="T25" fmla="*/ 350840 h 410278"/>
              <a:gd name="T26" fmla="*/ 149198 w 271437"/>
              <a:gd name="T27" fmla="*/ 359330 h 410278"/>
              <a:gd name="T28" fmla="*/ 193364 w 271437"/>
              <a:gd name="T29" fmla="*/ 365570 h 410278"/>
              <a:gd name="T30" fmla="*/ 247533 w 271437"/>
              <a:gd name="T31" fmla="*/ 354765 h 410278"/>
              <a:gd name="T32" fmla="*/ 273189 w 271437"/>
              <a:gd name="T33" fmla="*/ 289166 h 410278"/>
              <a:gd name="T34" fmla="*/ 251757 w 271437"/>
              <a:gd name="T35" fmla="*/ 265796 h 410278"/>
              <a:gd name="T36" fmla="*/ 230701 w 271437"/>
              <a:gd name="T37" fmla="*/ 263799 h 410278"/>
              <a:gd name="T38" fmla="*/ 199541 w 271437"/>
              <a:gd name="T39" fmla="*/ 246816 h 410278"/>
              <a:gd name="T40" fmla="*/ 170764 w 271437"/>
              <a:gd name="T41" fmla="*/ 231953 h 410278"/>
              <a:gd name="T42" fmla="*/ 166001 w 271437"/>
              <a:gd name="T43" fmla="*/ 214972 h 410278"/>
              <a:gd name="T44" fmla="*/ 177976 w 271437"/>
              <a:gd name="T45" fmla="*/ 191621 h 410278"/>
              <a:gd name="T46" fmla="*/ 192330 w 271437"/>
              <a:gd name="T47" fmla="*/ 161895 h 410278"/>
              <a:gd name="T48" fmla="*/ 192330 w 271437"/>
              <a:gd name="T49" fmla="*/ 119441 h 410278"/>
              <a:gd name="T50" fmla="*/ 139489 w 271437"/>
              <a:gd name="T51" fmla="*/ 31708 h 410278"/>
              <a:gd name="T52" fmla="*/ 88182 w 271437"/>
              <a:gd name="T53" fmla="*/ 0 h 41027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1437" h="410278">
                <a:moveTo>
                  <a:pt x="87643" y="0"/>
                </a:moveTo>
                <a:lnTo>
                  <a:pt x="50137" y="4984"/>
                </a:lnTo>
                <a:cubicBezTo>
                  <a:pt x="32811" y="10388"/>
                  <a:pt x="29770" y="15542"/>
                  <a:pt x="12444" y="20946"/>
                </a:cubicBezTo>
                <a:cubicBezTo>
                  <a:pt x="12849" y="36179"/>
                  <a:pt x="-395" y="104455"/>
                  <a:pt x="10" y="119688"/>
                </a:cubicBezTo>
                <a:cubicBezTo>
                  <a:pt x="212" y="131594"/>
                  <a:pt x="415" y="143501"/>
                  <a:pt x="617" y="155407"/>
                </a:cubicBezTo>
                <a:cubicBezTo>
                  <a:pt x="3174" y="178416"/>
                  <a:pt x="2999" y="169650"/>
                  <a:pt x="2999" y="181601"/>
                </a:cubicBezTo>
                <a:lnTo>
                  <a:pt x="7761" y="195888"/>
                </a:lnTo>
                <a:lnTo>
                  <a:pt x="24430" y="245894"/>
                </a:lnTo>
                <a:lnTo>
                  <a:pt x="36336" y="267326"/>
                </a:lnTo>
                <a:lnTo>
                  <a:pt x="53005" y="283994"/>
                </a:lnTo>
                <a:lnTo>
                  <a:pt x="68460" y="320472"/>
                </a:lnTo>
                <a:lnTo>
                  <a:pt x="103011" y="345907"/>
                </a:lnTo>
                <a:lnTo>
                  <a:pt x="133967" y="393532"/>
                </a:lnTo>
                <a:lnTo>
                  <a:pt x="148255" y="403057"/>
                </a:lnTo>
                <a:cubicBezTo>
                  <a:pt x="163728" y="401169"/>
                  <a:pt x="176667" y="411944"/>
                  <a:pt x="192140" y="410056"/>
                </a:cubicBezTo>
                <a:lnTo>
                  <a:pt x="245916" y="397937"/>
                </a:lnTo>
                <a:lnTo>
                  <a:pt x="271437" y="324354"/>
                </a:lnTo>
                <a:lnTo>
                  <a:pt x="250140" y="298142"/>
                </a:lnTo>
                <a:lnTo>
                  <a:pt x="229219" y="295900"/>
                </a:lnTo>
                <a:lnTo>
                  <a:pt x="198261" y="276850"/>
                </a:lnTo>
                <a:lnTo>
                  <a:pt x="169686" y="260182"/>
                </a:lnTo>
                <a:lnTo>
                  <a:pt x="164923" y="241132"/>
                </a:lnTo>
                <a:lnTo>
                  <a:pt x="176830" y="214938"/>
                </a:lnTo>
                <a:lnTo>
                  <a:pt x="191117" y="181601"/>
                </a:lnTo>
                <a:lnTo>
                  <a:pt x="191117" y="133976"/>
                </a:lnTo>
                <a:cubicBezTo>
                  <a:pt x="168892" y="114132"/>
                  <a:pt x="160838" y="55412"/>
                  <a:pt x="138613" y="35568"/>
                </a:cubicBezTo>
                <a:lnTo>
                  <a:pt x="87643" y="0"/>
                </a:lnTo>
                <a:close/>
              </a:path>
            </a:pathLst>
          </a:custGeom>
          <a:solidFill>
            <a:srgbClr val="0000CC"/>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2" name="Freeform 23">
            <a:extLst>
              <a:ext uri="{FF2B5EF4-FFF2-40B4-BE49-F238E27FC236}">
                <a16:creationId xmlns:a16="http://schemas.microsoft.com/office/drawing/2014/main" id="{5EFEEEFB-8873-4F98-AA1F-BBA0D18D43F0}"/>
              </a:ext>
            </a:extLst>
          </p:cNvPr>
          <p:cNvSpPr>
            <a:spLocks/>
          </p:cNvSpPr>
          <p:nvPr/>
        </p:nvSpPr>
        <p:spPr bwMode="auto">
          <a:xfrm rot="60000">
            <a:off x="4814888" y="2728913"/>
            <a:ext cx="138112" cy="201612"/>
          </a:xfrm>
          <a:custGeom>
            <a:avLst/>
            <a:gdLst>
              <a:gd name="T0" fmla="*/ 61914 w 138112"/>
              <a:gd name="T1" fmla="*/ 155552 h 202406"/>
              <a:gd name="T2" fmla="*/ 78584 w 138112"/>
              <a:gd name="T3" fmla="*/ 139085 h 202406"/>
              <a:gd name="T4" fmla="*/ 107160 w 138112"/>
              <a:gd name="T5" fmla="*/ 102483 h 202406"/>
              <a:gd name="T6" fmla="*/ 138117 w 138112"/>
              <a:gd name="T7" fmla="*/ 80524 h 202406"/>
              <a:gd name="T8" fmla="*/ 88109 w 138112"/>
              <a:gd name="T9" fmla="*/ 0 h 202406"/>
              <a:gd name="T10" fmla="*/ 66677 w 138112"/>
              <a:gd name="T11" fmla="*/ 5490 h 202406"/>
              <a:gd name="T12" fmla="*/ 38101 w 138112"/>
              <a:gd name="T13" fmla="*/ 18302 h 202406"/>
              <a:gd name="T14" fmla="*/ 9525 w 138112"/>
              <a:gd name="T15" fmla="*/ 45750 h 202406"/>
              <a:gd name="T16" fmla="*/ 0 w 138112"/>
              <a:gd name="T17" fmla="*/ 76862 h 202406"/>
              <a:gd name="T18" fmla="*/ 0 w 138112"/>
              <a:gd name="T19" fmla="*/ 111631 h 202406"/>
              <a:gd name="T20" fmla="*/ 14288 w 138112"/>
              <a:gd name="T21" fmla="*/ 133596 h 202406"/>
              <a:gd name="T22" fmla="*/ 35720 w 138112"/>
              <a:gd name="T23" fmla="*/ 148231 h 202406"/>
              <a:gd name="T24" fmla="*/ 61914 w 138112"/>
              <a:gd name="T25" fmla="*/ 155552 h 2024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8112" h="202406">
                <a:moveTo>
                  <a:pt x="61912" y="202406"/>
                </a:moveTo>
                <a:lnTo>
                  <a:pt x="78581" y="180975"/>
                </a:lnTo>
                <a:lnTo>
                  <a:pt x="107156" y="133350"/>
                </a:lnTo>
                <a:lnTo>
                  <a:pt x="138112" y="104775"/>
                </a:lnTo>
                <a:lnTo>
                  <a:pt x="88106" y="0"/>
                </a:lnTo>
                <a:lnTo>
                  <a:pt x="66675" y="7144"/>
                </a:lnTo>
                <a:lnTo>
                  <a:pt x="38100" y="23813"/>
                </a:lnTo>
                <a:lnTo>
                  <a:pt x="9525" y="59531"/>
                </a:lnTo>
                <a:lnTo>
                  <a:pt x="0" y="100013"/>
                </a:lnTo>
                <a:lnTo>
                  <a:pt x="0" y="145256"/>
                </a:lnTo>
                <a:cubicBezTo>
                  <a:pt x="9525" y="153194"/>
                  <a:pt x="4762" y="165893"/>
                  <a:pt x="14287" y="173831"/>
                </a:cubicBezTo>
                <a:cubicBezTo>
                  <a:pt x="23812" y="178594"/>
                  <a:pt x="26194" y="188118"/>
                  <a:pt x="35719" y="192881"/>
                </a:cubicBezTo>
                <a:lnTo>
                  <a:pt x="61912" y="202406"/>
                </a:lnTo>
                <a:close/>
              </a:path>
            </a:pathLst>
          </a:custGeom>
          <a:solidFill>
            <a:srgbClr val="6699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3" name="Freeform 24">
            <a:extLst>
              <a:ext uri="{FF2B5EF4-FFF2-40B4-BE49-F238E27FC236}">
                <a16:creationId xmlns:a16="http://schemas.microsoft.com/office/drawing/2014/main" id="{2302296F-5DFD-451B-813A-4D1A7FB04E44}"/>
              </a:ext>
            </a:extLst>
          </p:cNvPr>
          <p:cNvSpPr>
            <a:spLocks/>
          </p:cNvSpPr>
          <p:nvPr/>
        </p:nvSpPr>
        <p:spPr bwMode="auto">
          <a:xfrm rot="60000">
            <a:off x="4883150" y="2924175"/>
            <a:ext cx="128588" cy="141288"/>
          </a:xfrm>
          <a:custGeom>
            <a:avLst/>
            <a:gdLst>
              <a:gd name="T0" fmla="*/ 89111 w 128160"/>
              <a:gd name="T1" fmla="*/ 160311 h 141018"/>
              <a:gd name="T2" fmla="*/ 131006 w 128160"/>
              <a:gd name="T3" fmla="*/ 157612 h 141018"/>
              <a:gd name="T4" fmla="*/ 160242 w 128160"/>
              <a:gd name="T5" fmla="*/ 92630 h 141018"/>
              <a:gd name="T6" fmla="*/ 136632 w 128160"/>
              <a:gd name="T7" fmla="*/ 62440 h 141018"/>
              <a:gd name="T8" fmla="*/ 121337 w 128160"/>
              <a:gd name="T9" fmla="*/ 32527 h 141018"/>
              <a:gd name="T10" fmla="*/ 97357 w 128160"/>
              <a:gd name="T11" fmla="*/ 0 h 141018"/>
              <a:gd name="T12" fmla="*/ 47382 w 128160"/>
              <a:gd name="T13" fmla="*/ 5969 h 141018"/>
              <a:gd name="T14" fmla="*/ 14889 w 128160"/>
              <a:gd name="T15" fmla="*/ 19553 h 141018"/>
              <a:gd name="T16" fmla="*/ 0 w 128160"/>
              <a:gd name="T17" fmla="*/ 49332 h 141018"/>
              <a:gd name="T18" fmla="*/ 5954 w 128160"/>
              <a:gd name="T19" fmla="*/ 89938 h 141018"/>
              <a:gd name="T20" fmla="*/ 38708 w 128160"/>
              <a:gd name="T21" fmla="*/ 114300 h 141018"/>
              <a:gd name="T22" fmla="*/ 65503 w 128160"/>
              <a:gd name="T23" fmla="*/ 144079 h 141018"/>
              <a:gd name="T24" fmla="*/ 89111 w 128160"/>
              <a:gd name="T25" fmla="*/ 160311 h 1410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8160" h="141018">
                <a:moveTo>
                  <a:pt x="71268" y="141018"/>
                </a:moveTo>
                <a:lnTo>
                  <a:pt x="104775" y="138645"/>
                </a:lnTo>
                <a:lnTo>
                  <a:pt x="128160" y="81483"/>
                </a:lnTo>
                <a:lnTo>
                  <a:pt x="109278" y="54925"/>
                </a:lnTo>
                <a:lnTo>
                  <a:pt x="97043" y="28613"/>
                </a:lnTo>
                <a:lnTo>
                  <a:pt x="77868" y="0"/>
                </a:lnTo>
                <a:lnTo>
                  <a:pt x="37891" y="5255"/>
                </a:lnTo>
                <a:cubicBezTo>
                  <a:pt x="31541" y="9224"/>
                  <a:pt x="18257" y="13232"/>
                  <a:pt x="11907" y="17201"/>
                </a:cubicBezTo>
                <a:lnTo>
                  <a:pt x="0" y="43395"/>
                </a:lnTo>
                <a:lnTo>
                  <a:pt x="4763" y="79114"/>
                </a:lnTo>
                <a:lnTo>
                  <a:pt x="30957" y="100545"/>
                </a:lnTo>
                <a:cubicBezTo>
                  <a:pt x="42069" y="109276"/>
                  <a:pt x="41276" y="118008"/>
                  <a:pt x="52388" y="126739"/>
                </a:cubicBezTo>
                <a:lnTo>
                  <a:pt x="71268" y="141018"/>
                </a:lnTo>
                <a:close/>
              </a:path>
            </a:pathLst>
          </a:custGeom>
          <a:solidFill>
            <a:srgbClr val="6699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4" name="Freeform 11">
            <a:extLst>
              <a:ext uri="{FF2B5EF4-FFF2-40B4-BE49-F238E27FC236}">
                <a16:creationId xmlns:a16="http://schemas.microsoft.com/office/drawing/2014/main" id="{1585100C-6F6B-400B-AD88-6999900DABDF}"/>
              </a:ext>
            </a:extLst>
          </p:cNvPr>
          <p:cNvSpPr>
            <a:spLocks/>
          </p:cNvSpPr>
          <p:nvPr/>
        </p:nvSpPr>
        <p:spPr bwMode="auto">
          <a:xfrm rot="60000">
            <a:off x="4838700" y="2744788"/>
            <a:ext cx="107950" cy="119062"/>
          </a:xfrm>
          <a:custGeom>
            <a:avLst/>
            <a:gdLst>
              <a:gd name="T0" fmla="*/ 175624 w 107157"/>
              <a:gd name="T1" fmla="*/ 71442 h 119062"/>
              <a:gd name="T2" fmla="*/ 132693 w 107157"/>
              <a:gd name="T3" fmla="*/ 2381 h 119062"/>
              <a:gd name="T4" fmla="*/ 120989 w 107157"/>
              <a:gd name="T5" fmla="*/ 0 h 119062"/>
              <a:gd name="T6" fmla="*/ 85856 w 107157"/>
              <a:gd name="T7" fmla="*/ 7144 h 119062"/>
              <a:gd name="T8" fmla="*/ 46835 w 107157"/>
              <a:gd name="T9" fmla="*/ 19051 h 119062"/>
              <a:gd name="T10" fmla="*/ 19510 w 107157"/>
              <a:gd name="T11" fmla="*/ 40484 h 119062"/>
              <a:gd name="T12" fmla="*/ 0 w 107157"/>
              <a:gd name="T13" fmla="*/ 59535 h 119062"/>
              <a:gd name="T14" fmla="*/ 7806 w 107157"/>
              <a:gd name="T15" fmla="*/ 95256 h 119062"/>
              <a:gd name="T16" fmla="*/ 46835 w 107157"/>
              <a:gd name="T17" fmla="*/ 119070 h 119062"/>
              <a:gd name="T18" fmla="*/ 81956 w 107157"/>
              <a:gd name="T19" fmla="*/ 119070 h 119062"/>
              <a:gd name="T20" fmla="*/ 175624 w 107157"/>
              <a:gd name="T21" fmla="*/ 71442 h 1190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7157" h="119062">
                <a:moveTo>
                  <a:pt x="107157" y="71437"/>
                </a:moveTo>
                <a:lnTo>
                  <a:pt x="80963" y="2381"/>
                </a:lnTo>
                <a:lnTo>
                  <a:pt x="73819" y="0"/>
                </a:lnTo>
                <a:lnTo>
                  <a:pt x="52388" y="7144"/>
                </a:lnTo>
                <a:lnTo>
                  <a:pt x="28575" y="19050"/>
                </a:lnTo>
                <a:lnTo>
                  <a:pt x="11907" y="40481"/>
                </a:lnTo>
                <a:lnTo>
                  <a:pt x="0" y="59531"/>
                </a:lnTo>
                <a:lnTo>
                  <a:pt x="4763" y="95250"/>
                </a:lnTo>
                <a:lnTo>
                  <a:pt x="28575" y="119062"/>
                </a:lnTo>
                <a:lnTo>
                  <a:pt x="50007" y="119062"/>
                </a:lnTo>
                <a:lnTo>
                  <a:pt x="107157" y="71437"/>
                </a:lnTo>
                <a:close/>
              </a:path>
            </a:pathLst>
          </a:custGeom>
          <a:solidFill>
            <a:srgbClr val="FFFF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5" name="Freeform 8">
            <a:extLst>
              <a:ext uri="{FF2B5EF4-FFF2-40B4-BE49-F238E27FC236}">
                <a16:creationId xmlns:a16="http://schemas.microsoft.com/office/drawing/2014/main" id="{5976D8B2-01B8-4ED4-8453-2AFFDFA16B99}"/>
              </a:ext>
            </a:extLst>
          </p:cNvPr>
          <p:cNvSpPr>
            <a:spLocks/>
          </p:cNvSpPr>
          <p:nvPr/>
        </p:nvSpPr>
        <p:spPr bwMode="auto">
          <a:xfrm rot="60000">
            <a:off x="4900613" y="2765426"/>
            <a:ext cx="36512" cy="49213"/>
          </a:xfrm>
          <a:custGeom>
            <a:avLst/>
            <a:gdLst>
              <a:gd name="T0" fmla="*/ 155541 w 35719"/>
              <a:gd name="T1" fmla="*/ 12237 h 50006"/>
              <a:gd name="T2" fmla="*/ 82952 w 35719"/>
              <a:gd name="T3" fmla="*/ 0 h 50006"/>
              <a:gd name="T4" fmla="*/ 41473 w 35719"/>
              <a:gd name="T5" fmla="*/ 815 h 50006"/>
              <a:gd name="T6" fmla="*/ 0 w 35719"/>
              <a:gd name="T7" fmla="*/ 3262 h 50006"/>
              <a:gd name="T8" fmla="*/ 0 w 35719"/>
              <a:gd name="T9" fmla="*/ 13056 h 50006"/>
              <a:gd name="T10" fmla="*/ 51846 w 35719"/>
              <a:gd name="T11" fmla="*/ 17136 h 50006"/>
              <a:gd name="T12" fmla="*/ 155541 w 35719"/>
              <a:gd name="T13" fmla="*/ 12237 h 500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719" h="50006">
                <a:moveTo>
                  <a:pt x="35719" y="35718"/>
                </a:moveTo>
                <a:lnTo>
                  <a:pt x="19051" y="0"/>
                </a:lnTo>
                <a:lnTo>
                  <a:pt x="9525" y="2381"/>
                </a:lnTo>
                <a:lnTo>
                  <a:pt x="0" y="9525"/>
                </a:lnTo>
                <a:lnTo>
                  <a:pt x="0" y="38100"/>
                </a:lnTo>
                <a:cubicBezTo>
                  <a:pt x="4763" y="41275"/>
                  <a:pt x="7144" y="46831"/>
                  <a:pt x="11907" y="50006"/>
                </a:cubicBezTo>
                <a:lnTo>
                  <a:pt x="35719" y="35718"/>
                </a:lnTo>
                <a:close/>
              </a:path>
            </a:pathLst>
          </a:custGeom>
          <a:solidFill>
            <a:srgbClr val="FF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6" name="Freeform 118">
            <a:extLst>
              <a:ext uri="{FF2B5EF4-FFF2-40B4-BE49-F238E27FC236}">
                <a16:creationId xmlns:a16="http://schemas.microsoft.com/office/drawing/2014/main" id="{C4FA7598-29A3-40E7-976B-3B7476F3C1B0}"/>
              </a:ext>
            </a:extLst>
          </p:cNvPr>
          <p:cNvSpPr>
            <a:spLocks/>
          </p:cNvSpPr>
          <p:nvPr/>
        </p:nvSpPr>
        <p:spPr bwMode="auto">
          <a:xfrm rot="60000">
            <a:off x="4440239" y="2708275"/>
            <a:ext cx="809625" cy="1098550"/>
          </a:xfrm>
          <a:custGeom>
            <a:avLst/>
            <a:gdLst>
              <a:gd name="T0" fmla="*/ 0 w 809708"/>
              <a:gd name="T1" fmla="*/ 172470 h 1097855"/>
              <a:gd name="T2" fmla="*/ 0 w 809708"/>
              <a:gd name="T3" fmla="*/ 172470 h 1097855"/>
              <a:gd name="T4" fmla="*/ 190860 w 809708"/>
              <a:gd name="T5" fmla="*/ 92522 h 1097855"/>
              <a:gd name="T6" fmla="*/ 401548 w 809708"/>
              <a:gd name="T7" fmla="*/ 0 h 1097855"/>
              <a:gd name="T8" fmla="*/ 432084 w 809708"/>
              <a:gd name="T9" fmla="*/ 10168 h 1097855"/>
              <a:gd name="T10" fmla="*/ 481884 w 809708"/>
              <a:gd name="T11" fmla="*/ 62821 h 1097855"/>
              <a:gd name="T12" fmla="*/ 499256 w 809708"/>
              <a:gd name="T13" fmla="*/ 132679 h 1097855"/>
              <a:gd name="T14" fmla="*/ 496484 w 809708"/>
              <a:gd name="T15" fmla="*/ 185416 h 1097855"/>
              <a:gd name="T16" fmla="*/ 515408 w 809708"/>
              <a:gd name="T17" fmla="*/ 222596 h 1097855"/>
              <a:gd name="T18" fmla="*/ 544955 w 809708"/>
              <a:gd name="T19" fmla="*/ 265605 h 1097855"/>
              <a:gd name="T20" fmla="*/ 561067 w 809708"/>
              <a:gd name="T21" fmla="*/ 291718 h 1097855"/>
              <a:gd name="T22" fmla="*/ 614908 w 809708"/>
              <a:gd name="T23" fmla="*/ 363987 h 1097855"/>
              <a:gd name="T24" fmla="*/ 706130 w 809708"/>
              <a:gd name="T25" fmla="*/ 417635 h 1097855"/>
              <a:gd name="T26" fmla="*/ 724110 w 809708"/>
              <a:gd name="T27" fmla="*/ 447174 h 1097855"/>
              <a:gd name="T28" fmla="*/ 751606 w 809708"/>
              <a:gd name="T29" fmla="*/ 483566 h 1097855"/>
              <a:gd name="T30" fmla="*/ 779343 w 809708"/>
              <a:gd name="T31" fmla="*/ 534473 h 1097855"/>
              <a:gd name="T32" fmla="*/ 799779 w 809708"/>
              <a:gd name="T33" fmla="*/ 582090 h 1097855"/>
              <a:gd name="T34" fmla="*/ 804183 w 809708"/>
              <a:gd name="T35" fmla="*/ 650163 h 1097855"/>
              <a:gd name="T36" fmla="*/ 777257 w 809708"/>
              <a:gd name="T37" fmla="*/ 712018 h 1097855"/>
              <a:gd name="T38" fmla="*/ 679355 w 809708"/>
              <a:gd name="T39" fmla="*/ 800735 h 1097855"/>
              <a:gd name="T40" fmla="*/ 560475 w 809708"/>
              <a:gd name="T41" fmla="*/ 904835 h 1097855"/>
              <a:gd name="T42" fmla="*/ 522347 w 809708"/>
              <a:gd name="T43" fmla="*/ 1043296 h 1097855"/>
              <a:gd name="T44" fmla="*/ 573898 w 809708"/>
              <a:gd name="T45" fmla="*/ 1145477 h 10978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09708" h="1097855">
                <a:moveTo>
                  <a:pt x="0" y="165299"/>
                </a:moveTo>
                <a:lnTo>
                  <a:pt x="0" y="165299"/>
                </a:lnTo>
                <a:lnTo>
                  <a:pt x="192193" y="88678"/>
                </a:lnTo>
                <a:lnTo>
                  <a:pt x="404281" y="0"/>
                </a:lnTo>
                <a:cubicBezTo>
                  <a:pt x="413772" y="4856"/>
                  <a:pt x="425546" y="4909"/>
                  <a:pt x="435037" y="9765"/>
                </a:cubicBezTo>
                <a:lnTo>
                  <a:pt x="485197" y="60210"/>
                </a:lnTo>
                <a:lnTo>
                  <a:pt x="502661" y="127160"/>
                </a:lnTo>
                <a:cubicBezTo>
                  <a:pt x="505434" y="128860"/>
                  <a:pt x="497110" y="176006"/>
                  <a:pt x="499883" y="177706"/>
                </a:cubicBezTo>
                <a:lnTo>
                  <a:pt x="518940" y="213343"/>
                </a:lnTo>
                <a:lnTo>
                  <a:pt x="548687" y="254562"/>
                </a:lnTo>
                <a:lnTo>
                  <a:pt x="564933" y="279590"/>
                </a:lnTo>
                <a:lnTo>
                  <a:pt x="619107" y="348852"/>
                </a:lnTo>
                <a:cubicBezTo>
                  <a:pt x="663933" y="360981"/>
                  <a:pt x="666155" y="388142"/>
                  <a:pt x="710981" y="400271"/>
                </a:cubicBezTo>
                <a:lnTo>
                  <a:pt x="729073" y="428582"/>
                </a:lnTo>
                <a:lnTo>
                  <a:pt x="756748" y="463461"/>
                </a:lnTo>
                <a:cubicBezTo>
                  <a:pt x="758671" y="476571"/>
                  <a:pt x="782752" y="499142"/>
                  <a:pt x="784675" y="512252"/>
                </a:cubicBezTo>
                <a:cubicBezTo>
                  <a:pt x="785286" y="533915"/>
                  <a:pt x="804639" y="536227"/>
                  <a:pt x="805250" y="557890"/>
                </a:cubicBezTo>
                <a:lnTo>
                  <a:pt x="809708" y="623131"/>
                </a:lnTo>
                <a:cubicBezTo>
                  <a:pt x="799954" y="642793"/>
                  <a:pt x="803537" y="658364"/>
                  <a:pt x="782589" y="682416"/>
                </a:cubicBezTo>
                <a:cubicBezTo>
                  <a:pt x="761641" y="706468"/>
                  <a:pt x="716819" y="736311"/>
                  <a:pt x="684021" y="767446"/>
                </a:cubicBezTo>
                <a:cubicBezTo>
                  <a:pt x="643125" y="808127"/>
                  <a:pt x="608290" y="813882"/>
                  <a:pt x="564333" y="867217"/>
                </a:cubicBezTo>
                <a:cubicBezTo>
                  <a:pt x="536040" y="908371"/>
                  <a:pt x="525039" y="970190"/>
                  <a:pt x="525946" y="999921"/>
                </a:cubicBezTo>
                <a:cubicBezTo>
                  <a:pt x="525415" y="1024389"/>
                  <a:pt x="548167" y="1082304"/>
                  <a:pt x="577830" y="1097855"/>
                </a:cubicBez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7" name="Freeform 22">
            <a:extLst>
              <a:ext uri="{FF2B5EF4-FFF2-40B4-BE49-F238E27FC236}">
                <a16:creationId xmlns:a16="http://schemas.microsoft.com/office/drawing/2014/main" id="{4753F832-4F0A-4747-AB07-1AB90C7BA36E}"/>
              </a:ext>
            </a:extLst>
          </p:cNvPr>
          <p:cNvSpPr/>
          <p:nvPr/>
        </p:nvSpPr>
        <p:spPr>
          <a:xfrm>
            <a:off x="5248276" y="3322639"/>
            <a:ext cx="207963" cy="828675"/>
          </a:xfrm>
          <a:custGeom>
            <a:avLst/>
            <a:gdLst>
              <a:gd name="connsiteX0" fmla="*/ 0 w 216694"/>
              <a:gd name="connsiteY0" fmla="*/ 0 h 816769"/>
              <a:gd name="connsiteX1" fmla="*/ 11906 w 216694"/>
              <a:gd name="connsiteY1" fmla="*/ 90488 h 816769"/>
              <a:gd name="connsiteX2" fmla="*/ 28575 w 216694"/>
              <a:gd name="connsiteY2" fmla="*/ 188119 h 816769"/>
              <a:gd name="connsiteX3" fmla="*/ 50006 w 216694"/>
              <a:gd name="connsiteY3" fmla="*/ 273844 h 816769"/>
              <a:gd name="connsiteX4" fmla="*/ 135731 w 216694"/>
              <a:gd name="connsiteY4" fmla="*/ 400050 h 816769"/>
              <a:gd name="connsiteX5" fmla="*/ 150019 w 216694"/>
              <a:gd name="connsiteY5" fmla="*/ 421481 h 816769"/>
              <a:gd name="connsiteX6" fmla="*/ 188119 w 216694"/>
              <a:gd name="connsiteY6" fmla="*/ 471488 h 816769"/>
              <a:gd name="connsiteX7" fmla="*/ 202406 w 216694"/>
              <a:gd name="connsiteY7" fmla="*/ 492919 h 816769"/>
              <a:gd name="connsiteX8" fmla="*/ 216694 w 216694"/>
              <a:gd name="connsiteY8" fmla="*/ 531019 h 816769"/>
              <a:gd name="connsiteX9" fmla="*/ 216694 w 216694"/>
              <a:gd name="connsiteY9" fmla="*/ 554831 h 816769"/>
              <a:gd name="connsiteX10" fmla="*/ 204788 w 216694"/>
              <a:gd name="connsiteY10" fmla="*/ 585788 h 816769"/>
              <a:gd name="connsiteX11" fmla="*/ 176213 w 216694"/>
              <a:gd name="connsiteY11" fmla="*/ 611981 h 816769"/>
              <a:gd name="connsiteX12" fmla="*/ 161925 w 216694"/>
              <a:gd name="connsiteY12" fmla="*/ 661988 h 816769"/>
              <a:gd name="connsiteX13" fmla="*/ 200025 w 216694"/>
              <a:gd name="connsiteY13" fmla="*/ 752475 h 816769"/>
              <a:gd name="connsiteX14" fmla="*/ 209550 w 216694"/>
              <a:gd name="connsiteY14" fmla="*/ 816769 h 816769"/>
              <a:gd name="connsiteX0" fmla="*/ 0 w 207169"/>
              <a:gd name="connsiteY0" fmla="*/ 0 h 828675"/>
              <a:gd name="connsiteX1" fmla="*/ 2381 w 207169"/>
              <a:gd name="connsiteY1" fmla="*/ 102394 h 828675"/>
              <a:gd name="connsiteX2" fmla="*/ 19050 w 207169"/>
              <a:gd name="connsiteY2" fmla="*/ 200025 h 828675"/>
              <a:gd name="connsiteX3" fmla="*/ 40481 w 207169"/>
              <a:gd name="connsiteY3" fmla="*/ 285750 h 828675"/>
              <a:gd name="connsiteX4" fmla="*/ 126206 w 207169"/>
              <a:gd name="connsiteY4" fmla="*/ 411956 h 828675"/>
              <a:gd name="connsiteX5" fmla="*/ 140494 w 207169"/>
              <a:gd name="connsiteY5" fmla="*/ 433387 h 828675"/>
              <a:gd name="connsiteX6" fmla="*/ 178594 w 207169"/>
              <a:gd name="connsiteY6" fmla="*/ 483394 h 828675"/>
              <a:gd name="connsiteX7" fmla="*/ 192881 w 207169"/>
              <a:gd name="connsiteY7" fmla="*/ 504825 h 828675"/>
              <a:gd name="connsiteX8" fmla="*/ 207169 w 207169"/>
              <a:gd name="connsiteY8" fmla="*/ 542925 h 828675"/>
              <a:gd name="connsiteX9" fmla="*/ 207169 w 207169"/>
              <a:gd name="connsiteY9" fmla="*/ 566737 h 828675"/>
              <a:gd name="connsiteX10" fmla="*/ 195263 w 207169"/>
              <a:gd name="connsiteY10" fmla="*/ 597694 h 828675"/>
              <a:gd name="connsiteX11" fmla="*/ 166688 w 207169"/>
              <a:gd name="connsiteY11" fmla="*/ 623887 h 828675"/>
              <a:gd name="connsiteX12" fmla="*/ 152400 w 207169"/>
              <a:gd name="connsiteY12" fmla="*/ 673894 h 828675"/>
              <a:gd name="connsiteX13" fmla="*/ 190500 w 207169"/>
              <a:gd name="connsiteY13" fmla="*/ 764381 h 828675"/>
              <a:gd name="connsiteX14" fmla="*/ 200025 w 207169"/>
              <a:gd name="connsiteY14" fmla="*/ 828675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169" h="828675">
                <a:moveTo>
                  <a:pt x="0" y="0"/>
                </a:moveTo>
                <a:cubicBezTo>
                  <a:pt x="794" y="34131"/>
                  <a:pt x="1587" y="68263"/>
                  <a:pt x="2381" y="102394"/>
                </a:cubicBezTo>
                <a:lnTo>
                  <a:pt x="19050" y="200025"/>
                </a:lnTo>
                <a:lnTo>
                  <a:pt x="40481" y="285750"/>
                </a:lnTo>
                <a:lnTo>
                  <a:pt x="126206" y="411956"/>
                </a:lnTo>
                <a:cubicBezTo>
                  <a:pt x="139145" y="430069"/>
                  <a:pt x="135059" y="422518"/>
                  <a:pt x="140494" y="433387"/>
                </a:cubicBezTo>
                <a:lnTo>
                  <a:pt x="178594" y="483394"/>
                </a:lnTo>
                <a:lnTo>
                  <a:pt x="192881" y="504825"/>
                </a:lnTo>
                <a:lnTo>
                  <a:pt x="207169" y="542925"/>
                </a:lnTo>
                <a:lnTo>
                  <a:pt x="207169" y="566737"/>
                </a:lnTo>
                <a:lnTo>
                  <a:pt x="195263" y="597694"/>
                </a:lnTo>
                <a:lnTo>
                  <a:pt x="166688" y="623887"/>
                </a:lnTo>
                <a:lnTo>
                  <a:pt x="152400" y="673894"/>
                </a:lnTo>
                <a:lnTo>
                  <a:pt x="190500" y="764381"/>
                </a:lnTo>
                <a:lnTo>
                  <a:pt x="200025" y="828675"/>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8" name="Freeform 87">
            <a:extLst>
              <a:ext uri="{FF2B5EF4-FFF2-40B4-BE49-F238E27FC236}">
                <a16:creationId xmlns:a16="http://schemas.microsoft.com/office/drawing/2014/main" id="{5B26A068-B380-482F-BB18-924B9CE73FB3}"/>
              </a:ext>
            </a:extLst>
          </p:cNvPr>
          <p:cNvSpPr>
            <a:spLocks/>
          </p:cNvSpPr>
          <p:nvPr/>
        </p:nvSpPr>
        <p:spPr bwMode="auto">
          <a:xfrm rot="60000">
            <a:off x="4941889" y="3924301"/>
            <a:ext cx="71437" cy="117475"/>
          </a:xfrm>
          <a:custGeom>
            <a:avLst/>
            <a:gdLst>
              <a:gd name="T0" fmla="*/ 34178 w 71976"/>
              <a:gd name="T1" fmla="*/ 77882 h 118209"/>
              <a:gd name="T2" fmla="*/ 24255 w 71976"/>
              <a:gd name="T3" fmla="*/ 57933 h 118209"/>
              <a:gd name="T4" fmla="*/ 17476 w 71976"/>
              <a:gd name="T5" fmla="*/ 38384 h 118209"/>
              <a:gd name="T6" fmla="*/ 0 w 71976"/>
              <a:gd name="T7" fmla="*/ 10386 h 118209"/>
              <a:gd name="T8" fmla="*/ 43502 w 71976"/>
              <a:gd name="T9" fmla="*/ 0 h 118209"/>
              <a:gd name="T10" fmla="*/ 41579 w 71976"/>
              <a:gd name="T11" fmla="*/ 43940 h 118209"/>
              <a:gd name="T12" fmla="*/ 43271 w 71976"/>
              <a:gd name="T13" fmla="*/ 67458 h 118209"/>
              <a:gd name="T14" fmla="*/ 34178 w 71976"/>
              <a:gd name="T15" fmla="*/ 77882 h 11820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976" h="118209">
                <a:moveTo>
                  <a:pt x="56555" y="118209"/>
                </a:moveTo>
                <a:lnTo>
                  <a:pt x="40140" y="87930"/>
                </a:lnTo>
                <a:lnTo>
                  <a:pt x="28915" y="58258"/>
                </a:lnTo>
                <a:lnTo>
                  <a:pt x="0" y="15765"/>
                </a:lnTo>
                <a:lnTo>
                  <a:pt x="71976" y="0"/>
                </a:lnTo>
                <a:lnTo>
                  <a:pt x="68795" y="66693"/>
                </a:lnTo>
                <a:lnTo>
                  <a:pt x="71593" y="102384"/>
                </a:lnTo>
                <a:lnTo>
                  <a:pt x="56555" y="118209"/>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9" name="Freeform 95">
            <a:extLst>
              <a:ext uri="{FF2B5EF4-FFF2-40B4-BE49-F238E27FC236}">
                <a16:creationId xmlns:a16="http://schemas.microsoft.com/office/drawing/2014/main" id="{A52A9420-C8A7-4B5F-A0A6-9FC27B54D78D}"/>
              </a:ext>
            </a:extLst>
          </p:cNvPr>
          <p:cNvSpPr>
            <a:spLocks/>
          </p:cNvSpPr>
          <p:nvPr/>
        </p:nvSpPr>
        <p:spPr bwMode="auto">
          <a:xfrm rot="60000">
            <a:off x="5113338" y="3859214"/>
            <a:ext cx="207962" cy="415925"/>
          </a:xfrm>
          <a:custGeom>
            <a:avLst/>
            <a:gdLst>
              <a:gd name="T0" fmla="*/ 111059 w 208066"/>
              <a:gd name="T1" fmla="*/ 296202 h 417279"/>
              <a:gd name="T2" fmla="*/ 164858 w 208066"/>
              <a:gd name="T3" fmla="*/ 335649 h 417279"/>
              <a:gd name="T4" fmla="*/ 187006 w 208066"/>
              <a:gd name="T5" fmla="*/ 302875 h 417279"/>
              <a:gd name="T6" fmla="*/ 199734 w 208066"/>
              <a:gd name="T7" fmla="*/ 278176 h 417279"/>
              <a:gd name="T8" fmla="*/ 201217 w 208066"/>
              <a:gd name="T9" fmla="*/ 247428 h 417279"/>
              <a:gd name="T10" fmla="*/ 196964 w 208066"/>
              <a:gd name="T11" fmla="*/ 209620 h 417279"/>
              <a:gd name="T12" fmla="*/ 169591 w 208066"/>
              <a:gd name="T13" fmla="*/ 177754 h 417279"/>
              <a:gd name="T14" fmla="*/ 125495 w 208066"/>
              <a:gd name="T15" fmla="*/ 139047 h 417279"/>
              <a:gd name="T16" fmla="*/ 35273 w 208066"/>
              <a:gd name="T17" fmla="*/ 0 h 417279"/>
              <a:gd name="T18" fmla="*/ 0 w 208066"/>
              <a:gd name="T19" fmla="*/ 28998 h 417279"/>
              <a:gd name="T20" fmla="*/ 98549 w 208066"/>
              <a:gd name="T21" fmla="*/ 187947 h 417279"/>
              <a:gd name="T22" fmla="*/ 127273 w 208066"/>
              <a:gd name="T23" fmla="*/ 232717 h 417279"/>
              <a:gd name="T24" fmla="*/ 126444 w 208066"/>
              <a:gd name="T25" fmla="*/ 252868 h 417279"/>
              <a:gd name="T26" fmla="*/ 126053 w 208066"/>
              <a:gd name="T27" fmla="*/ 259403 h 417279"/>
              <a:gd name="T28" fmla="*/ 111059 w 208066"/>
              <a:gd name="T29" fmla="*/ 296202 h 4172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8066" h="417279">
                <a:moveTo>
                  <a:pt x="114839" y="368239"/>
                </a:moveTo>
                <a:lnTo>
                  <a:pt x="170469" y="417279"/>
                </a:lnTo>
                <a:lnTo>
                  <a:pt x="193372" y="376538"/>
                </a:lnTo>
                <a:lnTo>
                  <a:pt x="206530" y="345828"/>
                </a:lnTo>
                <a:lnTo>
                  <a:pt x="208066" y="307602"/>
                </a:lnTo>
                <a:lnTo>
                  <a:pt x="203668" y="260603"/>
                </a:lnTo>
                <a:lnTo>
                  <a:pt x="175361" y="220992"/>
                </a:lnTo>
                <a:lnTo>
                  <a:pt x="129767" y="172866"/>
                </a:lnTo>
                <a:cubicBezTo>
                  <a:pt x="117630" y="155398"/>
                  <a:pt x="48615" y="17468"/>
                  <a:pt x="36478" y="0"/>
                </a:cubicBezTo>
                <a:lnTo>
                  <a:pt x="0" y="36050"/>
                </a:lnTo>
                <a:lnTo>
                  <a:pt x="101905" y="233657"/>
                </a:lnTo>
                <a:lnTo>
                  <a:pt x="131606" y="289318"/>
                </a:lnTo>
                <a:cubicBezTo>
                  <a:pt x="131319" y="297667"/>
                  <a:pt x="131033" y="306017"/>
                  <a:pt x="130746" y="314366"/>
                </a:cubicBezTo>
                <a:cubicBezTo>
                  <a:pt x="130610" y="317068"/>
                  <a:pt x="130479" y="319788"/>
                  <a:pt x="130343" y="322490"/>
                </a:cubicBezTo>
                <a:lnTo>
                  <a:pt x="114839" y="368239"/>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0" name="Freeform 64">
            <a:extLst>
              <a:ext uri="{FF2B5EF4-FFF2-40B4-BE49-F238E27FC236}">
                <a16:creationId xmlns:a16="http://schemas.microsoft.com/office/drawing/2014/main" id="{2A830686-484D-481E-83F7-3BDA91B41DF3}"/>
              </a:ext>
            </a:extLst>
          </p:cNvPr>
          <p:cNvSpPr>
            <a:spLocks/>
          </p:cNvSpPr>
          <p:nvPr/>
        </p:nvSpPr>
        <p:spPr bwMode="auto">
          <a:xfrm rot="60000">
            <a:off x="4999039" y="3881438"/>
            <a:ext cx="257175" cy="347662"/>
          </a:xfrm>
          <a:custGeom>
            <a:avLst/>
            <a:gdLst>
              <a:gd name="T0" fmla="*/ 251653 w 257056"/>
              <a:gd name="T1" fmla="*/ 295425 h 348262"/>
              <a:gd name="T2" fmla="*/ 265160 w 257056"/>
              <a:gd name="T3" fmla="*/ 268118 h 348262"/>
              <a:gd name="T4" fmla="*/ 256854 w 257056"/>
              <a:gd name="T5" fmla="*/ 237989 h 348262"/>
              <a:gd name="T6" fmla="*/ 249312 w 257056"/>
              <a:gd name="T7" fmla="*/ 213900 h 348262"/>
              <a:gd name="T8" fmla="*/ 237132 w 257056"/>
              <a:gd name="T9" fmla="*/ 180035 h 348262"/>
              <a:gd name="T10" fmla="*/ 217211 w 257056"/>
              <a:gd name="T11" fmla="*/ 167051 h 348262"/>
              <a:gd name="T12" fmla="*/ 193710 w 257056"/>
              <a:gd name="T13" fmla="*/ 121779 h 348262"/>
              <a:gd name="T14" fmla="*/ 164265 w 257056"/>
              <a:gd name="T15" fmla="*/ 59816 h 348262"/>
              <a:gd name="T16" fmla="*/ 134747 w 257056"/>
              <a:gd name="T17" fmla="*/ 2882 h 348262"/>
              <a:gd name="T18" fmla="*/ 104144 w 257056"/>
              <a:gd name="T19" fmla="*/ 0 h 348262"/>
              <a:gd name="T20" fmla="*/ 0 w 257056"/>
              <a:gd name="T21" fmla="*/ 38548 h 348262"/>
              <a:gd name="T22" fmla="*/ 7927 w 257056"/>
              <a:gd name="T23" fmla="*/ 73449 h 348262"/>
              <a:gd name="T24" fmla="*/ 12965 w 257056"/>
              <a:gd name="T25" fmla="*/ 99577 h 348262"/>
              <a:gd name="T26" fmla="*/ 12667 w 257056"/>
              <a:gd name="T27" fmla="*/ 161241 h 348262"/>
              <a:gd name="T28" fmla="*/ 33903 w 257056"/>
              <a:gd name="T29" fmla="*/ 194290 h 348262"/>
              <a:gd name="T30" fmla="*/ 113309 w 257056"/>
              <a:gd name="T31" fmla="*/ 247865 h 348262"/>
              <a:gd name="T32" fmla="*/ 233468 w 257056"/>
              <a:gd name="T33" fmla="*/ 310279 h 348262"/>
              <a:gd name="T34" fmla="*/ 251653 w 257056"/>
              <a:gd name="T35" fmla="*/ 295425 h 3482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7056" h="348262">
                <a:moveTo>
                  <a:pt x="243962" y="331584"/>
                </a:moveTo>
                <a:lnTo>
                  <a:pt x="257056" y="300936"/>
                </a:lnTo>
                <a:lnTo>
                  <a:pt x="249002" y="267118"/>
                </a:lnTo>
                <a:lnTo>
                  <a:pt x="241692" y="240080"/>
                </a:lnTo>
                <a:lnTo>
                  <a:pt x="229882" y="202071"/>
                </a:lnTo>
                <a:lnTo>
                  <a:pt x="210572" y="187495"/>
                </a:lnTo>
                <a:lnTo>
                  <a:pt x="187789" y="136684"/>
                </a:lnTo>
                <a:lnTo>
                  <a:pt x="159242" y="67136"/>
                </a:lnTo>
                <a:lnTo>
                  <a:pt x="130626" y="3222"/>
                </a:lnTo>
                <a:lnTo>
                  <a:pt x="100959" y="0"/>
                </a:lnTo>
                <a:lnTo>
                  <a:pt x="0" y="43268"/>
                </a:lnTo>
                <a:lnTo>
                  <a:pt x="7659" y="82440"/>
                </a:lnTo>
                <a:lnTo>
                  <a:pt x="12563" y="111765"/>
                </a:lnTo>
                <a:cubicBezTo>
                  <a:pt x="12464" y="134838"/>
                  <a:pt x="12364" y="157910"/>
                  <a:pt x="12265" y="180983"/>
                </a:cubicBezTo>
                <a:lnTo>
                  <a:pt x="32871" y="218069"/>
                </a:lnTo>
                <a:lnTo>
                  <a:pt x="109849" y="278202"/>
                </a:lnTo>
                <a:lnTo>
                  <a:pt x="226331" y="348262"/>
                </a:lnTo>
                <a:lnTo>
                  <a:pt x="243962" y="331584"/>
                </a:ln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1" name="Freeform 1028">
            <a:extLst>
              <a:ext uri="{FF2B5EF4-FFF2-40B4-BE49-F238E27FC236}">
                <a16:creationId xmlns:a16="http://schemas.microsoft.com/office/drawing/2014/main" id="{16072DEF-FEB7-46B4-8212-183DA092C57C}"/>
              </a:ext>
            </a:extLst>
          </p:cNvPr>
          <p:cNvSpPr>
            <a:spLocks/>
          </p:cNvSpPr>
          <p:nvPr/>
        </p:nvSpPr>
        <p:spPr bwMode="auto">
          <a:xfrm rot="60000">
            <a:off x="5056189" y="3927476"/>
            <a:ext cx="90487" cy="136525"/>
          </a:xfrm>
          <a:custGeom>
            <a:avLst/>
            <a:gdLst>
              <a:gd name="T0" fmla="*/ 90424 w 90488"/>
              <a:gd name="T1" fmla="*/ 193604 h 135731"/>
              <a:gd name="T2" fmla="*/ 83280 w 90488"/>
              <a:gd name="T3" fmla="*/ 130241 h 135731"/>
              <a:gd name="T4" fmla="*/ 47560 w 90488"/>
              <a:gd name="T5" fmla="*/ 59842 h 135731"/>
              <a:gd name="T6" fmla="*/ 23814 w 90488"/>
              <a:gd name="T7" fmla="*/ 14080 h 135731"/>
              <a:gd name="T8" fmla="*/ 2382 w 90488"/>
              <a:gd name="T9" fmla="*/ 0 h 135731"/>
              <a:gd name="T10" fmla="*/ 0 w 90488"/>
              <a:gd name="T11" fmla="*/ 35201 h 135731"/>
              <a:gd name="T12" fmla="*/ 4762 w 90488"/>
              <a:gd name="T13" fmla="*/ 98558 h 135731"/>
              <a:gd name="T14" fmla="*/ 21433 w 90488"/>
              <a:gd name="T15" fmla="*/ 137280 h 135731"/>
              <a:gd name="T16" fmla="*/ 35720 w 90488"/>
              <a:gd name="T17" fmla="*/ 172483 h 135731"/>
              <a:gd name="T18" fmla="*/ 68992 w 90488"/>
              <a:gd name="T19" fmla="*/ 200647 h 135731"/>
              <a:gd name="T20" fmla="*/ 90424 w 90488"/>
              <a:gd name="T21" fmla="*/ 193604 h 1357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0488" h="135731">
                <a:moveTo>
                  <a:pt x="90488" y="130968"/>
                </a:moveTo>
                <a:cubicBezTo>
                  <a:pt x="84138" y="117474"/>
                  <a:pt x="89694" y="101600"/>
                  <a:pt x="83344" y="88106"/>
                </a:cubicBezTo>
                <a:lnTo>
                  <a:pt x="47625" y="40481"/>
                </a:lnTo>
                <a:lnTo>
                  <a:pt x="23813" y="9525"/>
                </a:lnTo>
                <a:lnTo>
                  <a:pt x="2382" y="0"/>
                </a:lnTo>
                <a:lnTo>
                  <a:pt x="0" y="23812"/>
                </a:lnTo>
                <a:lnTo>
                  <a:pt x="4762" y="66674"/>
                </a:lnTo>
                <a:lnTo>
                  <a:pt x="21432" y="92868"/>
                </a:lnTo>
                <a:lnTo>
                  <a:pt x="35719" y="116680"/>
                </a:lnTo>
                <a:cubicBezTo>
                  <a:pt x="45244" y="118268"/>
                  <a:pt x="59532" y="134143"/>
                  <a:pt x="69057" y="135731"/>
                </a:cubicBezTo>
                <a:lnTo>
                  <a:pt x="90488" y="130968"/>
                </a:lnTo>
                <a:close/>
              </a:path>
            </a:pathLst>
          </a:custGeom>
          <a:solidFill>
            <a:srgbClr val="0000CC"/>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2" name="Freeform 1044">
            <a:extLst>
              <a:ext uri="{FF2B5EF4-FFF2-40B4-BE49-F238E27FC236}">
                <a16:creationId xmlns:a16="http://schemas.microsoft.com/office/drawing/2014/main" id="{AED0AC2B-C0BC-4771-AE0E-B2CDD49C9FC3}"/>
              </a:ext>
            </a:extLst>
          </p:cNvPr>
          <p:cNvSpPr>
            <a:spLocks/>
          </p:cNvSpPr>
          <p:nvPr/>
        </p:nvSpPr>
        <p:spPr bwMode="auto">
          <a:xfrm rot="60000">
            <a:off x="4948239" y="3859213"/>
            <a:ext cx="192087" cy="82550"/>
          </a:xfrm>
          <a:custGeom>
            <a:avLst/>
            <a:gdLst>
              <a:gd name="T0" fmla="*/ 115826 w 193565"/>
              <a:gd name="T1" fmla="*/ 0 h 83649"/>
              <a:gd name="T2" fmla="*/ 28022 w 193565"/>
              <a:gd name="T3" fmla="*/ 26126 h 83649"/>
              <a:gd name="T4" fmla="*/ 0 w 193565"/>
              <a:gd name="T5" fmla="*/ 34489 h 83649"/>
              <a:gd name="T6" fmla="*/ 0 60000 65536"/>
              <a:gd name="T7" fmla="*/ 0 60000 65536"/>
              <a:gd name="T8" fmla="*/ 0 60000 65536"/>
            </a:gdLst>
            <a:ahLst/>
            <a:cxnLst>
              <a:cxn ang="T6">
                <a:pos x="T0" y="T1"/>
              </a:cxn>
              <a:cxn ang="T7">
                <a:pos x="T2" y="T3"/>
              </a:cxn>
              <a:cxn ang="T8">
                <a:pos x="T4" y="T5"/>
              </a:cxn>
            </a:cxnLst>
            <a:rect l="0" t="0" r="r" b="b"/>
            <a:pathLst>
              <a:path w="193565" h="83649">
                <a:moveTo>
                  <a:pt x="193565" y="0"/>
                </a:moveTo>
                <a:lnTo>
                  <a:pt x="46830" y="63369"/>
                </a:lnTo>
                <a:lnTo>
                  <a:pt x="0" y="83649"/>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3" name="Freeform 96">
            <a:extLst>
              <a:ext uri="{FF2B5EF4-FFF2-40B4-BE49-F238E27FC236}">
                <a16:creationId xmlns:a16="http://schemas.microsoft.com/office/drawing/2014/main" id="{F3C94492-7B68-48C6-A827-697F5FC9072E}"/>
              </a:ext>
            </a:extLst>
          </p:cNvPr>
          <p:cNvSpPr>
            <a:spLocks/>
          </p:cNvSpPr>
          <p:nvPr/>
        </p:nvSpPr>
        <p:spPr bwMode="auto">
          <a:xfrm rot="60000">
            <a:off x="4941889" y="4092575"/>
            <a:ext cx="338137" cy="350838"/>
          </a:xfrm>
          <a:custGeom>
            <a:avLst/>
            <a:gdLst>
              <a:gd name="T0" fmla="*/ 189586 w 338426"/>
              <a:gd name="T1" fmla="*/ 84155 h 350960"/>
              <a:gd name="T2" fmla="*/ 319610 w 338426"/>
              <a:gd name="T3" fmla="*/ 165418 h 350960"/>
              <a:gd name="T4" fmla="*/ 240555 w 338426"/>
              <a:gd name="T5" fmla="*/ 268184 h 350960"/>
              <a:gd name="T6" fmla="*/ 221221 w 338426"/>
              <a:gd name="T7" fmla="*/ 342901 h 350960"/>
              <a:gd name="T8" fmla="*/ 164381 w 338426"/>
              <a:gd name="T9" fmla="*/ 285965 h 350960"/>
              <a:gd name="T10" fmla="*/ 113580 w 338426"/>
              <a:gd name="T11" fmla="*/ 270697 h 350960"/>
              <a:gd name="T12" fmla="*/ 0 w 338426"/>
              <a:gd name="T13" fmla="*/ 238940 h 350960"/>
              <a:gd name="T14" fmla="*/ 35086 w 338426"/>
              <a:gd name="T15" fmla="*/ 195219 h 350960"/>
              <a:gd name="T16" fmla="*/ 80775 w 338426"/>
              <a:gd name="T17" fmla="*/ 136315 h 350960"/>
              <a:gd name="T18" fmla="*/ 86638 w 338426"/>
              <a:gd name="T19" fmla="*/ 93409 h 350960"/>
              <a:gd name="T20" fmla="*/ 70882 w 338426"/>
              <a:gd name="T21" fmla="*/ 43100 h 350960"/>
              <a:gd name="T22" fmla="*/ 80646 w 338426"/>
              <a:gd name="T23" fmla="*/ 0 h 350960"/>
              <a:gd name="T24" fmla="*/ 189586 w 338426"/>
              <a:gd name="T25" fmla="*/ 84155 h 3509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8426" h="350960">
                <a:moveTo>
                  <a:pt x="200747" y="86136"/>
                </a:moveTo>
                <a:cubicBezTo>
                  <a:pt x="201591" y="110621"/>
                  <a:pt x="337582" y="144826"/>
                  <a:pt x="338426" y="169311"/>
                </a:cubicBezTo>
                <a:lnTo>
                  <a:pt x="254715" y="274485"/>
                </a:lnTo>
                <a:lnTo>
                  <a:pt x="234243" y="350960"/>
                </a:lnTo>
                <a:lnTo>
                  <a:pt x="174059" y="292689"/>
                </a:lnTo>
                <a:lnTo>
                  <a:pt x="120265" y="277058"/>
                </a:lnTo>
                <a:lnTo>
                  <a:pt x="0" y="244556"/>
                </a:lnTo>
                <a:lnTo>
                  <a:pt x="37150" y="199803"/>
                </a:lnTo>
                <a:lnTo>
                  <a:pt x="85530" y="139516"/>
                </a:lnTo>
                <a:lnTo>
                  <a:pt x="91736" y="95612"/>
                </a:lnTo>
                <a:cubicBezTo>
                  <a:pt x="81985" y="75878"/>
                  <a:pt x="80150" y="63938"/>
                  <a:pt x="75056" y="44102"/>
                </a:cubicBezTo>
                <a:cubicBezTo>
                  <a:pt x="75355" y="31043"/>
                  <a:pt x="85095" y="13059"/>
                  <a:pt x="85394" y="0"/>
                </a:cubicBezTo>
                <a:lnTo>
                  <a:pt x="200747" y="86136"/>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4" name="Isosceles Triangle 893">
            <a:extLst>
              <a:ext uri="{FF2B5EF4-FFF2-40B4-BE49-F238E27FC236}">
                <a16:creationId xmlns:a16="http://schemas.microsoft.com/office/drawing/2014/main" id="{DF291C99-A7FA-4433-B6B3-2549DD324CC0}"/>
              </a:ext>
            </a:extLst>
          </p:cNvPr>
          <p:cNvSpPr/>
          <p:nvPr/>
        </p:nvSpPr>
        <p:spPr bwMode="auto">
          <a:xfrm rot="14133514">
            <a:off x="4924426" y="2946401"/>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95" name="Freeform 23">
            <a:extLst>
              <a:ext uri="{FF2B5EF4-FFF2-40B4-BE49-F238E27FC236}">
                <a16:creationId xmlns:a16="http://schemas.microsoft.com/office/drawing/2014/main" id="{9B1C02F0-6ED8-4438-AD82-2A8984DB3594}"/>
              </a:ext>
            </a:extLst>
          </p:cNvPr>
          <p:cNvSpPr/>
          <p:nvPr/>
        </p:nvSpPr>
        <p:spPr>
          <a:xfrm>
            <a:off x="4910139" y="3857625"/>
            <a:ext cx="357187" cy="395288"/>
          </a:xfrm>
          <a:custGeom>
            <a:avLst/>
            <a:gdLst>
              <a:gd name="connsiteX0" fmla="*/ 0 w 240506"/>
              <a:gd name="connsiteY0" fmla="*/ 0 h 283369"/>
              <a:gd name="connsiteX1" fmla="*/ 23813 w 240506"/>
              <a:gd name="connsiteY1" fmla="*/ 78582 h 283369"/>
              <a:gd name="connsiteX2" fmla="*/ 69056 w 240506"/>
              <a:gd name="connsiteY2" fmla="*/ 154782 h 283369"/>
              <a:gd name="connsiteX3" fmla="*/ 152400 w 240506"/>
              <a:gd name="connsiteY3" fmla="*/ 223838 h 283369"/>
              <a:gd name="connsiteX4" fmla="*/ 240506 w 240506"/>
              <a:gd name="connsiteY4" fmla="*/ 283369 h 283369"/>
              <a:gd name="connsiteX0" fmla="*/ 0 w 292894"/>
              <a:gd name="connsiteY0" fmla="*/ 0 h 371476"/>
              <a:gd name="connsiteX1" fmla="*/ 76201 w 292894"/>
              <a:gd name="connsiteY1" fmla="*/ 166689 h 371476"/>
              <a:gd name="connsiteX2" fmla="*/ 121444 w 292894"/>
              <a:gd name="connsiteY2" fmla="*/ 242889 h 371476"/>
              <a:gd name="connsiteX3" fmla="*/ 204788 w 292894"/>
              <a:gd name="connsiteY3" fmla="*/ 311945 h 371476"/>
              <a:gd name="connsiteX4" fmla="*/ 292894 w 292894"/>
              <a:gd name="connsiteY4" fmla="*/ 371476 h 371476"/>
              <a:gd name="connsiteX0" fmla="*/ 0 w 340519"/>
              <a:gd name="connsiteY0" fmla="*/ 0 h 385763"/>
              <a:gd name="connsiteX1" fmla="*/ 76201 w 340519"/>
              <a:gd name="connsiteY1" fmla="*/ 166689 h 385763"/>
              <a:gd name="connsiteX2" fmla="*/ 121444 w 340519"/>
              <a:gd name="connsiteY2" fmla="*/ 242889 h 385763"/>
              <a:gd name="connsiteX3" fmla="*/ 204788 w 340519"/>
              <a:gd name="connsiteY3" fmla="*/ 311945 h 385763"/>
              <a:gd name="connsiteX4" fmla="*/ 340519 w 340519"/>
              <a:gd name="connsiteY4" fmla="*/ 385763 h 385763"/>
              <a:gd name="connsiteX0" fmla="*/ 0 w 357188"/>
              <a:gd name="connsiteY0" fmla="*/ 0 h 395288"/>
              <a:gd name="connsiteX1" fmla="*/ 76201 w 357188"/>
              <a:gd name="connsiteY1" fmla="*/ 166689 h 395288"/>
              <a:gd name="connsiteX2" fmla="*/ 121444 w 357188"/>
              <a:gd name="connsiteY2" fmla="*/ 242889 h 395288"/>
              <a:gd name="connsiteX3" fmla="*/ 204788 w 357188"/>
              <a:gd name="connsiteY3" fmla="*/ 311945 h 395288"/>
              <a:gd name="connsiteX4" fmla="*/ 357188 w 357188"/>
              <a:gd name="connsiteY4" fmla="*/ 395288 h 395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88" h="395288">
                <a:moveTo>
                  <a:pt x="0" y="0"/>
                </a:moveTo>
                <a:lnTo>
                  <a:pt x="76201" y="166689"/>
                </a:lnTo>
                <a:lnTo>
                  <a:pt x="121444" y="242889"/>
                </a:lnTo>
                <a:lnTo>
                  <a:pt x="204788" y="311945"/>
                </a:lnTo>
                <a:lnTo>
                  <a:pt x="357188" y="395288"/>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6" name="Isosceles Triangle 895">
            <a:extLst>
              <a:ext uri="{FF2B5EF4-FFF2-40B4-BE49-F238E27FC236}">
                <a16:creationId xmlns:a16="http://schemas.microsoft.com/office/drawing/2014/main" id="{F987A3C0-078D-4BC5-84CA-B833FE5EF91B}"/>
              </a:ext>
            </a:extLst>
          </p:cNvPr>
          <p:cNvSpPr/>
          <p:nvPr/>
        </p:nvSpPr>
        <p:spPr bwMode="auto">
          <a:xfrm rot="13728295">
            <a:off x="5142707" y="3936207"/>
            <a:ext cx="66675" cy="6826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97" name="Freeform 126">
            <a:extLst>
              <a:ext uri="{FF2B5EF4-FFF2-40B4-BE49-F238E27FC236}">
                <a16:creationId xmlns:a16="http://schemas.microsoft.com/office/drawing/2014/main" id="{7A61C41D-2CE0-4F0F-B658-1CB9DE585499}"/>
              </a:ext>
            </a:extLst>
          </p:cNvPr>
          <p:cNvSpPr>
            <a:spLocks/>
          </p:cNvSpPr>
          <p:nvPr/>
        </p:nvSpPr>
        <p:spPr bwMode="auto">
          <a:xfrm rot="60000">
            <a:off x="4538664" y="3684589"/>
            <a:ext cx="752475" cy="403225"/>
          </a:xfrm>
          <a:custGeom>
            <a:avLst/>
            <a:gdLst>
              <a:gd name="T0" fmla="*/ 0 w 752694"/>
              <a:gd name="T1" fmla="*/ 0 h 402265"/>
              <a:gd name="T2" fmla="*/ 103162 w 752694"/>
              <a:gd name="T3" fmla="*/ 35519 h 402265"/>
              <a:gd name="T4" fmla="*/ 259740 w 752694"/>
              <a:gd name="T5" fmla="*/ 76894 h 402265"/>
              <a:gd name="T6" fmla="*/ 378429 w 752694"/>
              <a:gd name="T7" fmla="*/ 118046 h 402265"/>
              <a:gd name="T8" fmla="*/ 510976 w 752694"/>
              <a:gd name="T9" fmla="*/ 154696 h 402265"/>
              <a:gd name="T10" fmla="*/ 593219 w 752694"/>
              <a:gd name="T11" fmla="*/ 189306 h 402265"/>
              <a:gd name="T12" fmla="*/ 639915 w 752694"/>
              <a:gd name="T13" fmla="*/ 279136 h 402265"/>
              <a:gd name="T14" fmla="*/ 681774 w 752694"/>
              <a:gd name="T15" fmla="*/ 377258 h 402265"/>
              <a:gd name="T16" fmla="*/ 738189 w 752694"/>
              <a:gd name="T17" fmla="*/ 471956 h 4022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2694" h="402265">
                <a:moveTo>
                  <a:pt x="0" y="0"/>
                </a:moveTo>
                <a:cubicBezTo>
                  <a:pt x="29029" y="10886"/>
                  <a:pt x="61039" y="19351"/>
                  <a:pt x="105180" y="30274"/>
                </a:cubicBezTo>
                <a:cubicBezTo>
                  <a:pt x="149321" y="41197"/>
                  <a:pt x="209210" y="52237"/>
                  <a:pt x="264848" y="65541"/>
                </a:cubicBezTo>
                <a:cubicBezTo>
                  <a:pt x="268477" y="66750"/>
                  <a:pt x="382235" y="99407"/>
                  <a:pt x="385864" y="100616"/>
                </a:cubicBezTo>
                <a:cubicBezTo>
                  <a:pt x="433387" y="115752"/>
                  <a:pt x="473493" y="116718"/>
                  <a:pt x="521016" y="131854"/>
                </a:cubicBezTo>
                <a:lnTo>
                  <a:pt x="604877" y="161346"/>
                </a:lnTo>
                <a:lnTo>
                  <a:pt x="652490" y="237918"/>
                </a:lnTo>
                <a:cubicBezTo>
                  <a:pt x="669486" y="264551"/>
                  <a:pt x="672672" y="291915"/>
                  <a:pt x="695172" y="321556"/>
                </a:cubicBezTo>
                <a:lnTo>
                  <a:pt x="752694" y="402265"/>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8" name="Freeform 24">
            <a:extLst>
              <a:ext uri="{FF2B5EF4-FFF2-40B4-BE49-F238E27FC236}">
                <a16:creationId xmlns:a16="http://schemas.microsoft.com/office/drawing/2014/main" id="{F19924C8-1DD7-44B8-9EB1-AE8F2C22AC81}"/>
              </a:ext>
            </a:extLst>
          </p:cNvPr>
          <p:cNvSpPr/>
          <p:nvPr/>
        </p:nvSpPr>
        <p:spPr>
          <a:xfrm>
            <a:off x="5176838" y="4086225"/>
            <a:ext cx="144462" cy="395288"/>
          </a:xfrm>
          <a:custGeom>
            <a:avLst/>
            <a:gdLst>
              <a:gd name="connsiteX0" fmla="*/ 0 w 92869"/>
              <a:gd name="connsiteY0" fmla="*/ 0 h 590550"/>
              <a:gd name="connsiteX1" fmla="*/ 45244 w 92869"/>
              <a:gd name="connsiteY1" fmla="*/ 42862 h 590550"/>
              <a:gd name="connsiteX2" fmla="*/ 73819 w 92869"/>
              <a:gd name="connsiteY2" fmla="*/ 78581 h 590550"/>
              <a:gd name="connsiteX3" fmla="*/ 92869 w 92869"/>
              <a:gd name="connsiteY3" fmla="*/ 138112 h 590550"/>
              <a:gd name="connsiteX4" fmla="*/ 92869 w 92869"/>
              <a:gd name="connsiteY4" fmla="*/ 211931 h 590550"/>
              <a:gd name="connsiteX5" fmla="*/ 69056 w 92869"/>
              <a:gd name="connsiteY5" fmla="*/ 288131 h 590550"/>
              <a:gd name="connsiteX6" fmla="*/ 52387 w 92869"/>
              <a:gd name="connsiteY6" fmla="*/ 338137 h 590550"/>
              <a:gd name="connsiteX7" fmla="*/ 47625 w 92869"/>
              <a:gd name="connsiteY7" fmla="*/ 438150 h 590550"/>
              <a:gd name="connsiteX8" fmla="*/ 57150 w 92869"/>
              <a:gd name="connsiteY8" fmla="*/ 590550 h 590550"/>
              <a:gd name="connsiteX0" fmla="*/ 0 w 66676"/>
              <a:gd name="connsiteY0" fmla="*/ 0 h 604838"/>
              <a:gd name="connsiteX1" fmla="*/ 19051 w 66676"/>
              <a:gd name="connsiteY1" fmla="*/ 57150 h 604838"/>
              <a:gd name="connsiteX2" fmla="*/ 47626 w 66676"/>
              <a:gd name="connsiteY2" fmla="*/ 92869 h 604838"/>
              <a:gd name="connsiteX3" fmla="*/ 66676 w 66676"/>
              <a:gd name="connsiteY3" fmla="*/ 152400 h 604838"/>
              <a:gd name="connsiteX4" fmla="*/ 66676 w 66676"/>
              <a:gd name="connsiteY4" fmla="*/ 226219 h 604838"/>
              <a:gd name="connsiteX5" fmla="*/ 42863 w 66676"/>
              <a:gd name="connsiteY5" fmla="*/ 302419 h 604838"/>
              <a:gd name="connsiteX6" fmla="*/ 26194 w 66676"/>
              <a:gd name="connsiteY6" fmla="*/ 352425 h 604838"/>
              <a:gd name="connsiteX7" fmla="*/ 21432 w 66676"/>
              <a:gd name="connsiteY7" fmla="*/ 452438 h 604838"/>
              <a:gd name="connsiteX8" fmla="*/ 30957 w 66676"/>
              <a:gd name="connsiteY8" fmla="*/ 604838 h 604838"/>
              <a:gd name="connsiteX0" fmla="*/ 0 w 66676"/>
              <a:gd name="connsiteY0" fmla="*/ 0 h 604838"/>
              <a:gd name="connsiteX1" fmla="*/ 35719 w 66676"/>
              <a:gd name="connsiteY1" fmla="*/ 57150 h 604838"/>
              <a:gd name="connsiteX2" fmla="*/ 47626 w 66676"/>
              <a:gd name="connsiteY2" fmla="*/ 92869 h 604838"/>
              <a:gd name="connsiteX3" fmla="*/ 66676 w 66676"/>
              <a:gd name="connsiteY3" fmla="*/ 152400 h 604838"/>
              <a:gd name="connsiteX4" fmla="*/ 66676 w 66676"/>
              <a:gd name="connsiteY4" fmla="*/ 226219 h 604838"/>
              <a:gd name="connsiteX5" fmla="*/ 42863 w 66676"/>
              <a:gd name="connsiteY5" fmla="*/ 302419 h 604838"/>
              <a:gd name="connsiteX6" fmla="*/ 26194 w 66676"/>
              <a:gd name="connsiteY6" fmla="*/ 352425 h 604838"/>
              <a:gd name="connsiteX7" fmla="*/ 21432 w 66676"/>
              <a:gd name="connsiteY7" fmla="*/ 452438 h 604838"/>
              <a:gd name="connsiteX8" fmla="*/ 30957 w 66676"/>
              <a:gd name="connsiteY8" fmla="*/ 604838 h 604838"/>
              <a:gd name="connsiteX0" fmla="*/ 0 w 110568"/>
              <a:gd name="connsiteY0" fmla="*/ 0 h 586550"/>
              <a:gd name="connsiteX1" fmla="*/ 79611 w 110568"/>
              <a:gd name="connsiteY1" fmla="*/ 38862 h 586550"/>
              <a:gd name="connsiteX2" fmla="*/ 91518 w 110568"/>
              <a:gd name="connsiteY2" fmla="*/ 74581 h 586550"/>
              <a:gd name="connsiteX3" fmla="*/ 110568 w 110568"/>
              <a:gd name="connsiteY3" fmla="*/ 134112 h 586550"/>
              <a:gd name="connsiteX4" fmla="*/ 110568 w 110568"/>
              <a:gd name="connsiteY4" fmla="*/ 207931 h 586550"/>
              <a:gd name="connsiteX5" fmla="*/ 86755 w 110568"/>
              <a:gd name="connsiteY5" fmla="*/ 284131 h 586550"/>
              <a:gd name="connsiteX6" fmla="*/ 70086 w 110568"/>
              <a:gd name="connsiteY6" fmla="*/ 334137 h 586550"/>
              <a:gd name="connsiteX7" fmla="*/ 65324 w 110568"/>
              <a:gd name="connsiteY7" fmla="*/ 434150 h 586550"/>
              <a:gd name="connsiteX8" fmla="*/ 74849 w 110568"/>
              <a:gd name="connsiteY8" fmla="*/ 586550 h 586550"/>
              <a:gd name="connsiteX0" fmla="*/ 0 w 110568"/>
              <a:gd name="connsiteY0" fmla="*/ 0 h 586550"/>
              <a:gd name="connsiteX1" fmla="*/ 43892 w 110568"/>
              <a:gd name="connsiteY1" fmla="*/ 72200 h 586550"/>
              <a:gd name="connsiteX2" fmla="*/ 91518 w 110568"/>
              <a:gd name="connsiteY2" fmla="*/ 74581 h 586550"/>
              <a:gd name="connsiteX3" fmla="*/ 110568 w 110568"/>
              <a:gd name="connsiteY3" fmla="*/ 134112 h 586550"/>
              <a:gd name="connsiteX4" fmla="*/ 110568 w 110568"/>
              <a:gd name="connsiteY4" fmla="*/ 207931 h 586550"/>
              <a:gd name="connsiteX5" fmla="*/ 86755 w 110568"/>
              <a:gd name="connsiteY5" fmla="*/ 284131 h 586550"/>
              <a:gd name="connsiteX6" fmla="*/ 70086 w 110568"/>
              <a:gd name="connsiteY6" fmla="*/ 334137 h 586550"/>
              <a:gd name="connsiteX7" fmla="*/ 65324 w 110568"/>
              <a:gd name="connsiteY7" fmla="*/ 434150 h 586550"/>
              <a:gd name="connsiteX8" fmla="*/ 74849 w 110568"/>
              <a:gd name="connsiteY8" fmla="*/ 586550 h 586550"/>
              <a:gd name="connsiteX0" fmla="*/ 0 w 110568"/>
              <a:gd name="connsiteY0" fmla="*/ 0 h 586550"/>
              <a:gd name="connsiteX1" fmla="*/ 43892 w 110568"/>
              <a:gd name="connsiteY1" fmla="*/ 72200 h 586550"/>
              <a:gd name="connsiteX2" fmla="*/ 24843 w 110568"/>
              <a:gd name="connsiteY2" fmla="*/ 150781 h 586550"/>
              <a:gd name="connsiteX3" fmla="*/ 110568 w 110568"/>
              <a:gd name="connsiteY3" fmla="*/ 134112 h 586550"/>
              <a:gd name="connsiteX4" fmla="*/ 110568 w 110568"/>
              <a:gd name="connsiteY4" fmla="*/ 207931 h 586550"/>
              <a:gd name="connsiteX5" fmla="*/ 86755 w 110568"/>
              <a:gd name="connsiteY5" fmla="*/ 284131 h 586550"/>
              <a:gd name="connsiteX6" fmla="*/ 70086 w 110568"/>
              <a:gd name="connsiteY6" fmla="*/ 334137 h 586550"/>
              <a:gd name="connsiteX7" fmla="*/ 65324 w 110568"/>
              <a:gd name="connsiteY7" fmla="*/ 434150 h 586550"/>
              <a:gd name="connsiteX8" fmla="*/ 74849 w 110568"/>
              <a:gd name="connsiteY8" fmla="*/ 586550 h 586550"/>
              <a:gd name="connsiteX0" fmla="*/ 13257 w 123825"/>
              <a:gd name="connsiteY0" fmla="*/ 0 h 586550"/>
              <a:gd name="connsiteX1" fmla="*/ 57149 w 123825"/>
              <a:gd name="connsiteY1" fmla="*/ 72200 h 586550"/>
              <a:gd name="connsiteX2" fmla="*/ 38100 w 123825"/>
              <a:gd name="connsiteY2" fmla="*/ 150781 h 586550"/>
              <a:gd name="connsiteX3" fmla="*/ 0 w 123825"/>
              <a:gd name="connsiteY3" fmla="*/ 193643 h 586550"/>
              <a:gd name="connsiteX4" fmla="*/ 123825 w 123825"/>
              <a:gd name="connsiteY4" fmla="*/ 207931 h 586550"/>
              <a:gd name="connsiteX5" fmla="*/ 100012 w 123825"/>
              <a:gd name="connsiteY5" fmla="*/ 284131 h 586550"/>
              <a:gd name="connsiteX6" fmla="*/ 83343 w 123825"/>
              <a:gd name="connsiteY6" fmla="*/ 334137 h 586550"/>
              <a:gd name="connsiteX7" fmla="*/ 78581 w 123825"/>
              <a:gd name="connsiteY7" fmla="*/ 434150 h 586550"/>
              <a:gd name="connsiteX8" fmla="*/ 88106 w 123825"/>
              <a:gd name="connsiteY8" fmla="*/ 586550 h 586550"/>
              <a:gd name="connsiteX0" fmla="*/ 79932 w 166687"/>
              <a:gd name="connsiteY0" fmla="*/ 0 h 586550"/>
              <a:gd name="connsiteX1" fmla="*/ 123824 w 166687"/>
              <a:gd name="connsiteY1" fmla="*/ 72200 h 586550"/>
              <a:gd name="connsiteX2" fmla="*/ 104775 w 166687"/>
              <a:gd name="connsiteY2" fmla="*/ 150781 h 586550"/>
              <a:gd name="connsiteX3" fmla="*/ 66675 w 166687"/>
              <a:gd name="connsiteY3" fmla="*/ 193643 h 586550"/>
              <a:gd name="connsiteX4" fmla="*/ 0 w 166687"/>
              <a:gd name="connsiteY4" fmla="*/ 255556 h 586550"/>
              <a:gd name="connsiteX5" fmla="*/ 166687 w 166687"/>
              <a:gd name="connsiteY5" fmla="*/ 284131 h 586550"/>
              <a:gd name="connsiteX6" fmla="*/ 150018 w 166687"/>
              <a:gd name="connsiteY6" fmla="*/ 334137 h 586550"/>
              <a:gd name="connsiteX7" fmla="*/ 145256 w 166687"/>
              <a:gd name="connsiteY7" fmla="*/ 434150 h 586550"/>
              <a:gd name="connsiteX8" fmla="*/ 154781 w 166687"/>
              <a:gd name="connsiteY8" fmla="*/ 586550 h 586550"/>
              <a:gd name="connsiteX0" fmla="*/ 89457 w 164306"/>
              <a:gd name="connsiteY0" fmla="*/ 0 h 586550"/>
              <a:gd name="connsiteX1" fmla="*/ 133349 w 164306"/>
              <a:gd name="connsiteY1" fmla="*/ 72200 h 586550"/>
              <a:gd name="connsiteX2" fmla="*/ 114300 w 164306"/>
              <a:gd name="connsiteY2" fmla="*/ 150781 h 586550"/>
              <a:gd name="connsiteX3" fmla="*/ 76200 w 164306"/>
              <a:gd name="connsiteY3" fmla="*/ 193643 h 586550"/>
              <a:gd name="connsiteX4" fmla="*/ 9525 w 164306"/>
              <a:gd name="connsiteY4" fmla="*/ 255556 h 586550"/>
              <a:gd name="connsiteX5" fmla="*/ 0 w 164306"/>
              <a:gd name="connsiteY5" fmla="*/ 331756 h 586550"/>
              <a:gd name="connsiteX6" fmla="*/ 159543 w 164306"/>
              <a:gd name="connsiteY6" fmla="*/ 334137 h 586550"/>
              <a:gd name="connsiteX7" fmla="*/ 154781 w 164306"/>
              <a:gd name="connsiteY7" fmla="*/ 434150 h 586550"/>
              <a:gd name="connsiteX8" fmla="*/ 164306 w 164306"/>
              <a:gd name="connsiteY8" fmla="*/ 586550 h 586550"/>
              <a:gd name="connsiteX0" fmla="*/ 89457 w 164306"/>
              <a:gd name="connsiteY0" fmla="*/ 0 h 586550"/>
              <a:gd name="connsiteX1" fmla="*/ 133349 w 164306"/>
              <a:gd name="connsiteY1" fmla="*/ 72200 h 586550"/>
              <a:gd name="connsiteX2" fmla="*/ 114300 w 164306"/>
              <a:gd name="connsiteY2" fmla="*/ 150781 h 586550"/>
              <a:gd name="connsiteX3" fmla="*/ 76200 w 164306"/>
              <a:gd name="connsiteY3" fmla="*/ 193643 h 586550"/>
              <a:gd name="connsiteX4" fmla="*/ 9525 w 164306"/>
              <a:gd name="connsiteY4" fmla="*/ 255556 h 586550"/>
              <a:gd name="connsiteX5" fmla="*/ 0 w 164306"/>
              <a:gd name="connsiteY5" fmla="*/ 331756 h 586550"/>
              <a:gd name="connsiteX6" fmla="*/ 2380 w 164306"/>
              <a:gd name="connsiteY6" fmla="*/ 419862 h 586550"/>
              <a:gd name="connsiteX7" fmla="*/ 154781 w 164306"/>
              <a:gd name="connsiteY7" fmla="*/ 434150 h 586550"/>
              <a:gd name="connsiteX8" fmla="*/ 164306 w 164306"/>
              <a:gd name="connsiteY8" fmla="*/ 586550 h 586550"/>
              <a:gd name="connsiteX0" fmla="*/ 89457 w 164306"/>
              <a:gd name="connsiteY0" fmla="*/ 0 h 586550"/>
              <a:gd name="connsiteX1" fmla="*/ 133349 w 164306"/>
              <a:gd name="connsiteY1" fmla="*/ 72200 h 586550"/>
              <a:gd name="connsiteX2" fmla="*/ 114300 w 164306"/>
              <a:gd name="connsiteY2" fmla="*/ 150781 h 586550"/>
              <a:gd name="connsiteX3" fmla="*/ 76200 w 164306"/>
              <a:gd name="connsiteY3" fmla="*/ 193643 h 586550"/>
              <a:gd name="connsiteX4" fmla="*/ 9525 w 164306"/>
              <a:gd name="connsiteY4" fmla="*/ 255556 h 586550"/>
              <a:gd name="connsiteX5" fmla="*/ 0 w 164306"/>
              <a:gd name="connsiteY5" fmla="*/ 331756 h 586550"/>
              <a:gd name="connsiteX6" fmla="*/ 2380 w 164306"/>
              <a:gd name="connsiteY6" fmla="*/ 419862 h 586550"/>
              <a:gd name="connsiteX7" fmla="*/ 164306 w 164306"/>
              <a:gd name="connsiteY7" fmla="*/ 586550 h 586550"/>
              <a:gd name="connsiteX0" fmla="*/ 89457 w 133349"/>
              <a:gd name="connsiteY0" fmla="*/ 0 h 419862"/>
              <a:gd name="connsiteX1" fmla="*/ 133349 w 133349"/>
              <a:gd name="connsiteY1" fmla="*/ 72200 h 419862"/>
              <a:gd name="connsiteX2" fmla="*/ 114300 w 133349"/>
              <a:gd name="connsiteY2" fmla="*/ 150781 h 419862"/>
              <a:gd name="connsiteX3" fmla="*/ 76200 w 133349"/>
              <a:gd name="connsiteY3" fmla="*/ 193643 h 419862"/>
              <a:gd name="connsiteX4" fmla="*/ 9525 w 133349"/>
              <a:gd name="connsiteY4" fmla="*/ 255556 h 419862"/>
              <a:gd name="connsiteX5" fmla="*/ 0 w 133349"/>
              <a:gd name="connsiteY5" fmla="*/ 331756 h 419862"/>
              <a:gd name="connsiteX6" fmla="*/ 2380 w 133349"/>
              <a:gd name="connsiteY6" fmla="*/ 419862 h 419862"/>
              <a:gd name="connsiteX0" fmla="*/ 89457 w 133349"/>
              <a:gd name="connsiteY0" fmla="*/ 0 h 419862"/>
              <a:gd name="connsiteX1" fmla="*/ 133349 w 133349"/>
              <a:gd name="connsiteY1" fmla="*/ 72200 h 419862"/>
              <a:gd name="connsiteX2" fmla="*/ 114300 w 133349"/>
              <a:gd name="connsiteY2" fmla="*/ 150781 h 419862"/>
              <a:gd name="connsiteX3" fmla="*/ 76200 w 133349"/>
              <a:gd name="connsiteY3" fmla="*/ 193643 h 419862"/>
              <a:gd name="connsiteX4" fmla="*/ 11906 w 133349"/>
              <a:gd name="connsiteY4" fmla="*/ 255556 h 419862"/>
              <a:gd name="connsiteX5" fmla="*/ 0 w 133349"/>
              <a:gd name="connsiteY5" fmla="*/ 331756 h 419862"/>
              <a:gd name="connsiteX6" fmla="*/ 2380 w 133349"/>
              <a:gd name="connsiteY6" fmla="*/ 419862 h 419862"/>
              <a:gd name="connsiteX0" fmla="*/ 106126 w 150018"/>
              <a:gd name="connsiteY0" fmla="*/ 0 h 419862"/>
              <a:gd name="connsiteX1" fmla="*/ 150018 w 150018"/>
              <a:gd name="connsiteY1" fmla="*/ 72200 h 419862"/>
              <a:gd name="connsiteX2" fmla="*/ 130969 w 150018"/>
              <a:gd name="connsiteY2" fmla="*/ 150781 h 419862"/>
              <a:gd name="connsiteX3" fmla="*/ 92869 w 150018"/>
              <a:gd name="connsiteY3" fmla="*/ 193643 h 419862"/>
              <a:gd name="connsiteX4" fmla="*/ 28575 w 150018"/>
              <a:gd name="connsiteY4" fmla="*/ 255556 h 419862"/>
              <a:gd name="connsiteX5" fmla="*/ 0 w 150018"/>
              <a:gd name="connsiteY5" fmla="*/ 326993 h 419862"/>
              <a:gd name="connsiteX6" fmla="*/ 19049 w 150018"/>
              <a:gd name="connsiteY6" fmla="*/ 419862 h 419862"/>
              <a:gd name="connsiteX0" fmla="*/ 108613 w 152505"/>
              <a:gd name="connsiteY0" fmla="*/ 0 h 396049"/>
              <a:gd name="connsiteX1" fmla="*/ 152505 w 152505"/>
              <a:gd name="connsiteY1" fmla="*/ 72200 h 396049"/>
              <a:gd name="connsiteX2" fmla="*/ 133456 w 152505"/>
              <a:gd name="connsiteY2" fmla="*/ 150781 h 396049"/>
              <a:gd name="connsiteX3" fmla="*/ 95356 w 152505"/>
              <a:gd name="connsiteY3" fmla="*/ 193643 h 396049"/>
              <a:gd name="connsiteX4" fmla="*/ 31062 w 152505"/>
              <a:gd name="connsiteY4" fmla="*/ 255556 h 396049"/>
              <a:gd name="connsiteX5" fmla="*/ 2487 w 152505"/>
              <a:gd name="connsiteY5" fmla="*/ 326993 h 396049"/>
              <a:gd name="connsiteX6" fmla="*/ 105 w 152505"/>
              <a:gd name="connsiteY6" fmla="*/ 396049 h 396049"/>
              <a:gd name="connsiteX0" fmla="*/ 108613 w 145362"/>
              <a:gd name="connsiteY0" fmla="*/ 0 h 396049"/>
              <a:gd name="connsiteX1" fmla="*/ 145362 w 145362"/>
              <a:gd name="connsiteY1" fmla="*/ 69818 h 396049"/>
              <a:gd name="connsiteX2" fmla="*/ 133456 w 145362"/>
              <a:gd name="connsiteY2" fmla="*/ 150781 h 396049"/>
              <a:gd name="connsiteX3" fmla="*/ 95356 w 145362"/>
              <a:gd name="connsiteY3" fmla="*/ 193643 h 396049"/>
              <a:gd name="connsiteX4" fmla="*/ 31062 w 145362"/>
              <a:gd name="connsiteY4" fmla="*/ 255556 h 396049"/>
              <a:gd name="connsiteX5" fmla="*/ 2487 w 145362"/>
              <a:gd name="connsiteY5" fmla="*/ 326993 h 396049"/>
              <a:gd name="connsiteX6" fmla="*/ 105 w 145362"/>
              <a:gd name="connsiteY6" fmla="*/ 396049 h 39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62" h="396049">
                <a:moveTo>
                  <a:pt x="108613" y="0"/>
                </a:moveTo>
                <a:lnTo>
                  <a:pt x="145362" y="69818"/>
                </a:lnTo>
                <a:lnTo>
                  <a:pt x="133456" y="150781"/>
                </a:lnTo>
                <a:lnTo>
                  <a:pt x="95356" y="193643"/>
                </a:lnTo>
                <a:lnTo>
                  <a:pt x="31062" y="255556"/>
                </a:lnTo>
                <a:lnTo>
                  <a:pt x="2487" y="326993"/>
                </a:lnTo>
                <a:cubicBezTo>
                  <a:pt x="3280" y="356362"/>
                  <a:pt x="-688" y="366680"/>
                  <a:pt x="105" y="39604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9" name="Isosceles Triangle 898">
            <a:extLst>
              <a:ext uri="{FF2B5EF4-FFF2-40B4-BE49-F238E27FC236}">
                <a16:creationId xmlns:a16="http://schemas.microsoft.com/office/drawing/2014/main" id="{4718DAFA-C89E-45A3-8D88-961EB2475E16}"/>
              </a:ext>
            </a:extLst>
          </p:cNvPr>
          <p:cNvSpPr/>
          <p:nvPr/>
        </p:nvSpPr>
        <p:spPr bwMode="auto">
          <a:xfrm rot="3162261">
            <a:off x="5034757" y="4047332"/>
            <a:ext cx="66675" cy="6826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00" name="Freeform 25">
            <a:extLst>
              <a:ext uri="{FF2B5EF4-FFF2-40B4-BE49-F238E27FC236}">
                <a16:creationId xmlns:a16="http://schemas.microsoft.com/office/drawing/2014/main" id="{13504DC9-DE31-49CE-94BD-5DD15D242DD0}"/>
              </a:ext>
            </a:extLst>
          </p:cNvPr>
          <p:cNvSpPr/>
          <p:nvPr/>
        </p:nvSpPr>
        <p:spPr>
          <a:xfrm>
            <a:off x="4705350" y="3925888"/>
            <a:ext cx="147638" cy="387350"/>
          </a:xfrm>
          <a:custGeom>
            <a:avLst/>
            <a:gdLst>
              <a:gd name="connsiteX0" fmla="*/ 0 w 128588"/>
              <a:gd name="connsiteY0" fmla="*/ 0 h 395288"/>
              <a:gd name="connsiteX1" fmla="*/ 59531 w 128588"/>
              <a:gd name="connsiteY1" fmla="*/ 88107 h 395288"/>
              <a:gd name="connsiteX2" fmla="*/ 92869 w 128588"/>
              <a:gd name="connsiteY2" fmla="*/ 169069 h 395288"/>
              <a:gd name="connsiteX3" fmla="*/ 121444 w 128588"/>
              <a:gd name="connsiteY3" fmla="*/ 295275 h 395288"/>
              <a:gd name="connsiteX4" fmla="*/ 128588 w 128588"/>
              <a:gd name="connsiteY4" fmla="*/ 395288 h 395288"/>
              <a:gd name="connsiteX0" fmla="*/ 0 w 147638"/>
              <a:gd name="connsiteY0" fmla="*/ 0 h 385763"/>
              <a:gd name="connsiteX1" fmla="*/ 78581 w 147638"/>
              <a:gd name="connsiteY1" fmla="*/ 78582 h 385763"/>
              <a:gd name="connsiteX2" fmla="*/ 111919 w 147638"/>
              <a:gd name="connsiteY2" fmla="*/ 159544 h 385763"/>
              <a:gd name="connsiteX3" fmla="*/ 140494 w 147638"/>
              <a:gd name="connsiteY3" fmla="*/ 285750 h 385763"/>
              <a:gd name="connsiteX4" fmla="*/ 147638 w 147638"/>
              <a:gd name="connsiteY4" fmla="*/ 385763 h 385763"/>
              <a:gd name="connsiteX0" fmla="*/ 0 w 147638"/>
              <a:gd name="connsiteY0" fmla="*/ 0 h 385763"/>
              <a:gd name="connsiteX1" fmla="*/ 78581 w 147638"/>
              <a:gd name="connsiteY1" fmla="*/ 85725 h 385763"/>
              <a:gd name="connsiteX2" fmla="*/ 111919 w 147638"/>
              <a:gd name="connsiteY2" fmla="*/ 159544 h 385763"/>
              <a:gd name="connsiteX3" fmla="*/ 140494 w 147638"/>
              <a:gd name="connsiteY3" fmla="*/ 285750 h 385763"/>
              <a:gd name="connsiteX4" fmla="*/ 147638 w 147638"/>
              <a:gd name="connsiteY4" fmla="*/ 385763 h 385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638" h="385763">
                <a:moveTo>
                  <a:pt x="0" y="0"/>
                </a:moveTo>
                <a:lnTo>
                  <a:pt x="78581" y="85725"/>
                </a:lnTo>
                <a:lnTo>
                  <a:pt x="111919" y="159544"/>
                </a:lnTo>
                <a:lnTo>
                  <a:pt x="140494" y="285750"/>
                </a:lnTo>
                <a:lnTo>
                  <a:pt x="147638" y="385763"/>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1" name="Isosceles Triangle 900">
            <a:extLst>
              <a:ext uri="{FF2B5EF4-FFF2-40B4-BE49-F238E27FC236}">
                <a16:creationId xmlns:a16="http://schemas.microsoft.com/office/drawing/2014/main" id="{0F0D07E0-4D04-4DF8-845C-AEA1F6D45D84}"/>
              </a:ext>
            </a:extLst>
          </p:cNvPr>
          <p:cNvSpPr/>
          <p:nvPr/>
        </p:nvSpPr>
        <p:spPr bwMode="auto">
          <a:xfrm rot="14786229">
            <a:off x="4753770" y="4071145"/>
            <a:ext cx="66675" cy="6826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02" name="Freeform 468">
            <a:extLst>
              <a:ext uri="{FF2B5EF4-FFF2-40B4-BE49-F238E27FC236}">
                <a16:creationId xmlns:a16="http://schemas.microsoft.com/office/drawing/2014/main" id="{DB8061FC-0E01-4C2B-BE60-2B86C6797D89}"/>
              </a:ext>
            </a:extLst>
          </p:cNvPr>
          <p:cNvSpPr/>
          <p:nvPr/>
        </p:nvSpPr>
        <p:spPr bwMode="auto">
          <a:xfrm rot="12451639">
            <a:off x="4710113" y="3775075"/>
            <a:ext cx="158750" cy="46038"/>
          </a:xfrm>
          <a:custGeom>
            <a:avLst/>
            <a:gdLst>
              <a:gd name="connsiteX0" fmla="*/ 221456 w 221456"/>
              <a:gd name="connsiteY0" fmla="*/ 9525 h 57150"/>
              <a:gd name="connsiteX1" fmla="*/ 0 w 221456"/>
              <a:gd name="connsiteY1" fmla="*/ 57150 h 57150"/>
              <a:gd name="connsiteX2" fmla="*/ 69056 w 221456"/>
              <a:gd name="connsiteY2" fmla="*/ 0 h 57150"/>
            </a:gdLst>
            <a:ahLst/>
            <a:cxnLst>
              <a:cxn ang="0">
                <a:pos x="connsiteX0" y="connsiteY0"/>
              </a:cxn>
              <a:cxn ang="0">
                <a:pos x="connsiteX1" y="connsiteY1"/>
              </a:cxn>
              <a:cxn ang="0">
                <a:pos x="connsiteX2" y="connsiteY2"/>
              </a:cxn>
            </a:cxnLst>
            <a:rect l="l" t="t" r="r" b="b"/>
            <a:pathLst>
              <a:path w="221456" h="57150">
                <a:moveTo>
                  <a:pt x="221456" y="9525"/>
                </a:moveTo>
                <a:lnTo>
                  <a:pt x="0" y="57150"/>
                </a:lnTo>
                <a:lnTo>
                  <a:pt x="69056"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903" name="Freeform 238">
            <a:extLst>
              <a:ext uri="{FF2B5EF4-FFF2-40B4-BE49-F238E27FC236}">
                <a16:creationId xmlns:a16="http://schemas.microsoft.com/office/drawing/2014/main" id="{5C7FA709-C82B-4A50-A1A0-5E5DB0EAF02A}"/>
              </a:ext>
            </a:extLst>
          </p:cNvPr>
          <p:cNvSpPr>
            <a:spLocks/>
          </p:cNvSpPr>
          <p:nvPr/>
        </p:nvSpPr>
        <p:spPr bwMode="auto">
          <a:xfrm rot="60000">
            <a:off x="3619500" y="3043238"/>
            <a:ext cx="1614488" cy="2430462"/>
          </a:xfrm>
          <a:custGeom>
            <a:avLst/>
            <a:gdLst>
              <a:gd name="T0" fmla="*/ 1440646 w 1614715"/>
              <a:gd name="T1" fmla="*/ 2447451 h 2430095"/>
              <a:gd name="T2" fmla="*/ 1550011 w 1614715"/>
              <a:gd name="T3" fmla="*/ 1988041 h 2430095"/>
              <a:gd name="T4" fmla="*/ 1550011 w 1614715"/>
              <a:gd name="T5" fmla="*/ 1871097 h 2430095"/>
              <a:gd name="T6" fmla="*/ 1571640 w 1614715"/>
              <a:gd name="T7" fmla="*/ 1783392 h 2430095"/>
              <a:gd name="T8" fmla="*/ 1604076 w 1614715"/>
              <a:gd name="T9" fmla="*/ 1710302 h 2430095"/>
              <a:gd name="T10" fmla="*/ 1589656 w 1614715"/>
              <a:gd name="T11" fmla="*/ 1607974 h 2430095"/>
              <a:gd name="T12" fmla="*/ 1593269 w 1614715"/>
              <a:gd name="T13" fmla="*/ 1523924 h 2430095"/>
              <a:gd name="T14" fmla="*/ 1564430 w 1614715"/>
              <a:gd name="T15" fmla="*/ 1439866 h 2430095"/>
              <a:gd name="T16" fmla="*/ 1521173 w 1614715"/>
              <a:gd name="T17" fmla="*/ 1381394 h 2430095"/>
              <a:gd name="T18" fmla="*/ 1477916 w 1614715"/>
              <a:gd name="T19" fmla="*/ 1337545 h 2430095"/>
              <a:gd name="T20" fmla="*/ 1387801 w 1614715"/>
              <a:gd name="T21" fmla="*/ 1308303 h 2430095"/>
              <a:gd name="T22" fmla="*/ 1258030 w 1614715"/>
              <a:gd name="T23" fmla="*/ 1286379 h 2430095"/>
              <a:gd name="T24" fmla="*/ 1128262 w 1614715"/>
              <a:gd name="T25" fmla="*/ 1260795 h 2430095"/>
              <a:gd name="T26" fmla="*/ 1092217 w 1614715"/>
              <a:gd name="T27" fmla="*/ 1257147 h 2430095"/>
              <a:gd name="T28" fmla="*/ 969655 w 1614715"/>
              <a:gd name="T29" fmla="*/ 1238873 h 2430095"/>
              <a:gd name="T30" fmla="*/ 937218 w 1614715"/>
              <a:gd name="T31" fmla="*/ 1238873 h 2430095"/>
              <a:gd name="T32" fmla="*/ 720931 w 1614715"/>
              <a:gd name="T33" fmla="*/ 1205980 h 2430095"/>
              <a:gd name="T34" fmla="*/ 576754 w 1614715"/>
              <a:gd name="T35" fmla="*/ 1184056 h 2430095"/>
              <a:gd name="T36" fmla="*/ 493832 w 1614715"/>
              <a:gd name="T37" fmla="*/ 1158474 h 2430095"/>
              <a:gd name="T38" fmla="*/ 381809 w 1614715"/>
              <a:gd name="T39" fmla="*/ 1066968 h 2430095"/>
              <a:gd name="T40" fmla="*/ 313617 w 1614715"/>
              <a:gd name="T41" fmla="*/ 968439 h 2430095"/>
              <a:gd name="T42" fmla="*/ 248727 w 1614715"/>
              <a:gd name="T43" fmla="*/ 880732 h 2430095"/>
              <a:gd name="T44" fmla="*/ 230693 w 1614715"/>
              <a:gd name="T45" fmla="*/ 855152 h 2430095"/>
              <a:gd name="T46" fmla="*/ 205678 w 1614715"/>
              <a:gd name="T47" fmla="*/ 797531 h 2430095"/>
              <a:gd name="T48" fmla="*/ 165833 w 1614715"/>
              <a:gd name="T49" fmla="*/ 767941 h 2430095"/>
              <a:gd name="T50" fmla="*/ 104453 w 1614715"/>
              <a:gd name="T51" fmla="*/ 712835 h 2430095"/>
              <a:gd name="T52" fmla="*/ 72102 w 1614715"/>
              <a:gd name="T53" fmla="*/ 654152 h 2430095"/>
              <a:gd name="T54" fmla="*/ 72102 w 1614715"/>
              <a:gd name="T55" fmla="*/ 555485 h 2430095"/>
              <a:gd name="T56" fmla="*/ 79312 w 1614715"/>
              <a:gd name="T57" fmla="*/ 434881 h 2430095"/>
              <a:gd name="T58" fmla="*/ 68473 w 1614715"/>
              <a:gd name="T59" fmla="*/ 266771 h 2430095"/>
              <a:gd name="T60" fmla="*/ 25212 w 1614715"/>
              <a:gd name="T61" fmla="*/ 102307 h 2430095"/>
              <a:gd name="T62" fmla="*/ 0 w 1614715"/>
              <a:gd name="T63" fmla="*/ 0 h 243009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614715" h="2430095">
                <a:moveTo>
                  <a:pt x="1450201" y="2430095"/>
                </a:moveTo>
                <a:lnTo>
                  <a:pt x="1560286" y="1973943"/>
                </a:lnTo>
                <a:lnTo>
                  <a:pt x="1560286" y="1857828"/>
                </a:lnTo>
                <a:lnTo>
                  <a:pt x="1582058" y="1770743"/>
                </a:lnTo>
                <a:lnTo>
                  <a:pt x="1614715" y="1698171"/>
                </a:lnTo>
                <a:lnTo>
                  <a:pt x="1600200" y="1596571"/>
                </a:lnTo>
                <a:lnTo>
                  <a:pt x="1603829" y="1513114"/>
                </a:lnTo>
                <a:lnTo>
                  <a:pt x="1574800" y="1429657"/>
                </a:lnTo>
                <a:lnTo>
                  <a:pt x="1531258" y="1371600"/>
                </a:lnTo>
                <a:lnTo>
                  <a:pt x="1487715" y="1328057"/>
                </a:lnTo>
                <a:lnTo>
                  <a:pt x="1397000" y="1299028"/>
                </a:lnTo>
                <a:lnTo>
                  <a:pt x="1266372" y="1277257"/>
                </a:lnTo>
                <a:lnTo>
                  <a:pt x="1135743" y="1251857"/>
                </a:lnTo>
                <a:lnTo>
                  <a:pt x="1099458" y="1248228"/>
                </a:lnTo>
                <a:lnTo>
                  <a:pt x="976086" y="1230086"/>
                </a:lnTo>
                <a:lnTo>
                  <a:pt x="943429" y="1230086"/>
                </a:lnTo>
                <a:lnTo>
                  <a:pt x="725715" y="1197428"/>
                </a:lnTo>
                <a:lnTo>
                  <a:pt x="580572" y="1175657"/>
                </a:lnTo>
                <a:lnTo>
                  <a:pt x="497115" y="1150257"/>
                </a:lnTo>
                <a:lnTo>
                  <a:pt x="384347" y="1059402"/>
                </a:lnTo>
                <a:lnTo>
                  <a:pt x="315686" y="961571"/>
                </a:lnTo>
                <a:lnTo>
                  <a:pt x="250372" y="874486"/>
                </a:lnTo>
                <a:cubicBezTo>
                  <a:pt x="244324" y="866019"/>
                  <a:pt x="238617" y="857299"/>
                  <a:pt x="232229" y="849086"/>
                </a:cubicBezTo>
                <a:cubicBezTo>
                  <a:pt x="232224" y="849080"/>
                  <a:pt x="207047" y="791882"/>
                  <a:pt x="207041" y="791876"/>
                </a:cubicBezTo>
                <a:lnTo>
                  <a:pt x="166915" y="762494"/>
                </a:lnTo>
                <a:lnTo>
                  <a:pt x="105158" y="707783"/>
                </a:lnTo>
                <a:lnTo>
                  <a:pt x="72572" y="649514"/>
                </a:lnTo>
                <a:lnTo>
                  <a:pt x="72572" y="551543"/>
                </a:lnTo>
                <a:lnTo>
                  <a:pt x="79829" y="431800"/>
                </a:lnTo>
                <a:lnTo>
                  <a:pt x="68943" y="264886"/>
                </a:lnTo>
                <a:lnTo>
                  <a:pt x="25400" y="101600"/>
                </a:lnTo>
                <a:lnTo>
                  <a:pt x="0" y="0"/>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4" name="Isosceles Triangle 903">
            <a:extLst>
              <a:ext uri="{FF2B5EF4-FFF2-40B4-BE49-F238E27FC236}">
                <a16:creationId xmlns:a16="http://schemas.microsoft.com/office/drawing/2014/main" id="{A1DDFA43-B33A-44FA-BF0E-A5575D302E8F}"/>
              </a:ext>
            </a:extLst>
          </p:cNvPr>
          <p:cNvSpPr/>
          <p:nvPr/>
        </p:nvSpPr>
        <p:spPr bwMode="auto">
          <a:xfrm rot="15658139">
            <a:off x="5247482" y="4144170"/>
            <a:ext cx="66675" cy="6826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05" name="Isosceles Triangle 904">
            <a:extLst>
              <a:ext uri="{FF2B5EF4-FFF2-40B4-BE49-F238E27FC236}">
                <a16:creationId xmlns:a16="http://schemas.microsoft.com/office/drawing/2014/main" id="{10AA1198-8E43-43D0-97B3-3D3D74693E6E}"/>
              </a:ext>
            </a:extLst>
          </p:cNvPr>
          <p:cNvSpPr/>
          <p:nvPr/>
        </p:nvSpPr>
        <p:spPr bwMode="auto">
          <a:xfrm rot="14281518">
            <a:off x="5363370" y="3788570"/>
            <a:ext cx="66675" cy="6826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06" name="Freeform 430">
            <a:extLst>
              <a:ext uri="{FF2B5EF4-FFF2-40B4-BE49-F238E27FC236}">
                <a16:creationId xmlns:a16="http://schemas.microsoft.com/office/drawing/2014/main" id="{BF79A050-D8C3-4F91-AACB-ABBBE5FDA14A}"/>
              </a:ext>
            </a:extLst>
          </p:cNvPr>
          <p:cNvSpPr/>
          <p:nvPr/>
        </p:nvSpPr>
        <p:spPr bwMode="auto">
          <a:xfrm rot="5160699" flipV="1">
            <a:off x="5009357" y="5088732"/>
            <a:ext cx="158750" cy="46037"/>
          </a:xfrm>
          <a:custGeom>
            <a:avLst/>
            <a:gdLst>
              <a:gd name="connsiteX0" fmla="*/ 221456 w 221456"/>
              <a:gd name="connsiteY0" fmla="*/ 9525 h 57150"/>
              <a:gd name="connsiteX1" fmla="*/ 0 w 221456"/>
              <a:gd name="connsiteY1" fmla="*/ 57150 h 57150"/>
              <a:gd name="connsiteX2" fmla="*/ 69056 w 221456"/>
              <a:gd name="connsiteY2" fmla="*/ 0 h 57150"/>
            </a:gdLst>
            <a:ahLst/>
            <a:cxnLst>
              <a:cxn ang="0">
                <a:pos x="connsiteX0" y="connsiteY0"/>
              </a:cxn>
              <a:cxn ang="0">
                <a:pos x="connsiteX1" y="connsiteY1"/>
              </a:cxn>
              <a:cxn ang="0">
                <a:pos x="connsiteX2" y="connsiteY2"/>
              </a:cxn>
            </a:cxnLst>
            <a:rect l="l" t="t" r="r" b="b"/>
            <a:pathLst>
              <a:path w="221456" h="57150">
                <a:moveTo>
                  <a:pt x="221456" y="9525"/>
                </a:moveTo>
                <a:lnTo>
                  <a:pt x="0" y="57150"/>
                </a:lnTo>
                <a:lnTo>
                  <a:pt x="69056"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907" name="Freeform 431">
            <a:extLst>
              <a:ext uri="{FF2B5EF4-FFF2-40B4-BE49-F238E27FC236}">
                <a16:creationId xmlns:a16="http://schemas.microsoft.com/office/drawing/2014/main" id="{4CFEC8C0-FEDF-47B8-A59E-48DCE83545C6}"/>
              </a:ext>
            </a:extLst>
          </p:cNvPr>
          <p:cNvSpPr/>
          <p:nvPr/>
        </p:nvSpPr>
        <p:spPr bwMode="auto">
          <a:xfrm rot="6845553" flipV="1">
            <a:off x="4830763" y="5656263"/>
            <a:ext cx="158750" cy="44450"/>
          </a:xfrm>
          <a:custGeom>
            <a:avLst/>
            <a:gdLst>
              <a:gd name="connsiteX0" fmla="*/ 221456 w 221456"/>
              <a:gd name="connsiteY0" fmla="*/ 9525 h 57150"/>
              <a:gd name="connsiteX1" fmla="*/ 0 w 221456"/>
              <a:gd name="connsiteY1" fmla="*/ 57150 h 57150"/>
              <a:gd name="connsiteX2" fmla="*/ 69056 w 221456"/>
              <a:gd name="connsiteY2" fmla="*/ 0 h 57150"/>
            </a:gdLst>
            <a:ahLst/>
            <a:cxnLst>
              <a:cxn ang="0">
                <a:pos x="connsiteX0" y="connsiteY0"/>
              </a:cxn>
              <a:cxn ang="0">
                <a:pos x="connsiteX1" y="connsiteY1"/>
              </a:cxn>
              <a:cxn ang="0">
                <a:pos x="connsiteX2" y="connsiteY2"/>
              </a:cxn>
            </a:cxnLst>
            <a:rect l="l" t="t" r="r" b="b"/>
            <a:pathLst>
              <a:path w="221456" h="57150">
                <a:moveTo>
                  <a:pt x="221456" y="9525"/>
                </a:moveTo>
                <a:lnTo>
                  <a:pt x="0" y="57150"/>
                </a:lnTo>
                <a:lnTo>
                  <a:pt x="69056"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908" name="Freeform 228">
            <a:extLst>
              <a:ext uri="{FF2B5EF4-FFF2-40B4-BE49-F238E27FC236}">
                <a16:creationId xmlns:a16="http://schemas.microsoft.com/office/drawing/2014/main" id="{1EFF2AE3-A99B-4710-9EFA-B3C070354FF0}"/>
              </a:ext>
            </a:extLst>
          </p:cNvPr>
          <p:cNvSpPr>
            <a:spLocks/>
          </p:cNvSpPr>
          <p:nvPr/>
        </p:nvSpPr>
        <p:spPr bwMode="auto">
          <a:xfrm rot="60000">
            <a:off x="7191375" y="4956176"/>
            <a:ext cx="325438" cy="17463"/>
          </a:xfrm>
          <a:custGeom>
            <a:avLst/>
            <a:gdLst>
              <a:gd name="T0" fmla="*/ 0 w 326351"/>
              <a:gd name="T1" fmla="*/ 3765 h 17894"/>
              <a:gd name="T2" fmla="*/ 115454 w 326351"/>
              <a:gd name="T3" fmla="*/ 34 h 17894"/>
              <a:gd name="T4" fmla="*/ 149449 w 326351"/>
              <a:gd name="T5" fmla="*/ 1837 h 17894"/>
              <a:gd name="T6" fmla="*/ 272623 w 326351"/>
              <a:gd name="T7" fmla="*/ 1000 h 178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6351" h="17894">
                <a:moveTo>
                  <a:pt x="0" y="17895"/>
                </a:moveTo>
                <a:cubicBezTo>
                  <a:pt x="80169" y="14720"/>
                  <a:pt x="108385" y="1685"/>
                  <a:pt x="138202" y="155"/>
                </a:cubicBezTo>
                <a:cubicBezTo>
                  <a:pt x="168019" y="-1375"/>
                  <a:pt x="175706" y="8857"/>
                  <a:pt x="178900" y="8716"/>
                </a:cubicBezTo>
                <a:cubicBezTo>
                  <a:pt x="235238" y="8857"/>
                  <a:pt x="270013" y="4610"/>
                  <a:pt x="326351" y="4751"/>
                </a:cubicBez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9" name="Freeform 1">
            <a:extLst>
              <a:ext uri="{FF2B5EF4-FFF2-40B4-BE49-F238E27FC236}">
                <a16:creationId xmlns:a16="http://schemas.microsoft.com/office/drawing/2014/main" id="{C7DE8798-3FB5-47FE-A144-27793D9515D4}"/>
              </a:ext>
            </a:extLst>
          </p:cNvPr>
          <p:cNvSpPr/>
          <p:nvPr/>
        </p:nvSpPr>
        <p:spPr>
          <a:xfrm>
            <a:off x="5100639" y="5040313"/>
            <a:ext cx="90487" cy="488950"/>
          </a:xfrm>
          <a:custGeom>
            <a:avLst/>
            <a:gdLst>
              <a:gd name="connsiteX0" fmla="*/ 71437 w 71437"/>
              <a:gd name="connsiteY0" fmla="*/ 0 h 600075"/>
              <a:gd name="connsiteX1" fmla="*/ 40481 w 71437"/>
              <a:gd name="connsiteY1" fmla="*/ 95250 h 600075"/>
              <a:gd name="connsiteX2" fmla="*/ 33337 w 71437"/>
              <a:gd name="connsiteY2" fmla="*/ 192881 h 600075"/>
              <a:gd name="connsiteX3" fmla="*/ 0 w 71437"/>
              <a:gd name="connsiteY3" fmla="*/ 321469 h 600075"/>
              <a:gd name="connsiteX4" fmla="*/ 4762 w 71437"/>
              <a:gd name="connsiteY4" fmla="*/ 407194 h 600075"/>
              <a:gd name="connsiteX5" fmla="*/ 4762 w 71437"/>
              <a:gd name="connsiteY5" fmla="*/ 435769 h 600075"/>
              <a:gd name="connsiteX6" fmla="*/ 2381 w 71437"/>
              <a:gd name="connsiteY6" fmla="*/ 600075 h 600075"/>
              <a:gd name="connsiteX0" fmla="*/ 71437 w 71437"/>
              <a:gd name="connsiteY0" fmla="*/ 0 h 600075"/>
              <a:gd name="connsiteX1" fmla="*/ 50006 w 71437"/>
              <a:gd name="connsiteY1" fmla="*/ 95250 h 600075"/>
              <a:gd name="connsiteX2" fmla="*/ 33337 w 71437"/>
              <a:gd name="connsiteY2" fmla="*/ 192881 h 600075"/>
              <a:gd name="connsiteX3" fmla="*/ 0 w 71437"/>
              <a:gd name="connsiteY3" fmla="*/ 321469 h 600075"/>
              <a:gd name="connsiteX4" fmla="*/ 4762 w 71437"/>
              <a:gd name="connsiteY4" fmla="*/ 407194 h 600075"/>
              <a:gd name="connsiteX5" fmla="*/ 4762 w 71437"/>
              <a:gd name="connsiteY5" fmla="*/ 435769 h 600075"/>
              <a:gd name="connsiteX6" fmla="*/ 2381 w 71437"/>
              <a:gd name="connsiteY6" fmla="*/ 600075 h 600075"/>
              <a:gd name="connsiteX0" fmla="*/ 71437 w 71437"/>
              <a:gd name="connsiteY0" fmla="*/ 0 h 435769"/>
              <a:gd name="connsiteX1" fmla="*/ 50006 w 71437"/>
              <a:gd name="connsiteY1" fmla="*/ 95250 h 435769"/>
              <a:gd name="connsiteX2" fmla="*/ 33337 w 71437"/>
              <a:gd name="connsiteY2" fmla="*/ 192881 h 435769"/>
              <a:gd name="connsiteX3" fmla="*/ 0 w 71437"/>
              <a:gd name="connsiteY3" fmla="*/ 321469 h 435769"/>
              <a:gd name="connsiteX4" fmla="*/ 4762 w 71437"/>
              <a:gd name="connsiteY4" fmla="*/ 407194 h 435769"/>
              <a:gd name="connsiteX5" fmla="*/ 4762 w 71437"/>
              <a:gd name="connsiteY5" fmla="*/ 435769 h 435769"/>
              <a:gd name="connsiteX0" fmla="*/ 90487 w 90487"/>
              <a:gd name="connsiteY0" fmla="*/ 0 h 488157"/>
              <a:gd name="connsiteX1" fmla="*/ 50006 w 90487"/>
              <a:gd name="connsiteY1" fmla="*/ 147638 h 488157"/>
              <a:gd name="connsiteX2" fmla="*/ 33337 w 90487"/>
              <a:gd name="connsiteY2" fmla="*/ 245269 h 488157"/>
              <a:gd name="connsiteX3" fmla="*/ 0 w 90487"/>
              <a:gd name="connsiteY3" fmla="*/ 373857 h 488157"/>
              <a:gd name="connsiteX4" fmla="*/ 4762 w 90487"/>
              <a:gd name="connsiteY4" fmla="*/ 459582 h 488157"/>
              <a:gd name="connsiteX5" fmla="*/ 4762 w 90487"/>
              <a:gd name="connsiteY5" fmla="*/ 488157 h 48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87" h="488157">
                <a:moveTo>
                  <a:pt x="90487" y="0"/>
                </a:moveTo>
                <a:lnTo>
                  <a:pt x="50006" y="147638"/>
                </a:lnTo>
                <a:lnTo>
                  <a:pt x="33337" y="245269"/>
                </a:lnTo>
                <a:lnTo>
                  <a:pt x="0" y="373857"/>
                </a:lnTo>
                <a:lnTo>
                  <a:pt x="4762" y="459582"/>
                </a:lnTo>
                <a:lnTo>
                  <a:pt x="4762" y="48815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0" name="Isosceles Triangle 909">
            <a:extLst>
              <a:ext uri="{FF2B5EF4-FFF2-40B4-BE49-F238E27FC236}">
                <a16:creationId xmlns:a16="http://schemas.microsoft.com/office/drawing/2014/main" id="{30C1EABC-59F2-4698-9166-F4EBF6430706}"/>
              </a:ext>
            </a:extLst>
          </p:cNvPr>
          <p:cNvSpPr/>
          <p:nvPr/>
        </p:nvSpPr>
        <p:spPr bwMode="auto">
          <a:xfrm rot="5246624">
            <a:off x="5108576" y="5403851"/>
            <a:ext cx="66675" cy="698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11" name="Freeform 440">
            <a:extLst>
              <a:ext uri="{FF2B5EF4-FFF2-40B4-BE49-F238E27FC236}">
                <a16:creationId xmlns:a16="http://schemas.microsoft.com/office/drawing/2014/main" id="{51C6679E-EC7B-4DED-9D3B-E71A8B3DB8B1}"/>
              </a:ext>
            </a:extLst>
          </p:cNvPr>
          <p:cNvSpPr/>
          <p:nvPr/>
        </p:nvSpPr>
        <p:spPr bwMode="auto">
          <a:xfrm rot="17489040" flipV="1">
            <a:off x="4962525" y="5643563"/>
            <a:ext cx="158750" cy="44450"/>
          </a:xfrm>
          <a:custGeom>
            <a:avLst/>
            <a:gdLst>
              <a:gd name="connsiteX0" fmla="*/ 221456 w 221456"/>
              <a:gd name="connsiteY0" fmla="*/ 9525 h 57150"/>
              <a:gd name="connsiteX1" fmla="*/ 0 w 221456"/>
              <a:gd name="connsiteY1" fmla="*/ 57150 h 57150"/>
              <a:gd name="connsiteX2" fmla="*/ 69056 w 221456"/>
              <a:gd name="connsiteY2" fmla="*/ 0 h 57150"/>
            </a:gdLst>
            <a:ahLst/>
            <a:cxnLst>
              <a:cxn ang="0">
                <a:pos x="connsiteX0" y="connsiteY0"/>
              </a:cxn>
              <a:cxn ang="0">
                <a:pos x="connsiteX1" y="connsiteY1"/>
              </a:cxn>
              <a:cxn ang="0">
                <a:pos x="connsiteX2" y="connsiteY2"/>
              </a:cxn>
            </a:cxnLst>
            <a:rect l="l" t="t" r="r" b="b"/>
            <a:pathLst>
              <a:path w="221456" h="57150">
                <a:moveTo>
                  <a:pt x="221456" y="9525"/>
                </a:moveTo>
                <a:lnTo>
                  <a:pt x="0" y="57150"/>
                </a:lnTo>
                <a:lnTo>
                  <a:pt x="69056"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912" name="Isosceles Triangle 911">
            <a:extLst>
              <a:ext uri="{FF2B5EF4-FFF2-40B4-BE49-F238E27FC236}">
                <a16:creationId xmlns:a16="http://schemas.microsoft.com/office/drawing/2014/main" id="{CC651DCA-B000-4E53-A391-4E95BA2419BD}"/>
              </a:ext>
            </a:extLst>
          </p:cNvPr>
          <p:cNvSpPr/>
          <p:nvPr/>
        </p:nvSpPr>
        <p:spPr bwMode="auto">
          <a:xfrm rot="15391313">
            <a:off x="4574382" y="4352132"/>
            <a:ext cx="66675" cy="6826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9743EB8E-D92A-43A7-94BD-C9C72FC5DF5B}"/>
              </a:ext>
            </a:extLst>
          </p:cNvPr>
          <p:cNvGrpSpPr/>
          <p:nvPr/>
        </p:nvGrpSpPr>
        <p:grpSpPr>
          <a:xfrm>
            <a:off x="3196308" y="833066"/>
            <a:ext cx="8566054" cy="5413526"/>
            <a:chOff x="3196308" y="833066"/>
            <a:chExt cx="8566054" cy="5413526"/>
          </a:xfrm>
        </p:grpSpPr>
        <p:grpSp>
          <p:nvGrpSpPr>
            <p:cNvPr id="2" name="Group 1">
              <a:extLst>
                <a:ext uri="{FF2B5EF4-FFF2-40B4-BE49-F238E27FC236}">
                  <a16:creationId xmlns:a16="http://schemas.microsoft.com/office/drawing/2014/main" id="{AE9EF030-E564-4A97-8A0B-A0AC5D4ED82D}"/>
                </a:ext>
              </a:extLst>
            </p:cNvPr>
            <p:cNvGrpSpPr/>
            <p:nvPr/>
          </p:nvGrpSpPr>
          <p:grpSpPr>
            <a:xfrm>
              <a:off x="8938744" y="931290"/>
              <a:ext cx="2823618" cy="2040232"/>
              <a:chOff x="8938744" y="931290"/>
              <a:chExt cx="2823618" cy="2040232"/>
            </a:xfrm>
          </p:grpSpPr>
          <p:sp>
            <p:nvSpPr>
              <p:cNvPr id="6" name="TextBox 5">
                <a:extLst>
                  <a:ext uri="{FF2B5EF4-FFF2-40B4-BE49-F238E27FC236}">
                    <a16:creationId xmlns:a16="http://schemas.microsoft.com/office/drawing/2014/main" id="{42BB682B-6AE9-4D7F-B9AB-C82D6A43953A}"/>
                  </a:ext>
                </a:extLst>
              </p:cNvPr>
              <p:cNvSpPr txBox="1"/>
              <p:nvPr/>
            </p:nvSpPr>
            <p:spPr>
              <a:xfrm>
                <a:off x="8938744" y="931290"/>
                <a:ext cx="259994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Calibri" panose="020F0502020204030204"/>
                    <a:ea typeface="+mn-ea"/>
                    <a:cs typeface="+mn-cs"/>
                  </a:rPr>
                  <a:t>Major and minor </a:t>
                </a:r>
                <a:r>
                  <a:rPr kumimoji="0" lang="en-US" sz="1400" b="0" i="0" u="sng" strike="noStrike" kern="1200" cap="none" spc="0" normalizeH="0" baseline="0" noProof="0" dirty="0" err="1">
                    <a:ln>
                      <a:noFill/>
                    </a:ln>
                    <a:solidFill>
                      <a:prstClr val="black"/>
                    </a:solidFill>
                    <a:effectLst/>
                    <a:uLnTx/>
                    <a:uFillTx/>
                    <a:latin typeface="Calibri" panose="020F0502020204030204"/>
                    <a:ea typeface="+mn-ea"/>
                    <a:cs typeface="+mn-cs"/>
                  </a:rPr>
                  <a:t>structual</a:t>
                </a:r>
                <a:r>
                  <a:rPr kumimoji="0" lang="en-US" sz="1400" b="0" i="0" u="sng" strike="noStrike" kern="1200" cap="none" spc="0" normalizeH="0" baseline="0" noProof="0" dirty="0">
                    <a:ln>
                      <a:noFill/>
                    </a:ln>
                    <a:solidFill>
                      <a:prstClr val="black"/>
                    </a:solidFill>
                    <a:effectLst/>
                    <a:uLnTx/>
                    <a:uFillTx/>
                    <a:latin typeface="Calibri" panose="020F0502020204030204"/>
                    <a:ea typeface="+mn-ea"/>
                    <a:cs typeface="+mn-cs"/>
                  </a:rPr>
                  <a:t> blocks</a:t>
                </a:r>
              </a:p>
            </p:txBody>
          </p:sp>
          <p:sp>
            <p:nvSpPr>
              <p:cNvPr id="444" name="TextBox 443">
                <a:extLst>
                  <a:ext uri="{FF2B5EF4-FFF2-40B4-BE49-F238E27FC236}">
                    <a16:creationId xmlns:a16="http://schemas.microsoft.com/office/drawing/2014/main" id="{628BD6DC-7944-45DC-BB3D-D883221A685A}"/>
                  </a:ext>
                </a:extLst>
              </p:cNvPr>
              <p:cNvSpPr txBox="1"/>
              <p:nvPr/>
            </p:nvSpPr>
            <p:spPr>
              <a:xfrm>
                <a:off x="8952198" y="1262261"/>
                <a:ext cx="86664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  Hobbs</a:t>
                </a:r>
              </a:p>
            </p:txBody>
          </p:sp>
          <p:sp>
            <p:nvSpPr>
              <p:cNvPr id="446" name="TextBox 445">
                <a:extLst>
                  <a:ext uri="{FF2B5EF4-FFF2-40B4-BE49-F238E27FC236}">
                    <a16:creationId xmlns:a16="http://schemas.microsoft.com/office/drawing/2014/main" id="{569AADEE-C7BD-49EF-8EB6-5206D901B3A2}"/>
                  </a:ext>
                </a:extLst>
              </p:cNvPr>
              <p:cNvSpPr txBox="1"/>
              <p:nvPr/>
            </p:nvSpPr>
            <p:spPr>
              <a:xfrm>
                <a:off x="8952198" y="1823232"/>
                <a:ext cx="106138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3.  Fullerton</a:t>
                </a:r>
              </a:p>
            </p:txBody>
          </p:sp>
          <p:sp>
            <p:nvSpPr>
              <p:cNvPr id="447" name="TextBox 446">
                <a:extLst>
                  <a:ext uri="{FF2B5EF4-FFF2-40B4-BE49-F238E27FC236}">
                    <a16:creationId xmlns:a16="http://schemas.microsoft.com/office/drawing/2014/main" id="{25398966-94F2-4472-A71B-58A2D47B412B}"/>
                  </a:ext>
                </a:extLst>
              </p:cNvPr>
              <p:cNvSpPr txBox="1"/>
              <p:nvPr/>
            </p:nvSpPr>
            <p:spPr>
              <a:xfrm>
                <a:off x="8952198" y="2103403"/>
                <a:ext cx="89646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4.  Fowler</a:t>
                </a:r>
              </a:p>
            </p:txBody>
          </p:sp>
          <p:sp>
            <p:nvSpPr>
              <p:cNvPr id="448" name="TextBox 447">
                <a:extLst>
                  <a:ext uri="{FF2B5EF4-FFF2-40B4-BE49-F238E27FC236}">
                    <a16:creationId xmlns:a16="http://schemas.microsoft.com/office/drawing/2014/main" id="{E8023F8A-1DA9-4116-8AF7-83BC6F9FE188}"/>
                  </a:ext>
                </a:extLst>
              </p:cNvPr>
              <p:cNvSpPr txBox="1"/>
              <p:nvPr/>
            </p:nvSpPr>
            <p:spPr>
              <a:xfrm>
                <a:off x="8952198" y="2383574"/>
                <a:ext cx="116249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5.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Dollarhide</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9" name="TextBox 448">
                <a:extLst>
                  <a:ext uri="{FF2B5EF4-FFF2-40B4-BE49-F238E27FC236}">
                    <a16:creationId xmlns:a16="http://schemas.microsoft.com/office/drawing/2014/main" id="{2C14EFF6-6ACB-4E27-99ED-8DAC46D0791F}"/>
                  </a:ext>
                </a:extLst>
              </p:cNvPr>
              <p:cNvSpPr txBox="1"/>
              <p:nvPr/>
            </p:nvSpPr>
            <p:spPr>
              <a:xfrm>
                <a:off x="8952198" y="2663745"/>
                <a:ext cx="107580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6.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Andector</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3" name="TextBox 452">
                <a:extLst>
                  <a:ext uri="{FF2B5EF4-FFF2-40B4-BE49-F238E27FC236}">
                    <a16:creationId xmlns:a16="http://schemas.microsoft.com/office/drawing/2014/main" id="{9AA907EB-C30E-4582-80A2-E26C36A6E423}"/>
                  </a:ext>
                </a:extLst>
              </p:cNvPr>
              <p:cNvSpPr txBox="1"/>
              <p:nvPr/>
            </p:nvSpPr>
            <p:spPr>
              <a:xfrm>
                <a:off x="10246434" y="1539748"/>
                <a:ext cx="151592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8.  Jordan-</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Penwell</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4" name="TextBox 453">
                <a:extLst>
                  <a:ext uri="{FF2B5EF4-FFF2-40B4-BE49-F238E27FC236}">
                    <a16:creationId xmlns:a16="http://schemas.microsoft.com/office/drawing/2014/main" id="{ABC28F1C-1690-4745-831F-26F92A965665}"/>
                  </a:ext>
                </a:extLst>
              </p:cNvPr>
              <p:cNvSpPr txBox="1"/>
              <p:nvPr/>
            </p:nvSpPr>
            <p:spPr>
              <a:xfrm>
                <a:off x="10246434" y="1819919"/>
                <a:ext cx="110639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9.  Sand Hills</a:t>
                </a:r>
              </a:p>
            </p:txBody>
          </p:sp>
          <p:sp>
            <p:nvSpPr>
              <p:cNvPr id="455" name="TextBox 454">
                <a:extLst>
                  <a:ext uri="{FF2B5EF4-FFF2-40B4-BE49-F238E27FC236}">
                    <a16:creationId xmlns:a16="http://schemas.microsoft.com/office/drawing/2014/main" id="{4CDB71AD-3DFD-47B4-85C0-4AB5CE8487D7}"/>
                  </a:ext>
                </a:extLst>
              </p:cNvPr>
              <p:cNvSpPr txBox="1"/>
              <p:nvPr/>
            </p:nvSpPr>
            <p:spPr>
              <a:xfrm>
                <a:off x="10171278" y="2100090"/>
                <a:ext cx="136011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10.  Ft. Stockton</a:t>
                </a:r>
              </a:p>
            </p:txBody>
          </p:sp>
          <p:sp>
            <p:nvSpPr>
              <p:cNvPr id="457" name="TextBox 456">
                <a:extLst>
                  <a:ext uri="{FF2B5EF4-FFF2-40B4-BE49-F238E27FC236}">
                    <a16:creationId xmlns:a16="http://schemas.microsoft.com/office/drawing/2014/main" id="{54EFD4D3-EFCD-40AD-8048-A456A99783D6}"/>
                  </a:ext>
                </a:extLst>
              </p:cNvPr>
              <p:cNvSpPr txBox="1"/>
              <p:nvPr/>
            </p:nvSpPr>
            <p:spPr>
              <a:xfrm>
                <a:off x="10241689" y="1251951"/>
                <a:ext cx="106612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7.  Keystone</a:t>
                </a:r>
              </a:p>
            </p:txBody>
          </p:sp>
          <p:sp>
            <p:nvSpPr>
              <p:cNvPr id="458" name="TextBox 457">
                <a:extLst>
                  <a:ext uri="{FF2B5EF4-FFF2-40B4-BE49-F238E27FC236}">
                    <a16:creationId xmlns:a16="http://schemas.microsoft.com/office/drawing/2014/main" id="{628BD6DC-7944-45DC-BB3D-D883221A685A}"/>
                  </a:ext>
                </a:extLst>
              </p:cNvPr>
              <p:cNvSpPr txBox="1"/>
              <p:nvPr/>
            </p:nvSpPr>
            <p:spPr>
              <a:xfrm>
                <a:off x="8959727" y="1545019"/>
                <a:ext cx="101758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2.  Paddock</a:t>
                </a:r>
              </a:p>
            </p:txBody>
          </p:sp>
        </p:grpSp>
        <p:grpSp>
          <p:nvGrpSpPr>
            <p:cNvPr id="19" name="Group 18">
              <a:extLst>
                <a:ext uri="{FF2B5EF4-FFF2-40B4-BE49-F238E27FC236}">
                  <a16:creationId xmlns:a16="http://schemas.microsoft.com/office/drawing/2014/main" id="{D322E120-E312-4FB5-83D0-692F460230E4}"/>
                </a:ext>
              </a:extLst>
            </p:cNvPr>
            <p:cNvGrpSpPr/>
            <p:nvPr/>
          </p:nvGrpSpPr>
          <p:grpSpPr>
            <a:xfrm>
              <a:off x="3196308" y="833066"/>
              <a:ext cx="2399022" cy="5413526"/>
              <a:chOff x="3196308" y="833066"/>
              <a:chExt cx="2399022" cy="5413526"/>
            </a:xfrm>
          </p:grpSpPr>
          <p:grpSp>
            <p:nvGrpSpPr>
              <p:cNvPr id="8" name="Group 7">
                <a:extLst>
                  <a:ext uri="{FF2B5EF4-FFF2-40B4-BE49-F238E27FC236}">
                    <a16:creationId xmlns:a16="http://schemas.microsoft.com/office/drawing/2014/main" id="{530B73C2-E24F-4034-93FE-FC67A6F21907}"/>
                  </a:ext>
                </a:extLst>
              </p:cNvPr>
              <p:cNvGrpSpPr/>
              <p:nvPr/>
            </p:nvGrpSpPr>
            <p:grpSpPr>
              <a:xfrm>
                <a:off x="3958450" y="833066"/>
                <a:ext cx="538731" cy="369332"/>
                <a:chOff x="3958450" y="833066"/>
                <a:chExt cx="538731" cy="369332"/>
              </a:xfrm>
            </p:grpSpPr>
            <p:grpSp>
              <p:nvGrpSpPr>
                <p:cNvPr id="7" name="Group 6">
                  <a:extLst>
                    <a:ext uri="{FF2B5EF4-FFF2-40B4-BE49-F238E27FC236}">
                      <a16:creationId xmlns:a16="http://schemas.microsoft.com/office/drawing/2014/main" id="{2553DEF7-5988-4683-88C7-BA544BB3D79B}"/>
                    </a:ext>
                  </a:extLst>
                </p:cNvPr>
                <p:cNvGrpSpPr/>
                <p:nvPr/>
              </p:nvGrpSpPr>
              <p:grpSpPr>
                <a:xfrm>
                  <a:off x="4191066" y="833066"/>
                  <a:ext cx="306115" cy="369332"/>
                  <a:chOff x="4191066" y="833066"/>
                  <a:chExt cx="306115" cy="369332"/>
                </a:xfrm>
              </p:grpSpPr>
              <p:sp>
                <p:nvSpPr>
                  <p:cNvPr id="913" name="Oval 912">
                    <a:extLst>
                      <a:ext uri="{FF2B5EF4-FFF2-40B4-BE49-F238E27FC236}">
                        <a16:creationId xmlns:a16="http://schemas.microsoft.com/office/drawing/2014/main" id="{2A9874B6-FBD0-4DAD-9718-151DFB0E0EAF}"/>
                      </a:ext>
                    </a:extLst>
                  </p:cNvPr>
                  <p:cNvSpPr/>
                  <p:nvPr/>
                </p:nvSpPr>
                <p:spPr>
                  <a:xfrm>
                    <a:off x="4191066" y="879834"/>
                    <a:ext cx="301686" cy="28976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4" name="TextBox 913">
                    <a:extLst>
                      <a:ext uri="{FF2B5EF4-FFF2-40B4-BE49-F238E27FC236}">
                        <a16:creationId xmlns:a16="http://schemas.microsoft.com/office/drawing/2014/main" id="{F4B2A6CA-1F04-412C-8A08-5965FD376743}"/>
                      </a:ext>
                    </a:extLst>
                  </p:cNvPr>
                  <p:cNvSpPr txBox="1"/>
                  <p:nvPr/>
                </p:nvSpPr>
                <p:spPr>
                  <a:xfrm>
                    <a:off x="4195495" y="833066"/>
                    <a:ext cx="301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grpSp>
            <p:cxnSp>
              <p:nvCxnSpPr>
                <p:cNvPr id="915" name="Straight Connector 914">
                  <a:extLst>
                    <a:ext uri="{FF2B5EF4-FFF2-40B4-BE49-F238E27FC236}">
                      <a16:creationId xmlns:a16="http://schemas.microsoft.com/office/drawing/2014/main" id="{C1A52760-0B78-4809-980B-0BBB0069AB02}"/>
                    </a:ext>
                  </a:extLst>
                </p:cNvPr>
                <p:cNvCxnSpPr>
                  <a:cxnSpLocks/>
                  <a:stCxn id="913" idx="2"/>
                </p:cNvCxnSpPr>
                <p:nvPr/>
              </p:nvCxnSpPr>
              <p:spPr>
                <a:xfrm flipH="1">
                  <a:off x="3958450" y="1024716"/>
                  <a:ext cx="232616" cy="97492"/>
                </a:xfrm>
                <a:prstGeom prst="line">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33ADBB29-AA6E-40A6-B24F-035DC6EDEBF0}"/>
                  </a:ext>
                </a:extLst>
              </p:cNvPr>
              <p:cNvGrpSpPr/>
              <p:nvPr/>
            </p:nvGrpSpPr>
            <p:grpSpPr>
              <a:xfrm>
                <a:off x="5008659" y="5877260"/>
                <a:ext cx="418704" cy="369332"/>
                <a:chOff x="5008659" y="5877260"/>
                <a:chExt cx="418704" cy="369332"/>
              </a:xfrm>
            </p:grpSpPr>
            <p:sp>
              <p:nvSpPr>
                <p:cNvPr id="916" name="Oval 915">
                  <a:extLst>
                    <a:ext uri="{FF2B5EF4-FFF2-40B4-BE49-F238E27FC236}">
                      <a16:creationId xmlns:a16="http://schemas.microsoft.com/office/drawing/2014/main" id="{16D27D86-AB61-4D9E-BFA3-ECAE1E7BD55F}"/>
                    </a:ext>
                  </a:extLst>
                </p:cNvPr>
                <p:cNvSpPr/>
                <p:nvPr/>
              </p:nvSpPr>
              <p:spPr>
                <a:xfrm>
                  <a:off x="5080347" y="5917393"/>
                  <a:ext cx="301686" cy="28976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7" name="TextBox 916">
                  <a:extLst>
                    <a:ext uri="{FF2B5EF4-FFF2-40B4-BE49-F238E27FC236}">
                      <a16:creationId xmlns:a16="http://schemas.microsoft.com/office/drawing/2014/main" id="{81E8A46E-43C9-4571-A4CA-BB4D0FBA773C}"/>
                    </a:ext>
                  </a:extLst>
                </p:cNvPr>
                <p:cNvSpPr txBox="1"/>
                <p:nvPr/>
              </p:nvSpPr>
              <p:spPr>
                <a:xfrm>
                  <a:off x="5008659" y="5877260"/>
                  <a:ext cx="4187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10</a:t>
                  </a:r>
                </a:p>
              </p:txBody>
            </p:sp>
          </p:grpSp>
          <p:grpSp>
            <p:nvGrpSpPr>
              <p:cNvPr id="5" name="Group 4">
                <a:extLst>
                  <a:ext uri="{FF2B5EF4-FFF2-40B4-BE49-F238E27FC236}">
                    <a16:creationId xmlns:a16="http://schemas.microsoft.com/office/drawing/2014/main" id="{B05C691A-5F7F-4F49-B57B-5C3B6675FE3D}"/>
                  </a:ext>
                </a:extLst>
              </p:cNvPr>
              <p:cNvGrpSpPr/>
              <p:nvPr/>
            </p:nvGrpSpPr>
            <p:grpSpPr>
              <a:xfrm>
                <a:off x="3719875" y="1403794"/>
                <a:ext cx="306020" cy="369332"/>
                <a:chOff x="3719875" y="1403794"/>
                <a:chExt cx="306020" cy="369332"/>
              </a:xfrm>
            </p:grpSpPr>
            <p:sp>
              <p:nvSpPr>
                <p:cNvPr id="918" name="Oval 917">
                  <a:extLst>
                    <a:ext uri="{FF2B5EF4-FFF2-40B4-BE49-F238E27FC236}">
                      <a16:creationId xmlns:a16="http://schemas.microsoft.com/office/drawing/2014/main" id="{A8840A7B-A033-49A2-BB1D-9EB3628841FF}"/>
                    </a:ext>
                  </a:extLst>
                </p:cNvPr>
                <p:cNvSpPr/>
                <p:nvPr/>
              </p:nvSpPr>
              <p:spPr>
                <a:xfrm>
                  <a:off x="3719875" y="1441204"/>
                  <a:ext cx="301686" cy="28976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9" name="TextBox 918">
                  <a:extLst>
                    <a:ext uri="{FF2B5EF4-FFF2-40B4-BE49-F238E27FC236}">
                      <a16:creationId xmlns:a16="http://schemas.microsoft.com/office/drawing/2014/main" id="{E34D4652-8BDA-4493-A6DE-386BA3DB7551}"/>
                    </a:ext>
                  </a:extLst>
                </p:cNvPr>
                <p:cNvSpPr txBox="1"/>
                <p:nvPr/>
              </p:nvSpPr>
              <p:spPr>
                <a:xfrm>
                  <a:off x="3724209" y="1403794"/>
                  <a:ext cx="301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grpSp>
          <p:grpSp>
            <p:nvGrpSpPr>
              <p:cNvPr id="9" name="Group 8">
                <a:extLst>
                  <a:ext uri="{FF2B5EF4-FFF2-40B4-BE49-F238E27FC236}">
                    <a16:creationId xmlns:a16="http://schemas.microsoft.com/office/drawing/2014/main" id="{AB5F000D-3DF6-4483-9336-BD7892A37923}"/>
                  </a:ext>
                </a:extLst>
              </p:cNvPr>
              <p:cNvGrpSpPr/>
              <p:nvPr/>
            </p:nvGrpSpPr>
            <p:grpSpPr>
              <a:xfrm>
                <a:off x="4659191" y="1515545"/>
                <a:ext cx="505881" cy="370216"/>
                <a:chOff x="4659191" y="1515545"/>
                <a:chExt cx="505881" cy="370216"/>
              </a:xfrm>
            </p:grpSpPr>
            <p:sp>
              <p:nvSpPr>
                <p:cNvPr id="920" name="Oval 919">
                  <a:extLst>
                    <a:ext uri="{FF2B5EF4-FFF2-40B4-BE49-F238E27FC236}">
                      <a16:creationId xmlns:a16="http://schemas.microsoft.com/office/drawing/2014/main" id="{74DA9257-89F9-43F5-A37D-66175D8A0096}"/>
                    </a:ext>
                  </a:extLst>
                </p:cNvPr>
                <p:cNvSpPr/>
                <p:nvPr/>
              </p:nvSpPr>
              <p:spPr>
                <a:xfrm>
                  <a:off x="4863386" y="1561623"/>
                  <a:ext cx="301686" cy="28976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1" name="TextBox 920">
                  <a:extLst>
                    <a:ext uri="{FF2B5EF4-FFF2-40B4-BE49-F238E27FC236}">
                      <a16:creationId xmlns:a16="http://schemas.microsoft.com/office/drawing/2014/main" id="{978ADAA2-39BC-4925-83C7-740A3CC82938}"/>
                    </a:ext>
                  </a:extLst>
                </p:cNvPr>
                <p:cNvSpPr txBox="1"/>
                <p:nvPr/>
              </p:nvSpPr>
              <p:spPr>
                <a:xfrm>
                  <a:off x="4863386" y="1515545"/>
                  <a:ext cx="301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cxnSp>
              <p:nvCxnSpPr>
                <p:cNvPr id="922" name="Straight Connector 921">
                  <a:extLst>
                    <a:ext uri="{FF2B5EF4-FFF2-40B4-BE49-F238E27FC236}">
                      <a16:creationId xmlns:a16="http://schemas.microsoft.com/office/drawing/2014/main" id="{7C70BA7B-8551-46E1-B9DA-31C770770DB1}"/>
                    </a:ext>
                  </a:extLst>
                </p:cNvPr>
                <p:cNvCxnSpPr>
                  <a:cxnSpLocks/>
                </p:cNvCxnSpPr>
                <p:nvPr/>
              </p:nvCxnSpPr>
              <p:spPr>
                <a:xfrm flipH="1">
                  <a:off x="4659191" y="1788269"/>
                  <a:ext cx="232616" cy="97492"/>
                </a:xfrm>
                <a:prstGeom prst="line">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AA6505DA-EE1C-415C-8EA4-26F36D669B26}"/>
                  </a:ext>
                </a:extLst>
              </p:cNvPr>
              <p:cNvGrpSpPr/>
              <p:nvPr/>
            </p:nvGrpSpPr>
            <p:grpSpPr>
              <a:xfrm>
                <a:off x="3196308" y="2218461"/>
                <a:ext cx="604961" cy="465907"/>
                <a:chOff x="3196308" y="2218461"/>
                <a:chExt cx="604961" cy="465907"/>
              </a:xfrm>
            </p:grpSpPr>
            <p:sp>
              <p:nvSpPr>
                <p:cNvPr id="923" name="Oval 922">
                  <a:extLst>
                    <a:ext uri="{FF2B5EF4-FFF2-40B4-BE49-F238E27FC236}">
                      <a16:creationId xmlns:a16="http://schemas.microsoft.com/office/drawing/2014/main" id="{0ECC68A2-36D9-4BC4-A67F-3FC6A08B4120}"/>
                    </a:ext>
                  </a:extLst>
                </p:cNvPr>
                <p:cNvSpPr/>
                <p:nvPr/>
              </p:nvSpPr>
              <p:spPr>
                <a:xfrm>
                  <a:off x="3196376" y="2265788"/>
                  <a:ext cx="301686" cy="28976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4" name="TextBox 923">
                  <a:extLst>
                    <a:ext uri="{FF2B5EF4-FFF2-40B4-BE49-F238E27FC236}">
                      <a16:creationId xmlns:a16="http://schemas.microsoft.com/office/drawing/2014/main" id="{AA788452-A1F9-44CD-AA65-7CDCFA194FA2}"/>
                    </a:ext>
                  </a:extLst>
                </p:cNvPr>
                <p:cNvSpPr txBox="1"/>
                <p:nvPr/>
              </p:nvSpPr>
              <p:spPr>
                <a:xfrm>
                  <a:off x="3196308" y="2218461"/>
                  <a:ext cx="301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cxnSp>
              <p:nvCxnSpPr>
                <p:cNvPr id="925" name="Straight Connector 924">
                  <a:extLst>
                    <a:ext uri="{FF2B5EF4-FFF2-40B4-BE49-F238E27FC236}">
                      <a16:creationId xmlns:a16="http://schemas.microsoft.com/office/drawing/2014/main" id="{3695767C-6504-4F1E-9EF0-9E3A31DB3BB7}"/>
                    </a:ext>
                  </a:extLst>
                </p:cNvPr>
                <p:cNvCxnSpPr>
                  <a:cxnSpLocks/>
                  <a:endCxn id="504" idx="6"/>
                </p:cNvCxnSpPr>
                <p:nvPr/>
              </p:nvCxnSpPr>
              <p:spPr>
                <a:xfrm>
                  <a:off x="3476794" y="2470421"/>
                  <a:ext cx="324475" cy="213947"/>
                </a:xfrm>
                <a:prstGeom prst="line">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B872F670-1013-474B-BD62-941083D73CF2}"/>
                  </a:ext>
                </a:extLst>
              </p:cNvPr>
              <p:cNvGrpSpPr/>
              <p:nvPr/>
            </p:nvGrpSpPr>
            <p:grpSpPr>
              <a:xfrm>
                <a:off x="4151181" y="2783780"/>
                <a:ext cx="400622" cy="433833"/>
                <a:chOff x="4151181" y="2783780"/>
                <a:chExt cx="400622" cy="433833"/>
              </a:xfrm>
            </p:grpSpPr>
            <p:grpSp>
              <p:nvGrpSpPr>
                <p:cNvPr id="11" name="Group 10">
                  <a:extLst>
                    <a:ext uri="{FF2B5EF4-FFF2-40B4-BE49-F238E27FC236}">
                      <a16:creationId xmlns:a16="http://schemas.microsoft.com/office/drawing/2014/main" id="{2C7DFCB2-70D3-4EF2-83D1-B077EBA7DB45}"/>
                    </a:ext>
                  </a:extLst>
                </p:cNvPr>
                <p:cNvGrpSpPr/>
                <p:nvPr/>
              </p:nvGrpSpPr>
              <p:grpSpPr>
                <a:xfrm>
                  <a:off x="4241771" y="2848281"/>
                  <a:ext cx="310032" cy="369332"/>
                  <a:chOff x="4241771" y="2848281"/>
                  <a:chExt cx="310032" cy="369332"/>
                </a:xfrm>
              </p:grpSpPr>
              <p:sp>
                <p:nvSpPr>
                  <p:cNvPr id="926" name="Oval 925">
                    <a:extLst>
                      <a:ext uri="{FF2B5EF4-FFF2-40B4-BE49-F238E27FC236}">
                        <a16:creationId xmlns:a16="http://schemas.microsoft.com/office/drawing/2014/main" id="{9318116E-454C-4ACF-BD41-5A34BF35BF6F}"/>
                      </a:ext>
                    </a:extLst>
                  </p:cNvPr>
                  <p:cNvSpPr/>
                  <p:nvPr/>
                </p:nvSpPr>
                <p:spPr>
                  <a:xfrm>
                    <a:off x="4241771" y="2889124"/>
                    <a:ext cx="301686" cy="28976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7" name="TextBox 926">
                    <a:extLst>
                      <a:ext uri="{FF2B5EF4-FFF2-40B4-BE49-F238E27FC236}">
                        <a16:creationId xmlns:a16="http://schemas.microsoft.com/office/drawing/2014/main" id="{C376E011-00D5-4D7C-B0F8-0348CCED9990}"/>
                      </a:ext>
                    </a:extLst>
                  </p:cNvPr>
                  <p:cNvSpPr txBox="1"/>
                  <p:nvPr/>
                </p:nvSpPr>
                <p:spPr>
                  <a:xfrm>
                    <a:off x="4250117" y="2848281"/>
                    <a:ext cx="301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a:t>
                    </a:r>
                  </a:p>
                </p:txBody>
              </p:sp>
            </p:grpSp>
            <p:cxnSp>
              <p:nvCxnSpPr>
                <p:cNvPr id="928" name="Straight Connector 927">
                  <a:extLst>
                    <a:ext uri="{FF2B5EF4-FFF2-40B4-BE49-F238E27FC236}">
                      <a16:creationId xmlns:a16="http://schemas.microsoft.com/office/drawing/2014/main" id="{7D30D407-0AB2-4E01-8BA1-C69DAA049D85}"/>
                    </a:ext>
                  </a:extLst>
                </p:cNvPr>
                <p:cNvCxnSpPr>
                  <a:cxnSpLocks/>
                </p:cNvCxnSpPr>
                <p:nvPr/>
              </p:nvCxnSpPr>
              <p:spPr>
                <a:xfrm flipH="1" flipV="1">
                  <a:off x="4151181" y="2783780"/>
                  <a:ext cx="143469" cy="123964"/>
                </a:xfrm>
                <a:prstGeom prst="line">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83B0FAD9-5340-4FF4-B7DA-4FDF45939757}"/>
                  </a:ext>
                </a:extLst>
              </p:cNvPr>
              <p:cNvGrpSpPr/>
              <p:nvPr/>
            </p:nvGrpSpPr>
            <p:grpSpPr>
              <a:xfrm>
                <a:off x="5009501" y="2641490"/>
                <a:ext cx="305979" cy="369332"/>
                <a:chOff x="5014365" y="2641490"/>
                <a:chExt cx="305979" cy="369332"/>
              </a:xfrm>
            </p:grpSpPr>
            <p:sp>
              <p:nvSpPr>
                <p:cNvPr id="929" name="Oval 928">
                  <a:extLst>
                    <a:ext uri="{FF2B5EF4-FFF2-40B4-BE49-F238E27FC236}">
                      <a16:creationId xmlns:a16="http://schemas.microsoft.com/office/drawing/2014/main" id="{E09A102D-4D9E-447C-91C4-3FC9CCB8D364}"/>
                    </a:ext>
                  </a:extLst>
                </p:cNvPr>
                <p:cNvSpPr/>
                <p:nvPr/>
              </p:nvSpPr>
              <p:spPr>
                <a:xfrm>
                  <a:off x="5018658" y="2691787"/>
                  <a:ext cx="301686" cy="28976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0" name="TextBox 929">
                  <a:extLst>
                    <a:ext uri="{FF2B5EF4-FFF2-40B4-BE49-F238E27FC236}">
                      <a16:creationId xmlns:a16="http://schemas.microsoft.com/office/drawing/2014/main" id="{FA97B5C2-63BF-4B23-BEC1-88369778B9A0}"/>
                    </a:ext>
                  </a:extLst>
                </p:cNvPr>
                <p:cNvSpPr txBox="1"/>
                <p:nvPr/>
              </p:nvSpPr>
              <p:spPr>
                <a:xfrm>
                  <a:off x="5014365" y="2641490"/>
                  <a:ext cx="301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a:t>
                  </a:r>
                </a:p>
              </p:txBody>
            </p:sp>
          </p:grpSp>
          <p:grpSp>
            <p:nvGrpSpPr>
              <p:cNvPr id="15" name="Group 14">
                <a:extLst>
                  <a:ext uri="{FF2B5EF4-FFF2-40B4-BE49-F238E27FC236}">
                    <a16:creationId xmlns:a16="http://schemas.microsoft.com/office/drawing/2014/main" id="{5183BDF6-05A7-4AAB-8CFF-85ADF45DCCE1}"/>
                  </a:ext>
                </a:extLst>
              </p:cNvPr>
              <p:cNvGrpSpPr/>
              <p:nvPr/>
            </p:nvGrpSpPr>
            <p:grpSpPr>
              <a:xfrm>
                <a:off x="4108950" y="3197807"/>
                <a:ext cx="461065" cy="369332"/>
                <a:chOff x="4108950" y="3197807"/>
                <a:chExt cx="461065" cy="369332"/>
              </a:xfrm>
            </p:grpSpPr>
            <p:grpSp>
              <p:nvGrpSpPr>
                <p:cNvPr id="14" name="Group 13">
                  <a:extLst>
                    <a:ext uri="{FF2B5EF4-FFF2-40B4-BE49-F238E27FC236}">
                      <a16:creationId xmlns:a16="http://schemas.microsoft.com/office/drawing/2014/main" id="{15B7E180-3A61-4904-8F98-6F988EC40BA7}"/>
                    </a:ext>
                  </a:extLst>
                </p:cNvPr>
                <p:cNvGrpSpPr/>
                <p:nvPr/>
              </p:nvGrpSpPr>
              <p:grpSpPr>
                <a:xfrm>
                  <a:off x="4267822" y="3197807"/>
                  <a:ext cx="302193" cy="369332"/>
                  <a:chOff x="4267822" y="3197807"/>
                  <a:chExt cx="302193" cy="369332"/>
                </a:xfrm>
              </p:grpSpPr>
              <p:sp>
                <p:nvSpPr>
                  <p:cNvPr id="931" name="Oval 930">
                    <a:extLst>
                      <a:ext uri="{FF2B5EF4-FFF2-40B4-BE49-F238E27FC236}">
                        <a16:creationId xmlns:a16="http://schemas.microsoft.com/office/drawing/2014/main" id="{D822460C-33DE-4749-8289-3DEFAA7D07F4}"/>
                      </a:ext>
                    </a:extLst>
                  </p:cNvPr>
                  <p:cNvSpPr/>
                  <p:nvPr/>
                </p:nvSpPr>
                <p:spPr>
                  <a:xfrm>
                    <a:off x="4267822" y="3244023"/>
                    <a:ext cx="301686" cy="28976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2" name="TextBox 931">
                    <a:extLst>
                      <a:ext uri="{FF2B5EF4-FFF2-40B4-BE49-F238E27FC236}">
                        <a16:creationId xmlns:a16="http://schemas.microsoft.com/office/drawing/2014/main" id="{D5CD4064-2F77-4062-9364-8199614C940B}"/>
                      </a:ext>
                    </a:extLst>
                  </p:cNvPr>
                  <p:cNvSpPr txBox="1"/>
                  <p:nvPr/>
                </p:nvSpPr>
                <p:spPr>
                  <a:xfrm>
                    <a:off x="4268329" y="3197807"/>
                    <a:ext cx="301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7</a:t>
                    </a:r>
                  </a:p>
                </p:txBody>
              </p:sp>
            </p:grpSp>
            <p:cxnSp>
              <p:nvCxnSpPr>
                <p:cNvPr id="933" name="Straight Connector 932">
                  <a:extLst>
                    <a:ext uri="{FF2B5EF4-FFF2-40B4-BE49-F238E27FC236}">
                      <a16:creationId xmlns:a16="http://schemas.microsoft.com/office/drawing/2014/main" id="{6032F196-8A7E-44B5-B6B4-81C99174B391}"/>
                    </a:ext>
                  </a:extLst>
                </p:cNvPr>
                <p:cNvCxnSpPr>
                  <a:cxnSpLocks/>
                  <a:endCxn id="500" idx="6"/>
                </p:cNvCxnSpPr>
                <p:nvPr/>
              </p:nvCxnSpPr>
              <p:spPr>
                <a:xfrm flipH="1" flipV="1">
                  <a:off x="4108950" y="3349956"/>
                  <a:ext cx="162216" cy="6540"/>
                </a:xfrm>
                <a:prstGeom prst="line">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E4B93BCA-B29B-4A2E-8208-376E07284B93}"/>
                  </a:ext>
                </a:extLst>
              </p:cNvPr>
              <p:cNvGrpSpPr/>
              <p:nvPr/>
            </p:nvGrpSpPr>
            <p:grpSpPr>
              <a:xfrm>
                <a:off x="5284677" y="3767667"/>
                <a:ext cx="308720" cy="369332"/>
                <a:chOff x="5298745" y="3767667"/>
                <a:chExt cx="308720" cy="369332"/>
              </a:xfrm>
            </p:grpSpPr>
            <p:sp>
              <p:nvSpPr>
                <p:cNvPr id="934" name="Oval 933">
                  <a:extLst>
                    <a:ext uri="{FF2B5EF4-FFF2-40B4-BE49-F238E27FC236}">
                      <a16:creationId xmlns:a16="http://schemas.microsoft.com/office/drawing/2014/main" id="{67A2C0A4-0CF4-430A-9076-6B5E48C07A3D}"/>
                    </a:ext>
                  </a:extLst>
                </p:cNvPr>
                <p:cNvSpPr/>
                <p:nvPr/>
              </p:nvSpPr>
              <p:spPr>
                <a:xfrm>
                  <a:off x="5298745" y="3813745"/>
                  <a:ext cx="301686" cy="28976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5" name="TextBox 934">
                  <a:extLst>
                    <a:ext uri="{FF2B5EF4-FFF2-40B4-BE49-F238E27FC236}">
                      <a16:creationId xmlns:a16="http://schemas.microsoft.com/office/drawing/2014/main" id="{D079E0F3-0F68-4C08-BE33-B78D1714CAAD}"/>
                    </a:ext>
                  </a:extLst>
                </p:cNvPr>
                <p:cNvSpPr txBox="1"/>
                <p:nvPr/>
              </p:nvSpPr>
              <p:spPr>
                <a:xfrm>
                  <a:off x="5305779" y="3767667"/>
                  <a:ext cx="301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8</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E08E1A2E-AE45-42BD-B2BC-8BDE9CF1CDD8}"/>
                  </a:ext>
                </a:extLst>
              </p:cNvPr>
              <p:cNvGrpSpPr/>
              <p:nvPr/>
            </p:nvGrpSpPr>
            <p:grpSpPr>
              <a:xfrm>
                <a:off x="5291800" y="4503010"/>
                <a:ext cx="303530" cy="369332"/>
                <a:chOff x="5291800" y="4503010"/>
                <a:chExt cx="303530" cy="369332"/>
              </a:xfrm>
            </p:grpSpPr>
            <p:sp>
              <p:nvSpPr>
                <p:cNvPr id="936" name="Oval 935">
                  <a:extLst>
                    <a:ext uri="{FF2B5EF4-FFF2-40B4-BE49-F238E27FC236}">
                      <a16:creationId xmlns:a16="http://schemas.microsoft.com/office/drawing/2014/main" id="{A6113925-8428-4963-91EE-38AE7D55EF8D}"/>
                    </a:ext>
                  </a:extLst>
                </p:cNvPr>
                <p:cNvSpPr/>
                <p:nvPr/>
              </p:nvSpPr>
              <p:spPr>
                <a:xfrm>
                  <a:off x="5291800" y="4539648"/>
                  <a:ext cx="301686" cy="28976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7" name="TextBox 936">
                  <a:extLst>
                    <a:ext uri="{FF2B5EF4-FFF2-40B4-BE49-F238E27FC236}">
                      <a16:creationId xmlns:a16="http://schemas.microsoft.com/office/drawing/2014/main" id="{F8952786-E8DF-46BC-8085-03BA7E825699}"/>
                    </a:ext>
                  </a:extLst>
                </p:cNvPr>
                <p:cNvSpPr txBox="1"/>
                <p:nvPr/>
              </p:nvSpPr>
              <p:spPr>
                <a:xfrm>
                  <a:off x="5293644" y="4503010"/>
                  <a:ext cx="301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9</a:t>
                  </a:r>
                </a:p>
              </p:txBody>
            </p:sp>
          </p:grpSp>
        </p:grpSp>
      </p:grpSp>
      <p:sp>
        <p:nvSpPr>
          <p:cNvPr id="451" name="TextBox 35">
            <a:extLst>
              <a:ext uri="{FF2B5EF4-FFF2-40B4-BE49-F238E27FC236}">
                <a16:creationId xmlns:a16="http://schemas.microsoft.com/office/drawing/2014/main" id="{CAFE2711-B097-4923-A4F9-C7C728E45314}"/>
              </a:ext>
            </a:extLst>
          </p:cNvPr>
          <p:cNvSpPr txBox="1">
            <a:spLocks noChangeArrowheads="1"/>
          </p:cNvSpPr>
          <p:nvPr/>
        </p:nvSpPr>
        <p:spPr bwMode="auto">
          <a:xfrm>
            <a:off x="1998587" y="129328"/>
            <a:ext cx="72820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 Central Basin Uplift: </a:t>
            </a:r>
            <a:r>
              <a:rPr kumimoji="0" lang="en-US" altLang="en-US" sz="18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Subcrop</a:t>
            </a: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map of pre-Permian units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(i.e., age of units sitting directly underlying Permian strata) </a:t>
            </a:r>
          </a:p>
        </p:txBody>
      </p:sp>
      <p:sp>
        <p:nvSpPr>
          <p:cNvPr id="452" name="TextBox 451">
            <a:extLst>
              <a:ext uri="{FF2B5EF4-FFF2-40B4-BE49-F238E27FC236}">
                <a16:creationId xmlns:a16="http://schemas.microsoft.com/office/drawing/2014/main" id="{36314ADC-3D3A-4F74-9913-D9478F48DFB5}"/>
              </a:ext>
            </a:extLst>
          </p:cNvPr>
          <p:cNvSpPr txBox="1"/>
          <p:nvPr/>
        </p:nvSpPr>
        <p:spPr>
          <a:xfrm>
            <a:off x="424906" y="1170206"/>
            <a:ext cx="1993428" cy="2554545"/>
          </a:xfrm>
          <a:prstGeom prst="rect">
            <a:avLst/>
          </a:prstGeom>
          <a:noFill/>
        </p:spPr>
        <p:txBody>
          <a:bodyPr wrap="square" rtlCol="0">
            <a:spAutoFit/>
          </a:bodyPr>
          <a:lstStyle/>
          <a:p>
            <a:pPr marL="173038"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CBU / CBP is not a single block but a series of independent structural blocks or “piano keys”</a:t>
            </a:r>
          </a:p>
        </p:txBody>
      </p:sp>
      <p:grpSp>
        <p:nvGrpSpPr>
          <p:cNvPr id="24" name="Group 23">
            <a:extLst>
              <a:ext uri="{FF2B5EF4-FFF2-40B4-BE49-F238E27FC236}">
                <a16:creationId xmlns:a16="http://schemas.microsoft.com/office/drawing/2014/main" id="{82C6FD3E-5DDE-49D7-B350-938CEBE32D17}"/>
              </a:ext>
            </a:extLst>
          </p:cNvPr>
          <p:cNvGrpSpPr/>
          <p:nvPr/>
        </p:nvGrpSpPr>
        <p:grpSpPr>
          <a:xfrm>
            <a:off x="3120278" y="970997"/>
            <a:ext cx="1775038" cy="959702"/>
            <a:chOff x="3120278" y="970997"/>
            <a:chExt cx="1775038" cy="959702"/>
          </a:xfrm>
        </p:grpSpPr>
        <p:cxnSp>
          <p:nvCxnSpPr>
            <p:cNvPr id="22" name="Straight Connector 21">
              <a:extLst>
                <a:ext uri="{FF2B5EF4-FFF2-40B4-BE49-F238E27FC236}">
                  <a16:creationId xmlns:a16="http://schemas.microsoft.com/office/drawing/2014/main" id="{9332343A-B15D-44C0-8BF8-17E6F5539996}"/>
                </a:ext>
              </a:extLst>
            </p:cNvPr>
            <p:cNvCxnSpPr/>
            <p:nvPr/>
          </p:nvCxnSpPr>
          <p:spPr>
            <a:xfrm flipV="1">
              <a:off x="3377485" y="1227741"/>
              <a:ext cx="1174318" cy="5133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6B447611-3D28-4305-AB6B-E48894753A13}"/>
                </a:ext>
              </a:extLst>
            </p:cNvPr>
            <p:cNvSpPr txBox="1"/>
            <p:nvPr/>
          </p:nvSpPr>
          <p:spPr>
            <a:xfrm>
              <a:off x="3120278" y="1561367"/>
              <a:ext cx="314510" cy="369332"/>
            </a:xfrm>
            <a:prstGeom prst="rect">
              <a:avLst/>
            </a:prstGeom>
            <a:noFill/>
          </p:spPr>
          <p:txBody>
            <a:bodyPr wrap="none" rtlCol="0">
              <a:spAutoFit/>
            </a:bodyPr>
            <a:lstStyle/>
            <a:p>
              <a:r>
                <a:rPr lang="en-US" b="1" dirty="0">
                  <a:solidFill>
                    <a:srgbClr val="FF0000"/>
                  </a:solidFill>
                </a:rPr>
                <a:t>B</a:t>
              </a:r>
            </a:p>
          </p:txBody>
        </p:sp>
        <p:sp>
          <p:nvSpPr>
            <p:cNvPr id="472" name="TextBox 471">
              <a:extLst>
                <a:ext uri="{FF2B5EF4-FFF2-40B4-BE49-F238E27FC236}">
                  <a16:creationId xmlns:a16="http://schemas.microsoft.com/office/drawing/2014/main" id="{013BBFD0-4383-4601-B2A3-FD91093C9B05}"/>
                </a:ext>
              </a:extLst>
            </p:cNvPr>
            <p:cNvSpPr txBox="1"/>
            <p:nvPr/>
          </p:nvSpPr>
          <p:spPr>
            <a:xfrm>
              <a:off x="4521496" y="970997"/>
              <a:ext cx="373820" cy="369332"/>
            </a:xfrm>
            <a:prstGeom prst="rect">
              <a:avLst/>
            </a:prstGeom>
            <a:noFill/>
          </p:spPr>
          <p:txBody>
            <a:bodyPr wrap="none" rtlCol="0">
              <a:spAutoFit/>
            </a:bodyPr>
            <a:lstStyle/>
            <a:p>
              <a:r>
                <a:rPr lang="en-US" b="1" dirty="0">
                  <a:solidFill>
                    <a:srgbClr val="FF0000"/>
                  </a:solidFill>
                </a:rPr>
                <a:t>B’</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with medium confidence">
            <a:extLst>
              <a:ext uri="{FF2B5EF4-FFF2-40B4-BE49-F238E27FC236}">
                <a16:creationId xmlns:a16="http://schemas.microsoft.com/office/drawing/2014/main" id="{2AAF0EF9-7453-42EA-A0CE-370D2F2129FA}"/>
              </a:ext>
            </a:extLst>
          </p:cNvPr>
          <p:cNvPicPr>
            <a:picLocks noChangeAspect="1"/>
          </p:cNvPicPr>
          <p:nvPr/>
        </p:nvPicPr>
        <p:blipFill>
          <a:blip r:embed="rId2"/>
          <a:stretch>
            <a:fillRect/>
          </a:stretch>
        </p:blipFill>
        <p:spPr>
          <a:xfrm>
            <a:off x="637446" y="778976"/>
            <a:ext cx="10730134" cy="5578793"/>
          </a:xfrm>
          <a:prstGeom prst="rect">
            <a:avLst/>
          </a:prstGeom>
        </p:spPr>
      </p:pic>
      <p:sp>
        <p:nvSpPr>
          <p:cNvPr id="6" name="TextBox 5">
            <a:extLst>
              <a:ext uri="{FF2B5EF4-FFF2-40B4-BE49-F238E27FC236}">
                <a16:creationId xmlns:a16="http://schemas.microsoft.com/office/drawing/2014/main" id="{FCB05D13-50F3-49FD-A644-465BF975FDD4}"/>
              </a:ext>
            </a:extLst>
          </p:cNvPr>
          <p:cNvSpPr txBox="1"/>
          <p:nvPr/>
        </p:nvSpPr>
        <p:spPr>
          <a:xfrm>
            <a:off x="8530814" y="6226964"/>
            <a:ext cx="2719014" cy="261610"/>
          </a:xfrm>
          <a:prstGeom prst="rect">
            <a:avLst/>
          </a:prstGeom>
          <a:noFill/>
        </p:spPr>
        <p:txBody>
          <a:bodyPr wrap="none" rtlCol="0">
            <a:spAutoFit/>
          </a:bodyPr>
          <a:lstStyle/>
          <a:p>
            <a:r>
              <a:rPr lang="en-US" sz="1100" dirty="0"/>
              <a:t>(redrafted from </a:t>
            </a:r>
            <a:r>
              <a:rPr lang="en-US" sz="1100" dirty="0" err="1"/>
              <a:t>Bebout</a:t>
            </a:r>
            <a:r>
              <a:rPr lang="en-US" sz="1100" dirty="0"/>
              <a:t> and </a:t>
            </a:r>
            <a:r>
              <a:rPr lang="en-US" sz="1100" dirty="0" err="1"/>
              <a:t>Meadors</a:t>
            </a:r>
            <a:r>
              <a:rPr lang="en-US" sz="1100" dirty="0"/>
              <a:t>, 1985)</a:t>
            </a:r>
          </a:p>
        </p:txBody>
      </p:sp>
    </p:spTree>
    <p:extLst>
      <p:ext uri="{BB962C8B-B14F-4D97-AF65-F5344CB8AC3E}">
        <p14:creationId xmlns:p14="http://schemas.microsoft.com/office/powerpoint/2010/main" val="506314310"/>
      </p:ext>
    </p:extLst>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B1ADB2A-B3D6-4EEA-B552-EAAA6BEE482C}"/>
              </a:ext>
            </a:extLst>
          </p:cNvPr>
          <p:cNvSpPr txBox="1"/>
          <p:nvPr/>
        </p:nvSpPr>
        <p:spPr>
          <a:xfrm>
            <a:off x="685444" y="352417"/>
            <a:ext cx="86918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Geology of the Permian Basin: ELS (Endeavor Lecture Series)</a:t>
            </a:r>
          </a:p>
        </p:txBody>
      </p:sp>
      <p:cxnSp>
        <p:nvCxnSpPr>
          <p:cNvPr id="4" name="Straight Connector 3">
            <a:extLst>
              <a:ext uri="{FF2B5EF4-FFF2-40B4-BE49-F238E27FC236}">
                <a16:creationId xmlns:a16="http://schemas.microsoft.com/office/drawing/2014/main" id="{14561FBE-14BA-4BDE-8791-E1467466E16A}"/>
              </a:ext>
            </a:extLst>
          </p:cNvPr>
          <p:cNvCxnSpPr>
            <a:cxnSpLocks/>
          </p:cNvCxnSpPr>
          <p:nvPr/>
        </p:nvCxnSpPr>
        <p:spPr>
          <a:xfrm>
            <a:off x="697927" y="817092"/>
            <a:ext cx="10160573" cy="0"/>
          </a:xfrm>
          <a:prstGeom prst="line">
            <a:avLst/>
          </a:prstGeom>
          <a:ln w="19050">
            <a:solidFill>
              <a:srgbClr val="CC66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343982B-7117-44A4-8564-88EACC6738DE}"/>
              </a:ext>
            </a:extLst>
          </p:cNvPr>
          <p:cNvSpPr txBox="1"/>
          <p:nvPr/>
        </p:nvSpPr>
        <p:spPr>
          <a:xfrm>
            <a:off x="1609222" y="1598951"/>
            <a:ext cx="400802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Tectonic history – Part 1 (Big Picture)</a:t>
            </a:r>
          </a:p>
        </p:txBody>
      </p:sp>
      <p:sp>
        <p:nvSpPr>
          <p:cNvPr id="16" name="TextBox 15">
            <a:extLst>
              <a:ext uri="{FF2B5EF4-FFF2-40B4-BE49-F238E27FC236}">
                <a16:creationId xmlns:a16="http://schemas.microsoft.com/office/drawing/2014/main" id="{4F993522-2B0B-4859-93C7-2351B35A7915}"/>
              </a:ext>
            </a:extLst>
          </p:cNvPr>
          <p:cNvSpPr txBox="1"/>
          <p:nvPr/>
        </p:nvSpPr>
        <p:spPr>
          <a:xfrm>
            <a:off x="1609222" y="2243237"/>
            <a:ext cx="66091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Tectonic history – Part 2 (Regional elements: ARM, CBU, MFB)</a:t>
            </a:r>
          </a:p>
        </p:txBody>
      </p:sp>
      <p:sp>
        <p:nvSpPr>
          <p:cNvPr id="17" name="TextBox 16">
            <a:extLst>
              <a:ext uri="{FF2B5EF4-FFF2-40B4-BE49-F238E27FC236}">
                <a16:creationId xmlns:a16="http://schemas.microsoft.com/office/drawing/2014/main" id="{F6E648A9-A1E8-4A50-A512-DEA53557703F}"/>
              </a:ext>
            </a:extLst>
          </p:cNvPr>
          <p:cNvSpPr txBox="1"/>
          <p:nvPr/>
        </p:nvSpPr>
        <p:spPr>
          <a:xfrm>
            <a:off x="1609222" y="2874980"/>
            <a:ext cx="12290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Basement</a:t>
            </a:r>
          </a:p>
        </p:txBody>
      </p:sp>
      <p:sp>
        <p:nvSpPr>
          <p:cNvPr id="19" name="TextBox 18">
            <a:extLst>
              <a:ext uri="{FF2B5EF4-FFF2-40B4-BE49-F238E27FC236}">
                <a16:creationId xmlns:a16="http://schemas.microsoft.com/office/drawing/2014/main" id="{5E9D8658-35CB-4178-B986-03104B9047E3}"/>
              </a:ext>
            </a:extLst>
          </p:cNvPr>
          <p:cNvSpPr txBox="1"/>
          <p:nvPr/>
        </p:nvSpPr>
        <p:spPr>
          <a:xfrm>
            <a:off x="1609222" y="3493794"/>
            <a:ext cx="648067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Cambrian – Lower Ord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Wilberns</a:t>
            </a:r>
            <a:r>
              <a:rPr kumimoji="0" lang="en-US" sz="2000" b="0" i="0" u="none" strike="noStrike" kern="1200" cap="none" spc="0" normalizeH="0" baseline="0" noProof="0" dirty="0">
                <a:ln>
                  <a:noFill/>
                </a:ln>
                <a:solidFill>
                  <a:prstClr val="black"/>
                </a:solidFill>
                <a:effectLst/>
                <a:uLnTx/>
                <a:uFillTx/>
                <a:latin typeface="Calibri"/>
                <a:ea typeface="+mn-ea"/>
                <a:cs typeface="+mn-cs"/>
              </a:rPr>
              <a:t>/Bliss Ss.,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Ellenburger</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Gp</a:t>
            </a:r>
            <a:r>
              <a:rPr kumimoji="0" lang="en-US" sz="2000" b="0" i="0" u="none" strike="noStrike" kern="1200" cap="none" spc="0" normalizeH="0" baseline="0" noProof="0" dirty="0">
                <a:ln>
                  <a:noFill/>
                </a:ln>
                <a:solidFill>
                  <a:prstClr val="black"/>
                </a:solidFill>
                <a:effectLst/>
                <a:uLnTx/>
                <a:uFillTx/>
                <a:latin typeface="Calibri"/>
                <a:ea typeface="+mn-ea"/>
                <a:cs typeface="+mn-cs"/>
              </a:rPr>
              <a:t>)</a:t>
            </a:r>
          </a:p>
        </p:txBody>
      </p:sp>
      <p:sp>
        <p:nvSpPr>
          <p:cNvPr id="20" name="TextBox 19">
            <a:extLst>
              <a:ext uri="{FF2B5EF4-FFF2-40B4-BE49-F238E27FC236}">
                <a16:creationId xmlns:a16="http://schemas.microsoft.com/office/drawing/2014/main" id="{2D05A83F-3B74-4086-A4FF-EAB2161E1F54}"/>
              </a:ext>
            </a:extLst>
          </p:cNvPr>
          <p:cNvSpPr txBox="1"/>
          <p:nvPr/>
        </p:nvSpPr>
        <p:spPr>
          <a:xfrm>
            <a:off x="1609222" y="4152215"/>
            <a:ext cx="703947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Tobosa Basin stratigraphy (Mid Ord. – Mississippian)</a:t>
            </a:r>
          </a:p>
        </p:txBody>
      </p:sp>
      <p:sp>
        <p:nvSpPr>
          <p:cNvPr id="21" name="TextBox 20">
            <a:extLst>
              <a:ext uri="{FF2B5EF4-FFF2-40B4-BE49-F238E27FC236}">
                <a16:creationId xmlns:a16="http://schemas.microsoft.com/office/drawing/2014/main" id="{9374C053-6BA2-49C9-AF37-D4ECA0D128CF}"/>
              </a:ext>
            </a:extLst>
          </p:cNvPr>
          <p:cNvSpPr txBox="1"/>
          <p:nvPr/>
        </p:nvSpPr>
        <p:spPr>
          <a:xfrm>
            <a:off x="1609222" y="4785269"/>
            <a:ext cx="577878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Pennsylvanian (Morrow-Atoka-Strawn-Canyon-Cisco)</a:t>
            </a:r>
          </a:p>
        </p:txBody>
      </p:sp>
      <p:sp>
        <p:nvSpPr>
          <p:cNvPr id="22" name="TextBox 21">
            <a:extLst>
              <a:ext uri="{FF2B5EF4-FFF2-40B4-BE49-F238E27FC236}">
                <a16:creationId xmlns:a16="http://schemas.microsoft.com/office/drawing/2014/main" id="{3136AF99-9F46-4903-A9F9-CC8BAE20338B}"/>
              </a:ext>
            </a:extLst>
          </p:cNvPr>
          <p:cNvSpPr txBox="1"/>
          <p:nvPr/>
        </p:nvSpPr>
        <p:spPr>
          <a:xfrm>
            <a:off x="1609222" y="5421536"/>
            <a:ext cx="519797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Lower Permian (Wolfcamp –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Spraberry</a:t>
            </a:r>
            <a:r>
              <a:rPr kumimoji="0" lang="en-US" sz="2000" b="0" i="0" u="none" strike="noStrike" kern="1200" cap="none" spc="0" normalizeH="0" baseline="0" noProof="0" dirty="0">
                <a:ln>
                  <a:noFill/>
                </a:ln>
                <a:solidFill>
                  <a:prstClr val="black"/>
                </a:solidFill>
                <a:effectLst/>
                <a:uLnTx/>
                <a:uFillTx/>
                <a:latin typeface="Calibri"/>
                <a:ea typeface="+mn-ea"/>
                <a:cs typeface="+mn-cs"/>
              </a:rPr>
              <a:t>)</a:t>
            </a:r>
          </a:p>
        </p:txBody>
      </p:sp>
      <p:sp>
        <p:nvSpPr>
          <p:cNvPr id="23" name="TextBox 22">
            <a:extLst>
              <a:ext uri="{FF2B5EF4-FFF2-40B4-BE49-F238E27FC236}">
                <a16:creationId xmlns:a16="http://schemas.microsoft.com/office/drawing/2014/main" id="{66F1D675-AF73-48DD-959D-1786723A0EB9}"/>
              </a:ext>
            </a:extLst>
          </p:cNvPr>
          <p:cNvSpPr txBox="1"/>
          <p:nvPr/>
        </p:nvSpPr>
        <p:spPr>
          <a:xfrm>
            <a:off x="1609221" y="6041890"/>
            <a:ext cx="878738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Middle and Upper Permian / Permian Basin petroleum system</a:t>
            </a:r>
          </a:p>
        </p:txBody>
      </p:sp>
      <p:sp>
        <p:nvSpPr>
          <p:cNvPr id="12" name="TextBox 11">
            <a:extLst>
              <a:ext uri="{FF2B5EF4-FFF2-40B4-BE49-F238E27FC236}">
                <a16:creationId xmlns:a16="http://schemas.microsoft.com/office/drawing/2014/main" id="{91AE7520-ED75-43E1-BD5B-D56749286842}"/>
              </a:ext>
            </a:extLst>
          </p:cNvPr>
          <p:cNvSpPr txBox="1"/>
          <p:nvPr/>
        </p:nvSpPr>
        <p:spPr>
          <a:xfrm>
            <a:off x="1609222" y="1039250"/>
            <a:ext cx="183037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Horseshoe Atoll</a:t>
            </a:r>
          </a:p>
        </p:txBody>
      </p:sp>
      <p:sp>
        <p:nvSpPr>
          <p:cNvPr id="5" name="Rectangle 4">
            <a:extLst>
              <a:ext uri="{FF2B5EF4-FFF2-40B4-BE49-F238E27FC236}">
                <a16:creationId xmlns:a16="http://schemas.microsoft.com/office/drawing/2014/main" id="{2C92BA76-78FF-4F9C-BEE0-64F36C66AC81}"/>
              </a:ext>
            </a:extLst>
          </p:cNvPr>
          <p:cNvSpPr/>
          <p:nvPr/>
        </p:nvSpPr>
        <p:spPr>
          <a:xfrm>
            <a:off x="1455313" y="2137893"/>
            <a:ext cx="8014364" cy="7116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1783577382"/>
      </p:ext>
    </p:extLst>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1F8E9E-3B2B-4104-A7BC-4C66C65576BC}"/>
              </a:ext>
            </a:extLst>
          </p:cNvPr>
          <p:cNvPicPr>
            <a:picLocks noChangeAspect="1"/>
          </p:cNvPicPr>
          <p:nvPr/>
        </p:nvPicPr>
        <p:blipFill>
          <a:blip r:embed="rId2"/>
          <a:stretch>
            <a:fillRect/>
          </a:stretch>
        </p:blipFill>
        <p:spPr>
          <a:xfrm>
            <a:off x="594619" y="123825"/>
            <a:ext cx="8562975" cy="6610350"/>
          </a:xfrm>
          <a:prstGeom prst="rect">
            <a:avLst/>
          </a:prstGeom>
        </p:spPr>
      </p:pic>
      <p:grpSp>
        <p:nvGrpSpPr>
          <p:cNvPr id="15" name="Group 14">
            <a:extLst>
              <a:ext uri="{FF2B5EF4-FFF2-40B4-BE49-F238E27FC236}">
                <a16:creationId xmlns:a16="http://schemas.microsoft.com/office/drawing/2014/main" id="{4F5BA594-C30D-4394-A739-850F4E94B97D}"/>
              </a:ext>
            </a:extLst>
          </p:cNvPr>
          <p:cNvGrpSpPr/>
          <p:nvPr/>
        </p:nvGrpSpPr>
        <p:grpSpPr>
          <a:xfrm>
            <a:off x="9042902" y="187515"/>
            <a:ext cx="2669390" cy="2103994"/>
            <a:chOff x="9281893" y="259773"/>
            <a:chExt cx="2669390" cy="2103994"/>
          </a:xfrm>
        </p:grpSpPr>
        <p:pic>
          <p:nvPicPr>
            <p:cNvPr id="6" name="Picture 5">
              <a:extLst>
                <a:ext uri="{FF2B5EF4-FFF2-40B4-BE49-F238E27FC236}">
                  <a16:creationId xmlns:a16="http://schemas.microsoft.com/office/drawing/2014/main" id="{72A62AAE-5AD2-4C7E-859B-704929BD52EC}"/>
                </a:ext>
              </a:extLst>
            </p:cNvPr>
            <p:cNvPicPr>
              <a:picLocks noChangeAspect="1"/>
            </p:cNvPicPr>
            <p:nvPr/>
          </p:nvPicPr>
          <p:blipFill rotWithShape="1">
            <a:blip r:embed="rId3"/>
            <a:srcRect t="1937"/>
            <a:stretch/>
          </p:blipFill>
          <p:spPr>
            <a:xfrm>
              <a:off x="9281893" y="259773"/>
              <a:ext cx="2669390" cy="2103994"/>
            </a:xfrm>
            <a:prstGeom prst="rect">
              <a:avLst/>
            </a:prstGeom>
          </p:spPr>
        </p:pic>
        <p:cxnSp>
          <p:nvCxnSpPr>
            <p:cNvPr id="8" name="Straight Connector 7">
              <a:extLst>
                <a:ext uri="{FF2B5EF4-FFF2-40B4-BE49-F238E27FC236}">
                  <a16:creationId xmlns:a16="http://schemas.microsoft.com/office/drawing/2014/main" id="{41E8001C-D608-4921-B7C3-BADABBBDAA4C}"/>
                </a:ext>
              </a:extLst>
            </p:cNvPr>
            <p:cNvCxnSpPr>
              <a:cxnSpLocks/>
            </p:cNvCxnSpPr>
            <p:nvPr/>
          </p:nvCxnSpPr>
          <p:spPr>
            <a:xfrm flipV="1">
              <a:off x="10616588" y="1290988"/>
              <a:ext cx="751067" cy="21097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4B74047A-CD40-44F9-B337-33068E0BBAF2}"/>
              </a:ext>
            </a:extLst>
          </p:cNvPr>
          <p:cNvSpPr txBox="1"/>
          <p:nvPr/>
        </p:nvSpPr>
        <p:spPr>
          <a:xfrm>
            <a:off x="5203007" y="3418609"/>
            <a:ext cx="1540693" cy="600164"/>
          </a:xfrm>
          <a:prstGeom prst="rect">
            <a:avLst/>
          </a:prstGeom>
          <a:solidFill>
            <a:schemeClr val="bg1"/>
          </a:solidFill>
        </p:spPr>
        <p:txBody>
          <a:bodyPr wrap="square" rtlCol="0">
            <a:spAutoFit/>
          </a:bodyPr>
          <a:lstStyle/>
          <a:p>
            <a:pPr algn="ctr"/>
            <a:r>
              <a:rPr lang="en-US" sz="1100" dirty="0">
                <a:latin typeface="Arial" panose="020B0604020202020204" pitchFamily="34" charset="0"/>
                <a:cs typeface="Arial" panose="020B0604020202020204" pitchFamily="34" charset="0"/>
              </a:rPr>
              <a:t>S. CENTRAL BASIN</a:t>
            </a:r>
          </a:p>
          <a:p>
            <a:pPr algn="ctr"/>
            <a:r>
              <a:rPr lang="en-US" sz="1100" dirty="0">
                <a:latin typeface="Arial" panose="020B0604020202020204" pitchFamily="34" charset="0"/>
                <a:cs typeface="Arial" panose="020B0604020202020204" pitchFamily="34" charset="0"/>
              </a:rPr>
              <a:t>UPLIFT</a:t>
            </a:r>
          </a:p>
          <a:p>
            <a:pPr algn="ctr"/>
            <a:r>
              <a:rPr lang="en-US" sz="1100" dirty="0">
                <a:latin typeface="Arial" panose="020B0604020202020204" pitchFamily="34" charset="0"/>
                <a:cs typeface="Arial" panose="020B0604020202020204" pitchFamily="34" charset="0"/>
              </a:rPr>
              <a:t>(Ft. Stockton Uplift)</a:t>
            </a:r>
          </a:p>
        </p:txBody>
      </p:sp>
      <p:sp>
        <p:nvSpPr>
          <p:cNvPr id="12" name="TextBox 11">
            <a:extLst>
              <a:ext uri="{FF2B5EF4-FFF2-40B4-BE49-F238E27FC236}">
                <a16:creationId xmlns:a16="http://schemas.microsoft.com/office/drawing/2014/main" id="{C9D0ACCA-4CE0-4625-8B8E-E956527B95F0}"/>
              </a:ext>
            </a:extLst>
          </p:cNvPr>
          <p:cNvSpPr txBox="1"/>
          <p:nvPr/>
        </p:nvSpPr>
        <p:spPr>
          <a:xfrm>
            <a:off x="9157594" y="2795361"/>
            <a:ext cx="2669390" cy="923330"/>
          </a:xfrm>
          <a:prstGeom prst="rect">
            <a:avLst/>
          </a:prstGeom>
          <a:noFill/>
        </p:spPr>
        <p:txBody>
          <a:bodyPr wrap="square" rtlCol="0">
            <a:spAutoFit/>
          </a:bodyPr>
          <a:lstStyle/>
          <a:p>
            <a:r>
              <a:rPr lang="en-US" dirty="0"/>
              <a:t>Schematic geologic cross-section across the southern end of the CBP</a:t>
            </a:r>
          </a:p>
        </p:txBody>
      </p:sp>
      <p:sp>
        <p:nvSpPr>
          <p:cNvPr id="13" name="TextBox 12">
            <a:extLst>
              <a:ext uri="{FF2B5EF4-FFF2-40B4-BE49-F238E27FC236}">
                <a16:creationId xmlns:a16="http://schemas.microsoft.com/office/drawing/2014/main" id="{798199C7-FBD4-4111-9057-F9F553EEF78C}"/>
              </a:ext>
            </a:extLst>
          </p:cNvPr>
          <p:cNvSpPr txBox="1"/>
          <p:nvPr/>
        </p:nvSpPr>
        <p:spPr>
          <a:xfrm>
            <a:off x="9281893" y="3811731"/>
            <a:ext cx="2669390" cy="338554"/>
          </a:xfrm>
          <a:prstGeom prst="rect">
            <a:avLst/>
          </a:prstGeom>
          <a:noFill/>
        </p:spPr>
        <p:txBody>
          <a:bodyPr wrap="square" rtlCol="0">
            <a:spAutoFit/>
          </a:bodyPr>
          <a:lstStyle/>
          <a:p>
            <a:r>
              <a:rPr lang="en-US" sz="1600" dirty="0"/>
              <a:t>(a) no vertical exaggeration</a:t>
            </a:r>
          </a:p>
        </p:txBody>
      </p:sp>
      <p:sp>
        <p:nvSpPr>
          <p:cNvPr id="14" name="TextBox 13">
            <a:extLst>
              <a:ext uri="{FF2B5EF4-FFF2-40B4-BE49-F238E27FC236}">
                <a16:creationId xmlns:a16="http://schemas.microsoft.com/office/drawing/2014/main" id="{81849303-312C-4514-A991-64F4AA0B259B}"/>
              </a:ext>
            </a:extLst>
          </p:cNvPr>
          <p:cNvSpPr txBox="1"/>
          <p:nvPr/>
        </p:nvSpPr>
        <p:spPr>
          <a:xfrm>
            <a:off x="9281893" y="4243325"/>
            <a:ext cx="2669390" cy="338554"/>
          </a:xfrm>
          <a:prstGeom prst="rect">
            <a:avLst/>
          </a:prstGeom>
          <a:noFill/>
        </p:spPr>
        <p:txBody>
          <a:bodyPr wrap="square" rtlCol="0">
            <a:spAutoFit/>
          </a:bodyPr>
          <a:lstStyle/>
          <a:p>
            <a:r>
              <a:rPr lang="en-US" sz="1600" dirty="0"/>
              <a:t>(b) 5x vertical exaggeration</a:t>
            </a:r>
          </a:p>
        </p:txBody>
      </p:sp>
      <p:sp>
        <p:nvSpPr>
          <p:cNvPr id="16" name="TextBox 15">
            <a:extLst>
              <a:ext uri="{FF2B5EF4-FFF2-40B4-BE49-F238E27FC236}">
                <a16:creationId xmlns:a16="http://schemas.microsoft.com/office/drawing/2014/main" id="{EE2E9BFC-7F8B-4B53-ABEE-C8B6627A8332}"/>
              </a:ext>
            </a:extLst>
          </p:cNvPr>
          <p:cNvSpPr txBox="1"/>
          <p:nvPr/>
        </p:nvSpPr>
        <p:spPr>
          <a:xfrm>
            <a:off x="10162744" y="6192982"/>
            <a:ext cx="1180772" cy="307777"/>
          </a:xfrm>
          <a:prstGeom prst="rect">
            <a:avLst/>
          </a:prstGeom>
          <a:noFill/>
        </p:spPr>
        <p:txBody>
          <a:bodyPr wrap="none" rtlCol="0">
            <a:spAutoFit/>
          </a:bodyPr>
          <a:lstStyle/>
          <a:p>
            <a:r>
              <a:rPr lang="en-US" sz="1400" dirty="0"/>
              <a:t>(Ewing, 2019)</a:t>
            </a:r>
          </a:p>
        </p:txBody>
      </p:sp>
    </p:spTree>
    <p:extLst>
      <p:ext uri="{BB962C8B-B14F-4D97-AF65-F5344CB8AC3E}">
        <p14:creationId xmlns:p14="http://schemas.microsoft.com/office/powerpoint/2010/main" val="3686404899"/>
      </p:ext>
    </p:extLst>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1EFE23E0-8BE8-4EF4-91D1-2E1CA75F5CBD}"/>
              </a:ext>
            </a:extLst>
          </p:cNvPr>
          <p:cNvSpPr/>
          <p:nvPr/>
        </p:nvSpPr>
        <p:spPr>
          <a:xfrm>
            <a:off x="4724401" y="3886200"/>
            <a:ext cx="3128963" cy="289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a:extLst>
              <a:ext uri="{FF2B5EF4-FFF2-40B4-BE49-F238E27FC236}">
                <a16:creationId xmlns:a16="http://schemas.microsoft.com/office/drawing/2014/main" id="{EC0F3496-529C-4718-AC02-58A7385FC5B3}"/>
              </a:ext>
            </a:extLst>
          </p:cNvPr>
          <p:cNvSpPr/>
          <p:nvPr/>
        </p:nvSpPr>
        <p:spPr>
          <a:xfrm>
            <a:off x="4724401" y="708026"/>
            <a:ext cx="3173413" cy="3025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460" name="TextBox 3">
            <a:extLst>
              <a:ext uri="{FF2B5EF4-FFF2-40B4-BE49-F238E27FC236}">
                <a16:creationId xmlns:a16="http://schemas.microsoft.com/office/drawing/2014/main" id="{D72442F6-FBBB-4A6A-A16E-758D7002F66F}"/>
              </a:ext>
            </a:extLst>
          </p:cNvPr>
          <p:cNvSpPr txBox="1">
            <a:spLocks noChangeArrowheads="1"/>
          </p:cNvSpPr>
          <p:nvPr/>
        </p:nvSpPr>
        <p:spPr bwMode="auto">
          <a:xfrm>
            <a:off x="457346" y="144462"/>
            <a:ext cx="972473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dirty="0"/>
              <a:t>Fault Shape Influences the Profile Shape of Compressional Basement </a:t>
            </a:r>
            <a:r>
              <a:rPr lang="en-US" altLang="en-US" sz="2000" dirty="0" err="1"/>
              <a:t>Uplfits</a:t>
            </a:r>
            <a:endParaRPr lang="en-US" altLang="en-US" sz="2000" dirty="0"/>
          </a:p>
        </p:txBody>
      </p:sp>
      <p:sp>
        <p:nvSpPr>
          <p:cNvPr id="2" name="Freeform 1">
            <a:extLst>
              <a:ext uri="{FF2B5EF4-FFF2-40B4-BE49-F238E27FC236}">
                <a16:creationId xmlns:a16="http://schemas.microsoft.com/office/drawing/2014/main" id="{BE0EB217-9E2F-4C3F-ADDC-8EB14958D5B9}"/>
              </a:ext>
            </a:extLst>
          </p:cNvPr>
          <p:cNvSpPr/>
          <p:nvPr/>
        </p:nvSpPr>
        <p:spPr>
          <a:xfrm>
            <a:off x="4835526" y="1117600"/>
            <a:ext cx="2513013" cy="471488"/>
          </a:xfrm>
          <a:custGeom>
            <a:avLst/>
            <a:gdLst>
              <a:gd name="connsiteX0" fmla="*/ 0 w 2512955"/>
              <a:gd name="connsiteY0" fmla="*/ 233534 h 470357"/>
              <a:gd name="connsiteX1" fmla="*/ 325632 w 2512955"/>
              <a:gd name="connsiteY1" fmla="*/ 230245 h 470357"/>
              <a:gd name="connsiteX2" fmla="*/ 694023 w 2512955"/>
              <a:gd name="connsiteY2" fmla="*/ 230245 h 470357"/>
              <a:gd name="connsiteX3" fmla="*/ 1049258 w 2512955"/>
              <a:gd name="connsiteY3" fmla="*/ 226955 h 470357"/>
              <a:gd name="connsiteX4" fmla="*/ 1082150 w 2512955"/>
              <a:gd name="connsiteY4" fmla="*/ 236823 h 470357"/>
              <a:gd name="connsiteX5" fmla="*/ 1105174 w 2512955"/>
              <a:gd name="connsiteY5" fmla="*/ 240112 h 470357"/>
              <a:gd name="connsiteX6" fmla="*/ 1384757 w 2512955"/>
              <a:gd name="connsiteY6" fmla="*/ 194063 h 470357"/>
              <a:gd name="connsiteX7" fmla="*/ 1670918 w 2512955"/>
              <a:gd name="connsiteY7" fmla="*/ 124990 h 470357"/>
              <a:gd name="connsiteX8" fmla="*/ 1934055 w 2512955"/>
              <a:gd name="connsiteY8" fmla="*/ 46049 h 470357"/>
              <a:gd name="connsiteX9" fmla="*/ 2098515 w 2512955"/>
              <a:gd name="connsiteY9" fmla="*/ 6578 h 470357"/>
              <a:gd name="connsiteX10" fmla="*/ 2207059 w 2512955"/>
              <a:gd name="connsiteY10" fmla="*/ 0 h 470357"/>
              <a:gd name="connsiteX11" fmla="*/ 2289289 w 2512955"/>
              <a:gd name="connsiteY11" fmla="*/ 19735 h 470357"/>
              <a:gd name="connsiteX12" fmla="*/ 2394544 w 2512955"/>
              <a:gd name="connsiteY12" fmla="*/ 55916 h 470357"/>
              <a:gd name="connsiteX13" fmla="*/ 2480063 w 2512955"/>
              <a:gd name="connsiteY13" fmla="*/ 111833 h 470357"/>
              <a:gd name="connsiteX14" fmla="*/ 2512955 w 2512955"/>
              <a:gd name="connsiteY14" fmla="*/ 128279 h 470357"/>
              <a:gd name="connsiteX15" fmla="*/ 2391255 w 2512955"/>
              <a:gd name="connsiteY15" fmla="*/ 338788 h 470357"/>
              <a:gd name="connsiteX16" fmla="*/ 2325471 w 2512955"/>
              <a:gd name="connsiteY16" fmla="*/ 286161 h 470357"/>
              <a:gd name="connsiteX17" fmla="*/ 2276132 w 2512955"/>
              <a:gd name="connsiteY17" fmla="*/ 269715 h 470357"/>
              <a:gd name="connsiteX18" fmla="*/ 2213638 w 2512955"/>
              <a:gd name="connsiteY18" fmla="*/ 259847 h 470357"/>
              <a:gd name="connsiteX19" fmla="*/ 2128118 w 2512955"/>
              <a:gd name="connsiteY19" fmla="*/ 259847 h 470357"/>
              <a:gd name="connsiteX20" fmla="*/ 1970236 w 2512955"/>
              <a:gd name="connsiteY20" fmla="*/ 292740 h 470357"/>
              <a:gd name="connsiteX21" fmla="*/ 1756438 w 2512955"/>
              <a:gd name="connsiteY21" fmla="*/ 355234 h 470357"/>
              <a:gd name="connsiteX22" fmla="*/ 1605134 w 2512955"/>
              <a:gd name="connsiteY22" fmla="*/ 388127 h 470357"/>
              <a:gd name="connsiteX23" fmla="*/ 1470276 w 2512955"/>
              <a:gd name="connsiteY23" fmla="*/ 417729 h 470357"/>
              <a:gd name="connsiteX24" fmla="*/ 1315684 w 2512955"/>
              <a:gd name="connsiteY24" fmla="*/ 440754 h 470357"/>
              <a:gd name="connsiteX25" fmla="*/ 1220296 w 2512955"/>
              <a:gd name="connsiteY25" fmla="*/ 457200 h 470357"/>
              <a:gd name="connsiteX26" fmla="*/ 1019655 w 2512955"/>
              <a:gd name="connsiteY26" fmla="*/ 467068 h 470357"/>
              <a:gd name="connsiteX27" fmla="*/ 6579 w 2512955"/>
              <a:gd name="connsiteY27" fmla="*/ 470357 h 470357"/>
              <a:gd name="connsiteX28" fmla="*/ 0 w 2512955"/>
              <a:gd name="connsiteY28" fmla="*/ 233534 h 470357"/>
              <a:gd name="connsiteX0" fmla="*/ 0 w 2512955"/>
              <a:gd name="connsiteY0" fmla="*/ 233534 h 470357"/>
              <a:gd name="connsiteX1" fmla="*/ 325632 w 2512955"/>
              <a:gd name="connsiteY1" fmla="*/ 230245 h 470357"/>
              <a:gd name="connsiteX2" fmla="*/ 694023 w 2512955"/>
              <a:gd name="connsiteY2" fmla="*/ 230245 h 470357"/>
              <a:gd name="connsiteX3" fmla="*/ 1049258 w 2512955"/>
              <a:gd name="connsiteY3" fmla="*/ 226955 h 470357"/>
              <a:gd name="connsiteX4" fmla="*/ 1105174 w 2512955"/>
              <a:gd name="connsiteY4" fmla="*/ 240112 h 470357"/>
              <a:gd name="connsiteX5" fmla="*/ 1384757 w 2512955"/>
              <a:gd name="connsiteY5" fmla="*/ 194063 h 470357"/>
              <a:gd name="connsiteX6" fmla="*/ 1670918 w 2512955"/>
              <a:gd name="connsiteY6" fmla="*/ 124990 h 470357"/>
              <a:gd name="connsiteX7" fmla="*/ 1934055 w 2512955"/>
              <a:gd name="connsiteY7" fmla="*/ 46049 h 470357"/>
              <a:gd name="connsiteX8" fmla="*/ 2098515 w 2512955"/>
              <a:gd name="connsiteY8" fmla="*/ 6578 h 470357"/>
              <a:gd name="connsiteX9" fmla="*/ 2207059 w 2512955"/>
              <a:gd name="connsiteY9" fmla="*/ 0 h 470357"/>
              <a:gd name="connsiteX10" fmla="*/ 2289289 w 2512955"/>
              <a:gd name="connsiteY10" fmla="*/ 19735 h 470357"/>
              <a:gd name="connsiteX11" fmla="*/ 2394544 w 2512955"/>
              <a:gd name="connsiteY11" fmla="*/ 55916 h 470357"/>
              <a:gd name="connsiteX12" fmla="*/ 2480063 w 2512955"/>
              <a:gd name="connsiteY12" fmla="*/ 111833 h 470357"/>
              <a:gd name="connsiteX13" fmla="*/ 2512955 w 2512955"/>
              <a:gd name="connsiteY13" fmla="*/ 128279 h 470357"/>
              <a:gd name="connsiteX14" fmla="*/ 2391255 w 2512955"/>
              <a:gd name="connsiteY14" fmla="*/ 338788 h 470357"/>
              <a:gd name="connsiteX15" fmla="*/ 2325471 w 2512955"/>
              <a:gd name="connsiteY15" fmla="*/ 286161 h 470357"/>
              <a:gd name="connsiteX16" fmla="*/ 2276132 w 2512955"/>
              <a:gd name="connsiteY16" fmla="*/ 269715 h 470357"/>
              <a:gd name="connsiteX17" fmla="*/ 2213638 w 2512955"/>
              <a:gd name="connsiteY17" fmla="*/ 259847 h 470357"/>
              <a:gd name="connsiteX18" fmla="*/ 2128118 w 2512955"/>
              <a:gd name="connsiteY18" fmla="*/ 259847 h 470357"/>
              <a:gd name="connsiteX19" fmla="*/ 1970236 w 2512955"/>
              <a:gd name="connsiteY19" fmla="*/ 292740 h 470357"/>
              <a:gd name="connsiteX20" fmla="*/ 1756438 w 2512955"/>
              <a:gd name="connsiteY20" fmla="*/ 355234 h 470357"/>
              <a:gd name="connsiteX21" fmla="*/ 1605134 w 2512955"/>
              <a:gd name="connsiteY21" fmla="*/ 388127 h 470357"/>
              <a:gd name="connsiteX22" fmla="*/ 1470276 w 2512955"/>
              <a:gd name="connsiteY22" fmla="*/ 417729 h 470357"/>
              <a:gd name="connsiteX23" fmla="*/ 1315684 w 2512955"/>
              <a:gd name="connsiteY23" fmla="*/ 440754 h 470357"/>
              <a:gd name="connsiteX24" fmla="*/ 1220296 w 2512955"/>
              <a:gd name="connsiteY24" fmla="*/ 457200 h 470357"/>
              <a:gd name="connsiteX25" fmla="*/ 1019655 w 2512955"/>
              <a:gd name="connsiteY25" fmla="*/ 467068 h 470357"/>
              <a:gd name="connsiteX26" fmla="*/ 6579 w 2512955"/>
              <a:gd name="connsiteY26" fmla="*/ 470357 h 470357"/>
              <a:gd name="connsiteX27" fmla="*/ 0 w 2512955"/>
              <a:gd name="connsiteY27" fmla="*/ 233534 h 470357"/>
              <a:gd name="connsiteX0" fmla="*/ 0 w 2512955"/>
              <a:gd name="connsiteY0" fmla="*/ 233534 h 470357"/>
              <a:gd name="connsiteX1" fmla="*/ 325632 w 2512955"/>
              <a:gd name="connsiteY1" fmla="*/ 230245 h 470357"/>
              <a:gd name="connsiteX2" fmla="*/ 694023 w 2512955"/>
              <a:gd name="connsiteY2" fmla="*/ 230245 h 470357"/>
              <a:gd name="connsiteX3" fmla="*/ 1049258 w 2512955"/>
              <a:gd name="connsiteY3" fmla="*/ 226955 h 470357"/>
              <a:gd name="connsiteX4" fmla="*/ 1174247 w 2512955"/>
              <a:gd name="connsiteY4" fmla="*/ 220377 h 470357"/>
              <a:gd name="connsiteX5" fmla="*/ 1384757 w 2512955"/>
              <a:gd name="connsiteY5" fmla="*/ 194063 h 470357"/>
              <a:gd name="connsiteX6" fmla="*/ 1670918 w 2512955"/>
              <a:gd name="connsiteY6" fmla="*/ 124990 h 470357"/>
              <a:gd name="connsiteX7" fmla="*/ 1934055 w 2512955"/>
              <a:gd name="connsiteY7" fmla="*/ 46049 h 470357"/>
              <a:gd name="connsiteX8" fmla="*/ 2098515 w 2512955"/>
              <a:gd name="connsiteY8" fmla="*/ 6578 h 470357"/>
              <a:gd name="connsiteX9" fmla="*/ 2207059 w 2512955"/>
              <a:gd name="connsiteY9" fmla="*/ 0 h 470357"/>
              <a:gd name="connsiteX10" fmla="*/ 2289289 w 2512955"/>
              <a:gd name="connsiteY10" fmla="*/ 19735 h 470357"/>
              <a:gd name="connsiteX11" fmla="*/ 2394544 w 2512955"/>
              <a:gd name="connsiteY11" fmla="*/ 55916 h 470357"/>
              <a:gd name="connsiteX12" fmla="*/ 2480063 w 2512955"/>
              <a:gd name="connsiteY12" fmla="*/ 111833 h 470357"/>
              <a:gd name="connsiteX13" fmla="*/ 2512955 w 2512955"/>
              <a:gd name="connsiteY13" fmla="*/ 128279 h 470357"/>
              <a:gd name="connsiteX14" fmla="*/ 2391255 w 2512955"/>
              <a:gd name="connsiteY14" fmla="*/ 338788 h 470357"/>
              <a:gd name="connsiteX15" fmla="*/ 2325471 w 2512955"/>
              <a:gd name="connsiteY15" fmla="*/ 286161 h 470357"/>
              <a:gd name="connsiteX16" fmla="*/ 2276132 w 2512955"/>
              <a:gd name="connsiteY16" fmla="*/ 269715 h 470357"/>
              <a:gd name="connsiteX17" fmla="*/ 2213638 w 2512955"/>
              <a:gd name="connsiteY17" fmla="*/ 259847 h 470357"/>
              <a:gd name="connsiteX18" fmla="*/ 2128118 w 2512955"/>
              <a:gd name="connsiteY18" fmla="*/ 259847 h 470357"/>
              <a:gd name="connsiteX19" fmla="*/ 1970236 w 2512955"/>
              <a:gd name="connsiteY19" fmla="*/ 292740 h 470357"/>
              <a:gd name="connsiteX20" fmla="*/ 1756438 w 2512955"/>
              <a:gd name="connsiteY20" fmla="*/ 355234 h 470357"/>
              <a:gd name="connsiteX21" fmla="*/ 1605134 w 2512955"/>
              <a:gd name="connsiteY21" fmla="*/ 388127 h 470357"/>
              <a:gd name="connsiteX22" fmla="*/ 1470276 w 2512955"/>
              <a:gd name="connsiteY22" fmla="*/ 417729 h 470357"/>
              <a:gd name="connsiteX23" fmla="*/ 1315684 w 2512955"/>
              <a:gd name="connsiteY23" fmla="*/ 440754 h 470357"/>
              <a:gd name="connsiteX24" fmla="*/ 1220296 w 2512955"/>
              <a:gd name="connsiteY24" fmla="*/ 457200 h 470357"/>
              <a:gd name="connsiteX25" fmla="*/ 1019655 w 2512955"/>
              <a:gd name="connsiteY25" fmla="*/ 467068 h 470357"/>
              <a:gd name="connsiteX26" fmla="*/ 6579 w 2512955"/>
              <a:gd name="connsiteY26" fmla="*/ 470357 h 470357"/>
              <a:gd name="connsiteX27" fmla="*/ 0 w 2512955"/>
              <a:gd name="connsiteY27" fmla="*/ 233534 h 470357"/>
              <a:gd name="connsiteX0" fmla="*/ 0 w 2512955"/>
              <a:gd name="connsiteY0" fmla="*/ 233534 h 470357"/>
              <a:gd name="connsiteX1" fmla="*/ 325632 w 2512955"/>
              <a:gd name="connsiteY1" fmla="*/ 230245 h 470357"/>
              <a:gd name="connsiteX2" fmla="*/ 694023 w 2512955"/>
              <a:gd name="connsiteY2" fmla="*/ 230245 h 470357"/>
              <a:gd name="connsiteX3" fmla="*/ 1049258 w 2512955"/>
              <a:gd name="connsiteY3" fmla="*/ 226955 h 470357"/>
              <a:gd name="connsiteX4" fmla="*/ 1174247 w 2512955"/>
              <a:gd name="connsiteY4" fmla="*/ 220377 h 470357"/>
              <a:gd name="connsiteX5" fmla="*/ 1384757 w 2512955"/>
              <a:gd name="connsiteY5" fmla="*/ 194063 h 470357"/>
              <a:gd name="connsiteX6" fmla="*/ 1670918 w 2512955"/>
              <a:gd name="connsiteY6" fmla="*/ 124990 h 470357"/>
              <a:gd name="connsiteX7" fmla="*/ 1934055 w 2512955"/>
              <a:gd name="connsiteY7" fmla="*/ 46049 h 470357"/>
              <a:gd name="connsiteX8" fmla="*/ 2098515 w 2512955"/>
              <a:gd name="connsiteY8" fmla="*/ 6578 h 470357"/>
              <a:gd name="connsiteX9" fmla="*/ 2207059 w 2512955"/>
              <a:gd name="connsiteY9" fmla="*/ 0 h 470357"/>
              <a:gd name="connsiteX10" fmla="*/ 2289289 w 2512955"/>
              <a:gd name="connsiteY10" fmla="*/ 19735 h 470357"/>
              <a:gd name="connsiteX11" fmla="*/ 2394544 w 2512955"/>
              <a:gd name="connsiteY11" fmla="*/ 55916 h 470357"/>
              <a:gd name="connsiteX12" fmla="*/ 2480063 w 2512955"/>
              <a:gd name="connsiteY12" fmla="*/ 111833 h 470357"/>
              <a:gd name="connsiteX13" fmla="*/ 2512955 w 2512955"/>
              <a:gd name="connsiteY13" fmla="*/ 128279 h 470357"/>
              <a:gd name="connsiteX14" fmla="*/ 2391255 w 2512955"/>
              <a:gd name="connsiteY14" fmla="*/ 338788 h 470357"/>
              <a:gd name="connsiteX15" fmla="*/ 2325471 w 2512955"/>
              <a:gd name="connsiteY15" fmla="*/ 286161 h 470357"/>
              <a:gd name="connsiteX16" fmla="*/ 2276132 w 2512955"/>
              <a:gd name="connsiteY16" fmla="*/ 269715 h 470357"/>
              <a:gd name="connsiteX17" fmla="*/ 2213638 w 2512955"/>
              <a:gd name="connsiteY17" fmla="*/ 259847 h 470357"/>
              <a:gd name="connsiteX18" fmla="*/ 2128118 w 2512955"/>
              <a:gd name="connsiteY18" fmla="*/ 259847 h 470357"/>
              <a:gd name="connsiteX19" fmla="*/ 1973525 w 2512955"/>
              <a:gd name="connsiteY19" fmla="*/ 296029 h 470357"/>
              <a:gd name="connsiteX20" fmla="*/ 1756438 w 2512955"/>
              <a:gd name="connsiteY20" fmla="*/ 355234 h 470357"/>
              <a:gd name="connsiteX21" fmla="*/ 1605134 w 2512955"/>
              <a:gd name="connsiteY21" fmla="*/ 388127 h 470357"/>
              <a:gd name="connsiteX22" fmla="*/ 1470276 w 2512955"/>
              <a:gd name="connsiteY22" fmla="*/ 417729 h 470357"/>
              <a:gd name="connsiteX23" fmla="*/ 1315684 w 2512955"/>
              <a:gd name="connsiteY23" fmla="*/ 440754 h 470357"/>
              <a:gd name="connsiteX24" fmla="*/ 1220296 w 2512955"/>
              <a:gd name="connsiteY24" fmla="*/ 457200 h 470357"/>
              <a:gd name="connsiteX25" fmla="*/ 1019655 w 2512955"/>
              <a:gd name="connsiteY25" fmla="*/ 467068 h 470357"/>
              <a:gd name="connsiteX26" fmla="*/ 6579 w 2512955"/>
              <a:gd name="connsiteY26" fmla="*/ 470357 h 470357"/>
              <a:gd name="connsiteX27" fmla="*/ 0 w 2512955"/>
              <a:gd name="connsiteY27" fmla="*/ 233534 h 470357"/>
              <a:gd name="connsiteX0" fmla="*/ 0 w 2512955"/>
              <a:gd name="connsiteY0" fmla="*/ 233534 h 470357"/>
              <a:gd name="connsiteX1" fmla="*/ 325632 w 2512955"/>
              <a:gd name="connsiteY1" fmla="*/ 230245 h 470357"/>
              <a:gd name="connsiteX2" fmla="*/ 694023 w 2512955"/>
              <a:gd name="connsiteY2" fmla="*/ 230245 h 470357"/>
              <a:gd name="connsiteX3" fmla="*/ 1049258 w 2512955"/>
              <a:gd name="connsiteY3" fmla="*/ 226955 h 470357"/>
              <a:gd name="connsiteX4" fmla="*/ 1174247 w 2512955"/>
              <a:gd name="connsiteY4" fmla="*/ 220377 h 470357"/>
              <a:gd name="connsiteX5" fmla="*/ 1384757 w 2512955"/>
              <a:gd name="connsiteY5" fmla="*/ 194063 h 470357"/>
              <a:gd name="connsiteX6" fmla="*/ 1670918 w 2512955"/>
              <a:gd name="connsiteY6" fmla="*/ 124990 h 470357"/>
              <a:gd name="connsiteX7" fmla="*/ 1934055 w 2512955"/>
              <a:gd name="connsiteY7" fmla="*/ 46049 h 470357"/>
              <a:gd name="connsiteX8" fmla="*/ 2098515 w 2512955"/>
              <a:gd name="connsiteY8" fmla="*/ 6578 h 470357"/>
              <a:gd name="connsiteX9" fmla="*/ 2207059 w 2512955"/>
              <a:gd name="connsiteY9" fmla="*/ 0 h 470357"/>
              <a:gd name="connsiteX10" fmla="*/ 2289289 w 2512955"/>
              <a:gd name="connsiteY10" fmla="*/ 19735 h 470357"/>
              <a:gd name="connsiteX11" fmla="*/ 2394544 w 2512955"/>
              <a:gd name="connsiteY11" fmla="*/ 55916 h 470357"/>
              <a:gd name="connsiteX12" fmla="*/ 2480063 w 2512955"/>
              <a:gd name="connsiteY12" fmla="*/ 111833 h 470357"/>
              <a:gd name="connsiteX13" fmla="*/ 2512955 w 2512955"/>
              <a:gd name="connsiteY13" fmla="*/ 128279 h 470357"/>
              <a:gd name="connsiteX14" fmla="*/ 2391255 w 2512955"/>
              <a:gd name="connsiteY14" fmla="*/ 338788 h 470357"/>
              <a:gd name="connsiteX15" fmla="*/ 2325471 w 2512955"/>
              <a:gd name="connsiteY15" fmla="*/ 286161 h 470357"/>
              <a:gd name="connsiteX16" fmla="*/ 2276132 w 2512955"/>
              <a:gd name="connsiteY16" fmla="*/ 269715 h 470357"/>
              <a:gd name="connsiteX17" fmla="*/ 2213638 w 2512955"/>
              <a:gd name="connsiteY17" fmla="*/ 259847 h 470357"/>
              <a:gd name="connsiteX18" fmla="*/ 2134697 w 2512955"/>
              <a:gd name="connsiteY18" fmla="*/ 266426 h 470357"/>
              <a:gd name="connsiteX19" fmla="*/ 1973525 w 2512955"/>
              <a:gd name="connsiteY19" fmla="*/ 296029 h 470357"/>
              <a:gd name="connsiteX20" fmla="*/ 1756438 w 2512955"/>
              <a:gd name="connsiteY20" fmla="*/ 355234 h 470357"/>
              <a:gd name="connsiteX21" fmla="*/ 1605134 w 2512955"/>
              <a:gd name="connsiteY21" fmla="*/ 388127 h 470357"/>
              <a:gd name="connsiteX22" fmla="*/ 1470276 w 2512955"/>
              <a:gd name="connsiteY22" fmla="*/ 417729 h 470357"/>
              <a:gd name="connsiteX23" fmla="*/ 1315684 w 2512955"/>
              <a:gd name="connsiteY23" fmla="*/ 440754 h 470357"/>
              <a:gd name="connsiteX24" fmla="*/ 1220296 w 2512955"/>
              <a:gd name="connsiteY24" fmla="*/ 457200 h 470357"/>
              <a:gd name="connsiteX25" fmla="*/ 1019655 w 2512955"/>
              <a:gd name="connsiteY25" fmla="*/ 467068 h 470357"/>
              <a:gd name="connsiteX26" fmla="*/ 6579 w 2512955"/>
              <a:gd name="connsiteY26" fmla="*/ 470357 h 470357"/>
              <a:gd name="connsiteX27" fmla="*/ 0 w 2512955"/>
              <a:gd name="connsiteY27" fmla="*/ 233534 h 47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12955" h="470357">
                <a:moveTo>
                  <a:pt x="0" y="233534"/>
                </a:moveTo>
                <a:lnTo>
                  <a:pt x="325632" y="230245"/>
                </a:lnTo>
                <a:lnTo>
                  <a:pt x="694023" y="230245"/>
                </a:lnTo>
                <a:lnTo>
                  <a:pt x="1049258" y="226955"/>
                </a:lnTo>
                <a:cubicBezTo>
                  <a:pt x="1117783" y="228599"/>
                  <a:pt x="1118331" y="225859"/>
                  <a:pt x="1174247" y="220377"/>
                </a:cubicBezTo>
                <a:cubicBezTo>
                  <a:pt x="1230164" y="214895"/>
                  <a:pt x="1291563" y="209413"/>
                  <a:pt x="1384757" y="194063"/>
                </a:cubicBezTo>
                <a:lnTo>
                  <a:pt x="1670918" y="124990"/>
                </a:lnTo>
                <a:lnTo>
                  <a:pt x="1934055" y="46049"/>
                </a:lnTo>
                <a:lnTo>
                  <a:pt x="2098515" y="6578"/>
                </a:lnTo>
                <a:lnTo>
                  <a:pt x="2207059" y="0"/>
                </a:lnTo>
                <a:lnTo>
                  <a:pt x="2289289" y="19735"/>
                </a:lnTo>
                <a:lnTo>
                  <a:pt x="2394544" y="55916"/>
                </a:lnTo>
                <a:lnTo>
                  <a:pt x="2480063" y="111833"/>
                </a:lnTo>
                <a:lnTo>
                  <a:pt x="2512955" y="128279"/>
                </a:lnTo>
                <a:lnTo>
                  <a:pt x="2391255" y="338788"/>
                </a:lnTo>
                <a:lnTo>
                  <a:pt x="2325471" y="286161"/>
                </a:lnTo>
                <a:lnTo>
                  <a:pt x="2276132" y="269715"/>
                </a:lnTo>
                <a:lnTo>
                  <a:pt x="2213638" y="259847"/>
                </a:lnTo>
                <a:lnTo>
                  <a:pt x="2134697" y="266426"/>
                </a:lnTo>
                <a:lnTo>
                  <a:pt x="1973525" y="296029"/>
                </a:lnTo>
                <a:lnTo>
                  <a:pt x="1756438" y="355234"/>
                </a:lnTo>
                <a:lnTo>
                  <a:pt x="1605134" y="388127"/>
                </a:lnTo>
                <a:lnTo>
                  <a:pt x="1470276" y="417729"/>
                </a:lnTo>
                <a:lnTo>
                  <a:pt x="1315684" y="440754"/>
                </a:lnTo>
                <a:lnTo>
                  <a:pt x="1220296" y="457200"/>
                </a:lnTo>
                <a:lnTo>
                  <a:pt x="1019655" y="467068"/>
                </a:lnTo>
                <a:lnTo>
                  <a:pt x="6579" y="470357"/>
                </a:lnTo>
                <a:lnTo>
                  <a:pt x="0" y="233534"/>
                </a:lnTo>
                <a:close/>
              </a:path>
            </a:pathLst>
          </a:custGeom>
          <a:solidFill>
            <a:srgbClr val="CCFFF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Freeform 2">
            <a:extLst>
              <a:ext uri="{FF2B5EF4-FFF2-40B4-BE49-F238E27FC236}">
                <a16:creationId xmlns:a16="http://schemas.microsoft.com/office/drawing/2014/main" id="{884B3B4E-A1E6-4CFC-B446-7027B9A7DCE8}"/>
              </a:ext>
            </a:extLst>
          </p:cNvPr>
          <p:cNvSpPr/>
          <p:nvPr/>
        </p:nvSpPr>
        <p:spPr>
          <a:xfrm>
            <a:off x="7083426" y="1460501"/>
            <a:ext cx="650875" cy="288925"/>
          </a:xfrm>
          <a:custGeom>
            <a:avLst/>
            <a:gdLst>
              <a:gd name="connsiteX0" fmla="*/ 651263 w 651263"/>
              <a:gd name="connsiteY0" fmla="*/ 23024 h 289450"/>
              <a:gd name="connsiteX1" fmla="*/ 220377 w 651263"/>
              <a:gd name="connsiteY1" fmla="*/ 29603 h 289450"/>
              <a:gd name="connsiteX2" fmla="*/ 184195 w 651263"/>
              <a:gd name="connsiteY2" fmla="*/ 23024 h 289450"/>
              <a:gd name="connsiteX3" fmla="*/ 184195 w 651263"/>
              <a:gd name="connsiteY3" fmla="*/ 23024 h 289450"/>
              <a:gd name="connsiteX4" fmla="*/ 151303 w 651263"/>
              <a:gd name="connsiteY4" fmla="*/ 0 h 289450"/>
              <a:gd name="connsiteX5" fmla="*/ 0 w 651263"/>
              <a:gd name="connsiteY5" fmla="*/ 259847 h 289450"/>
              <a:gd name="connsiteX6" fmla="*/ 6578 w 651263"/>
              <a:gd name="connsiteY6" fmla="*/ 269715 h 289450"/>
              <a:gd name="connsiteX7" fmla="*/ 6578 w 651263"/>
              <a:gd name="connsiteY7" fmla="*/ 269715 h 289450"/>
              <a:gd name="connsiteX8" fmla="*/ 95387 w 651263"/>
              <a:gd name="connsiteY8" fmla="*/ 276293 h 289450"/>
              <a:gd name="connsiteX9" fmla="*/ 651263 w 651263"/>
              <a:gd name="connsiteY9" fmla="*/ 289450 h 289450"/>
              <a:gd name="connsiteX10" fmla="*/ 651263 w 651263"/>
              <a:gd name="connsiteY10" fmla="*/ 23024 h 28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1263" h="289450">
                <a:moveTo>
                  <a:pt x="651263" y="23024"/>
                </a:moveTo>
                <a:lnTo>
                  <a:pt x="220377" y="29603"/>
                </a:lnTo>
                <a:lnTo>
                  <a:pt x="184195" y="23024"/>
                </a:lnTo>
                <a:lnTo>
                  <a:pt x="184195" y="23024"/>
                </a:lnTo>
                <a:lnTo>
                  <a:pt x="151303" y="0"/>
                </a:lnTo>
                <a:lnTo>
                  <a:pt x="0" y="259847"/>
                </a:lnTo>
                <a:lnTo>
                  <a:pt x="6578" y="269715"/>
                </a:lnTo>
                <a:lnTo>
                  <a:pt x="6578" y="269715"/>
                </a:lnTo>
                <a:lnTo>
                  <a:pt x="95387" y="276293"/>
                </a:lnTo>
                <a:lnTo>
                  <a:pt x="651263" y="289450"/>
                </a:lnTo>
                <a:cubicBezTo>
                  <a:pt x="650167" y="202834"/>
                  <a:pt x="649070" y="116219"/>
                  <a:pt x="651263" y="23024"/>
                </a:cubicBezTo>
                <a:close/>
              </a:path>
            </a:pathLst>
          </a:custGeom>
          <a:solidFill>
            <a:srgbClr val="CCFFF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Freeform 3">
            <a:extLst>
              <a:ext uri="{FF2B5EF4-FFF2-40B4-BE49-F238E27FC236}">
                <a16:creationId xmlns:a16="http://schemas.microsoft.com/office/drawing/2014/main" id="{E8D991A0-F706-4845-8E37-4D3B211E84C5}"/>
              </a:ext>
            </a:extLst>
          </p:cNvPr>
          <p:cNvSpPr/>
          <p:nvPr/>
        </p:nvSpPr>
        <p:spPr>
          <a:xfrm>
            <a:off x="4840289" y="1533525"/>
            <a:ext cx="2314575" cy="357188"/>
          </a:xfrm>
          <a:custGeom>
            <a:avLst/>
            <a:gdLst>
              <a:gd name="connsiteX0" fmla="*/ 0 w 2315603"/>
              <a:gd name="connsiteY0" fmla="*/ 187485 h 358524"/>
              <a:gd name="connsiteX1" fmla="*/ 0 w 2315603"/>
              <a:gd name="connsiteY1" fmla="*/ 187485 h 358524"/>
              <a:gd name="connsiteX2" fmla="*/ 1052547 w 2315603"/>
              <a:gd name="connsiteY2" fmla="*/ 197353 h 358524"/>
              <a:gd name="connsiteX3" fmla="*/ 1111753 w 2315603"/>
              <a:gd name="connsiteY3" fmla="*/ 194064 h 358524"/>
              <a:gd name="connsiteX4" fmla="*/ 1230164 w 2315603"/>
              <a:gd name="connsiteY4" fmla="*/ 184196 h 358524"/>
              <a:gd name="connsiteX5" fmla="*/ 1365022 w 2315603"/>
              <a:gd name="connsiteY5" fmla="*/ 161171 h 358524"/>
              <a:gd name="connsiteX6" fmla="*/ 1394625 w 2315603"/>
              <a:gd name="connsiteY6" fmla="*/ 161171 h 358524"/>
              <a:gd name="connsiteX7" fmla="*/ 1710389 w 2315603"/>
              <a:gd name="connsiteY7" fmla="*/ 95387 h 358524"/>
              <a:gd name="connsiteX8" fmla="*/ 1999839 w 2315603"/>
              <a:gd name="connsiteY8" fmla="*/ 23025 h 358524"/>
              <a:gd name="connsiteX9" fmla="*/ 2029442 w 2315603"/>
              <a:gd name="connsiteY9" fmla="*/ 26314 h 358524"/>
              <a:gd name="connsiteX10" fmla="*/ 2144564 w 2315603"/>
              <a:gd name="connsiteY10" fmla="*/ 0 h 358524"/>
              <a:gd name="connsiteX11" fmla="*/ 2236662 w 2315603"/>
              <a:gd name="connsiteY11" fmla="*/ 3289 h 358524"/>
              <a:gd name="connsiteX12" fmla="*/ 2253108 w 2315603"/>
              <a:gd name="connsiteY12" fmla="*/ 13157 h 358524"/>
              <a:gd name="connsiteX13" fmla="*/ 2282711 w 2315603"/>
              <a:gd name="connsiteY13" fmla="*/ 36182 h 358524"/>
              <a:gd name="connsiteX14" fmla="*/ 2309025 w 2315603"/>
              <a:gd name="connsiteY14" fmla="*/ 49338 h 358524"/>
              <a:gd name="connsiteX15" fmla="*/ 2315603 w 2315603"/>
              <a:gd name="connsiteY15" fmla="*/ 62495 h 358524"/>
              <a:gd name="connsiteX16" fmla="*/ 2305736 w 2315603"/>
              <a:gd name="connsiteY16" fmla="*/ 88809 h 358524"/>
              <a:gd name="connsiteX17" fmla="*/ 2223505 w 2315603"/>
              <a:gd name="connsiteY17" fmla="*/ 203931 h 358524"/>
              <a:gd name="connsiteX18" fmla="*/ 2213638 w 2315603"/>
              <a:gd name="connsiteY18" fmla="*/ 190774 h 358524"/>
              <a:gd name="connsiteX19" fmla="*/ 2157721 w 2315603"/>
              <a:gd name="connsiteY19" fmla="*/ 177617 h 358524"/>
              <a:gd name="connsiteX20" fmla="*/ 2078780 w 2315603"/>
              <a:gd name="connsiteY20" fmla="*/ 184196 h 358524"/>
              <a:gd name="connsiteX21" fmla="*/ 1963658 w 2315603"/>
              <a:gd name="connsiteY21" fmla="*/ 210510 h 358524"/>
              <a:gd name="connsiteX22" fmla="*/ 1733413 w 2315603"/>
              <a:gd name="connsiteY22" fmla="*/ 263137 h 358524"/>
              <a:gd name="connsiteX23" fmla="*/ 1522904 w 2315603"/>
              <a:gd name="connsiteY23" fmla="*/ 322343 h 358524"/>
              <a:gd name="connsiteX24" fmla="*/ 1325551 w 2315603"/>
              <a:gd name="connsiteY24" fmla="*/ 348656 h 358524"/>
              <a:gd name="connsiteX25" fmla="*/ 1154513 w 2315603"/>
              <a:gd name="connsiteY25" fmla="*/ 358524 h 358524"/>
              <a:gd name="connsiteX26" fmla="*/ 6579 w 2315603"/>
              <a:gd name="connsiteY26" fmla="*/ 342078 h 358524"/>
              <a:gd name="connsiteX27" fmla="*/ 0 w 2315603"/>
              <a:gd name="connsiteY27" fmla="*/ 187485 h 358524"/>
              <a:gd name="connsiteX0" fmla="*/ 0 w 2315603"/>
              <a:gd name="connsiteY0" fmla="*/ 187485 h 358524"/>
              <a:gd name="connsiteX1" fmla="*/ 0 w 2315603"/>
              <a:gd name="connsiteY1" fmla="*/ 187485 h 358524"/>
              <a:gd name="connsiteX2" fmla="*/ 1052547 w 2315603"/>
              <a:gd name="connsiteY2" fmla="*/ 197353 h 358524"/>
              <a:gd name="connsiteX3" fmla="*/ 1111753 w 2315603"/>
              <a:gd name="connsiteY3" fmla="*/ 194064 h 358524"/>
              <a:gd name="connsiteX4" fmla="*/ 1230164 w 2315603"/>
              <a:gd name="connsiteY4" fmla="*/ 184196 h 358524"/>
              <a:gd name="connsiteX5" fmla="*/ 1394625 w 2315603"/>
              <a:gd name="connsiteY5" fmla="*/ 161171 h 358524"/>
              <a:gd name="connsiteX6" fmla="*/ 1710389 w 2315603"/>
              <a:gd name="connsiteY6" fmla="*/ 95387 h 358524"/>
              <a:gd name="connsiteX7" fmla="*/ 1999839 w 2315603"/>
              <a:gd name="connsiteY7" fmla="*/ 23025 h 358524"/>
              <a:gd name="connsiteX8" fmla="*/ 2029442 w 2315603"/>
              <a:gd name="connsiteY8" fmla="*/ 26314 h 358524"/>
              <a:gd name="connsiteX9" fmla="*/ 2144564 w 2315603"/>
              <a:gd name="connsiteY9" fmla="*/ 0 h 358524"/>
              <a:gd name="connsiteX10" fmla="*/ 2236662 w 2315603"/>
              <a:gd name="connsiteY10" fmla="*/ 3289 h 358524"/>
              <a:gd name="connsiteX11" fmla="*/ 2253108 w 2315603"/>
              <a:gd name="connsiteY11" fmla="*/ 13157 h 358524"/>
              <a:gd name="connsiteX12" fmla="*/ 2282711 w 2315603"/>
              <a:gd name="connsiteY12" fmla="*/ 36182 h 358524"/>
              <a:gd name="connsiteX13" fmla="*/ 2309025 w 2315603"/>
              <a:gd name="connsiteY13" fmla="*/ 49338 h 358524"/>
              <a:gd name="connsiteX14" fmla="*/ 2315603 w 2315603"/>
              <a:gd name="connsiteY14" fmla="*/ 62495 h 358524"/>
              <a:gd name="connsiteX15" fmla="*/ 2305736 w 2315603"/>
              <a:gd name="connsiteY15" fmla="*/ 88809 h 358524"/>
              <a:gd name="connsiteX16" fmla="*/ 2223505 w 2315603"/>
              <a:gd name="connsiteY16" fmla="*/ 203931 h 358524"/>
              <a:gd name="connsiteX17" fmla="*/ 2213638 w 2315603"/>
              <a:gd name="connsiteY17" fmla="*/ 190774 h 358524"/>
              <a:gd name="connsiteX18" fmla="*/ 2157721 w 2315603"/>
              <a:gd name="connsiteY18" fmla="*/ 177617 h 358524"/>
              <a:gd name="connsiteX19" fmla="*/ 2078780 w 2315603"/>
              <a:gd name="connsiteY19" fmla="*/ 184196 h 358524"/>
              <a:gd name="connsiteX20" fmla="*/ 1963658 w 2315603"/>
              <a:gd name="connsiteY20" fmla="*/ 210510 h 358524"/>
              <a:gd name="connsiteX21" fmla="*/ 1733413 w 2315603"/>
              <a:gd name="connsiteY21" fmla="*/ 263137 h 358524"/>
              <a:gd name="connsiteX22" fmla="*/ 1522904 w 2315603"/>
              <a:gd name="connsiteY22" fmla="*/ 322343 h 358524"/>
              <a:gd name="connsiteX23" fmla="*/ 1325551 w 2315603"/>
              <a:gd name="connsiteY23" fmla="*/ 348656 h 358524"/>
              <a:gd name="connsiteX24" fmla="*/ 1154513 w 2315603"/>
              <a:gd name="connsiteY24" fmla="*/ 358524 h 358524"/>
              <a:gd name="connsiteX25" fmla="*/ 6579 w 2315603"/>
              <a:gd name="connsiteY25" fmla="*/ 342078 h 358524"/>
              <a:gd name="connsiteX26" fmla="*/ 0 w 2315603"/>
              <a:gd name="connsiteY26" fmla="*/ 187485 h 358524"/>
              <a:gd name="connsiteX0" fmla="*/ 0 w 2315603"/>
              <a:gd name="connsiteY0" fmla="*/ 187485 h 358524"/>
              <a:gd name="connsiteX1" fmla="*/ 0 w 2315603"/>
              <a:gd name="connsiteY1" fmla="*/ 187485 h 358524"/>
              <a:gd name="connsiteX2" fmla="*/ 1052547 w 2315603"/>
              <a:gd name="connsiteY2" fmla="*/ 197353 h 358524"/>
              <a:gd name="connsiteX3" fmla="*/ 1111753 w 2315603"/>
              <a:gd name="connsiteY3" fmla="*/ 194064 h 358524"/>
              <a:gd name="connsiteX4" fmla="*/ 1230164 w 2315603"/>
              <a:gd name="connsiteY4" fmla="*/ 184196 h 358524"/>
              <a:gd name="connsiteX5" fmla="*/ 1394625 w 2315603"/>
              <a:gd name="connsiteY5" fmla="*/ 161171 h 358524"/>
              <a:gd name="connsiteX6" fmla="*/ 1710389 w 2315603"/>
              <a:gd name="connsiteY6" fmla="*/ 95387 h 358524"/>
              <a:gd name="connsiteX7" fmla="*/ 1999839 w 2315603"/>
              <a:gd name="connsiteY7" fmla="*/ 23025 h 358524"/>
              <a:gd name="connsiteX8" fmla="*/ 2144564 w 2315603"/>
              <a:gd name="connsiteY8" fmla="*/ 0 h 358524"/>
              <a:gd name="connsiteX9" fmla="*/ 2236662 w 2315603"/>
              <a:gd name="connsiteY9" fmla="*/ 3289 h 358524"/>
              <a:gd name="connsiteX10" fmla="*/ 2253108 w 2315603"/>
              <a:gd name="connsiteY10" fmla="*/ 13157 h 358524"/>
              <a:gd name="connsiteX11" fmla="*/ 2282711 w 2315603"/>
              <a:gd name="connsiteY11" fmla="*/ 36182 h 358524"/>
              <a:gd name="connsiteX12" fmla="*/ 2309025 w 2315603"/>
              <a:gd name="connsiteY12" fmla="*/ 49338 h 358524"/>
              <a:gd name="connsiteX13" fmla="*/ 2315603 w 2315603"/>
              <a:gd name="connsiteY13" fmla="*/ 62495 h 358524"/>
              <a:gd name="connsiteX14" fmla="*/ 2305736 w 2315603"/>
              <a:gd name="connsiteY14" fmla="*/ 88809 h 358524"/>
              <a:gd name="connsiteX15" fmla="*/ 2223505 w 2315603"/>
              <a:gd name="connsiteY15" fmla="*/ 203931 h 358524"/>
              <a:gd name="connsiteX16" fmla="*/ 2213638 w 2315603"/>
              <a:gd name="connsiteY16" fmla="*/ 190774 h 358524"/>
              <a:gd name="connsiteX17" fmla="*/ 2157721 w 2315603"/>
              <a:gd name="connsiteY17" fmla="*/ 177617 h 358524"/>
              <a:gd name="connsiteX18" fmla="*/ 2078780 w 2315603"/>
              <a:gd name="connsiteY18" fmla="*/ 184196 h 358524"/>
              <a:gd name="connsiteX19" fmla="*/ 1963658 w 2315603"/>
              <a:gd name="connsiteY19" fmla="*/ 210510 h 358524"/>
              <a:gd name="connsiteX20" fmla="*/ 1733413 w 2315603"/>
              <a:gd name="connsiteY20" fmla="*/ 263137 h 358524"/>
              <a:gd name="connsiteX21" fmla="*/ 1522904 w 2315603"/>
              <a:gd name="connsiteY21" fmla="*/ 322343 h 358524"/>
              <a:gd name="connsiteX22" fmla="*/ 1325551 w 2315603"/>
              <a:gd name="connsiteY22" fmla="*/ 348656 h 358524"/>
              <a:gd name="connsiteX23" fmla="*/ 1154513 w 2315603"/>
              <a:gd name="connsiteY23" fmla="*/ 358524 h 358524"/>
              <a:gd name="connsiteX24" fmla="*/ 6579 w 2315603"/>
              <a:gd name="connsiteY24" fmla="*/ 342078 h 358524"/>
              <a:gd name="connsiteX25" fmla="*/ 0 w 2315603"/>
              <a:gd name="connsiteY25" fmla="*/ 187485 h 358524"/>
              <a:gd name="connsiteX0" fmla="*/ 0 w 2315603"/>
              <a:gd name="connsiteY0" fmla="*/ 187485 h 358524"/>
              <a:gd name="connsiteX1" fmla="*/ 0 w 2315603"/>
              <a:gd name="connsiteY1" fmla="*/ 187485 h 358524"/>
              <a:gd name="connsiteX2" fmla="*/ 1052547 w 2315603"/>
              <a:gd name="connsiteY2" fmla="*/ 197353 h 358524"/>
              <a:gd name="connsiteX3" fmla="*/ 1111753 w 2315603"/>
              <a:gd name="connsiteY3" fmla="*/ 194064 h 358524"/>
              <a:gd name="connsiteX4" fmla="*/ 1230164 w 2315603"/>
              <a:gd name="connsiteY4" fmla="*/ 184196 h 358524"/>
              <a:gd name="connsiteX5" fmla="*/ 1394625 w 2315603"/>
              <a:gd name="connsiteY5" fmla="*/ 161171 h 358524"/>
              <a:gd name="connsiteX6" fmla="*/ 1710389 w 2315603"/>
              <a:gd name="connsiteY6" fmla="*/ 95387 h 358524"/>
              <a:gd name="connsiteX7" fmla="*/ 1999839 w 2315603"/>
              <a:gd name="connsiteY7" fmla="*/ 23025 h 358524"/>
              <a:gd name="connsiteX8" fmla="*/ 2144564 w 2315603"/>
              <a:gd name="connsiteY8" fmla="*/ 0 h 358524"/>
              <a:gd name="connsiteX9" fmla="*/ 2236662 w 2315603"/>
              <a:gd name="connsiteY9" fmla="*/ 3289 h 358524"/>
              <a:gd name="connsiteX10" fmla="*/ 2282711 w 2315603"/>
              <a:gd name="connsiteY10" fmla="*/ 36182 h 358524"/>
              <a:gd name="connsiteX11" fmla="*/ 2309025 w 2315603"/>
              <a:gd name="connsiteY11" fmla="*/ 49338 h 358524"/>
              <a:gd name="connsiteX12" fmla="*/ 2315603 w 2315603"/>
              <a:gd name="connsiteY12" fmla="*/ 62495 h 358524"/>
              <a:gd name="connsiteX13" fmla="*/ 2305736 w 2315603"/>
              <a:gd name="connsiteY13" fmla="*/ 88809 h 358524"/>
              <a:gd name="connsiteX14" fmla="*/ 2223505 w 2315603"/>
              <a:gd name="connsiteY14" fmla="*/ 203931 h 358524"/>
              <a:gd name="connsiteX15" fmla="*/ 2213638 w 2315603"/>
              <a:gd name="connsiteY15" fmla="*/ 190774 h 358524"/>
              <a:gd name="connsiteX16" fmla="*/ 2157721 w 2315603"/>
              <a:gd name="connsiteY16" fmla="*/ 177617 h 358524"/>
              <a:gd name="connsiteX17" fmla="*/ 2078780 w 2315603"/>
              <a:gd name="connsiteY17" fmla="*/ 184196 h 358524"/>
              <a:gd name="connsiteX18" fmla="*/ 1963658 w 2315603"/>
              <a:gd name="connsiteY18" fmla="*/ 210510 h 358524"/>
              <a:gd name="connsiteX19" fmla="*/ 1733413 w 2315603"/>
              <a:gd name="connsiteY19" fmla="*/ 263137 h 358524"/>
              <a:gd name="connsiteX20" fmla="*/ 1522904 w 2315603"/>
              <a:gd name="connsiteY20" fmla="*/ 322343 h 358524"/>
              <a:gd name="connsiteX21" fmla="*/ 1325551 w 2315603"/>
              <a:gd name="connsiteY21" fmla="*/ 348656 h 358524"/>
              <a:gd name="connsiteX22" fmla="*/ 1154513 w 2315603"/>
              <a:gd name="connsiteY22" fmla="*/ 358524 h 358524"/>
              <a:gd name="connsiteX23" fmla="*/ 6579 w 2315603"/>
              <a:gd name="connsiteY23" fmla="*/ 342078 h 358524"/>
              <a:gd name="connsiteX24" fmla="*/ 0 w 2315603"/>
              <a:gd name="connsiteY24" fmla="*/ 187485 h 358524"/>
              <a:gd name="connsiteX0" fmla="*/ 0 w 2315603"/>
              <a:gd name="connsiteY0" fmla="*/ 187485 h 358524"/>
              <a:gd name="connsiteX1" fmla="*/ 0 w 2315603"/>
              <a:gd name="connsiteY1" fmla="*/ 187485 h 358524"/>
              <a:gd name="connsiteX2" fmla="*/ 1052547 w 2315603"/>
              <a:gd name="connsiteY2" fmla="*/ 197353 h 358524"/>
              <a:gd name="connsiteX3" fmla="*/ 1111753 w 2315603"/>
              <a:gd name="connsiteY3" fmla="*/ 194064 h 358524"/>
              <a:gd name="connsiteX4" fmla="*/ 1230164 w 2315603"/>
              <a:gd name="connsiteY4" fmla="*/ 184196 h 358524"/>
              <a:gd name="connsiteX5" fmla="*/ 1394625 w 2315603"/>
              <a:gd name="connsiteY5" fmla="*/ 161171 h 358524"/>
              <a:gd name="connsiteX6" fmla="*/ 1710389 w 2315603"/>
              <a:gd name="connsiteY6" fmla="*/ 95387 h 358524"/>
              <a:gd name="connsiteX7" fmla="*/ 1999839 w 2315603"/>
              <a:gd name="connsiteY7" fmla="*/ 23025 h 358524"/>
              <a:gd name="connsiteX8" fmla="*/ 2144564 w 2315603"/>
              <a:gd name="connsiteY8" fmla="*/ 0 h 358524"/>
              <a:gd name="connsiteX9" fmla="*/ 2236662 w 2315603"/>
              <a:gd name="connsiteY9" fmla="*/ 3289 h 358524"/>
              <a:gd name="connsiteX10" fmla="*/ 2282711 w 2315603"/>
              <a:gd name="connsiteY10" fmla="*/ 36182 h 358524"/>
              <a:gd name="connsiteX11" fmla="*/ 2315603 w 2315603"/>
              <a:gd name="connsiteY11" fmla="*/ 62495 h 358524"/>
              <a:gd name="connsiteX12" fmla="*/ 2305736 w 2315603"/>
              <a:gd name="connsiteY12" fmla="*/ 88809 h 358524"/>
              <a:gd name="connsiteX13" fmla="*/ 2223505 w 2315603"/>
              <a:gd name="connsiteY13" fmla="*/ 203931 h 358524"/>
              <a:gd name="connsiteX14" fmla="*/ 2213638 w 2315603"/>
              <a:gd name="connsiteY14" fmla="*/ 190774 h 358524"/>
              <a:gd name="connsiteX15" fmla="*/ 2157721 w 2315603"/>
              <a:gd name="connsiteY15" fmla="*/ 177617 h 358524"/>
              <a:gd name="connsiteX16" fmla="*/ 2078780 w 2315603"/>
              <a:gd name="connsiteY16" fmla="*/ 184196 h 358524"/>
              <a:gd name="connsiteX17" fmla="*/ 1963658 w 2315603"/>
              <a:gd name="connsiteY17" fmla="*/ 210510 h 358524"/>
              <a:gd name="connsiteX18" fmla="*/ 1733413 w 2315603"/>
              <a:gd name="connsiteY18" fmla="*/ 263137 h 358524"/>
              <a:gd name="connsiteX19" fmla="*/ 1522904 w 2315603"/>
              <a:gd name="connsiteY19" fmla="*/ 322343 h 358524"/>
              <a:gd name="connsiteX20" fmla="*/ 1325551 w 2315603"/>
              <a:gd name="connsiteY20" fmla="*/ 348656 h 358524"/>
              <a:gd name="connsiteX21" fmla="*/ 1154513 w 2315603"/>
              <a:gd name="connsiteY21" fmla="*/ 358524 h 358524"/>
              <a:gd name="connsiteX22" fmla="*/ 6579 w 2315603"/>
              <a:gd name="connsiteY22" fmla="*/ 342078 h 358524"/>
              <a:gd name="connsiteX23" fmla="*/ 0 w 2315603"/>
              <a:gd name="connsiteY23" fmla="*/ 187485 h 358524"/>
              <a:gd name="connsiteX0" fmla="*/ 0 w 2315603"/>
              <a:gd name="connsiteY0" fmla="*/ 187485 h 358524"/>
              <a:gd name="connsiteX1" fmla="*/ 0 w 2315603"/>
              <a:gd name="connsiteY1" fmla="*/ 187485 h 358524"/>
              <a:gd name="connsiteX2" fmla="*/ 1052547 w 2315603"/>
              <a:gd name="connsiteY2" fmla="*/ 197353 h 358524"/>
              <a:gd name="connsiteX3" fmla="*/ 1111753 w 2315603"/>
              <a:gd name="connsiteY3" fmla="*/ 194064 h 358524"/>
              <a:gd name="connsiteX4" fmla="*/ 1230164 w 2315603"/>
              <a:gd name="connsiteY4" fmla="*/ 184196 h 358524"/>
              <a:gd name="connsiteX5" fmla="*/ 1394625 w 2315603"/>
              <a:gd name="connsiteY5" fmla="*/ 161171 h 358524"/>
              <a:gd name="connsiteX6" fmla="*/ 1710389 w 2315603"/>
              <a:gd name="connsiteY6" fmla="*/ 95387 h 358524"/>
              <a:gd name="connsiteX7" fmla="*/ 1999839 w 2315603"/>
              <a:gd name="connsiteY7" fmla="*/ 23025 h 358524"/>
              <a:gd name="connsiteX8" fmla="*/ 2144564 w 2315603"/>
              <a:gd name="connsiteY8" fmla="*/ 0 h 358524"/>
              <a:gd name="connsiteX9" fmla="*/ 2236662 w 2315603"/>
              <a:gd name="connsiteY9" fmla="*/ 3289 h 358524"/>
              <a:gd name="connsiteX10" fmla="*/ 2282711 w 2315603"/>
              <a:gd name="connsiteY10" fmla="*/ 36182 h 358524"/>
              <a:gd name="connsiteX11" fmla="*/ 2315603 w 2315603"/>
              <a:gd name="connsiteY11" fmla="*/ 62495 h 358524"/>
              <a:gd name="connsiteX12" fmla="*/ 2223505 w 2315603"/>
              <a:gd name="connsiteY12" fmla="*/ 203931 h 358524"/>
              <a:gd name="connsiteX13" fmla="*/ 2213638 w 2315603"/>
              <a:gd name="connsiteY13" fmla="*/ 190774 h 358524"/>
              <a:gd name="connsiteX14" fmla="*/ 2157721 w 2315603"/>
              <a:gd name="connsiteY14" fmla="*/ 177617 h 358524"/>
              <a:gd name="connsiteX15" fmla="*/ 2078780 w 2315603"/>
              <a:gd name="connsiteY15" fmla="*/ 184196 h 358524"/>
              <a:gd name="connsiteX16" fmla="*/ 1963658 w 2315603"/>
              <a:gd name="connsiteY16" fmla="*/ 210510 h 358524"/>
              <a:gd name="connsiteX17" fmla="*/ 1733413 w 2315603"/>
              <a:gd name="connsiteY17" fmla="*/ 263137 h 358524"/>
              <a:gd name="connsiteX18" fmla="*/ 1522904 w 2315603"/>
              <a:gd name="connsiteY18" fmla="*/ 322343 h 358524"/>
              <a:gd name="connsiteX19" fmla="*/ 1325551 w 2315603"/>
              <a:gd name="connsiteY19" fmla="*/ 348656 h 358524"/>
              <a:gd name="connsiteX20" fmla="*/ 1154513 w 2315603"/>
              <a:gd name="connsiteY20" fmla="*/ 358524 h 358524"/>
              <a:gd name="connsiteX21" fmla="*/ 6579 w 2315603"/>
              <a:gd name="connsiteY21" fmla="*/ 342078 h 358524"/>
              <a:gd name="connsiteX22" fmla="*/ 0 w 2315603"/>
              <a:gd name="connsiteY22" fmla="*/ 187485 h 358524"/>
              <a:gd name="connsiteX0" fmla="*/ 0 w 2315603"/>
              <a:gd name="connsiteY0" fmla="*/ 187485 h 358524"/>
              <a:gd name="connsiteX1" fmla="*/ 0 w 2315603"/>
              <a:gd name="connsiteY1" fmla="*/ 187485 h 358524"/>
              <a:gd name="connsiteX2" fmla="*/ 1052547 w 2315603"/>
              <a:gd name="connsiteY2" fmla="*/ 197353 h 358524"/>
              <a:gd name="connsiteX3" fmla="*/ 1111753 w 2315603"/>
              <a:gd name="connsiteY3" fmla="*/ 194064 h 358524"/>
              <a:gd name="connsiteX4" fmla="*/ 1230164 w 2315603"/>
              <a:gd name="connsiteY4" fmla="*/ 184196 h 358524"/>
              <a:gd name="connsiteX5" fmla="*/ 1394625 w 2315603"/>
              <a:gd name="connsiteY5" fmla="*/ 161171 h 358524"/>
              <a:gd name="connsiteX6" fmla="*/ 1710389 w 2315603"/>
              <a:gd name="connsiteY6" fmla="*/ 95387 h 358524"/>
              <a:gd name="connsiteX7" fmla="*/ 1999839 w 2315603"/>
              <a:gd name="connsiteY7" fmla="*/ 23025 h 358524"/>
              <a:gd name="connsiteX8" fmla="*/ 2144564 w 2315603"/>
              <a:gd name="connsiteY8" fmla="*/ 0 h 358524"/>
              <a:gd name="connsiteX9" fmla="*/ 2236662 w 2315603"/>
              <a:gd name="connsiteY9" fmla="*/ 3289 h 358524"/>
              <a:gd name="connsiteX10" fmla="*/ 2282711 w 2315603"/>
              <a:gd name="connsiteY10" fmla="*/ 36182 h 358524"/>
              <a:gd name="connsiteX11" fmla="*/ 2315603 w 2315603"/>
              <a:gd name="connsiteY11" fmla="*/ 62495 h 358524"/>
              <a:gd name="connsiteX12" fmla="*/ 2223505 w 2315603"/>
              <a:gd name="connsiteY12" fmla="*/ 203931 h 358524"/>
              <a:gd name="connsiteX13" fmla="*/ 2197191 w 2315603"/>
              <a:gd name="connsiteY13" fmla="*/ 187485 h 358524"/>
              <a:gd name="connsiteX14" fmla="*/ 2157721 w 2315603"/>
              <a:gd name="connsiteY14" fmla="*/ 177617 h 358524"/>
              <a:gd name="connsiteX15" fmla="*/ 2078780 w 2315603"/>
              <a:gd name="connsiteY15" fmla="*/ 184196 h 358524"/>
              <a:gd name="connsiteX16" fmla="*/ 1963658 w 2315603"/>
              <a:gd name="connsiteY16" fmla="*/ 210510 h 358524"/>
              <a:gd name="connsiteX17" fmla="*/ 1733413 w 2315603"/>
              <a:gd name="connsiteY17" fmla="*/ 263137 h 358524"/>
              <a:gd name="connsiteX18" fmla="*/ 1522904 w 2315603"/>
              <a:gd name="connsiteY18" fmla="*/ 322343 h 358524"/>
              <a:gd name="connsiteX19" fmla="*/ 1325551 w 2315603"/>
              <a:gd name="connsiteY19" fmla="*/ 348656 h 358524"/>
              <a:gd name="connsiteX20" fmla="*/ 1154513 w 2315603"/>
              <a:gd name="connsiteY20" fmla="*/ 358524 h 358524"/>
              <a:gd name="connsiteX21" fmla="*/ 6579 w 2315603"/>
              <a:gd name="connsiteY21" fmla="*/ 342078 h 358524"/>
              <a:gd name="connsiteX22" fmla="*/ 0 w 2315603"/>
              <a:gd name="connsiteY22" fmla="*/ 187485 h 358524"/>
              <a:gd name="connsiteX0" fmla="*/ 0 w 2315603"/>
              <a:gd name="connsiteY0" fmla="*/ 187485 h 358524"/>
              <a:gd name="connsiteX1" fmla="*/ 0 w 2315603"/>
              <a:gd name="connsiteY1" fmla="*/ 187485 h 358524"/>
              <a:gd name="connsiteX2" fmla="*/ 1052547 w 2315603"/>
              <a:gd name="connsiteY2" fmla="*/ 197353 h 358524"/>
              <a:gd name="connsiteX3" fmla="*/ 1111753 w 2315603"/>
              <a:gd name="connsiteY3" fmla="*/ 194064 h 358524"/>
              <a:gd name="connsiteX4" fmla="*/ 1230164 w 2315603"/>
              <a:gd name="connsiteY4" fmla="*/ 184196 h 358524"/>
              <a:gd name="connsiteX5" fmla="*/ 1394625 w 2315603"/>
              <a:gd name="connsiteY5" fmla="*/ 161171 h 358524"/>
              <a:gd name="connsiteX6" fmla="*/ 1710389 w 2315603"/>
              <a:gd name="connsiteY6" fmla="*/ 95387 h 358524"/>
              <a:gd name="connsiteX7" fmla="*/ 1999839 w 2315603"/>
              <a:gd name="connsiteY7" fmla="*/ 23025 h 358524"/>
              <a:gd name="connsiteX8" fmla="*/ 2144564 w 2315603"/>
              <a:gd name="connsiteY8" fmla="*/ 0 h 358524"/>
              <a:gd name="connsiteX9" fmla="*/ 2236662 w 2315603"/>
              <a:gd name="connsiteY9" fmla="*/ 3289 h 358524"/>
              <a:gd name="connsiteX10" fmla="*/ 2282711 w 2315603"/>
              <a:gd name="connsiteY10" fmla="*/ 36182 h 358524"/>
              <a:gd name="connsiteX11" fmla="*/ 2315603 w 2315603"/>
              <a:gd name="connsiteY11" fmla="*/ 62495 h 358524"/>
              <a:gd name="connsiteX12" fmla="*/ 2233372 w 2315603"/>
              <a:gd name="connsiteY12" fmla="*/ 203931 h 358524"/>
              <a:gd name="connsiteX13" fmla="*/ 2197191 w 2315603"/>
              <a:gd name="connsiteY13" fmla="*/ 187485 h 358524"/>
              <a:gd name="connsiteX14" fmla="*/ 2157721 w 2315603"/>
              <a:gd name="connsiteY14" fmla="*/ 177617 h 358524"/>
              <a:gd name="connsiteX15" fmla="*/ 2078780 w 2315603"/>
              <a:gd name="connsiteY15" fmla="*/ 184196 h 358524"/>
              <a:gd name="connsiteX16" fmla="*/ 1963658 w 2315603"/>
              <a:gd name="connsiteY16" fmla="*/ 210510 h 358524"/>
              <a:gd name="connsiteX17" fmla="*/ 1733413 w 2315603"/>
              <a:gd name="connsiteY17" fmla="*/ 263137 h 358524"/>
              <a:gd name="connsiteX18" fmla="*/ 1522904 w 2315603"/>
              <a:gd name="connsiteY18" fmla="*/ 322343 h 358524"/>
              <a:gd name="connsiteX19" fmla="*/ 1325551 w 2315603"/>
              <a:gd name="connsiteY19" fmla="*/ 348656 h 358524"/>
              <a:gd name="connsiteX20" fmla="*/ 1154513 w 2315603"/>
              <a:gd name="connsiteY20" fmla="*/ 358524 h 358524"/>
              <a:gd name="connsiteX21" fmla="*/ 6579 w 2315603"/>
              <a:gd name="connsiteY21" fmla="*/ 342078 h 358524"/>
              <a:gd name="connsiteX22" fmla="*/ 0 w 2315603"/>
              <a:gd name="connsiteY22" fmla="*/ 187485 h 35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15603" h="358524">
                <a:moveTo>
                  <a:pt x="0" y="187485"/>
                </a:moveTo>
                <a:lnTo>
                  <a:pt x="0" y="187485"/>
                </a:lnTo>
                <a:lnTo>
                  <a:pt x="1052547" y="197353"/>
                </a:lnTo>
                <a:lnTo>
                  <a:pt x="1111753" y="194064"/>
                </a:lnTo>
                <a:lnTo>
                  <a:pt x="1230164" y="184196"/>
                </a:lnTo>
                <a:lnTo>
                  <a:pt x="1394625" y="161171"/>
                </a:lnTo>
                <a:lnTo>
                  <a:pt x="1710389" y="95387"/>
                </a:lnTo>
                <a:lnTo>
                  <a:pt x="1999839" y="23025"/>
                </a:lnTo>
                <a:lnTo>
                  <a:pt x="2144564" y="0"/>
                </a:lnTo>
                <a:lnTo>
                  <a:pt x="2236662" y="3289"/>
                </a:lnTo>
                <a:lnTo>
                  <a:pt x="2282711" y="36182"/>
                </a:lnTo>
                <a:lnTo>
                  <a:pt x="2315603" y="62495"/>
                </a:lnTo>
                <a:lnTo>
                  <a:pt x="2233372" y="203931"/>
                </a:lnTo>
                <a:lnTo>
                  <a:pt x="2197191" y="187485"/>
                </a:lnTo>
                <a:lnTo>
                  <a:pt x="2157721" y="177617"/>
                </a:lnTo>
                <a:lnTo>
                  <a:pt x="2078780" y="184196"/>
                </a:lnTo>
                <a:lnTo>
                  <a:pt x="1963658" y="210510"/>
                </a:lnTo>
                <a:lnTo>
                  <a:pt x="1733413" y="263137"/>
                </a:lnTo>
                <a:lnTo>
                  <a:pt x="1522904" y="322343"/>
                </a:lnTo>
                <a:lnTo>
                  <a:pt x="1325551" y="348656"/>
                </a:lnTo>
                <a:lnTo>
                  <a:pt x="1154513" y="358524"/>
                </a:lnTo>
                <a:lnTo>
                  <a:pt x="6579" y="342078"/>
                </a:lnTo>
                <a:cubicBezTo>
                  <a:pt x="7675" y="291643"/>
                  <a:pt x="8772" y="241209"/>
                  <a:pt x="0" y="187485"/>
                </a:cubicBezTo>
                <a:close/>
              </a:path>
            </a:pathLst>
          </a:cu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Freeform 4">
            <a:extLst>
              <a:ext uri="{FF2B5EF4-FFF2-40B4-BE49-F238E27FC236}">
                <a16:creationId xmlns:a16="http://schemas.microsoft.com/office/drawing/2014/main" id="{5A604453-059B-4781-B860-3676B218CDC0}"/>
              </a:ext>
            </a:extLst>
          </p:cNvPr>
          <p:cNvSpPr/>
          <p:nvPr/>
        </p:nvSpPr>
        <p:spPr>
          <a:xfrm>
            <a:off x="6899275" y="1871663"/>
            <a:ext cx="831850" cy="196850"/>
          </a:xfrm>
          <a:custGeom>
            <a:avLst/>
            <a:gdLst>
              <a:gd name="connsiteX0" fmla="*/ 832170 w 832170"/>
              <a:gd name="connsiteY0" fmla="*/ 32892 h 197352"/>
              <a:gd name="connsiteX1" fmla="*/ 161171 w 832170"/>
              <a:gd name="connsiteY1" fmla="*/ 23024 h 197352"/>
              <a:gd name="connsiteX2" fmla="*/ 141436 w 832170"/>
              <a:gd name="connsiteY2" fmla="*/ 16446 h 197352"/>
              <a:gd name="connsiteX3" fmla="*/ 101965 w 832170"/>
              <a:gd name="connsiteY3" fmla="*/ 0 h 197352"/>
              <a:gd name="connsiteX4" fmla="*/ 0 w 832170"/>
              <a:gd name="connsiteY4" fmla="*/ 164460 h 197352"/>
              <a:gd name="connsiteX5" fmla="*/ 32892 w 832170"/>
              <a:gd name="connsiteY5" fmla="*/ 167749 h 197352"/>
              <a:gd name="connsiteX6" fmla="*/ 82230 w 832170"/>
              <a:gd name="connsiteY6" fmla="*/ 177617 h 197352"/>
              <a:gd name="connsiteX7" fmla="*/ 223666 w 832170"/>
              <a:gd name="connsiteY7" fmla="*/ 184195 h 197352"/>
              <a:gd name="connsiteX8" fmla="*/ 279583 w 832170"/>
              <a:gd name="connsiteY8" fmla="*/ 184195 h 197352"/>
              <a:gd name="connsiteX9" fmla="*/ 832170 w 832170"/>
              <a:gd name="connsiteY9" fmla="*/ 197352 h 197352"/>
              <a:gd name="connsiteX10" fmla="*/ 832170 w 832170"/>
              <a:gd name="connsiteY10" fmla="*/ 32892 h 19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2170" h="197352">
                <a:moveTo>
                  <a:pt x="832170" y="32892"/>
                </a:moveTo>
                <a:lnTo>
                  <a:pt x="161171" y="23024"/>
                </a:lnTo>
                <a:lnTo>
                  <a:pt x="141436" y="16446"/>
                </a:lnTo>
                <a:lnTo>
                  <a:pt x="101965" y="0"/>
                </a:lnTo>
                <a:lnTo>
                  <a:pt x="0" y="164460"/>
                </a:lnTo>
                <a:lnTo>
                  <a:pt x="32892" y="167749"/>
                </a:lnTo>
                <a:lnTo>
                  <a:pt x="82230" y="177617"/>
                </a:lnTo>
                <a:lnTo>
                  <a:pt x="223666" y="184195"/>
                </a:lnTo>
                <a:lnTo>
                  <a:pt x="279583" y="184195"/>
                </a:lnTo>
                <a:lnTo>
                  <a:pt x="832170" y="197352"/>
                </a:lnTo>
                <a:cubicBezTo>
                  <a:pt x="831073" y="142532"/>
                  <a:pt x="829977" y="87712"/>
                  <a:pt x="832170" y="32892"/>
                </a:cubicBezTo>
                <a:close/>
              </a:path>
            </a:pathLst>
          </a:cu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Freeform 5">
            <a:extLst>
              <a:ext uri="{FF2B5EF4-FFF2-40B4-BE49-F238E27FC236}">
                <a16:creationId xmlns:a16="http://schemas.microsoft.com/office/drawing/2014/main" id="{F7463495-7A06-4976-81A3-4CE98895DBF5}"/>
              </a:ext>
            </a:extLst>
          </p:cNvPr>
          <p:cNvSpPr/>
          <p:nvPr/>
        </p:nvSpPr>
        <p:spPr>
          <a:xfrm>
            <a:off x="4838701" y="2108201"/>
            <a:ext cx="2024063" cy="582613"/>
          </a:xfrm>
          <a:custGeom>
            <a:avLst/>
            <a:gdLst>
              <a:gd name="connsiteX0" fmla="*/ 0 w 2019574"/>
              <a:gd name="connsiteY0" fmla="*/ 128279 h 582190"/>
              <a:gd name="connsiteX1" fmla="*/ 1266345 w 2019574"/>
              <a:gd name="connsiteY1" fmla="*/ 144725 h 582190"/>
              <a:gd name="connsiteX2" fmla="*/ 1368310 w 2019574"/>
              <a:gd name="connsiteY2" fmla="*/ 128279 h 582190"/>
              <a:gd name="connsiteX3" fmla="*/ 1549217 w 2019574"/>
              <a:gd name="connsiteY3" fmla="*/ 98676 h 582190"/>
              <a:gd name="connsiteX4" fmla="*/ 1825510 w 2019574"/>
              <a:gd name="connsiteY4" fmla="*/ 42759 h 582190"/>
              <a:gd name="connsiteX5" fmla="*/ 2019574 w 2019574"/>
              <a:gd name="connsiteY5" fmla="*/ 0 h 582190"/>
              <a:gd name="connsiteX6" fmla="*/ 1947211 w 2019574"/>
              <a:gd name="connsiteY6" fmla="*/ 118411 h 582190"/>
              <a:gd name="connsiteX7" fmla="*/ 1851824 w 2019574"/>
              <a:gd name="connsiteY7" fmla="*/ 263136 h 582190"/>
              <a:gd name="connsiteX8" fmla="*/ 1779461 w 2019574"/>
              <a:gd name="connsiteY8" fmla="*/ 345367 h 582190"/>
              <a:gd name="connsiteX9" fmla="*/ 1618290 w 2019574"/>
              <a:gd name="connsiteY9" fmla="*/ 513116 h 582190"/>
              <a:gd name="connsiteX10" fmla="*/ 1486722 w 2019574"/>
              <a:gd name="connsiteY10" fmla="*/ 539430 h 582190"/>
              <a:gd name="connsiteX11" fmla="*/ 1368310 w 2019574"/>
              <a:gd name="connsiteY11" fmla="*/ 555876 h 582190"/>
              <a:gd name="connsiteX12" fmla="*/ 1279502 w 2019574"/>
              <a:gd name="connsiteY12" fmla="*/ 569033 h 582190"/>
              <a:gd name="connsiteX13" fmla="*/ 1170958 w 2019574"/>
              <a:gd name="connsiteY13" fmla="*/ 578900 h 582190"/>
              <a:gd name="connsiteX14" fmla="*/ 1115041 w 2019574"/>
              <a:gd name="connsiteY14" fmla="*/ 578900 h 582190"/>
              <a:gd name="connsiteX15" fmla="*/ 967027 w 2019574"/>
              <a:gd name="connsiteY15" fmla="*/ 582190 h 582190"/>
              <a:gd name="connsiteX16" fmla="*/ 6578 w 2019574"/>
              <a:gd name="connsiteY16" fmla="*/ 569033 h 582190"/>
              <a:gd name="connsiteX17" fmla="*/ 0 w 2019574"/>
              <a:gd name="connsiteY17" fmla="*/ 128279 h 582190"/>
              <a:gd name="connsiteX0" fmla="*/ 0 w 2019574"/>
              <a:gd name="connsiteY0" fmla="*/ 128279 h 582190"/>
              <a:gd name="connsiteX1" fmla="*/ 1266345 w 2019574"/>
              <a:gd name="connsiteY1" fmla="*/ 144725 h 582190"/>
              <a:gd name="connsiteX2" fmla="*/ 1368310 w 2019574"/>
              <a:gd name="connsiteY2" fmla="*/ 128279 h 582190"/>
              <a:gd name="connsiteX3" fmla="*/ 1549217 w 2019574"/>
              <a:gd name="connsiteY3" fmla="*/ 98676 h 582190"/>
              <a:gd name="connsiteX4" fmla="*/ 1825510 w 2019574"/>
              <a:gd name="connsiteY4" fmla="*/ 42759 h 582190"/>
              <a:gd name="connsiteX5" fmla="*/ 2019574 w 2019574"/>
              <a:gd name="connsiteY5" fmla="*/ 0 h 582190"/>
              <a:gd name="connsiteX6" fmla="*/ 1947211 w 2019574"/>
              <a:gd name="connsiteY6" fmla="*/ 118411 h 582190"/>
              <a:gd name="connsiteX7" fmla="*/ 1851824 w 2019574"/>
              <a:gd name="connsiteY7" fmla="*/ 263136 h 582190"/>
              <a:gd name="connsiteX8" fmla="*/ 1779461 w 2019574"/>
              <a:gd name="connsiteY8" fmla="*/ 345367 h 582190"/>
              <a:gd name="connsiteX9" fmla="*/ 1618290 w 2019574"/>
              <a:gd name="connsiteY9" fmla="*/ 513116 h 582190"/>
              <a:gd name="connsiteX10" fmla="*/ 1486722 w 2019574"/>
              <a:gd name="connsiteY10" fmla="*/ 539430 h 582190"/>
              <a:gd name="connsiteX11" fmla="*/ 1368310 w 2019574"/>
              <a:gd name="connsiteY11" fmla="*/ 555876 h 582190"/>
              <a:gd name="connsiteX12" fmla="*/ 1279502 w 2019574"/>
              <a:gd name="connsiteY12" fmla="*/ 569033 h 582190"/>
              <a:gd name="connsiteX13" fmla="*/ 1170958 w 2019574"/>
              <a:gd name="connsiteY13" fmla="*/ 578900 h 582190"/>
              <a:gd name="connsiteX14" fmla="*/ 1115041 w 2019574"/>
              <a:gd name="connsiteY14" fmla="*/ 578900 h 582190"/>
              <a:gd name="connsiteX15" fmla="*/ 967027 w 2019574"/>
              <a:gd name="connsiteY15" fmla="*/ 582190 h 582190"/>
              <a:gd name="connsiteX16" fmla="*/ 9868 w 2019574"/>
              <a:gd name="connsiteY16" fmla="*/ 569033 h 582190"/>
              <a:gd name="connsiteX17" fmla="*/ 0 w 2019574"/>
              <a:gd name="connsiteY17" fmla="*/ 128279 h 582190"/>
              <a:gd name="connsiteX0" fmla="*/ 0 w 2019574"/>
              <a:gd name="connsiteY0" fmla="*/ 128279 h 582190"/>
              <a:gd name="connsiteX1" fmla="*/ 1266345 w 2019574"/>
              <a:gd name="connsiteY1" fmla="*/ 144725 h 582190"/>
              <a:gd name="connsiteX2" fmla="*/ 1368310 w 2019574"/>
              <a:gd name="connsiteY2" fmla="*/ 128279 h 582190"/>
              <a:gd name="connsiteX3" fmla="*/ 1549217 w 2019574"/>
              <a:gd name="connsiteY3" fmla="*/ 98676 h 582190"/>
              <a:gd name="connsiteX4" fmla="*/ 1825510 w 2019574"/>
              <a:gd name="connsiteY4" fmla="*/ 42759 h 582190"/>
              <a:gd name="connsiteX5" fmla="*/ 2019574 w 2019574"/>
              <a:gd name="connsiteY5" fmla="*/ 0 h 582190"/>
              <a:gd name="connsiteX6" fmla="*/ 1947211 w 2019574"/>
              <a:gd name="connsiteY6" fmla="*/ 118411 h 582190"/>
              <a:gd name="connsiteX7" fmla="*/ 1851824 w 2019574"/>
              <a:gd name="connsiteY7" fmla="*/ 263136 h 582190"/>
              <a:gd name="connsiteX8" fmla="*/ 1779461 w 2019574"/>
              <a:gd name="connsiteY8" fmla="*/ 345367 h 582190"/>
              <a:gd name="connsiteX9" fmla="*/ 1690653 w 2019574"/>
              <a:gd name="connsiteY9" fmla="*/ 450621 h 582190"/>
              <a:gd name="connsiteX10" fmla="*/ 1618290 w 2019574"/>
              <a:gd name="connsiteY10" fmla="*/ 513116 h 582190"/>
              <a:gd name="connsiteX11" fmla="*/ 1486722 w 2019574"/>
              <a:gd name="connsiteY11" fmla="*/ 539430 h 582190"/>
              <a:gd name="connsiteX12" fmla="*/ 1368310 w 2019574"/>
              <a:gd name="connsiteY12" fmla="*/ 555876 h 582190"/>
              <a:gd name="connsiteX13" fmla="*/ 1279502 w 2019574"/>
              <a:gd name="connsiteY13" fmla="*/ 569033 h 582190"/>
              <a:gd name="connsiteX14" fmla="*/ 1170958 w 2019574"/>
              <a:gd name="connsiteY14" fmla="*/ 578900 h 582190"/>
              <a:gd name="connsiteX15" fmla="*/ 1115041 w 2019574"/>
              <a:gd name="connsiteY15" fmla="*/ 578900 h 582190"/>
              <a:gd name="connsiteX16" fmla="*/ 967027 w 2019574"/>
              <a:gd name="connsiteY16" fmla="*/ 582190 h 582190"/>
              <a:gd name="connsiteX17" fmla="*/ 9868 w 2019574"/>
              <a:gd name="connsiteY17" fmla="*/ 569033 h 582190"/>
              <a:gd name="connsiteX18" fmla="*/ 0 w 2019574"/>
              <a:gd name="connsiteY18" fmla="*/ 128279 h 582190"/>
              <a:gd name="connsiteX0" fmla="*/ 3687 w 2023261"/>
              <a:gd name="connsiteY0" fmla="*/ 128279 h 582190"/>
              <a:gd name="connsiteX1" fmla="*/ 1270032 w 2023261"/>
              <a:gd name="connsiteY1" fmla="*/ 144725 h 582190"/>
              <a:gd name="connsiteX2" fmla="*/ 1371997 w 2023261"/>
              <a:gd name="connsiteY2" fmla="*/ 128279 h 582190"/>
              <a:gd name="connsiteX3" fmla="*/ 1552904 w 2023261"/>
              <a:gd name="connsiteY3" fmla="*/ 98676 h 582190"/>
              <a:gd name="connsiteX4" fmla="*/ 1829197 w 2023261"/>
              <a:gd name="connsiteY4" fmla="*/ 42759 h 582190"/>
              <a:gd name="connsiteX5" fmla="*/ 2023261 w 2023261"/>
              <a:gd name="connsiteY5" fmla="*/ 0 h 582190"/>
              <a:gd name="connsiteX6" fmla="*/ 1950898 w 2023261"/>
              <a:gd name="connsiteY6" fmla="*/ 118411 h 582190"/>
              <a:gd name="connsiteX7" fmla="*/ 1855511 w 2023261"/>
              <a:gd name="connsiteY7" fmla="*/ 263136 h 582190"/>
              <a:gd name="connsiteX8" fmla="*/ 1783148 w 2023261"/>
              <a:gd name="connsiteY8" fmla="*/ 345367 h 582190"/>
              <a:gd name="connsiteX9" fmla="*/ 1694340 w 2023261"/>
              <a:gd name="connsiteY9" fmla="*/ 450621 h 582190"/>
              <a:gd name="connsiteX10" fmla="*/ 1621977 w 2023261"/>
              <a:gd name="connsiteY10" fmla="*/ 513116 h 582190"/>
              <a:gd name="connsiteX11" fmla="*/ 1490409 w 2023261"/>
              <a:gd name="connsiteY11" fmla="*/ 539430 h 582190"/>
              <a:gd name="connsiteX12" fmla="*/ 1371997 w 2023261"/>
              <a:gd name="connsiteY12" fmla="*/ 555876 h 582190"/>
              <a:gd name="connsiteX13" fmla="*/ 1283189 w 2023261"/>
              <a:gd name="connsiteY13" fmla="*/ 569033 h 582190"/>
              <a:gd name="connsiteX14" fmla="*/ 1174645 w 2023261"/>
              <a:gd name="connsiteY14" fmla="*/ 578900 h 582190"/>
              <a:gd name="connsiteX15" fmla="*/ 1118728 w 2023261"/>
              <a:gd name="connsiteY15" fmla="*/ 578900 h 582190"/>
              <a:gd name="connsiteX16" fmla="*/ 970714 w 2023261"/>
              <a:gd name="connsiteY16" fmla="*/ 582190 h 582190"/>
              <a:gd name="connsiteX17" fmla="*/ 398 w 2023261"/>
              <a:gd name="connsiteY17" fmla="*/ 565744 h 582190"/>
              <a:gd name="connsiteX18" fmla="*/ 3687 w 2023261"/>
              <a:gd name="connsiteY18" fmla="*/ 128279 h 582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23261" h="582190">
                <a:moveTo>
                  <a:pt x="3687" y="128279"/>
                </a:moveTo>
                <a:lnTo>
                  <a:pt x="1270032" y="144725"/>
                </a:lnTo>
                <a:lnTo>
                  <a:pt x="1371997" y="128279"/>
                </a:lnTo>
                <a:lnTo>
                  <a:pt x="1552904" y="98676"/>
                </a:lnTo>
                <a:lnTo>
                  <a:pt x="1829197" y="42759"/>
                </a:lnTo>
                <a:lnTo>
                  <a:pt x="2023261" y="0"/>
                </a:lnTo>
                <a:lnTo>
                  <a:pt x="1950898" y="118411"/>
                </a:lnTo>
                <a:lnTo>
                  <a:pt x="1855511" y="263136"/>
                </a:lnTo>
                <a:lnTo>
                  <a:pt x="1783148" y="345367"/>
                </a:lnTo>
                <a:cubicBezTo>
                  <a:pt x="1751352" y="379355"/>
                  <a:pt x="1726136" y="416633"/>
                  <a:pt x="1694340" y="450621"/>
                </a:cubicBezTo>
                <a:lnTo>
                  <a:pt x="1621977" y="513116"/>
                </a:lnTo>
                <a:lnTo>
                  <a:pt x="1490409" y="539430"/>
                </a:lnTo>
                <a:lnTo>
                  <a:pt x="1371997" y="555876"/>
                </a:lnTo>
                <a:lnTo>
                  <a:pt x="1283189" y="569033"/>
                </a:lnTo>
                <a:lnTo>
                  <a:pt x="1174645" y="578900"/>
                </a:lnTo>
                <a:lnTo>
                  <a:pt x="1118728" y="578900"/>
                </a:lnTo>
                <a:lnTo>
                  <a:pt x="970714" y="582190"/>
                </a:lnTo>
                <a:lnTo>
                  <a:pt x="398" y="565744"/>
                </a:lnTo>
                <a:cubicBezTo>
                  <a:pt x="-1795" y="418826"/>
                  <a:pt x="5880" y="275197"/>
                  <a:pt x="3687" y="128279"/>
                </a:cubicBezTo>
                <a:close/>
              </a:path>
            </a:pathLst>
          </a:custGeom>
          <a:solidFill>
            <a:srgbClr val="FF99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Freeform 6">
            <a:extLst>
              <a:ext uri="{FF2B5EF4-FFF2-40B4-BE49-F238E27FC236}">
                <a16:creationId xmlns:a16="http://schemas.microsoft.com/office/drawing/2014/main" id="{AC9876C7-B7A8-4B46-9A37-1B4A3F465251}"/>
              </a:ext>
            </a:extLst>
          </p:cNvPr>
          <p:cNvSpPr/>
          <p:nvPr/>
        </p:nvSpPr>
        <p:spPr>
          <a:xfrm>
            <a:off x="6203950" y="2411413"/>
            <a:ext cx="1524000" cy="450850"/>
          </a:xfrm>
          <a:custGeom>
            <a:avLst/>
            <a:gdLst>
              <a:gd name="connsiteX0" fmla="*/ 1519614 w 1522903"/>
              <a:gd name="connsiteY0" fmla="*/ 6578 h 450622"/>
              <a:gd name="connsiteX1" fmla="*/ 463778 w 1522903"/>
              <a:gd name="connsiteY1" fmla="*/ 0 h 450622"/>
              <a:gd name="connsiteX2" fmla="*/ 414440 w 1522903"/>
              <a:gd name="connsiteY2" fmla="*/ 52627 h 450622"/>
              <a:gd name="connsiteX3" fmla="*/ 328921 w 1522903"/>
              <a:gd name="connsiteY3" fmla="*/ 151304 h 450622"/>
              <a:gd name="connsiteX4" fmla="*/ 223666 w 1522903"/>
              <a:gd name="connsiteY4" fmla="*/ 246691 h 450622"/>
              <a:gd name="connsiteX5" fmla="*/ 95387 w 1522903"/>
              <a:gd name="connsiteY5" fmla="*/ 355234 h 450622"/>
              <a:gd name="connsiteX6" fmla="*/ 0 w 1522903"/>
              <a:gd name="connsiteY6" fmla="*/ 450622 h 450622"/>
              <a:gd name="connsiteX7" fmla="*/ 1522903 w 1522903"/>
              <a:gd name="connsiteY7" fmla="*/ 444043 h 450622"/>
              <a:gd name="connsiteX8" fmla="*/ 1519614 w 1522903"/>
              <a:gd name="connsiteY8" fmla="*/ 6578 h 450622"/>
              <a:gd name="connsiteX0" fmla="*/ 1519614 w 1522903"/>
              <a:gd name="connsiteY0" fmla="*/ 6578 h 450622"/>
              <a:gd name="connsiteX1" fmla="*/ 463778 w 1522903"/>
              <a:gd name="connsiteY1" fmla="*/ 0 h 450622"/>
              <a:gd name="connsiteX2" fmla="*/ 414440 w 1522903"/>
              <a:gd name="connsiteY2" fmla="*/ 52627 h 450622"/>
              <a:gd name="connsiteX3" fmla="*/ 319053 w 1522903"/>
              <a:gd name="connsiteY3" fmla="*/ 154593 h 450622"/>
              <a:gd name="connsiteX4" fmla="*/ 223666 w 1522903"/>
              <a:gd name="connsiteY4" fmla="*/ 246691 h 450622"/>
              <a:gd name="connsiteX5" fmla="*/ 95387 w 1522903"/>
              <a:gd name="connsiteY5" fmla="*/ 355234 h 450622"/>
              <a:gd name="connsiteX6" fmla="*/ 0 w 1522903"/>
              <a:gd name="connsiteY6" fmla="*/ 450622 h 450622"/>
              <a:gd name="connsiteX7" fmla="*/ 1522903 w 1522903"/>
              <a:gd name="connsiteY7" fmla="*/ 444043 h 450622"/>
              <a:gd name="connsiteX8" fmla="*/ 1519614 w 1522903"/>
              <a:gd name="connsiteY8" fmla="*/ 6578 h 45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2903" h="450622">
                <a:moveTo>
                  <a:pt x="1519614" y="6578"/>
                </a:moveTo>
                <a:lnTo>
                  <a:pt x="463778" y="0"/>
                </a:lnTo>
                <a:lnTo>
                  <a:pt x="414440" y="52627"/>
                </a:lnTo>
                <a:lnTo>
                  <a:pt x="319053" y="154593"/>
                </a:lnTo>
                <a:lnTo>
                  <a:pt x="223666" y="246691"/>
                </a:lnTo>
                <a:lnTo>
                  <a:pt x="95387" y="355234"/>
                </a:lnTo>
                <a:lnTo>
                  <a:pt x="0" y="450622"/>
                </a:lnTo>
                <a:lnTo>
                  <a:pt x="1522903" y="444043"/>
                </a:lnTo>
                <a:cubicBezTo>
                  <a:pt x="1521807" y="301511"/>
                  <a:pt x="1520710" y="158978"/>
                  <a:pt x="1519614" y="6578"/>
                </a:cubicBezTo>
                <a:close/>
              </a:path>
            </a:pathLst>
          </a:custGeom>
          <a:solidFill>
            <a:srgbClr val="FF99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Freeform 7">
            <a:extLst>
              <a:ext uri="{FF2B5EF4-FFF2-40B4-BE49-F238E27FC236}">
                <a16:creationId xmlns:a16="http://schemas.microsoft.com/office/drawing/2014/main" id="{2784188C-8260-4A52-B6E4-E9E55F0C2DD8}"/>
              </a:ext>
            </a:extLst>
          </p:cNvPr>
          <p:cNvSpPr/>
          <p:nvPr/>
        </p:nvSpPr>
        <p:spPr>
          <a:xfrm>
            <a:off x="4849813" y="2620964"/>
            <a:ext cx="1617662" cy="606425"/>
          </a:xfrm>
          <a:custGeom>
            <a:avLst/>
            <a:gdLst>
              <a:gd name="connsiteX0" fmla="*/ 0 w 1618291"/>
              <a:gd name="connsiteY0" fmla="*/ 59206 h 605215"/>
              <a:gd name="connsiteX1" fmla="*/ 1134777 w 1618291"/>
              <a:gd name="connsiteY1" fmla="*/ 65784 h 605215"/>
              <a:gd name="connsiteX2" fmla="*/ 1272924 w 1618291"/>
              <a:gd name="connsiteY2" fmla="*/ 55917 h 605215"/>
              <a:gd name="connsiteX3" fmla="*/ 1493301 w 1618291"/>
              <a:gd name="connsiteY3" fmla="*/ 23025 h 605215"/>
              <a:gd name="connsiteX4" fmla="*/ 1532771 w 1618291"/>
              <a:gd name="connsiteY4" fmla="*/ 26314 h 605215"/>
              <a:gd name="connsiteX5" fmla="*/ 1549217 w 1618291"/>
              <a:gd name="connsiteY5" fmla="*/ 29603 h 605215"/>
              <a:gd name="connsiteX6" fmla="*/ 1618291 w 1618291"/>
              <a:gd name="connsiteY6" fmla="*/ 0 h 605215"/>
              <a:gd name="connsiteX7" fmla="*/ 1447252 w 1618291"/>
              <a:gd name="connsiteY7" fmla="*/ 161172 h 605215"/>
              <a:gd name="connsiteX8" fmla="*/ 1305816 w 1618291"/>
              <a:gd name="connsiteY8" fmla="*/ 273005 h 605215"/>
              <a:gd name="connsiteX9" fmla="*/ 1207139 w 1618291"/>
              <a:gd name="connsiteY9" fmla="*/ 351946 h 605215"/>
              <a:gd name="connsiteX10" fmla="*/ 1101885 w 1618291"/>
              <a:gd name="connsiteY10" fmla="*/ 424308 h 605215"/>
              <a:gd name="connsiteX11" fmla="*/ 865062 w 1618291"/>
              <a:gd name="connsiteY11" fmla="*/ 562455 h 605215"/>
              <a:gd name="connsiteX12" fmla="*/ 792699 w 1618291"/>
              <a:gd name="connsiteY12" fmla="*/ 605215 h 605215"/>
              <a:gd name="connsiteX13" fmla="*/ 0 w 1618291"/>
              <a:gd name="connsiteY13" fmla="*/ 605215 h 605215"/>
              <a:gd name="connsiteX14" fmla="*/ 0 w 1618291"/>
              <a:gd name="connsiteY14" fmla="*/ 59206 h 605215"/>
              <a:gd name="connsiteX0" fmla="*/ 0 w 1618291"/>
              <a:gd name="connsiteY0" fmla="*/ 59206 h 605215"/>
              <a:gd name="connsiteX1" fmla="*/ 1134777 w 1618291"/>
              <a:gd name="connsiteY1" fmla="*/ 65784 h 605215"/>
              <a:gd name="connsiteX2" fmla="*/ 1272924 w 1618291"/>
              <a:gd name="connsiteY2" fmla="*/ 55917 h 605215"/>
              <a:gd name="connsiteX3" fmla="*/ 1493301 w 1618291"/>
              <a:gd name="connsiteY3" fmla="*/ 23025 h 605215"/>
              <a:gd name="connsiteX4" fmla="*/ 1532771 w 1618291"/>
              <a:gd name="connsiteY4" fmla="*/ 26314 h 605215"/>
              <a:gd name="connsiteX5" fmla="*/ 1562374 w 1618291"/>
              <a:gd name="connsiteY5" fmla="*/ 13157 h 605215"/>
              <a:gd name="connsiteX6" fmla="*/ 1618291 w 1618291"/>
              <a:gd name="connsiteY6" fmla="*/ 0 h 605215"/>
              <a:gd name="connsiteX7" fmla="*/ 1447252 w 1618291"/>
              <a:gd name="connsiteY7" fmla="*/ 161172 h 605215"/>
              <a:gd name="connsiteX8" fmla="*/ 1305816 w 1618291"/>
              <a:gd name="connsiteY8" fmla="*/ 273005 h 605215"/>
              <a:gd name="connsiteX9" fmla="*/ 1207139 w 1618291"/>
              <a:gd name="connsiteY9" fmla="*/ 351946 h 605215"/>
              <a:gd name="connsiteX10" fmla="*/ 1101885 w 1618291"/>
              <a:gd name="connsiteY10" fmla="*/ 424308 h 605215"/>
              <a:gd name="connsiteX11" fmla="*/ 865062 w 1618291"/>
              <a:gd name="connsiteY11" fmla="*/ 562455 h 605215"/>
              <a:gd name="connsiteX12" fmla="*/ 792699 w 1618291"/>
              <a:gd name="connsiteY12" fmla="*/ 605215 h 605215"/>
              <a:gd name="connsiteX13" fmla="*/ 0 w 1618291"/>
              <a:gd name="connsiteY13" fmla="*/ 605215 h 605215"/>
              <a:gd name="connsiteX14" fmla="*/ 0 w 1618291"/>
              <a:gd name="connsiteY14" fmla="*/ 59206 h 605215"/>
              <a:gd name="connsiteX0" fmla="*/ 0 w 1618291"/>
              <a:gd name="connsiteY0" fmla="*/ 59206 h 605215"/>
              <a:gd name="connsiteX1" fmla="*/ 1134777 w 1618291"/>
              <a:gd name="connsiteY1" fmla="*/ 65784 h 605215"/>
              <a:gd name="connsiteX2" fmla="*/ 1272924 w 1618291"/>
              <a:gd name="connsiteY2" fmla="*/ 55917 h 605215"/>
              <a:gd name="connsiteX3" fmla="*/ 1493301 w 1618291"/>
              <a:gd name="connsiteY3" fmla="*/ 23025 h 605215"/>
              <a:gd name="connsiteX4" fmla="*/ 1562374 w 1618291"/>
              <a:gd name="connsiteY4" fmla="*/ 13157 h 605215"/>
              <a:gd name="connsiteX5" fmla="*/ 1618291 w 1618291"/>
              <a:gd name="connsiteY5" fmla="*/ 0 h 605215"/>
              <a:gd name="connsiteX6" fmla="*/ 1447252 w 1618291"/>
              <a:gd name="connsiteY6" fmla="*/ 161172 h 605215"/>
              <a:gd name="connsiteX7" fmla="*/ 1305816 w 1618291"/>
              <a:gd name="connsiteY7" fmla="*/ 273005 h 605215"/>
              <a:gd name="connsiteX8" fmla="*/ 1207139 w 1618291"/>
              <a:gd name="connsiteY8" fmla="*/ 351946 h 605215"/>
              <a:gd name="connsiteX9" fmla="*/ 1101885 w 1618291"/>
              <a:gd name="connsiteY9" fmla="*/ 424308 h 605215"/>
              <a:gd name="connsiteX10" fmla="*/ 865062 w 1618291"/>
              <a:gd name="connsiteY10" fmla="*/ 562455 h 605215"/>
              <a:gd name="connsiteX11" fmla="*/ 792699 w 1618291"/>
              <a:gd name="connsiteY11" fmla="*/ 605215 h 605215"/>
              <a:gd name="connsiteX12" fmla="*/ 0 w 1618291"/>
              <a:gd name="connsiteY12" fmla="*/ 605215 h 605215"/>
              <a:gd name="connsiteX13" fmla="*/ 0 w 1618291"/>
              <a:gd name="connsiteY13" fmla="*/ 59206 h 60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18291" h="605215">
                <a:moveTo>
                  <a:pt x="0" y="59206"/>
                </a:moveTo>
                <a:lnTo>
                  <a:pt x="1134777" y="65784"/>
                </a:lnTo>
                <a:lnTo>
                  <a:pt x="1272924" y="55917"/>
                </a:lnTo>
                <a:lnTo>
                  <a:pt x="1493301" y="23025"/>
                </a:lnTo>
                <a:cubicBezTo>
                  <a:pt x="1541543" y="15898"/>
                  <a:pt x="1541542" y="16994"/>
                  <a:pt x="1562374" y="13157"/>
                </a:cubicBezTo>
                <a:cubicBezTo>
                  <a:pt x="1583206" y="9320"/>
                  <a:pt x="1599652" y="4386"/>
                  <a:pt x="1618291" y="0"/>
                </a:cubicBezTo>
                <a:lnTo>
                  <a:pt x="1447252" y="161172"/>
                </a:lnTo>
                <a:lnTo>
                  <a:pt x="1305816" y="273005"/>
                </a:lnTo>
                <a:lnTo>
                  <a:pt x="1207139" y="351946"/>
                </a:lnTo>
                <a:lnTo>
                  <a:pt x="1101885" y="424308"/>
                </a:lnTo>
                <a:lnTo>
                  <a:pt x="865062" y="562455"/>
                </a:lnTo>
                <a:lnTo>
                  <a:pt x="792699" y="605215"/>
                </a:lnTo>
                <a:lnTo>
                  <a:pt x="0" y="605215"/>
                </a:lnTo>
                <a:lnTo>
                  <a:pt x="0" y="59206"/>
                </a:lnTo>
                <a:close/>
              </a:path>
            </a:pathLst>
          </a:custGeom>
          <a:solidFill>
            <a:srgbClr val="00CC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Freeform 8">
            <a:extLst>
              <a:ext uri="{FF2B5EF4-FFF2-40B4-BE49-F238E27FC236}">
                <a16:creationId xmlns:a16="http://schemas.microsoft.com/office/drawing/2014/main" id="{F7DD0A1B-59C5-4048-8C9B-A79832923718}"/>
              </a:ext>
            </a:extLst>
          </p:cNvPr>
          <p:cNvSpPr/>
          <p:nvPr/>
        </p:nvSpPr>
        <p:spPr>
          <a:xfrm>
            <a:off x="5319714" y="2854325"/>
            <a:ext cx="2414587" cy="539750"/>
          </a:xfrm>
          <a:custGeom>
            <a:avLst/>
            <a:gdLst>
              <a:gd name="connsiteX0" fmla="*/ 2430725 w 2430725"/>
              <a:gd name="connsiteY0" fmla="*/ 0 h 546009"/>
              <a:gd name="connsiteX1" fmla="*/ 996630 w 2430725"/>
              <a:gd name="connsiteY1" fmla="*/ 3289 h 546009"/>
              <a:gd name="connsiteX2" fmla="*/ 907821 w 2430725"/>
              <a:gd name="connsiteY2" fmla="*/ 6579 h 546009"/>
              <a:gd name="connsiteX3" fmla="*/ 795988 w 2430725"/>
              <a:gd name="connsiteY3" fmla="*/ 82230 h 546009"/>
              <a:gd name="connsiteX4" fmla="*/ 680866 w 2430725"/>
              <a:gd name="connsiteY4" fmla="*/ 164461 h 546009"/>
              <a:gd name="connsiteX5" fmla="*/ 476935 w 2430725"/>
              <a:gd name="connsiteY5" fmla="*/ 282872 h 546009"/>
              <a:gd name="connsiteX6" fmla="*/ 335499 w 2430725"/>
              <a:gd name="connsiteY6" fmla="*/ 368391 h 546009"/>
              <a:gd name="connsiteX7" fmla="*/ 0 w 2430725"/>
              <a:gd name="connsiteY7" fmla="*/ 546009 h 546009"/>
              <a:gd name="connsiteX8" fmla="*/ 2424146 w 2430725"/>
              <a:gd name="connsiteY8" fmla="*/ 539430 h 546009"/>
              <a:gd name="connsiteX9" fmla="*/ 2430725 w 2430725"/>
              <a:gd name="connsiteY9" fmla="*/ 0 h 546009"/>
              <a:gd name="connsiteX0" fmla="*/ 2430725 w 2430725"/>
              <a:gd name="connsiteY0" fmla="*/ 0 h 546009"/>
              <a:gd name="connsiteX1" fmla="*/ 996630 w 2430725"/>
              <a:gd name="connsiteY1" fmla="*/ 3289 h 546009"/>
              <a:gd name="connsiteX2" fmla="*/ 907821 w 2430725"/>
              <a:gd name="connsiteY2" fmla="*/ 3290 h 546009"/>
              <a:gd name="connsiteX3" fmla="*/ 795988 w 2430725"/>
              <a:gd name="connsiteY3" fmla="*/ 82230 h 546009"/>
              <a:gd name="connsiteX4" fmla="*/ 680866 w 2430725"/>
              <a:gd name="connsiteY4" fmla="*/ 164461 h 546009"/>
              <a:gd name="connsiteX5" fmla="*/ 476935 w 2430725"/>
              <a:gd name="connsiteY5" fmla="*/ 282872 h 546009"/>
              <a:gd name="connsiteX6" fmla="*/ 335499 w 2430725"/>
              <a:gd name="connsiteY6" fmla="*/ 368391 h 546009"/>
              <a:gd name="connsiteX7" fmla="*/ 0 w 2430725"/>
              <a:gd name="connsiteY7" fmla="*/ 546009 h 546009"/>
              <a:gd name="connsiteX8" fmla="*/ 2424146 w 2430725"/>
              <a:gd name="connsiteY8" fmla="*/ 539430 h 546009"/>
              <a:gd name="connsiteX9" fmla="*/ 2430725 w 2430725"/>
              <a:gd name="connsiteY9" fmla="*/ 0 h 546009"/>
              <a:gd name="connsiteX0" fmla="*/ 2414279 w 2414279"/>
              <a:gd name="connsiteY0" fmla="*/ 0 h 539430"/>
              <a:gd name="connsiteX1" fmla="*/ 980184 w 2414279"/>
              <a:gd name="connsiteY1" fmla="*/ 3289 h 539430"/>
              <a:gd name="connsiteX2" fmla="*/ 891375 w 2414279"/>
              <a:gd name="connsiteY2" fmla="*/ 3290 h 539430"/>
              <a:gd name="connsiteX3" fmla="*/ 779542 w 2414279"/>
              <a:gd name="connsiteY3" fmla="*/ 82230 h 539430"/>
              <a:gd name="connsiteX4" fmla="*/ 664420 w 2414279"/>
              <a:gd name="connsiteY4" fmla="*/ 164461 h 539430"/>
              <a:gd name="connsiteX5" fmla="*/ 460489 w 2414279"/>
              <a:gd name="connsiteY5" fmla="*/ 282872 h 539430"/>
              <a:gd name="connsiteX6" fmla="*/ 319053 w 2414279"/>
              <a:gd name="connsiteY6" fmla="*/ 368391 h 539430"/>
              <a:gd name="connsiteX7" fmla="*/ 0 w 2414279"/>
              <a:gd name="connsiteY7" fmla="*/ 539430 h 539430"/>
              <a:gd name="connsiteX8" fmla="*/ 2407700 w 2414279"/>
              <a:gd name="connsiteY8" fmla="*/ 539430 h 539430"/>
              <a:gd name="connsiteX9" fmla="*/ 2414279 w 2414279"/>
              <a:gd name="connsiteY9" fmla="*/ 0 h 53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4279" h="539430">
                <a:moveTo>
                  <a:pt x="2414279" y="0"/>
                </a:moveTo>
                <a:lnTo>
                  <a:pt x="980184" y="3289"/>
                </a:lnTo>
                <a:lnTo>
                  <a:pt x="891375" y="3290"/>
                </a:lnTo>
                <a:lnTo>
                  <a:pt x="779542" y="82230"/>
                </a:lnTo>
                <a:lnTo>
                  <a:pt x="664420" y="164461"/>
                </a:lnTo>
                <a:lnTo>
                  <a:pt x="460489" y="282872"/>
                </a:lnTo>
                <a:lnTo>
                  <a:pt x="319053" y="368391"/>
                </a:lnTo>
                <a:lnTo>
                  <a:pt x="0" y="539430"/>
                </a:lnTo>
                <a:lnTo>
                  <a:pt x="2407700" y="539430"/>
                </a:lnTo>
                <a:lnTo>
                  <a:pt x="2414279" y="0"/>
                </a:lnTo>
                <a:close/>
              </a:path>
            </a:pathLst>
          </a:custGeom>
          <a:solidFill>
            <a:srgbClr val="00CC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Freeform 10">
            <a:extLst>
              <a:ext uri="{FF2B5EF4-FFF2-40B4-BE49-F238E27FC236}">
                <a16:creationId xmlns:a16="http://schemas.microsoft.com/office/drawing/2014/main" id="{F530A4FF-4F61-4238-938A-94E493B5ABD4}"/>
              </a:ext>
            </a:extLst>
          </p:cNvPr>
          <p:cNvSpPr/>
          <p:nvPr/>
        </p:nvSpPr>
        <p:spPr>
          <a:xfrm>
            <a:off x="4852988" y="917576"/>
            <a:ext cx="2633662" cy="2727325"/>
          </a:xfrm>
          <a:custGeom>
            <a:avLst/>
            <a:gdLst>
              <a:gd name="connsiteX0" fmla="*/ 2634656 w 2634656"/>
              <a:gd name="connsiteY0" fmla="*/ 0 h 2726754"/>
              <a:gd name="connsiteX1" fmla="*/ 2559004 w 2634656"/>
              <a:gd name="connsiteY1" fmla="*/ 180907 h 2726754"/>
              <a:gd name="connsiteX2" fmla="*/ 2473485 w 2634656"/>
              <a:gd name="connsiteY2" fmla="*/ 361813 h 2726754"/>
              <a:gd name="connsiteX3" fmla="*/ 2364941 w 2634656"/>
              <a:gd name="connsiteY3" fmla="*/ 572323 h 2726754"/>
              <a:gd name="connsiteX4" fmla="*/ 2226794 w 2634656"/>
              <a:gd name="connsiteY4" fmla="*/ 809146 h 2726754"/>
              <a:gd name="connsiteX5" fmla="*/ 2121540 w 2634656"/>
              <a:gd name="connsiteY5" fmla="*/ 996630 h 2726754"/>
              <a:gd name="connsiteX6" fmla="*/ 2003128 w 2634656"/>
              <a:gd name="connsiteY6" fmla="*/ 1200561 h 2726754"/>
              <a:gd name="connsiteX7" fmla="*/ 1894584 w 2634656"/>
              <a:gd name="connsiteY7" fmla="*/ 1388046 h 2726754"/>
              <a:gd name="connsiteX8" fmla="*/ 1825511 w 2634656"/>
              <a:gd name="connsiteY8" fmla="*/ 1486723 h 2726754"/>
              <a:gd name="connsiteX9" fmla="*/ 1730124 w 2634656"/>
              <a:gd name="connsiteY9" fmla="*/ 1585399 h 2726754"/>
              <a:gd name="connsiteX10" fmla="*/ 1605134 w 2634656"/>
              <a:gd name="connsiteY10" fmla="*/ 1713678 h 2726754"/>
              <a:gd name="connsiteX11" fmla="*/ 1460409 w 2634656"/>
              <a:gd name="connsiteY11" fmla="*/ 1845246 h 2726754"/>
              <a:gd name="connsiteX12" fmla="*/ 1332130 w 2634656"/>
              <a:gd name="connsiteY12" fmla="*/ 1957079 h 2726754"/>
              <a:gd name="connsiteX13" fmla="*/ 1131488 w 2634656"/>
              <a:gd name="connsiteY13" fmla="*/ 2105094 h 2726754"/>
              <a:gd name="connsiteX14" fmla="*/ 888086 w 2634656"/>
              <a:gd name="connsiteY14" fmla="*/ 2246530 h 2726754"/>
              <a:gd name="connsiteX15" fmla="*/ 0 w 2634656"/>
              <a:gd name="connsiteY15" fmla="*/ 2726754 h 272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4656" h="2726754">
                <a:moveTo>
                  <a:pt x="2634656" y="0"/>
                </a:moveTo>
                <a:lnTo>
                  <a:pt x="2559004" y="180907"/>
                </a:lnTo>
                <a:lnTo>
                  <a:pt x="2473485" y="361813"/>
                </a:lnTo>
                <a:lnTo>
                  <a:pt x="2364941" y="572323"/>
                </a:lnTo>
                <a:lnTo>
                  <a:pt x="2226794" y="809146"/>
                </a:lnTo>
                <a:lnTo>
                  <a:pt x="2121540" y="996630"/>
                </a:lnTo>
                <a:lnTo>
                  <a:pt x="2003128" y="1200561"/>
                </a:lnTo>
                <a:lnTo>
                  <a:pt x="1894584" y="1388046"/>
                </a:lnTo>
                <a:lnTo>
                  <a:pt x="1825511" y="1486723"/>
                </a:lnTo>
                <a:lnTo>
                  <a:pt x="1730124" y="1585399"/>
                </a:lnTo>
                <a:lnTo>
                  <a:pt x="1605134" y="1713678"/>
                </a:lnTo>
                <a:lnTo>
                  <a:pt x="1460409" y="1845246"/>
                </a:lnTo>
                <a:lnTo>
                  <a:pt x="1332130" y="1957079"/>
                </a:lnTo>
                <a:lnTo>
                  <a:pt x="1131488" y="2105094"/>
                </a:lnTo>
                <a:lnTo>
                  <a:pt x="888086" y="2246530"/>
                </a:lnTo>
                <a:lnTo>
                  <a:pt x="0" y="2726754"/>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Freeform 13">
            <a:extLst>
              <a:ext uri="{FF2B5EF4-FFF2-40B4-BE49-F238E27FC236}">
                <a16:creationId xmlns:a16="http://schemas.microsoft.com/office/drawing/2014/main" id="{6F31F2DD-90EA-4126-B578-C796CE0AC7BE}"/>
              </a:ext>
            </a:extLst>
          </p:cNvPr>
          <p:cNvSpPr/>
          <p:nvPr/>
        </p:nvSpPr>
        <p:spPr>
          <a:xfrm>
            <a:off x="6823076" y="1816100"/>
            <a:ext cx="138113" cy="230188"/>
          </a:xfrm>
          <a:custGeom>
            <a:avLst/>
            <a:gdLst>
              <a:gd name="connsiteX0" fmla="*/ 0 w 138147"/>
              <a:gd name="connsiteY0" fmla="*/ 230245 h 230245"/>
              <a:gd name="connsiteX1" fmla="*/ 138147 w 138147"/>
              <a:gd name="connsiteY1" fmla="*/ 0 h 230245"/>
              <a:gd name="connsiteX2" fmla="*/ 42760 w 138147"/>
              <a:gd name="connsiteY2" fmla="*/ 39471 h 230245"/>
            </a:gdLst>
            <a:ahLst/>
            <a:cxnLst>
              <a:cxn ang="0">
                <a:pos x="connsiteX0" y="connsiteY0"/>
              </a:cxn>
              <a:cxn ang="0">
                <a:pos x="connsiteX1" y="connsiteY1"/>
              </a:cxn>
              <a:cxn ang="0">
                <a:pos x="connsiteX2" y="connsiteY2"/>
              </a:cxn>
            </a:cxnLst>
            <a:rect l="l" t="t" r="r" b="b"/>
            <a:pathLst>
              <a:path w="138147" h="230245">
                <a:moveTo>
                  <a:pt x="0" y="230245"/>
                </a:moveTo>
                <a:lnTo>
                  <a:pt x="138147" y="0"/>
                </a:lnTo>
                <a:lnTo>
                  <a:pt x="42760" y="39471"/>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9702" name="Straight Connector 29701">
            <a:extLst>
              <a:ext uri="{FF2B5EF4-FFF2-40B4-BE49-F238E27FC236}">
                <a16:creationId xmlns:a16="http://schemas.microsoft.com/office/drawing/2014/main" id="{38A510AC-BCD8-43F7-90A6-964FBAEA68BF}"/>
              </a:ext>
            </a:extLst>
          </p:cNvPr>
          <p:cNvCxnSpPr/>
          <p:nvPr/>
        </p:nvCxnSpPr>
        <p:spPr>
          <a:xfrm>
            <a:off x="4852988" y="3644900"/>
            <a:ext cx="23812"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0F8C007B-B671-4BDE-89B7-647D5683AE91}"/>
              </a:ext>
            </a:extLst>
          </p:cNvPr>
          <p:cNvSpPr/>
          <p:nvPr/>
        </p:nvSpPr>
        <p:spPr>
          <a:xfrm>
            <a:off x="4835525" y="762000"/>
            <a:ext cx="2895600" cy="28829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706" name="Freeform 29705">
            <a:extLst>
              <a:ext uri="{FF2B5EF4-FFF2-40B4-BE49-F238E27FC236}">
                <a16:creationId xmlns:a16="http://schemas.microsoft.com/office/drawing/2014/main" id="{76ABADD9-73B0-4D54-889E-861A2F2F005F}"/>
              </a:ext>
            </a:extLst>
          </p:cNvPr>
          <p:cNvSpPr/>
          <p:nvPr/>
        </p:nvSpPr>
        <p:spPr>
          <a:xfrm>
            <a:off x="4873626" y="4322763"/>
            <a:ext cx="2411413" cy="265112"/>
          </a:xfrm>
          <a:custGeom>
            <a:avLst/>
            <a:gdLst>
              <a:gd name="connsiteX0" fmla="*/ 0 w 2401957"/>
              <a:gd name="connsiteY0" fmla="*/ 23191 h 265043"/>
              <a:gd name="connsiteX1" fmla="*/ 1441174 w 2401957"/>
              <a:gd name="connsiteY1" fmla="*/ 36443 h 265043"/>
              <a:gd name="connsiteX2" fmla="*/ 1487557 w 2401957"/>
              <a:gd name="connsiteY2" fmla="*/ 36443 h 265043"/>
              <a:gd name="connsiteX3" fmla="*/ 1656522 w 2401957"/>
              <a:gd name="connsiteY3" fmla="*/ 29817 h 265043"/>
              <a:gd name="connsiteX4" fmla="*/ 1739348 w 2401957"/>
              <a:gd name="connsiteY4" fmla="*/ 29817 h 265043"/>
              <a:gd name="connsiteX5" fmla="*/ 1981200 w 2401957"/>
              <a:gd name="connsiteY5" fmla="*/ 9939 h 265043"/>
              <a:gd name="connsiteX6" fmla="*/ 2083905 w 2401957"/>
              <a:gd name="connsiteY6" fmla="*/ 3313 h 265043"/>
              <a:gd name="connsiteX7" fmla="*/ 2179983 w 2401957"/>
              <a:gd name="connsiteY7" fmla="*/ 0 h 265043"/>
              <a:gd name="connsiteX8" fmla="*/ 2312505 w 2401957"/>
              <a:gd name="connsiteY8" fmla="*/ 9939 h 265043"/>
              <a:gd name="connsiteX9" fmla="*/ 2401957 w 2401957"/>
              <a:gd name="connsiteY9" fmla="*/ 19878 h 265043"/>
              <a:gd name="connsiteX10" fmla="*/ 2319131 w 2401957"/>
              <a:gd name="connsiteY10" fmla="*/ 245165 h 265043"/>
              <a:gd name="connsiteX11" fmla="*/ 2179983 w 2401957"/>
              <a:gd name="connsiteY11" fmla="*/ 231913 h 265043"/>
              <a:gd name="connsiteX12" fmla="*/ 2126974 w 2401957"/>
              <a:gd name="connsiteY12" fmla="*/ 231913 h 265043"/>
              <a:gd name="connsiteX13" fmla="*/ 2007705 w 2401957"/>
              <a:gd name="connsiteY13" fmla="*/ 235226 h 265043"/>
              <a:gd name="connsiteX14" fmla="*/ 1908313 w 2401957"/>
              <a:gd name="connsiteY14" fmla="*/ 241852 h 265043"/>
              <a:gd name="connsiteX15" fmla="*/ 1692965 w 2401957"/>
              <a:gd name="connsiteY15" fmla="*/ 258417 h 265043"/>
              <a:gd name="connsiteX16" fmla="*/ 1520687 w 2401957"/>
              <a:gd name="connsiteY16" fmla="*/ 265043 h 265043"/>
              <a:gd name="connsiteX17" fmla="*/ 1335157 w 2401957"/>
              <a:gd name="connsiteY17" fmla="*/ 265043 h 265043"/>
              <a:gd name="connsiteX18" fmla="*/ 6626 w 2401957"/>
              <a:gd name="connsiteY18" fmla="*/ 258417 h 265043"/>
              <a:gd name="connsiteX19" fmla="*/ 0 w 2401957"/>
              <a:gd name="connsiteY19" fmla="*/ 23191 h 265043"/>
              <a:gd name="connsiteX0" fmla="*/ 6626 w 2395331"/>
              <a:gd name="connsiteY0" fmla="*/ 23191 h 265043"/>
              <a:gd name="connsiteX1" fmla="*/ 1434548 w 2395331"/>
              <a:gd name="connsiteY1" fmla="*/ 36443 h 265043"/>
              <a:gd name="connsiteX2" fmla="*/ 1480931 w 2395331"/>
              <a:gd name="connsiteY2" fmla="*/ 36443 h 265043"/>
              <a:gd name="connsiteX3" fmla="*/ 1649896 w 2395331"/>
              <a:gd name="connsiteY3" fmla="*/ 29817 h 265043"/>
              <a:gd name="connsiteX4" fmla="*/ 1732722 w 2395331"/>
              <a:gd name="connsiteY4" fmla="*/ 29817 h 265043"/>
              <a:gd name="connsiteX5" fmla="*/ 1974574 w 2395331"/>
              <a:gd name="connsiteY5" fmla="*/ 9939 h 265043"/>
              <a:gd name="connsiteX6" fmla="*/ 2077279 w 2395331"/>
              <a:gd name="connsiteY6" fmla="*/ 3313 h 265043"/>
              <a:gd name="connsiteX7" fmla="*/ 2173357 w 2395331"/>
              <a:gd name="connsiteY7" fmla="*/ 0 h 265043"/>
              <a:gd name="connsiteX8" fmla="*/ 2305879 w 2395331"/>
              <a:gd name="connsiteY8" fmla="*/ 9939 h 265043"/>
              <a:gd name="connsiteX9" fmla="*/ 2395331 w 2395331"/>
              <a:gd name="connsiteY9" fmla="*/ 19878 h 265043"/>
              <a:gd name="connsiteX10" fmla="*/ 2312505 w 2395331"/>
              <a:gd name="connsiteY10" fmla="*/ 245165 h 265043"/>
              <a:gd name="connsiteX11" fmla="*/ 2173357 w 2395331"/>
              <a:gd name="connsiteY11" fmla="*/ 231913 h 265043"/>
              <a:gd name="connsiteX12" fmla="*/ 2120348 w 2395331"/>
              <a:gd name="connsiteY12" fmla="*/ 231913 h 265043"/>
              <a:gd name="connsiteX13" fmla="*/ 2001079 w 2395331"/>
              <a:gd name="connsiteY13" fmla="*/ 235226 h 265043"/>
              <a:gd name="connsiteX14" fmla="*/ 1901687 w 2395331"/>
              <a:gd name="connsiteY14" fmla="*/ 241852 h 265043"/>
              <a:gd name="connsiteX15" fmla="*/ 1686339 w 2395331"/>
              <a:gd name="connsiteY15" fmla="*/ 258417 h 265043"/>
              <a:gd name="connsiteX16" fmla="*/ 1514061 w 2395331"/>
              <a:gd name="connsiteY16" fmla="*/ 265043 h 265043"/>
              <a:gd name="connsiteX17" fmla="*/ 1328531 w 2395331"/>
              <a:gd name="connsiteY17" fmla="*/ 265043 h 265043"/>
              <a:gd name="connsiteX18" fmla="*/ 0 w 2395331"/>
              <a:gd name="connsiteY18" fmla="*/ 258417 h 265043"/>
              <a:gd name="connsiteX19" fmla="*/ 6626 w 2395331"/>
              <a:gd name="connsiteY19" fmla="*/ 23191 h 265043"/>
              <a:gd name="connsiteX0" fmla="*/ 3313 w 2395331"/>
              <a:gd name="connsiteY0" fmla="*/ 26504 h 265043"/>
              <a:gd name="connsiteX1" fmla="*/ 1434548 w 2395331"/>
              <a:gd name="connsiteY1" fmla="*/ 36443 h 265043"/>
              <a:gd name="connsiteX2" fmla="*/ 1480931 w 2395331"/>
              <a:gd name="connsiteY2" fmla="*/ 36443 h 265043"/>
              <a:gd name="connsiteX3" fmla="*/ 1649896 w 2395331"/>
              <a:gd name="connsiteY3" fmla="*/ 29817 h 265043"/>
              <a:gd name="connsiteX4" fmla="*/ 1732722 w 2395331"/>
              <a:gd name="connsiteY4" fmla="*/ 29817 h 265043"/>
              <a:gd name="connsiteX5" fmla="*/ 1974574 w 2395331"/>
              <a:gd name="connsiteY5" fmla="*/ 9939 h 265043"/>
              <a:gd name="connsiteX6" fmla="*/ 2077279 w 2395331"/>
              <a:gd name="connsiteY6" fmla="*/ 3313 h 265043"/>
              <a:gd name="connsiteX7" fmla="*/ 2173357 w 2395331"/>
              <a:gd name="connsiteY7" fmla="*/ 0 h 265043"/>
              <a:gd name="connsiteX8" fmla="*/ 2305879 w 2395331"/>
              <a:gd name="connsiteY8" fmla="*/ 9939 h 265043"/>
              <a:gd name="connsiteX9" fmla="*/ 2395331 w 2395331"/>
              <a:gd name="connsiteY9" fmla="*/ 19878 h 265043"/>
              <a:gd name="connsiteX10" fmla="*/ 2312505 w 2395331"/>
              <a:gd name="connsiteY10" fmla="*/ 245165 h 265043"/>
              <a:gd name="connsiteX11" fmla="*/ 2173357 w 2395331"/>
              <a:gd name="connsiteY11" fmla="*/ 231913 h 265043"/>
              <a:gd name="connsiteX12" fmla="*/ 2120348 w 2395331"/>
              <a:gd name="connsiteY12" fmla="*/ 231913 h 265043"/>
              <a:gd name="connsiteX13" fmla="*/ 2001079 w 2395331"/>
              <a:gd name="connsiteY13" fmla="*/ 235226 h 265043"/>
              <a:gd name="connsiteX14" fmla="*/ 1901687 w 2395331"/>
              <a:gd name="connsiteY14" fmla="*/ 241852 h 265043"/>
              <a:gd name="connsiteX15" fmla="*/ 1686339 w 2395331"/>
              <a:gd name="connsiteY15" fmla="*/ 258417 h 265043"/>
              <a:gd name="connsiteX16" fmla="*/ 1514061 w 2395331"/>
              <a:gd name="connsiteY16" fmla="*/ 265043 h 265043"/>
              <a:gd name="connsiteX17" fmla="*/ 1328531 w 2395331"/>
              <a:gd name="connsiteY17" fmla="*/ 265043 h 265043"/>
              <a:gd name="connsiteX18" fmla="*/ 0 w 2395331"/>
              <a:gd name="connsiteY18" fmla="*/ 258417 h 265043"/>
              <a:gd name="connsiteX19" fmla="*/ 3313 w 2395331"/>
              <a:gd name="connsiteY19" fmla="*/ 26504 h 265043"/>
              <a:gd name="connsiteX0" fmla="*/ 71 w 2405341"/>
              <a:gd name="connsiteY0" fmla="*/ 23191 h 265043"/>
              <a:gd name="connsiteX1" fmla="*/ 1444558 w 2405341"/>
              <a:gd name="connsiteY1" fmla="*/ 36443 h 265043"/>
              <a:gd name="connsiteX2" fmla="*/ 1490941 w 2405341"/>
              <a:gd name="connsiteY2" fmla="*/ 36443 h 265043"/>
              <a:gd name="connsiteX3" fmla="*/ 1659906 w 2405341"/>
              <a:gd name="connsiteY3" fmla="*/ 29817 h 265043"/>
              <a:gd name="connsiteX4" fmla="*/ 1742732 w 2405341"/>
              <a:gd name="connsiteY4" fmla="*/ 29817 h 265043"/>
              <a:gd name="connsiteX5" fmla="*/ 1984584 w 2405341"/>
              <a:gd name="connsiteY5" fmla="*/ 9939 h 265043"/>
              <a:gd name="connsiteX6" fmla="*/ 2087289 w 2405341"/>
              <a:gd name="connsiteY6" fmla="*/ 3313 h 265043"/>
              <a:gd name="connsiteX7" fmla="*/ 2183367 w 2405341"/>
              <a:gd name="connsiteY7" fmla="*/ 0 h 265043"/>
              <a:gd name="connsiteX8" fmla="*/ 2315889 w 2405341"/>
              <a:gd name="connsiteY8" fmla="*/ 9939 h 265043"/>
              <a:gd name="connsiteX9" fmla="*/ 2405341 w 2405341"/>
              <a:gd name="connsiteY9" fmla="*/ 19878 h 265043"/>
              <a:gd name="connsiteX10" fmla="*/ 2322515 w 2405341"/>
              <a:gd name="connsiteY10" fmla="*/ 245165 h 265043"/>
              <a:gd name="connsiteX11" fmla="*/ 2183367 w 2405341"/>
              <a:gd name="connsiteY11" fmla="*/ 231913 h 265043"/>
              <a:gd name="connsiteX12" fmla="*/ 2130358 w 2405341"/>
              <a:gd name="connsiteY12" fmla="*/ 231913 h 265043"/>
              <a:gd name="connsiteX13" fmla="*/ 2011089 w 2405341"/>
              <a:gd name="connsiteY13" fmla="*/ 235226 h 265043"/>
              <a:gd name="connsiteX14" fmla="*/ 1911697 w 2405341"/>
              <a:gd name="connsiteY14" fmla="*/ 241852 h 265043"/>
              <a:gd name="connsiteX15" fmla="*/ 1696349 w 2405341"/>
              <a:gd name="connsiteY15" fmla="*/ 258417 h 265043"/>
              <a:gd name="connsiteX16" fmla="*/ 1524071 w 2405341"/>
              <a:gd name="connsiteY16" fmla="*/ 265043 h 265043"/>
              <a:gd name="connsiteX17" fmla="*/ 1338541 w 2405341"/>
              <a:gd name="connsiteY17" fmla="*/ 265043 h 265043"/>
              <a:gd name="connsiteX18" fmla="*/ 10010 w 2405341"/>
              <a:gd name="connsiteY18" fmla="*/ 258417 h 265043"/>
              <a:gd name="connsiteX19" fmla="*/ 71 w 2405341"/>
              <a:gd name="connsiteY19" fmla="*/ 23191 h 265043"/>
              <a:gd name="connsiteX0" fmla="*/ 6626 w 2411896"/>
              <a:gd name="connsiteY0" fmla="*/ 23191 h 265043"/>
              <a:gd name="connsiteX1" fmla="*/ 1451113 w 2411896"/>
              <a:gd name="connsiteY1" fmla="*/ 36443 h 265043"/>
              <a:gd name="connsiteX2" fmla="*/ 1497496 w 2411896"/>
              <a:gd name="connsiteY2" fmla="*/ 36443 h 265043"/>
              <a:gd name="connsiteX3" fmla="*/ 1666461 w 2411896"/>
              <a:gd name="connsiteY3" fmla="*/ 29817 h 265043"/>
              <a:gd name="connsiteX4" fmla="*/ 1749287 w 2411896"/>
              <a:gd name="connsiteY4" fmla="*/ 29817 h 265043"/>
              <a:gd name="connsiteX5" fmla="*/ 1991139 w 2411896"/>
              <a:gd name="connsiteY5" fmla="*/ 9939 h 265043"/>
              <a:gd name="connsiteX6" fmla="*/ 2093844 w 2411896"/>
              <a:gd name="connsiteY6" fmla="*/ 3313 h 265043"/>
              <a:gd name="connsiteX7" fmla="*/ 2189922 w 2411896"/>
              <a:gd name="connsiteY7" fmla="*/ 0 h 265043"/>
              <a:gd name="connsiteX8" fmla="*/ 2322444 w 2411896"/>
              <a:gd name="connsiteY8" fmla="*/ 9939 h 265043"/>
              <a:gd name="connsiteX9" fmla="*/ 2411896 w 2411896"/>
              <a:gd name="connsiteY9" fmla="*/ 19878 h 265043"/>
              <a:gd name="connsiteX10" fmla="*/ 2329070 w 2411896"/>
              <a:gd name="connsiteY10" fmla="*/ 245165 h 265043"/>
              <a:gd name="connsiteX11" fmla="*/ 2189922 w 2411896"/>
              <a:gd name="connsiteY11" fmla="*/ 231913 h 265043"/>
              <a:gd name="connsiteX12" fmla="*/ 2136913 w 2411896"/>
              <a:gd name="connsiteY12" fmla="*/ 231913 h 265043"/>
              <a:gd name="connsiteX13" fmla="*/ 2017644 w 2411896"/>
              <a:gd name="connsiteY13" fmla="*/ 235226 h 265043"/>
              <a:gd name="connsiteX14" fmla="*/ 1918252 w 2411896"/>
              <a:gd name="connsiteY14" fmla="*/ 241852 h 265043"/>
              <a:gd name="connsiteX15" fmla="*/ 1702904 w 2411896"/>
              <a:gd name="connsiteY15" fmla="*/ 258417 h 265043"/>
              <a:gd name="connsiteX16" fmla="*/ 1530626 w 2411896"/>
              <a:gd name="connsiteY16" fmla="*/ 265043 h 265043"/>
              <a:gd name="connsiteX17" fmla="*/ 1345096 w 2411896"/>
              <a:gd name="connsiteY17" fmla="*/ 265043 h 265043"/>
              <a:gd name="connsiteX18" fmla="*/ 0 w 2411896"/>
              <a:gd name="connsiteY18" fmla="*/ 258417 h 265043"/>
              <a:gd name="connsiteX19" fmla="*/ 6626 w 2411896"/>
              <a:gd name="connsiteY19" fmla="*/ 23191 h 26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11896" h="265043">
                <a:moveTo>
                  <a:pt x="6626" y="23191"/>
                </a:moveTo>
                <a:lnTo>
                  <a:pt x="1451113" y="36443"/>
                </a:lnTo>
                <a:lnTo>
                  <a:pt x="1497496" y="36443"/>
                </a:lnTo>
                <a:lnTo>
                  <a:pt x="1666461" y="29817"/>
                </a:lnTo>
                <a:lnTo>
                  <a:pt x="1749287" y="29817"/>
                </a:lnTo>
                <a:lnTo>
                  <a:pt x="1991139" y="9939"/>
                </a:lnTo>
                <a:lnTo>
                  <a:pt x="2093844" y="3313"/>
                </a:lnTo>
                <a:lnTo>
                  <a:pt x="2189922" y="0"/>
                </a:lnTo>
                <a:lnTo>
                  <a:pt x="2322444" y="9939"/>
                </a:lnTo>
                <a:lnTo>
                  <a:pt x="2411896" y="19878"/>
                </a:lnTo>
                <a:lnTo>
                  <a:pt x="2329070" y="245165"/>
                </a:lnTo>
                <a:lnTo>
                  <a:pt x="2189922" y="231913"/>
                </a:lnTo>
                <a:lnTo>
                  <a:pt x="2136913" y="231913"/>
                </a:lnTo>
                <a:lnTo>
                  <a:pt x="2017644" y="235226"/>
                </a:lnTo>
                <a:lnTo>
                  <a:pt x="1918252" y="241852"/>
                </a:lnTo>
                <a:lnTo>
                  <a:pt x="1702904" y="258417"/>
                </a:lnTo>
                <a:lnTo>
                  <a:pt x="1530626" y="265043"/>
                </a:lnTo>
                <a:lnTo>
                  <a:pt x="1345096" y="265043"/>
                </a:lnTo>
                <a:lnTo>
                  <a:pt x="0" y="258417"/>
                </a:lnTo>
                <a:cubicBezTo>
                  <a:pt x="1104" y="181113"/>
                  <a:pt x="5522" y="100495"/>
                  <a:pt x="6626" y="23191"/>
                </a:cubicBezTo>
                <a:close/>
              </a:path>
            </a:pathLst>
          </a:custGeom>
          <a:solidFill>
            <a:srgbClr val="CCFFF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9707" name="Freeform 29706">
            <a:extLst>
              <a:ext uri="{FF2B5EF4-FFF2-40B4-BE49-F238E27FC236}">
                <a16:creationId xmlns:a16="http://schemas.microsoft.com/office/drawing/2014/main" id="{2747322A-CEF1-4747-8057-04EAD3BE2464}"/>
              </a:ext>
            </a:extLst>
          </p:cNvPr>
          <p:cNvSpPr/>
          <p:nvPr/>
        </p:nvSpPr>
        <p:spPr>
          <a:xfrm>
            <a:off x="7089775" y="4675188"/>
            <a:ext cx="623888" cy="234950"/>
          </a:xfrm>
          <a:custGeom>
            <a:avLst/>
            <a:gdLst>
              <a:gd name="connsiteX0" fmla="*/ 622852 w 622852"/>
              <a:gd name="connsiteY0" fmla="*/ 0 h 235226"/>
              <a:gd name="connsiteX1" fmla="*/ 76200 w 622852"/>
              <a:gd name="connsiteY1" fmla="*/ 0 h 235226"/>
              <a:gd name="connsiteX2" fmla="*/ 0 w 622852"/>
              <a:gd name="connsiteY2" fmla="*/ 235226 h 235226"/>
              <a:gd name="connsiteX3" fmla="*/ 622852 w 622852"/>
              <a:gd name="connsiteY3" fmla="*/ 235226 h 235226"/>
              <a:gd name="connsiteX4" fmla="*/ 622852 w 622852"/>
              <a:gd name="connsiteY4" fmla="*/ 0 h 235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852" h="235226">
                <a:moveTo>
                  <a:pt x="622852" y="0"/>
                </a:moveTo>
                <a:lnTo>
                  <a:pt x="76200" y="0"/>
                </a:lnTo>
                <a:lnTo>
                  <a:pt x="0" y="235226"/>
                </a:lnTo>
                <a:lnTo>
                  <a:pt x="622852" y="235226"/>
                </a:lnTo>
                <a:lnTo>
                  <a:pt x="622852" y="0"/>
                </a:lnTo>
                <a:close/>
              </a:path>
            </a:pathLst>
          </a:custGeom>
          <a:solidFill>
            <a:srgbClr val="CCFFF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708" name="Freeform 29707">
            <a:extLst>
              <a:ext uri="{FF2B5EF4-FFF2-40B4-BE49-F238E27FC236}">
                <a16:creationId xmlns:a16="http://schemas.microsoft.com/office/drawing/2014/main" id="{BA141A1C-1105-4D54-A103-945BD448C28B}"/>
              </a:ext>
            </a:extLst>
          </p:cNvPr>
          <p:cNvSpPr/>
          <p:nvPr/>
        </p:nvSpPr>
        <p:spPr>
          <a:xfrm>
            <a:off x="4870450" y="4711701"/>
            <a:ext cx="2279650" cy="220663"/>
          </a:xfrm>
          <a:custGeom>
            <a:avLst/>
            <a:gdLst>
              <a:gd name="connsiteX0" fmla="*/ 0 w 2262809"/>
              <a:gd name="connsiteY0" fmla="*/ 19878 h 221974"/>
              <a:gd name="connsiteX1" fmla="*/ 1060174 w 2262809"/>
              <a:gd name="connsiteY1" fmla="*/ 43069 h 221974"/>
              <a:gd name="connsiteX2" fmla="*/ 1089992 w 2262809"/>
              <a:gd name="connsiteY2" fmla="*/ 43069 h 221974"/>
              <a:gd name="connsiteX3" fmla="*/ 1355035 w 2262809"/>
              <a:gd name="connsiteY3" fmla="*/ 43069 h 221974"/>
              <a:gd name="connsiteX4" fmla="*/ 1384852 w 2262809"/>
              <a:gd name="connsiteY4" fmla="*/ 43069 h 221974"/>
              <a:gd name="connsiteX5" fmla="*/ 1490870 w 2262809"/>
              <a:gd name="connsiteY5" fmla="*/ 36443 h 221974"/>
              <a:gd name="connsiteX6" fmla="*/ 1769165 w 2262809"/>
              <a:gd name="connsiteY6" fmla="*/ 23191 h 221974"/>
              <a:gd name="connsiteX7" fmla="*/ 2004392 w 2262809"/>
              <a:gd name="connsiteY7" fmla="*/ 3313 h 221974"/>
              <a:gd name="connsiteX8" fmla="*/ 2113722 w 2262809"/>
              <a:gd name="connsiteY8" fmla="*/ 0 h 221974"/>
              <a:gd name="connsiteX9" fmla="*/ 2206487 w 2262809"/>
              <a:gd name="connsiteY9" fmla="*/ 0 h 221974"/>
              <a:gd name="connsiteX10" fmla="*/ 2262809 w 2262809"/>
              <a:gd name="connsiteY10" fmla="*/ 6626 h 221974"/>
              <a:gd name="connsiteX11" fmla="*/ 2206487 w 2262809"/>
              <a:gd name="connsiteY11" fmla="*/ 185530 h 221974"/>
              <a:gd name="connsiteX12" fmla="*/ 2130287 w 2262809"/>
              <a:gd name="connsiteY12" fmla="*/ 185530 h 221974"/>
              <a:gd name="connsiteX13" fmla="*/ 1987826 w 2262809"/>
              <a:gd name="connsiteY13" fmla="*/ 188843 h 221974"/>
              <a:gd name="connsiteX14" fmla="*/ 1765852 w 2262809"/>
              <a:gd name="connsiteY14" fmla="*/ 208722 h 221974"/>
              <a:gd name="connsiteX15" fmla="*/ 1600200 w 2262809"/>
              <a:gd name="connsiteY15" fmla="*/ 215348 h 221974"/>
              <a:gd name="connsiteX16" fmla="*/ 1341783 w 2262809"/>
              <a:gd name="connsiteY16" fmla="*/ 218661 h 221974"/>
              <a:gd name="connsiteX17" fmla="*/ 1172818 w 2262809"/>
              <a:gd name="connsiteY17" fmla="*/ 221974 h 221974"/>
              <a:gd name="connsiteX18" fmla="*/ 0 w 2262809"/>
              <a:gd name="connsiteY18" fmla="*/ 202095 h 221974"/>
              <a:gd name="connsiteX19" fmla="*/ 0 w 2262809"/>
              <a:gd name="connsiteY19" fmla="*/ 19878 h 221974"/>
              <a:gd name="connsiteX0" fmla="*/ 0 w 2276061"/>
              <a:gd name="connsiteY0" fmla="*/ 19878 h 221974"/>
              <a:gd name="connsiteX1" fmla="*/ 1073426 w 2276061"/>
              <a:gd name="connsiteY1" fmla="*/ 43069 h 221974"/>
              <a:gd name="connsiteX2" fmla="*/ 1103244 w 2276061"/>
              <a:gd name="connsiteY2" fmla="*/ 43069 h 221974"/>
              <a:gd name="connsiteX3" fmla="*/ 1368287 w 2276061"/>
              <a:gd name="connsiteY3" fmla="*/ 43069 h 221974"/>
              <a:gd name="connsiteX4" fmla="*/ 1398104 w 2276061"/>
              <a:gd name="connsiteY4" fmla="*/ 43069 h 221974"/>
              <a:gd name="connsiteX5" fmla="*/ 1504122 w 2276061"/>
              <a:gd name="connsiteY5" fmla="*/ 36443 h 221974"/>
              <a:gd name="connsiteX6" fmla="*/ 1782417 w 2276061"/>
              <a:gd name="connsiteY6" fmla="*/ 23191 h 221974"/>
              <a:gd name="connsiteX7" fmla="*/ 2017644 w 2276061"/>
              <a:gd name="connsiteY7" fmla="*/ 3313 h 221974"/>
              <a:gd name="connsiteX8" fmla="*/ 2126974 w 2276061"/>
              <a:gd name="connsiteY8" fmla="*/ 0 h 221974"/>
              <a:gd name="connsiteX9" fmla="*/ 2219739 w 2276061"/>
              <a:gd name="connsiteY9" fmla="*/ 0 h 221974"/>
              <a:gd name="connsiteX10" fmla="*/ 2276061 w 2276061"/>
              <a:gd name="connsiteY10" fmla="*/ 6626 h 221974"/>
              <a:gd name="connsiteX11" fmla="*/ 2219739 w 2276061"/>
              <a:gd name="connsiteY11" fmla="*/ 185530 h 221974"/>
              <a:gd name="connsiteX12" fmla="*/ 2143539 w 2276061"/>
              <a:gd name="connsiteY12" fmla="*/ 185530 h 221974"/>
              <a:gd name="connsiteX13" fmla="*/ 2001078 w 2276061"/>
              <a:gd name="connsiteY13" fmla="*/ 188843 h 221974"/>
              <a:gd name="connsiteX14" fmla="*/ 1779104 w 2276061"/>
              <a:gd name="connsiteY14" fmla="*/ 208722 h 221974"/>
              <a:gd name="connsiteX15" fmla="*/ 1613452 w 2276061"/>
              <a:gd name="connsiteY15" fmla="*/ 215348 h 221974"/>
              <a:gd name="connsiteX16" fmla="*/ 1355035 w 2276061"/>
              <a:gd name="connsiteY16" fmla="*/ 218661 h 221974"/>
              <a:gd name="connsiteX17" fmla="*/ 1186070 w 2276061"/>
              <a:gd name="connsiteY17" fmla="*/ 221974 h 221974"/>
              <a:gd name="connsiteX18" fmla="*/ 13252 w 2276061"/>
              <a:gd name="connsiteY18" fmla="*/ 202095 h 221974"/>
              <a:gd name="connsiteX19" fmla="*/ 0 w 2276061"/>
              <a:gd name="connsiteY19" fmla="*/ 19878 h 221974"/>
              <a:gd name="connsiteX0" fmla="*/ 3313 w 2279374"/>
              <a:gd name="connsiteY0" fmla="*/ 19878 h 221974"/>
              <a:gd name="connsiteX1" fmla="*/ 1076739 w 2279374"/>
              <a:gd name="connsiteY1" fmla="*/ 43069 h 221974"/>
              <a:gd name="connsiteX2" fmla="*/ 1106557 w 2279374"/>
              <a:gd name="connsiteY2" fmla="*/ 43069 h 221974"/>
              <a:gd name="connsiteX3" fmla="*/ 1371600 w 2279374"/>
              <a:gd name="connsiteY3" fmla="*/ 43069 h 221974"/>
              <a:gd name="connsiteX4" fmla="*/ 1401417 w 2279374"/>
              <a:gd name="connsiteY4" fmla="*/ 43069 h 221974"/>
              <a:gd name="connsiteX5" fmla="*/ 1507435 w 2279374"/>
              <a:gd name="connsiteY5" fmla="*/ 36443 h 221974"/>
              <a:gd name="connsiteX6" fmla="*/ 1785730 w 2279374"/>
              <a:gd name="connsiteY6" fmla="*/ 23191 h 221974"/>
              <a:gd name="connsiteX7" fmla="*/ 2020957 w 2279374"/>
              <a:gd name="connsiteY7" fmla="*/ 3313 h 221974"/>
              <a:gd name="connsiteX8" fmla="*/ 2130287 w 2279374"/>
              <a:gd name="connsiteY8" fmla="*/ 0 h 221974"/>
              <a:gd name="connsiteX9" fmla="*/ 2223052 w 2279374"/>
              <a:gd name="connsiteY9" fmla="*/ 0 h 221974"/>
              <a:gd name="connsiteX10" fmla="*/ 2279374 w 2279374"/>
              <a:gd name="connsiteY10" fmla="*/ 6626 h 221974"/>
              <a:gd name="connsiteX11" fmla="*/ 2223052 w 2279374"/>
              <a:gd name="connsiteY11" fmla="*/ 185530 h 221974"/>
              <a:gd name="connsiteX12" fmla="*/ 2146852 w 2279374"/>
              <a:gd name="connsiteY12" fmla="*/ 185530 h 221974"/>
              <a:gd name="connsiteX13" fmla="*/ 2004391 w 2279374"/>
              <a:gd name="connsiteY13" fmla="*/ 188843 h 221974"/>
              <a:gd name="connsiteX14" fmla="*/ 1782417 w 2279374"/>
              <a:gd name="connsiteY14" fmla="*/ 208722 h 221974"/>
              <a:gd name="connsiteX15" fmla="*/ 1616765 w 2279374"/>
              <a:gd name="connsiteY15" fmla="*/ 215348 h 221974"/>
              <a:gd name="connsiteX16" fmla="*/ 1358348 w 2279374"/>
              <a:gd name="connsiteY16" fmla="*/ 218661 h 221974"/>
              <a:gd name="connsiteX17" fmla="*/ 1189383 w 2279374"/>
              <a:gd name="connsiteY17" fmla="*/ 221974 h 221974"/>
              <a:gd name="connsiteX18" fmla="*/ 0 w 2279374"/>
              <a:gd name="connsiteY18" fmla="*/ 202095 h 221974"/>
              <a:gd name="connsiteX19" fmla="*/ 3313 w 2279374"/>
              <a:gd name="connsiteY19" fmla="*/ 19878 h 22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79374" h="221974">
                <a:moveTo>
                  <a:pt x="3313" y="19878"/>
                </a:moveTo>
                <a:lnTo>
                  <a:pt x="1076739" y="43069"/>
                </a:lnTo>
                <a:lnTo>
                  <a:pt x="1106557" y="43069"/>
                </a:lnTo>
                <a:lnTo>
                  <a:pt x="1371600" y="43069"/>
                </a:lnTo>
                <a:lnTo>
                  <a:pt x="1401417" y="43069"/>
                </a:lnTo>
                <a:lnTo>
                  <a:pt x="1507435" y="36443"/>
                </a:lnTo>
                <a:lnTo>
                  <a:pt x="1785730" y="23191"/>
                </a:lnTo>
                <a:lnTo>
                  <a:pt x="2020957" y="3313"/>
                </a:lnTo>
                <a:lnTo>
                  <a:pt x="2130287" y="0"/>
                </a:lnTo>
                <a:lnTo>
                  <a:pt x="2223052" y="0"/>
                </a:lnTo>
                <a:lnTo>
                  <a:pt x="2279374" y="6626"/>
                </a:lnTo>
                <a:lnTo>
                  <a:pt x="2223052" y="185530"/>
                </a:lnTo>
                <a:lnTo>
                  <a:pt x="2146852" y="185530"/>
                </a:lnTo>
                <a:lnTo>
                  <a:pt x="2004391" y="188843"/>
                </a:lnTo>
                <a:lnTo>
                  <a:pt x="1782417" y="208722"/>
                </a:lnTo>
                <a:lnTo>
                  <a:pt x="1616765" y="215348"/>
                </a:lnTo>
                <a:lnTo>
                  <a:pt x="1358348" y="218661"/>
                </a:lnTo>
                <a:lnTo>
                  <a:pt x="1189383" y="221974"/>
                </a:lnTo>
                <a:lnTo>
                  <a:pt x="0" y="202095"/>
                </a:lnTo>
                <a:cubicBezTo>
                  <a:pt x="1104" y="142460"/>
                  <a:pt x="5522" y="82826"/>
                  <a:pt x="3313" y="19878"/>
                </a:cubicBezTo>
                <a:close/>
              </a:path>
            </a:pathLst>
          </a:cu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709" name="Freeform 29708">
            <a:extLst>
              <a:ext uri="{FF2B5EF4-FFF2-40B4-BE49-F238E27FC236}">
                <a16:creationId xmlns:a16="http://schemas.microsoft.com/office/drawing/2014/main" id="{AD7CC6D7-DA93-4DD0-B1BF-536298C9B4D9}"/>
              </a:ext>
            </a:extLst>
          </p:cNvPr>
          <p:cNvSpPr/>
          <p:nvPr/>
        </p:nvSpPr>
        <p:spPr>
          <a:xfrm>
            <a:off x="6988175" y="5062538"/>
            <a:ext cx="725488" cy="188912"/>
          </a:xfrm>
          <a:custGeom>
            <a:avLst/>
            <a:gdLst>
              <a:gd name="connsiteX0" fmla="*/ 53009 w 725556"/>
              <a:gd name="connsiteY0" fmla="*/ 0 h 188844"/>
              <a:gd name="connsiteX1" fmla="*/ 725556 w 725556"/>
              <a:gd name="connsiteY1" fmla="*/ 3313 h 188844"/>
              <a:gd name="connsiteX2" fmla="*/ 722243 w 725556"/>
              <a:gd name="connsiteY2" fmla="*/ 188844 h 188844"/>
              <a:gd name="connsiteX3" fmla="*/ 0 w 725556"/>
              <a:gd name="connsiteY3" fmla="*/ 185531 h 188844"/>
              <a:gd name="connsiteX4" fmla="*/ 53009 w 725556"/>
              <a:gd name="connsiteY4" fmla="*/ 0 h 188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556" h="188844">
                <a:moveTo>
                  <a:pt x="53009" y="0"/>
                </a:moveTo>
                <a:lnTo>
                  <a:pt x="725556" y="3313"/>
                </a:lnTo>
                <a:cubicBezTo>
                  <a:pt x="724452" y="65157"/>
                  <a:pt x="723347" y="127000"/>
                  <a:pt x="722243" y="188844"/>
                </a:cubicBezTo>
                <a:lnTo>
                  <a:pt x="0" y="185531"/>
                </a:lnTo>
                <a:lnTo>
                  <a:pt x="53009" y="0"/>
                </a:lnTo>
                <a:close/>
              </a:path>
            </a:pathLst>
          </a:cu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710" name="Freeform 29709">
            <a:extLst>
              <a:ext uri="{FF2B5EF4-FFF2-40B4-BE49-F238E27FC236}">
                <a16:creationId xmlns:a16="http://schemas.microsoft.com/office/drawing/2014/main" id="{B394DDB1-C101-4921-ABBE-9B961F8B1A76}"/>
              </a:ext>
            </a:extLst>
          </p:cNvPr>
          <p:cNvSpPr/>
          <p:nvPr/>
        </p:nvSpPr>
        <p:spPr>
          <a:xfrm>
            <a:off x="4876800" y="5237164"/>
            <a:ext cx="2114550" cy="477837"/>
          </a:xfrm>
          <a:custGeom>
            <a:avLst/>
            <a:gdLst>
              <a:gd name="connsiteX0" fmla="*/ 0 w 2113722"/>
              <a:gd name="connsiteY0" fmla="*/ 26504 h 477078"/>
              <a:gd name="connsiteX1" fmla="*/ 818322 w 2113722"/>
              <a:gd name="connsiteY1" fmla="*/ 33130 h 477078"/>
              <a:gd name="connsiteX2" fmla="*/ 1404731 w 2113722"/>
              <a:gd name="connsiteY2" fmla="*/ 33130 h 477078"/>
              <a:gd name="connsiteX3" fmla="*/ 1434548 w 2113722"/>
              <a:gd name="connsiteY3" fmla="*/ 33130 h 477078"/>
              <a:gd name="connsiteX4" fmla="*/ 1673087 w 2113722"/>
              <a:gd name="connsiteY4" fmla="*/ 19878 h 477078"/>
              <a:gd name="connsiteX5" fmla="*/ 1908313 w 2113722"/>
              <a:gd name="connsiteY5" fmla="*/ 6626 h 477078"/>
              <a:gd name="connsiteX6" fmla="*/ 2113722 w 2113722"/>
              <a:gd name="connsiteY6" fmla="*/ 0 h 477078"/>
              <a:gd name="connsiteX7" fmla="*/ 1967948 w 2113722"/>
              <a:gd name="connsiteY7" fmla="*/ 450574 h 477078"/>
              <a:gd name="connsiteX8" fmla="*/ 1779104 w 2113722"/>
              <a:gd name="connsiteY8" fmla="*/ 457200 h 477078"/>
              <a:gd name="connsiteX9" fmla="*/ 1470991 w 2113722"/>
              <a:gd name="connsiteY9" fmla="*/ 473765 h 477078"/>
              <a:gd name="connsiteX10" fmla="*/ 1205948 w 2113722"/>
              <a:gd name="connsiteY10" fmla="*/ 477078 h 477078"/>
              <a:gd name="connsiteX11" fmla="*/ 891209 w 2113722"/>
              <a:gd name="connsiteY11" fmla="*/ 477078 h 477078"/>
              <a:gd name="connsiteX12" fmla="*/ 420757 w 2113722"/>
              <a:gd name="connsiteY12" fmla="*/ 473765 h 477078"/>
              <a:gd name="connsiteX13" fmla="*/ 0 w 2113722"/>
              <a:gd name="connsiteY13" fmla="*/ 460513 h 477078"/>
              <a:gd name="connsiteX14" fmla="*/ 0 w 2113722"/>
              <a:gd name="connsiteY14" fmla="*/ 26504 h 47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3722" h="477078">
                <a:moveTo>
                  <a:pt x="0" y="26504"/>
                </a:moveTo>
                <a:lnTo>
                  <a:pt x="818322" y="33130"/>
                </a:lnTo>
                <a:lnTo>
                  <a:pt x="1404731" y="33130"/>
                </a:lnTo>
                <a:lnTo>
                  <a:pt x="1434548" y="33130"/>
                </a:lnTo>
                <a:lnTo>
                  <a:pt x="1673087" y="19878"/>
                </a:lnTo>
                <a:lnTo>
                  <a:pt x="1908313" y="6626"/>
                </a:lnTo>
                <a:lnTo>
                  <a:pt x="2113722" y="0"/>
                </a:lnTo>
                <a:lnTo>
                  <a:pt x="1967948" y="450574"/>
                </a:lnTo>
                <a:lnTo>
                  <a:pt x="1779104" y="457200"/>
                </a:lnTo>
                <a:lnTo>
                  <a:pt x="1470991" y="473765"/>
                </a:lnTo>
                <a:lnTo>
                  <a:pt x="1205948" y="477078"/>
                </a:lnTo>
                <a:lnTo>
                  <a:pt x="891209" y="477078"/>
                </a:lnTo>
                <a:lnTo>
                  <a:pt x="420757" y="473765"/>
                </a:lnTo>
                <a:lnTo>
                  <a:pt x="0" y="460513"/>
                </a:lnTo>
                <a:lnTo>
                  <a:pt x="0" y="26504"/>
                </a:lnTo>
                <a:close/>
              </a:path>
            </a:pathLst>
          </a:custGeom>
          <a:solidFill>
            <a:srgbClr val="FF99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711" name="Freeform 29710">
            <a:extLst>
              <a:ext uri="{FF2B5EF4-FFF2-40B4-BE49-F238E27FC236}">
                <a16:creationId xmlns:a16="http://schemas.microsoft.com/office/drawing/2014/main" id="{CAEDC1B7-9CCB-42A1-8300-2EF219C260C0}"/>
              </a:ext>
            </a:extLst>
          </p:cNvPr>
          <p:cNvSpPr/>
          <p:nvPr/>
        </p:nvSpPr>
        <p:spPr>
          <a:xfrm>
            <a:off x="6735763" y="5586414"/>
            <a:ext cx="971550" cy="454025"/>
          </a:xfrm>
          <a:custGeom>
            <a:avLst/>
            <a:gdLst>
              <a:gd name="connsiteX0" fmla="*/ 145773 w 970721"/>
              <a:gd name="connsiteY0" fmla="*/ 0 h 453887"/>
              <a:gd name="connsiteX1" fmla="*/ 970721 w 970721"/>
              <a:gd name="connsiteY1" fmla="*/ 3313 h 453887"/>
              <a:gd name="connsiteX2" fmla="*/ 970721 w 970721"/>
              <a:gd name="connsiteY2" fmla="*/ 453887 h 453887"/>
              <a:gd name="connsiteX3" fmla="*/ 0 w 970721"/>
              <a:gd name="connsiteY3" fmla="*/ 440635 h 453887"/>
              <a:gd name="connsiteX4" fmla="*/ 89452 w 970721"/>
              <a:gd name="connsiteY4" fmla="*/ 165652 h 453887"/>
              <a:gd name="connsiteX5" fmla="*/ 145773 w 970721"/>
              <a:gd name="connsiteY5" fmla="*/ 0 h 45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0721" h="453887">
                <a:moveTo>
                  <a:pt x="145773" y="0"/>
                </a:moveTo>
                <a:lnTo>
                  <a:pt x="970721" y="3313"/>
                </a:lnTo>
                <a:lnTo>
                  <a:pt x="970721" y="453887"/>
                </a:lnTo>
                <a:lnTo>
                  <a:pt x="0" y="440635"/>
                </a:lnTo>
                <a:lnTo>
                  <a:pt x="89452" y="165652"/>
                </a:lnTo>
                <a:lnTo>
                  <a:pt x="145773" y="0"/>
                </a:lnTo>
                <a:close/>
              </a:path>
            </a:pathLst>
          </a:custGeom>
          <a:solidFill>
            <a:srgbClr val="FF99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712" name="Freeform 29711">
            <a:extLst>
              <a:ext uri="{FF2B5EF4-FFF2-40B4-BE49-F238E27FC236}">
                <a16:creationId xmlns:a16="http://schemas.microsoft.com/office/drawing/2014/main" id="{A0CBEAFA-A13D-435D-A691-8E1936527C8E}"/>
              </a:ext>
            </a:extLst>
          </p:cNvPr>
          <p:cNvSpPr/>
          <p:nvPr/>
        </p:nvSpPr>
        <p:spPr>
          <a:xfrm>
            <a:off x="4870450" y="5903913"/>
            <a:ext cx="1905000" cy="347662"/>
          </a:xfrm>
          <a:custGeom>
            <a:avLst/>
            <a:gdLst>
              <a:gd name="connsiteX0" fmla="*/ 6626 w 1905000"/>
              <a:gd name="connsiteY0" fmla="*/ 13253 h 347870"/>
              <a:gd name="connsiteX1" fmla="*/ 1089991 w 1905000"/>
              <a:gd name="connsiteY1" fmla="*/ 36444 h 347870"/>
              <a:gd name="connsiteX2" fmla="*/ 1176130 w 1905000"/>
              <a:gd name="connsiteY2" fmla="*/ 36444 h 347870"/>
              <a:gd name="connsiteX3" fmla="*/ 1550504 w 1905000"/>
              <a:gd name="connsiteY3" fmla="*/ 19879 h 347870"/>
              <a:gd name="connsiteX4" fmla="*/ 1905000 w 1905000"/>
              <a:gd name="connsiteY4" fmla="*/ 0 h 347870"/>
              <a:gd name="connsiteX5" fmla="*/ 1805609 w 1905000"/>
              <a:gd name="connsiteY5" fmla="*/ 321366 h 347870"/>
              <a:gd name="connsiteX6" fmla="*/ 1686339 w 1905000"/>
              <a:gd name="connsiteY6" fmla="*/ 331305 h 347870"/>
              <a:gd name="connsiteX7" fmla="*/ 1550504 w 1905000"/>
              <a:gd name="connsiteY7" fmla="*/ 337931 h 347870"/>
              <a:gd name="connsiteX8" fmla="*/ 1308652 w 1905000"/>
              <a:gd name="connsiteY8" fmla="*/ 341244 h 347870"/>
              <a:gd name="connsiteX9" fmla="*/ 881270 w 1905000"/>
              <a:gd name="connsiteY9" fmla="*/ 347870 h 347870"/>
              <a:gd name="connsiteX10" fmla="*/ 0 w 1905000"/>
              <a:gd name="connsiteY10" fmla="*/ 331305 h 347870"/>
              <a:gd name="connsiteX11" fmla="*/ 6626 w 1905000"/>
              <a:gd name="connsiteY11" fmla="*/ 13253 h 34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5000" h="347870">
                <a:moveTo>
                  <a:pt x="6626" y="13253"/>
                </a:moveTo>
                <a:lnTo>
                  <a:pt x="1089991" y="36444"/>
                </a:lnTo>
                <a:lnTo>
                  <a:pt x="1176130" y="36444"/>
                </a:lnTo>
                <a:lnTo>
                  <a:pt x="1550504" y="19879"/>
                </a:lnTo>
                <a:lnTo>
                  <a:pt x="1905000" y="0"/>
                </a:lnTo>
                <a:lnTo>
                  <a:pt x="1805609" y="321366"/>
                </a:lnTo>
                <a:lnTo>
                  <a:pt x="1686339" y="331305"/>
                </a:lnTo>
                <a:lnTo>
                  <a:pt x="1550504" y="337931"/>
                </a:lnTo>
                <a:lnTo>
                  <a:pt x="1308652" y="341244"/>
                </a:lnTo>
                <a:lnTo>
                  <a:pt x="881270" y="347870"/>
                </a:lnTo>
                <a:lnTo>
                  <a:pt x="0" y="331305"/>
                </a:lnTo>
                <a:cubicBezTo>
                  <a:pt x="1104" y="224183"/>
                  <a:pt x="2209" y="117062"/>
                  <a:pt x="6626" y="13253"/>
                </a:cubicBezTo>
                <a:close/>
              </a:path>
            </a:pathLst>
          </a:custGeom>
          <a:solidFill>
            <a:srgbClr val="00CC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713" name="Freeform 29712">
            <a:extLst>
              <a:ext uri="{FF2B5EF4-FFF2-40B4-BE49-F238E27FC236}">
                <a16:creationId xmlns:a16="http://schemas.microsoft.com/office/drawing/2014/main" id="{ABE82798-DBB8-4918-B2D7-ACC6DC0FEC5A}"/>
              </a:ext>
            </a:extLst>
          </p:cNvPr>
          <p:cNvSpPr/>
          <p:nvPr/>
        </p:nvSpPr>
        <p:spPr>
          <a:xfrm>
            <a:off x="6567489" y="6224588"/>
            <a:ext cx="1139825" cy="341312"/>
          </a:xfrm>
          <a:custGeom>
            <a:avLst/>
            <a:gdLst>
              <a:gd name="connsiteX0" fmla="*/ 109331 w 1139687"/>
              <a:gd name="connsiteY0" fmla="*/ 0 h 341243"/>
              <a:gd name="connsiteX1" fmla="*/ 1139687 w 1139687"/>
              <a:gd name="connsiteY1" fmla="*/ 6626 h 341243"/>
              <a:gd name="connsiteX2" fmla="*/ 1136374 w 1139687"/>
              <a:gd name="connsiteY2" fmla="*/ 341243 h 341243"/>
              <a:gd name="connsiteX3" fmla="*/ 0 w 1139687"/>
              <a:gd name="connsiteY3" fmla="*/ 334617 h 341243"/>
              <a:gd name="connsiteX4" fmla="*/ 109331 w 1139687"/>
              <a:gd name="connsiteY4" fmla="*/ 0 h 341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9687" h="341243">
                <a:moveTo>
                  <a:pt x="109331" y="0"/>
                </a:moveTo>
                <a:lnTo>
                  <a:pt x="1139687" y="6626"/>
                </a:lnTo>
                <a:cubicBezTo>
                  <a:pt x="1138583" y="118165"/>
                  <a:pt x="1137478" y="229704"/>
                  <a:pt x="1136374" y="341243"/>
                </a:cubicBezTo>
                <a:lnTo>
                  <a:pt x="0" y="334617"/>
                </a:lnTo>
                <a:lnTo>
                  <a:pt x="109331" y="0"/>
                </a:lnTo>
                <a:close/>
              </a:path>
            </a:pathLst>
          </a:custGeom>
          <a:solidFill>
            <a:srgbClr val="00CC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714" name="Freeform 29713">
            <a:extLst>
              <a:ext uri="{FF2B5EF4-FFF2-40B4-BE49-F238E27FC236}">
                <a16:creationId xmlns:a16="http://schemas.microsoft.com/office/drawing/2014/main" id="{DEE4294D-E01D-43A1-B19E-C76F51011394}"/>
              </a:ext>
            </a:extLst>
          </p:cNvPr>
          <p:cNvSpPr/>
          <p:nvPr/>
        </p:nvSpPr>
        <p:spPr>
          <a:xfrm>
            <a:off x="6530975" y="4041776"/>
            <a:ext cx="850900" cy="2627313"/>
          </a:xfrm>
          <a:custGeom>
            <a:avLst/>
            <a:gdLst>
              <a:gd name="connsiteX0" fmla="*/ 851452 w 851452"/>
              <a:gd name="connsiteY0" fmla="*/ 0 h 2627244"/>
              <a:gd name="connsiteX1" fmla="*/ 665922 w 851452"/>
              <a:gd name="connsiteY1" fmla="*/ 549965 h 2627244"/>
              <a:gd name="connsiteX2" fmla="*/ 493643 w 851452"/>
              <a:gd name="connsiteY2" fmla="*/ 1076739 h 2627244"/>
              <a:gd name="connsiteX3" fmla="*/ 314739 w 851452"/>
              <a:gd name="connsiteY3" fmla="*/ 1653209 h 2627244"/>
              <a:gd name="connsiteX4" fmla="*/ 0 w 851452"/>
              <a:gd name="connsiteY4" fmla="*/ 2627244 h 2627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452" h="2627244">
                <a:moveTo>
                  <a:pt x="851452" y="0"/>
                </a:moveTo>
                <a:lnTo>
                  <a:pt x="665922" y="549965"/>
                </a:lnTo>
                <a:lnTo>
                  <a:pt x="493643" y="1076739"/>
                </a:lnTo>
                <a:lnTo>
                  <a:pt x="314739" y="1653209"/>
                </a:lnTo>
                <a:lnTo>
                  <a:pt x="0" y="2627244"/>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0000"/>
              </a:solidFill>
            </a:endParaRPr>
          </a:p>
        </p:txBody>
      </p:sp>
      <p:sp>
        <p:nvSpPr>
          <p:cNvPr id="53" name="Rectangle 52">
            <a:extLst>
              <a:ext uri="{FF2B5EF4-FFF2-40B4-BE49-F238E27FC236}">
                <a16:creationId xmlns:a16="http://schemas.microsoft.com/office/drawing/2014/main" id="{FA7C8AD9-5A20-4C2A-81D0-1AEFAA560E71}"/>
              </a:ext>
            </a:extLst>
          </p:cNvPr>
          <p:cNvSpPr/>
          <p:nvPr/>
        </p:nvSpPr>
        <p:spPr>
          <a:xfrm>
            <a:off x="4870451" y="3962401"/>
            <a:ext cx="2843213" cy="271621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 name="Freeform 54">
            <a:extLst>
              <a:ext uri="{FF2B5EF4-FFF2-40B4-BE49-F238E27FC236}">
                <a16:creationId xmlns:a16="http://schemas.microsoft.com/office/drawing/2014/main" id="{6F7752F4-8F8E-45D5-B5F8-345A12474241}"/>
              </a:ext>
            </a:extLst>
          </p:cNvPr>
          <p:cNvSpPr/>
          <p:nvPr/>
        </p:nvSpPr>
        <p:spPr>
          <a:xfrm rot="20921062">
            <a:off x="6907213" y="4948239"/>
            <a:ext cx="138112" cy="230187"/>
          </a:xfrm>
          <a:custGeom>
            <a:avLst/>
            <a:gdLst>
              <a:gd name="connsiteX0" fmla="*/ 0 w 138147"/>
              <a:gd name="connsiteY0" fmla="*/ 230245 h 230245"/>
              <a:gd name="connsiteX1" fmla="*/ 138147 w 138147"/>
              <a:gd name="connsiteY1" fmla="*/ 0 h 230245"/>
              <a:gd name="connsiteX2" fmla="*/ 42760 w 138147"/>
              <a:gd name="connsiteY2" fmla="*/ 39471 h 230245"/>
            </a:gdLst>
            <a:ahLst/>
            <a:cxnLst>
              <a:cxn ang="0">
                <a:pos x="connsiteX0" y="connsiteY0"/>
              </a:cxn>
              <a:cxn ang="0">
                <a:pos x="connsiteX1" y="connsiteY1"/>
              </a:cxn>
              <a:cxn ang="0">
                <a:pos x="connsiteX2" y="connsiteY2"/>
              </a:cxn>
            </a:cxnLst>
            <a:rect l="l" t="t" r="r" b="b"/>
            <a:pathLst>
              <a:path w="138147" h="230245">
                <a:moveTo>
                  <a:pt x="0" y="230245"/>
                </a:moveTo>
                <a:lnTo>
                  <a:pt x="138147" y="0"/>
                </a:lnTo>
                <a:lnTo>
                  <a:pt x="42760" y="39471"/>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484" name="TextBox 29714">
            <a:extLst>
              <a:ext uri="{FF2B5EF4-FFF2-40B4-BE49-F238E27FC236}">
                <a16:creationId xmlns:a16="http://schemas.microsoft.com/office/drawing/2014/main" id="{63F04A69-A907-48C8-B90C-D08196AA7A22}"/>
              </a:ext>
            </a:extLst>
          </p:cNvPr>
          <p:cNvSpPr txBox="1">
            <a:spLocks noChangeArrowheads="1"/>
          </p:cNvSpPr>
          <p:nvPr/>
        </p:nvSpPr>
        <p:spPr bwMode="auto">
          <a:xfrm>
            <a:off x="1651002" y="1066512"/>
            <a:ext cx="2852737"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dirty="0"/>
              <a:t>A broadly </a:t>
            </a:r>
            <a:r>
              <a:rPr lang="en-US" altLang="en-US" sz="1400" dirty="0" err="1"/>
              <a:t>listric</a:t>
            </a:r>
            <a:r>
              <a:rPr lang="en-US" altLang="en-US" sz="1400" dirty="0"/>
              <a:t> thrust</a:t>
            </a:r>
          </a:p>
          <a:p>
            <a:pPr eaLnBrk="1" hangingPunct="1"/>
            <a:r>
              <a:rPr lang="en-US" altLang="en-US" sz="1400" dirty="0"/>
              <a:t>produces the typical </a:t>
            </a:r>
          </a:p>
          <a:p>
            <a:pPr eaLnBrk="1" hangingPunct="1"/>
            <a:r>
              <a:rPr lang="en-US" altLang="en-US" sz="1400" dirty="0"/>
              <a:t>shape of compressional</a:t>
            </a:r>
          </a:p>
          <a:p>
            <a:pPr eaLnBrk="1" hangingPunct="1"/>
            <a:r>
              <a:rPr lang="en-US" altLang="en-US" sz="1400" dirty="0"/>
              <a:t>basement uplifts –</a:t>
            </a:r>
          </a:p>
          <a:p>
            <a:pPr eaLnBrk="1" hangingPunct="1"/>
            <a:r>
              <a:rPr lang="en-US" altLang="en-US" sz="1400" dirty="0"/>
              <a:t>long back limb; short, steeper</a:t>
            </a:r>
          </a:p>
          <a:p>
            <a:pPr eaLnBrk="1" hangingPunct="1"/>
            <a:r>
              <a:rPr lang="en-US" altLang="en-US" sz="1400" dirty="0"/>
              <a:t>forelimb; all hanging wall beds</a:t>
            </a:r>
          </a:p>
          <a:p>
            <a:pPr eaLnBrk="1" hangingPunct="1"/>
            <a:r>
              <a:rPr lang="en-US" altLang="en-US" sz="1400" dirty="0"/>
              <a:t>raised above footwall </a:t>
            </a:r>
          </a:p>
          <a:p>
            <a:pPr eaLnBrk="1" hangingPunct="1"/>
            <a:r>
              <a:rPr lang="en-US" altLang="en-US" sz="1400" dirty="0"/>
              <a:t>regional dip.  At depth, the</a:t>
            </a:r>
          </a:p>
          <a:p>
            <a:pPr eaLnBrk="1" hangingPunct="1"/>
            <a:r>
              <a:rPr lang="en-US" altLang="en-US" sz="1400" dirty="0"/>
              <a:t>thrust will typically dip 20</a:t>
            </a:r>
            <a:r>
              <a:rPr lang="en-US" altLang="en-US" sz="1400" baseline="30000" dirty="0"/>
              <a:t>o</a:t>
            </a:r>
            <a:r>
              <a:rPr lang="en-US" altLang="en-US" sz="1400" dirty="0"/>
              <a:t> to 40</a:t>
            </a:r>
            <a:r>
              <a:rPr lang="en-US" altLang="en-US" sz="1400" baseline="30000" dirty="0"/>
              <a:t>o</a:t>
            </a:r>
            <a:endParaRPr lang="en-US" altLang="en-US" sz="1400" dirty="0"/>
          </a:p>
        </p:txBody>
      </p:sp>
      <p:sp>
        <p:nvSpPr>
          <p:cNvPr id="19485" name="TextBox 56">
            <a:extLst>
              <a:ext uri="{FF2B5EF4-FFF2-40B4-BE49-F238E27FC236}">
                <a16:creationId xmlns:a16="http://schemas.microsoft.com/office/drawing/2014/main" id="{DF3BD035-4F32-4E7C-8792-9161578BB47D}"/>
              </a:ext>
            </a:extLst>
          </p:cNvPr>
          <p:cNvSpPr txBox="1">
            <a:spLocks noChangeArrowheads="1"/>
          </p:cNvSpPr>
          <p:nvPr/>
        </p:nvSpPr>
        <p:spPr bwMode="auto">
          <a:xfrm>
            <a:off x="1600767" y="4104819"/>
            <a:ext cx="2643416"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dirty="0"/>
              <a:t>A nearly planar high-angle</a:t>
            </a:r>
          </a:p>
          <a:p>
            <a:pPr eaLnBrk="1" hangingPunct="1"/>
            <a:r>
              <a:rPr lang="en-US" altLang="en-US" sz="1400" dirty="0"/>
              <a:t>thrust produces uplifts with a </a:t>
            </a:r>
          </a:p>
          <a:p>
            <a:pPr eaLnBrk="1" hangingPunct="1"/>
            <a:r>
              <a:rPr lang="en-US" altLang="en-US" sz="1400" dirty="0"/>
              <a:t>relatively flat, broad </a:t>
            </a:r>
            <a:r>
              <a:rPr lang="en-US" altLang="en-US" sz="1400" dirty="0" err="1"/>
              <a:t>backlimb</a:t>
            </a:r>
            <a:endParaRPr lang="en-US" altLang="en-US" sz="1400" dirty="0"/>
          </a:p>
          <a:p>
            <a:pPr eaLnBrk="1" hangingPunct="1"/>
            <a:r>
              <a:rPr lang="en-US" altLang="en-US" sz="1400" dirty="0"/>
              <a:t>with little closure and gentle</a:t>
            </a:r>
          </a:p>
          <a:p>
            <a:pPr eaLnBrk="1" hangingPunct="1"/>
            <a:r>
              <a:rPr lang="en-US" altLang="en-US" sz="1400" dirty="0"/>
              <a:t>forelimb.  All hanging wall beds</a:t>
            </a:r>
          </a:p>
          <a:p>
            <a:pPr eaLnBrk="1" hangingPunct="1"/>
            <a:r>
              <a:rPr lang="en-US" altLang="en-US" sz="1400" dirty="0"/>
              <a:t>are raised uniformly above </a:t>
            </a:r>
          </a:p>
          <a:p>
            <a:pPr eaLnBrk="1" hangingPunct="1"/>
            <a:r>
              <a:rPr lang="en-US" altLang="en-US" sz="1400" dirty="0"/>
              <a:t>footwall regional dip with</a:t>
            </a:r>
          </a:p>
          <a:p>
            <a:pPr eaLnBrk="1" hangingPunct="1"/>
            <a:r>
              <a:rPr lang="en-US" altLang="en-US" sz="1400" dirty="0"/>
              <a:t>minimal rotation.  At depth,</a:t>
            </a:r>
          </a:p>
          <a:p>
            <a:pPr eaLnBrk="1" hangingPunct="1"/>
            <a:r>
              <a:rPr lang="en-US" altLang="en-US" sz="1400" dirty="0"/>
              <a:t>the thrust will typically dip </a:t>
            </a:r>
          </a:p>
          <a:p>
            <a:pPr eaLnBrk="1" hangingPunct="1"/>
            <a:r>
              <a:rPr lang="en-US" altLang="en-US" sz="1400" dirty="0"/>
              <a:t>steeply – 60</a:t>
            </a:r>
            <a:r>
              <a:rPr lang="en-US" altLang="en-US" sz="1400" baseline="30000" dirty="0"/>
              <a:t>o</a:t>
            </a:r>
            <a:r>
              <a:rPr lang="en-US" altLang="en-US" sz="1400" dirty="0"/>
              <a:t> to 80</a:t>
            </a:r>
            <a:r>
              <a:rPr lang="en-US" altLang="en-US" sz="1400" baseline="30000" dirty="0"/>
              <a:t>o</a:t>
            </a:r>
            <a:r>
              <a:rPr lang="en-US" altLang="en-US" sz="1400" dirty="0"/>
              <a:t>.</a:t>
            </a:r>
          </a:p>
        </p:txBody>
      </p:sp>
      <p:sp>
        <p:nvSpPr>
          <p:cNvPr id="19486" name="TextBox 29715">
            <a:extLst>
              <a:ext uri="{FF2B5EF4-FFF2-40B4-BE49-F238E27FC236}">
                <a16:creationId xmlns:a16="http://schemas.microsoft.com/office/drawing/2014/main" id="{AC5AC6FB-D520-4DC8-8C8B-0B9762004EA3}"/>
              </a:ext>
            </a:extLst>
          </p:cNvPr>
          <p:cNvSpPr txBox="1">
            <a:spLocks noChangeArrowheads="1"/>
          </p:cNvSpPr>
          <p:nvPr/>
        </p:nvSpPr>
        <p:spPr bwMode="auto">
          <a:xfrm>
            <a:off x="5184776" y="3394075"/>
            <a:ext cx="10191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800" b="1"/>
              <a:t>Thrust dip = ~30</a:t>
            </a:r>
            <a:r>
              <a:rPr lang="en-US" altLang="en-US" sz="800" b="1" baseline="30000"/>
              <a:t>o</a:t>
            </a:r>
          </a:p>
        </p:txBody>
      </p:sp>
      <p:sp>
        <p:nvSpPr>
          <p:cNvPr id="19487" name="TextBox 58">
            <a:extLst>
              <a:ext uri="{FF2B5EF4-FFF2-40B4-BE49-F238E27FC236}">
                <a16:creationId xmlns:a16="http://schemas.microsoft.com/office/drawing/2014/main" id="{230AA938-CC4F-48BF-BD8F-E35B37976BAA}"/>
              </a:ext>
            </a:extLst>
          </p:cNvPr>
          <p:cNvSpPr txBox="1">
            <a:spLocks noChangeArrowheads="1"/>
          </p:cNvSpPr>
          <p:nvPr/>
        </p:nvSpPr>
        <p:spPr bwMode="auto">
          <a:xfrm>
            <a:off x="6524626" y="804864"/>
            <a:ext cx="1019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800" b="1"/>
              <a:t>Thrust dip = ~65</a:t>
            </a:r>
            <a:r>
              <a:rPr lang="en-US" altLang="en-US" sz="800" b="1" baseline="30000"/>
              <a:t>o</a:t>
            </a:r>
          </a:p>
          <a:p>
            <a:pPr algn="ctr" eaLnBrk="1" hangingPunct="1"/>
            <a:r>
              <a:rPr lang="en-US" altLang="en-US" sz="800" b="1"/>
              <a:t>or more</a:t>
            </a:r>
          </a:p>
        </p:txBody>
      </p:sp>
      <p:sp>
        <p:nvSpPr>
          <p:cNvPr id="19488" name="TextBox 59">
            <a:extLst>
              <a:ext uri="{FF2B5EF4-FFF2-40B4-BE49-F238E27FC236}">
                <a16:creationId xmlns:a16="http://schemas.microsoft.com/office/drawing/2014/main" id="{E5343612-379A-400B-BC67-8278BDC3229D}"/>
              </a:ext>
            </a:extLst>
          </p:cNvPr>
          <p:cNvSpPr txBox="1">
            <a:spLocks noChangeArrowheads="1"/>
          </p:cNvSpPr>
          <p:nvPr/>
        </p:nvSpPr>
        <p:spPr bwMode="auto">
          <a:xfrm>
            <a:off x="5570539" y="6351588"/>
            <a:ext cx="101917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800" b="1"/>
              <a:t>Thrust dip = ~70</a:t>
            </a:r>
            <a:r>
              <a:rPr lang="en-US" altLang="en-US" sz="800" b="1" baseline="30000"/>
              <a:t>o</a:t>
            </a:r>
          </a:p>
        </p:txBody>
      </p:sp>
      <p:sp>
        <p:nvSpPr>
          <p:cNvPr id="19489" name="TextBox 60">
            <a:extLst>
              <a:ext uri="{FF2B5EF4-FFF2-40B4-BE49-F238E27FC236}">
                <a16:creationId xmlns:a16="http://schemas.microsoft.com/office/drawing/2014/main" id="{25B56C19-46D7-4110-9DE3-D3C8D251318E}"/>
              </a:ext>
            </a:extLst>
          </p:cNvPr>
          <p:cNvSpPr txBox="1">
            <a:spLocks noChangeArrowheads="1"/>
          </p:cNvSpPr>
          <p:nvPr/>
        </p:nvSpPr>
        <p:spPr bwMode="auto">
          <a:xfrm>
            <a:off x="6310313" y="4057651"/>
            <a:ext cx="1020762"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800" b="1"/>
              <a:t>Thrust dip = ~70</a:t>
            </a:r>
            <a:r>
              <a:rPr lang="en-US" altLang="en-US" sz="800" b="1" baseline="30000"/>
              <a:t>o</a:t>
            </a:r>
          </a:p>
        </p:txBody>
      </p:sp>
      <p:sp>
        <p:nvSpPr>
          <p:cNvPr id="19490" name="TextBox 61">
            <a:extLst>
              <a:ext uri="{FF2B5EF4-FFF2-40B4-BE49-F238E27FC236}">
                <a16:creationId xmlns:a16="http://schemas.microsoft.com/office/drawing/2014/main" id="{ED427F83-7419-453F-A4FB-F89AC0C43A4A}"/>
              </a:ext>
            </a:extLst>
          </p:cNvPr>
          <p:cNvSpPr txBox="1">
            <a:spLocks noChangeArrowheads="1"/>
          </p:cNvSpPr>
          <p:nvPr/>
        </p:nvSpPr>
        <p:spPr bwMode="auto">
          <a:xfrm>
            <a:off x="8026401" y="1410162"/>
            <a:ext cx="24304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b="1" dirty="0"/>
              <a:t>Thrusted</a:t>
            </a:r>
          </a:p>
          <a:p>
            <a:pPr algn="ctr" eaLnBrk="1" hangingPunct="1"/>
            <a:r>
              <a:rPr lang="en-US" altLang="en-US" sz="1600" b="1" dirty="0"/>
              <a:t>Fault-Propagation Fold</a:t>
            </a:r>
          </a:p>
        </p:txBody>
      </p:sp>
      <p:sp>
        <p:nvSpPr>
          <p:cNvPr id="19491" name="TextBox 62">
            <a:extLst>
              <a:ext uri="{FF2B5EF4-FFF2-40B4-BE49-F238E27FC236}">
                <a16:creationId xmlns:a16="http://schemas.microsoft.com/office/drawing/2014/main" id="{DF6E3AA6-247B-4981-AC87-DB06FD6BEFEE}"/>
              </a:ext>
            </a:extLst>
          </p:cNvPr>
          <p:cNvSpPr txBox="1">
            <a:spLocks noChangeArrowheads="1"/>
          </p:cNvSpPr>
          <p:nvPr/>
        </p:nvSpPr>
        <p:spPr bwMode="auto">
          <a:xfrm>
            <a:off x="8215289" y="4599566"/>
            <a:ext cx="20685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b="1" dirty="0"/>
              <a:t>Uniformly Uplifted</a:t>
            </a:r>
          </a:p>
          <a:p>
            <a:pPr algn="ctr" eaLnBrk="1" hangingPunct="1"/>
            <a:r>
              <a:rPr lang="en-US" altLang="en-US" sz="1600" b="1" dirty="0"/>
              <a:t>Block With Minimal</a:t>
            </a:r>
          </a:p>
          <a:p>
            <a:pPr algn="ctr" eaLnBrk="1" hangingPunct="1"/>
            <a:r>
              <a:rPr lang="en-US" altLang="en-US" sz="1600" b="1" dirty="0"/>
              <a:t>Bed Rotation</a:t>
            </a:r>
          </a:p>
        </p:txBody>
      </p:sp>
      <p:sp>
        <p:nvSpPr>
          <p:cNvPr id="19492" name="TextBox 63">
            <a:extLst>
              <a:ext uri="{FF2B5EF4-FFF2-40B4-BE49-F238E27FC236}">
                <a16:creationId xmlns:a16="http://schemas.microsoft.com/office/drawing/2014/main" id="{24CB5380-2025-4927-A648-EA5F3F8C91CA}"/>
              </a:ext>
            </a:extLst>
          </p:cNvPr>
          <p:cNvSpPr txBox="1">
            <a:spLocks noChangeArrowheads="1"/>
          </p:cNvSpPr>
          <p:nvPr/>
        </p:nvSpPr>
        <p:spPr bwMode="auto">
          <a:xfrm>
            <a:off x="7948613" y="2905126"/>
            <a:ext cx="1981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400" b="1" i="1">
                <a:solidFill>
                  <a:schemeClr val="bg1"/>
                </a:solidFill>
              </a:rPr>
              <a:t>Section is line-length</a:t>
            </a:r>
          </a:p>
          <a:p>
            <a:pPr algn="ctr" eaLnBrk="1" hangingPunct="1"/>
            <a:r>
              <a:rPr lang="en-US" altLang="en-US" sz="1400" b="1" i="1">
                <a:solidFill>
                  <a:schemeClr val="bg1"/>
                </a:solidFill>
              </a:rPr>
              <a:t>balanced</a:t>
            </a:r>
          </a:p>
        </p:txBody>
      </p:sp>
      <p:sp>
        <p:nvSpPr>
          <p:cNvPr id="19493" name="TextBox 64">
            <a:extLst>
              <a:ext uri="{FF2B5EF4-FFF2-40B4-BE49-F238E27FC236}">
                <a16:creationId xmlns:a16="http://schemas.microsoft.com/office/drawing/2014/main" id="{037975BF-07F5-40DD-9D2E-85131540C289}"/>
              </a:ext>
            </a:extLst>
          </p:cNvPr>
          <p:cNvSpPr txBox="1">
            <a:spLocks noChangeArrowheads="1"/>
          </p:cNvSpPr>
          <p:nvPr/>
        </p:nvSpPr>
        <p:spPr bwMode="auto">
          <a:xfrm>
            <a:off x="8001000" y="5802314"/>
            <a:ext cx="19812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400" b="1" i="1">
                <a:solidFill>
                  <a:schemeClr val="bg1"/>
                </a:solidFill>
              </a:rPr>
              <a:t>Section is line-length</a:t>
            </a:r>
          </a:p>
          <a:p>
            <a:pPr algn="ctr" eaLnBrk="1" hangingPunct="1"/>
            <a:r>
              <a:rPr lang="en-US" altLang="en-US" sz="1400" b="1" i="1">
                <a:solidFill>
                  <a:schemeClr val="bg1"/>
                </a:solidFill>
              </a:rPr>
              <a:t>balanced</a:t>
            </a:r>
          </a:p>
        </p:txBody>
      </p:sp>
      <p:sp>
        <p:nvSpPr>
          <p:cNvPr id="19494" name="TextBox 65">
            <a:extLst>
              <a:ext uri="{FF2B5EF4-FFF2-40B4-BE49-F238E27FC236}">
                <a16:creationId xmlns:a16="http://schemas.microsoft.com/office/drawing/2014/main" id="{ACC11642-EB1B-41D8-89DC-E35321196774}"/>
              </a:ext>
            </a:extLst>
          </p:cNvPr>
          <p:cNvSpPr txBox="1">
            <a:spLocks noChangeArrowheads="1"/>
          </p:cNvSpPr>
          <p:nvPr/>
        </p:nvSpPr>
        <p:spPr bwMode="auto">
          <a:xfrm>
            <a:off x="5764213" y="1044576"/>
            <a:ext cx="584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700" b="1"/>
              <a:t>Backlimb</a:t>
            </a:r>
          </a:p>
          <a:p>
            <a:pPr algn="ctr" eaLnBrk="1" hangingPunct="1"/>
            <a:r>
              <a:rPr lang="en-US" altLang="en-US" sz="700" b="1"/>
              <a:t>Flexure</a:t>
            </a:r>
          </a:p>
        </p:txBody>
      </p:sp>
      <p:sp>
        <p:nvSpPr>
          <p:cNvPr id="19495" name="Slide Number Placeholder 9">
            <a:extLst>
              <a:ext uri="{FF2B5EF4-FFF2-40B4-BE49-F238E27FC236}">
                <a16:creationId xmlns:a16="http://schemas.microsoft.com/office/drawing/2014/main" id="{E6C4B9F5-A47B-462D-A058-62612B6630C5}"/>
              </a:ext>
            </a:extLst>
          </p:cNvPr>
          <p:cNvSpPr>
            <a:spLocks noGrp="1"/>
          </p:cNvSpPr>
          <p:nvPr>
            <p:ph type="sldNum" sz="quarter" idx="12"/>
          </p:nvPr>
        </p:nvSpPr>
        <p:spPr>
          <a:xfrm>
            <a:off x="8382000" y="64579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493FD4C-826D-4EE1-94C1-40B94477BBBE}" type="slidenum">
              <a:rPr lang="en-US" altLang="en-US">
                <a:solidFill>
                  <a:schemeClr val="bg1"/>
                </a:solidFill>
              </a:rPr>
              <a:pPr eaLnBrk="1" hangingPunct="1"/>
              <a:t>21</a:t>
            </a:fld>
            <a:endParaRPr lang="en-US" altLang="en-US">
              <a:solidFill>
                <a:schemeClr val="bg1"/>
              </a:solidFill>
            </a:endParaRPr>
          </a:p>
        </p:txBody>
      </p:sp>
    </p:spTree>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24">
            <a:extLst>
              <a:ext uri="{FF2B5EF4-FFF2-40B4-BE49-F238E27FC236}">
                <a16:creationId xmlns:a16="http://schemas.microsoft.com/office/drawing/2014/main" id="{A64C9A1F-224D-46D8-AB3C-B3110D8865EE}"/>
              </a:ext>
            </a:extLst>
          </p:cNvPr>
          <p:cNvSpPr txBox="1">
            <a:spLocks noChangeArrowheads="1"/>
          </p:cNvSpPr>
          <p:nvPr/>
        </p:nvSpPr>
        <p:spPr bwMode="auto">
          <a:xfrm>
            <a:off x="3219750" y="-50800"/>
            <a:ext cx="599856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dirty="0" err="1"/>
              <a:t>Dollarhide</a:t>
            </a:r>
            <a:r>
              <a:rPr lang="en-US" altLang="en-US" sz="1600" dirty="0"/>
              <a:t> Field on Central Basin Uplift,  Andrews County, Texas</a:t>
            </a:r>
          </a:p>
          <a:p>
            <a:pPr algn="ctr" eaLnBrk="1" hangingPunct="1"/>
            <a:r>
              <a:rPr lang="en-US" altLang="en-US" sz="1400" dirty="0"/>
              <a:t>Structure Map on Devonian Thirty-one Formation</a:t>
            </a:r>
          </a:p>
        </p:txBody>
      </p:sp>
      <p:sp>
        <p:nvSpPr>
          <p:cNvPr id="124929" name="Rectangle 124928">
            <a:extLst>
              <a:ext uri="{FF2B5EF4-FFF2-40B4-BE49-F238E27FC236}">
                <a16:creationId xmlns:a16="http://schemas.microsoft.com/office/drawing/2014/main" id="{3AE31A41-4013-4F75-AD8D-3EE968839786}"/>
              </a:ext>
            </a:extLst>
          </p:cNvPr>
          <p:cNvSpPr/>
          <p:nvPr/>
        </p:nvSpPr>
        <p:spPr bwMode="auto">
          <a:xfrm>
            <a:off x="1326572" y="693740"/>
            <a:ext cx="7380288" cy="415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1751" name="Picture 2">
            <a:extLst>
              <a:ext uri="{FF2B5EF4-FFF2-40B4-BE49-F238E27FC236}">
                <a16:creationId xmlns:a16="http://schemas.microsoft.com/office/drawing/2014/main" id="{6150FCBF-6978-417C-86F4-D57D67FB54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6572" y="998825"/>
            <a:ext cx="7388225" cy="5562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52" name="TextBox 1">
            <a:extLst>
              <a:ext uri="{FF2B5EF4-FFF2-40B4-BE49-F238E27FC236}">
                <a16:creationId xmlns:a16="http://schemas.microsoft.com/office/drawing/2014/main" id="{65ECBC4A-6BCE-4D2E-9E99-3FE172D27675}"/>
              </a:ext>
            </a:extLst>
          </p:cNvPr>
          <p:cNvSpPr txBox="1">
            <a:spLocks noChangeArrowheads="1"/>
          </p:cNvSpPr>
          <p:nvPr/>
        </p:nvSpPr>
        <p:spPr bwMode="auto">
          <a:xfrm>
            <a:off x="1384465" y="5986849"/>
            <a:ext cx="2891335" cy="276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dirty="0"/>
              <a:t>(From Online Report By A. </a:t>
            </a:r>
            <a:r>
              <a:rPr lang="en-US" altLang="en-US" sz="1200" dirty="0" err="1"/>
              <a:t>Saller</a:t>
            </a:r>
            <a:r>
              <a:rPr lang="en-US" altLang="en-US" sz="1200" dirty="0"/>
              <a:t>, 2013)</a:t>
            </a:r>
          </a:p>
        </p:txBody>
      </p:sp>
      <p:sp>
        <p:nvSpPr>
          <p:cNvPr id="4" name="Isosceles Triangle 3">
            <a:extLst>
              <a:ext uri="{FF2B5EF4-FFF2-40B4-BE49-F238E27FC236}">
                <a16:creationId xmlns:a16="http://schemas.microsoft.com/office/drawing/2014/main" id="{1886C495-CA2E-48FB-9C91-21B7C923DB38}"/>
              </a:ext>
            </a:extLst>
          </p:cNvPr>
          <p:cNvSpPr/>
          <p:nvPr/>
        </p:nvSpPr>
        <p:spPr bwMode="auto">
          <a:xfrm rot="16200000">
            <a:off x="6878060" y="2887664"/>
            <a:ext cx="146050" cy="13017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Isosceles Triangle 4">
            <a:extLst>
              <a:ext uri="{FF2B5EF4-FFF2-40B4-BE49-F238E27FC236}">
                <a16:creationId xmlns:a16="http://schemas.microsoft.com/office/drawing/2014/main" id="{D02D30A3-AD02-4FBF-A957-BDE310DDBDF2}"/>
              </a:ext>
            </a:extLst>
          </p:cNvPr>
          <p:cNvSpPr/>
          <p:nvPr/>
        </p:nvSpPr>
        <p:spPr bwMode="auto">
          <a:xfrm rot="16200000">
            <a:off x="7158254" y="2815433"/>
            <a:ext cx="144462" cy="13017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Isosceles Triangle 5">
            <a:extLst>
              <a:ext uri="{FF2B5EF4-FFF2-40B4-BE49-F238E27FC236}">
                <a16:creationId xmlns:a16="http://schemas.microsoft.com/office/drawing/2014/main" id="{1440C2D6-A295-4093-981E-22B5F592FCA5}"/>
              </a:ext>
            </a:extLst>
          </p:cNvPr>
          <p:cNvSpPr/>
          <p:nvPr/>
        </p:nvSpPr>
        <p:spPr bwMode="auto">
          <a:xfrm rot="16200000">
            <a:off x="6742328" y="4255296"/>
            <a:ext cx="144463" cy="13017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Isosceles Triangle 6">
            <a:extLst>
              <a:ext uri="{FF2B5EF4-FFF2-40B4-BE49-F238E27FC236}">
                <a16:creationId xmlns:a16="http://schemas.microsoft.com/office/drawing/2014/main" id="{497D43EF-D5E0-4E3C-8301-DBB239BFEE1E}"/>
              </a:ext>
            </a:extLst>
          </p:cNvPr>
          <p:cNvSpPr/>
          <p:nvPr/>
        </p:nvSpPr>
        <p:spPr bwMode="auto">
          <a:xfrm rot="16200000">
            <a:off x="7009029" y="4434683"/>
            <a:ext cx="144462" cy="13017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Isosceles Triangle 8">
            <a:extLst>
              <a:ext uri="{FF2B5EF4-FFF2-40B4-BE49-F238E27FC236}">
                <a16:creationId xmlns:a16="http://schemas.microsoft.com/office/drawing/2014/main" id="{B0419F9B-EEDD-40DC-8E65-E79C9D785D7D}"/>
              </a:ext>
            </a:extLst>
          </p:cNvPr>
          <p:cNvSpPr/>
          <p:nvPr/>
        </p:nvSpPr>
        <p:spPr bwMode="auto">
          <a:xfrm rot="16200000">
            <a:off x="6807416" y="5585621"/>
            <a:ext cx="144463" cy="13017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Isosceles Triangle 9">
            <a:extLst>
              <a:ext uri="{FF2B5EF4-FFF2-40B4-BE49-F238E27FC236}">
                <a16:creationId xmlns:a16="http://schemas.microsoft.com/office/drawing/2014/main" id="{B7C54414-13E7-4BFE-9AD7-7006C4EBE935}"/>
              </a:ext>
            </a:extLst>
          </p:cNvPr>
          <p:cNvSpPr/>
          <p:nvPr/>
        </p:nvSpPr>
        <p:spPr bwMode="auto">
          <a:xfrm rot="16200000">
            <a:off x="7120153" y="1893096"/>
            <a:ext cx="144463" cy="13017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Isosceles Triangle 10">
            <a:extLst>
              <a:ext uri="{FF2B5EF4-FFF2-40B4-BE49-F238E27FC236}">
                <a16:creationId xmlns:a16="http://schemas.microsoft.com/office/drawing/2014/main" id="{67F0F6AC-5B3C-4C2C-8315-B408BCBDBD22}"/>
              </a:ext>
            </a:extLst>
          </p:cNvPr>
          <p:cNvSpPr/>
          <p:nvPr/>
        </p:nvSpPr>
        <p:spPr bwMode="auto">
          <a:xfrm rot="16200000">
            <a:off x="6936004" y="1964533"/>
            <a:ext cx="144462" cy="13017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Isosceles Triangle 11">
            <a:extLst>
              <a:ext uri="{FF2B5EF4-FFF2-40B4-BE49-F238E27FC236}">
                <a16:creationId xmlns:a16="http://schemas.microsoft.com/office/drawing/2014/main" id="{B7E78F41-F80E-42BE-85D2-37D04E6BEFF6}"/>
              </a:ext>
            </a:extLst>
          </p:cNvPr>
          <p:cNvSpPr/>
          <p:nvPr/>
        </p:nvSpPr>
        <p:spPr bwMode="auto">
          <a:xfrm rot="13607345">
            <a:off x="6878854" y="1285083"/>
            <a:ext cx="144462" cy="13017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761" name="TextBox 12">
            <a:extLst>
              <a:ext uri="{FF2B5EF4-FFF2-40B4-BE49-F238E27FC236}">
                <a16:creationId xmlns:a16="http://schemas.microsoft.com/office/drawing/2014/main" id="{41295DAF-45BE-404A-88B5-56100ECE267F}"/>
              </a:ext>
            </a:extLst>
          </p:cNvPr>
          <p:cNvSpPr txBox="1">
            <a:spLocks noChangeArrowheads="1"/>
          </p:cNvSpPr>
          <p:nvPr/>
        </p:nvSpPr>
        <p:spPr bwMode="auto">
          <a:xfrm>
            <a:off x="5307745" y="2686414"/>
            <a:ext cx="295284" cy="276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b="1">
                <a:solidFill>
                  <a:srgbClr val="C00000"/>
                </a:solidFill>
              </a:rPr>
              <a:t>U</a:t>
            </a:r>
          </a:p>
        </p:txBody>
      </p:sp>
      <p:sp>
        <p:nvSpPr>
          <p:cNvPr id="31762" name="TextBox 13">
            <a:extLst>
              <a:ext uri="{FF2B5EF4-FFF2-40B4-BE49-F238E27FC236}">
                <a16:creationId xmlns:a16="http://schemas.microsoft.com/office/drawing/2014/main" id="{201AF1B5-AEA7-4B9A-A4E0-FE47852ECAC2}"/>
              </a:ext>
            </a:extLst>
          </p:cNvPr>
          <p:cNvSpPr txBox="1">
            <a:spLocks noChangeArrowheads="1"/>
          </p:cNvSpPr>
          <p:nvPr/>
        </p:nvSpPr>
        <p:spPr bwMode="auto">
          <a:xfrm>
            <a:off x="5107731" y="2502158"/>
            <a:ext cx="295284" cy="276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b="1">
                <a:solidFill>
                  <a:srgbClr val="C00000"/>
                </a:solidFill>
              </a:rPr>
              <a:t>D</a:t>
            </a:r>
          </a:p>
        </p:txBody>
      </p:sp>
      <p:sp>
        <p:nvSpPr>
          <p:cNvPr id="31763" name="TextBox 14">
            <a:extLst>
              <a:ext uri="{FF2B5EF4-FFF2-40B4-BE49-F238E27FC236}">
                <a16:creationId xmlns:a16="http://schemas.microsoft.com/office/drawing/2014/main" id="{347CF6CC-89DF-4041-9CD2-84D9F33AF8A7}"/>
              </a:ext>
            </a:extLst>
          </p:cNvPr>
          <p:cNvSpPr txBox="1">
            <a:spLocks noChangeArrowheads="1"/>
          </p:cNvSpPr>
          <p:nvPr/>
        </p:nvSpPr>
        <p:spPr bwMode="auto">
          <a:xfrm>
            <a:off x="5898720" y="4073856"/>
            <a:ext cx="295284" cy="276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b="1">
                <a:solidFill>
                  <a:srgbClr val="C00000"/>
                </a:solidFill>
              </a:rPr>
              <a:t>U</a:t>
            </a:r>
          </a:p>
        </p:txBody>
      </p:sp>
      <p:sp>
        <p:nvSpPr>
          <p:cNvPr id="31764" name="TextBox 15">
            <a:extLst>
              <a:ext uri="{FF2B5EF4-FFF2-40B4-BE49-F238E27FC236}">
                <a16:creationId xmlns:a16="http://schemas.microsoft.com/office/drawing/2014/main" id="{FDB08204-FC32-41B4-82D4-FB9B65AC12B0}"/>
              </a:ext>
            </a:extLst>
          </p:cNvPr>
          <p:cNvSpPr txBox="1">
            <a:spLocks noChangeArrowheads="1"/>
          </p:cNvSpPr>
          <p:nvPr/>
        </p:nvSpPr>
        <p:spPr bwMode="auto">
          <a:xfrm>
            <a:off x="5898720" y="3743158"/>
            <a:ext cx="295284" cy="276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b="1">
                <a:solidFill>
                  <a:srgbClr val="C00000"/>
                </a:solidFill>
              </a:rPr>
              <a:t>D</a:t>
            </a:r>
          </a:p>
        </p:txBody>
      </p:sp>
      <p:sp>
        <p:nvSpPr>
          <p:cNvPr id="3" name="Freeform 2">
            <a:extLst>
              <a:ext uri="{FF2B5EF4-FFF2-40B4-BE49-F238E27FC236}">
                <a16:creationId xmlns:a16="http://schemas.microsoft.com/office/drawing/2014/main" id="{49CAA620-6377-446E-8959-49B369DABD22}"/>
              </a:ext>
            </a:extLst>
          </p:cNvPr>
          <p:cNvSpPr/>
          <p:nvPr/>
        </p:nvSpPr>
        <p:spPr bwMode="auto">
          <a:xfrm>
            <a:off x="7346372" y="2932115"/>
            <a:ext cx="106363" cy="452437"/>
          </a:xfrm>
          <a:custGeom>
            <a:avLst/>
            <a:gdLst>
              <a:gd name="connsiteX0" fmla="*/ 71252 w 106878"/>
              <a:gd name="connsiteY0" fmla="*/ 0 h 451263"/>
              <a:gd name="connsiteX1" fmla="*/ 0 w 106878"/>
              <a:gd name="connsiteY1" fmla="*/ 451263 h 451263"/>
              <a:gd name="connsiteX2" fmla="*/ 106878 w 106878"/>
              <a:gd name="connsiteY2" fmla="*/ 356260 h 451263"/>
            </a:gdLst>
            <a:ahLst/>
            <a:cxnLst>
              <a:cxn ang="0">
                <a:pos x="connsiteX0" y="connsiteY0"/>
              </a:cxn>
              <a:cxn ang="0">
                <a:pos x="connsiteX1" y="connsiteY1"/>
              </a:cxn>
              <a:cxn ang="0">
                <a:pos x="connsiteX2" y="connsiteY2"/>
              </a:cxn>
            </a:cxnLst>
            <a:rect l="l" t="t" r="r" b="b"/>
            <a:pathLst>
              <a:path w="106878" h="451263">
                <a:moveTo>
                  <a:pt x="71252" y="0"/>
                </a:moveTo>
                <a:lnTo>
                  <a:pt x="0" y="451263"/>
                </a:lnTo>
                <a:lnTo>
                  <a:pt x="106878" y="356260"/>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Freeform 17">
            <a:extLst>
              <a:ext uri="{FF2B5EF4-FFF2-40B4-BE49-F238E27FC236}">
                <a16:creationId xmlns:a16="http://schemas.microsoft.com/office/drawing/2014/main" id="{6E4073ED-EBDF-47FE-B9A1-6137AB99498B}"/>
              </a:ext>
            </a:extLst>
          </p:cNvPr>
          <p:cNvSpPr/>
          <p:nvPr/>
        </p:nvSpPr>
        <p:spPr bwMode="auto">
          <a:xfrm rot="10800000">
            <a:off x="6778047" y="2738440"/>
            <a:ext cx="106363" cy="450850"/>
          </a:xfrm>
          <a:custGeom>
            <a:avLst/>
            <a:gdLst>
              <a:gd name="connsiteX0" fmla="*/ 71252 w 106878"/>
              <a:gd name="connsiteY0" fmla="*/ 0 h 451263"/>
              <a:gd name="connsiteX1" fmla="*/ 0 w 106878"/>
              <a:gd name="connsiteY1" fmla="*/ 451263 h 451263"/>
              <a:gd name="connsiteX2" fmla="*/ 106878 w 106878"/>
              <a:gd name="connsiteY2" fmla="*/ 356260 h 451263"/>
            </a:gdLst>
            <a:ahLst/>
            <a:cxnLst>
              <a:cxn ang="0">
                <a:pos x="connsiteX0" y="connsiteY0"/>
              </a:cxn>
              <a:cxn ang="0">
                <a:pos x="connsiteX1" y="connsiteY1"/>
              </a:cxn>
              <a:cxn ang="0">
                <a:pos x="connsiteX2" y="connsiteY2"/>
              </a:cxn>
            </a:cxnLst>
            <a:rect l="l" t="t" r="r" b="b"/>
            <a:pathLst>
              <a:path w="106878" h="451263">
                <a:moveTo>
                  <a:pt x="71252" y="0"/>
                </a:moveTo>
                <a:lnTo>
                  <a:pt x="0" y="451263"/>
                </a:lnTo>
                <a:lnTo>
                  <a:pt x="106878" y="356260"/>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Freeform 18">
            <a:extLst>
              <a:ext uri="{FF2B5EF4-FFF2-40B4-BE49-F238E27FC236}">
                <a16:creationId xmlns:a16="http://schemas.microsoft.com/office/drawing/2014/main" id="{12DE7952-7069-4371-9B31-5E19B7D23A72}"/>
              </a:ext>
            </a:extLst>
          </p:cNvPr>
          <p:cNvSpPr/>
          <p:nvPr/>
        </p:nvSpPr>
        <p:spPr bwMode="auto">
          <a:xfrm rot="11173101">
            <a:off x="6701847" y="5727702"/>
            <a:ext cx="107950" cy="450850"/>
          </a:xfrm>
          <a:custGeom>
            <a:avLst/>
            <a:gdLst>
              <a:gd name="connsiteX0" fmla="*/ 71252 w 106878"/>
              <a:gd name="connsiteY0" fmla="*/ 0 h 451263"/>
              <a:gd name="connsiteX1" fmla="*/ 0 w 106878"/>
              <a:gd name="connsiteY1" fmla="*/ 451263 h 451263"/>
              <a:gd name="connsiteX2" fmla="*/ 106878 w 106878"/>
              <a:gd name="connsiteY2" fmla="*/ 356260 h 451263"/>
            </a:gdLst>
            <a:ahLst/>
            <a:cxnLst>
              <a:cxn ang="0">
                <a:pos x="connsiteX0" y="connsiteY0"/>
              </a:cxn>
              <a:cxn ang="0">
                <a:pos x="connsiteX1" y="connsiteY1"/>
              </a:cxn>
              <a:cxn ang="0">
                <a:pos x="connsiteX2" y="connsiteY2"/>
              </a:cxn>
            </a:cxnLst>
            <a:rect l="l" t="t" r="r" b="b"/>
            <a:pathLst>
              <a:path w="106878" h="451263">
                <a:moveTo>
                  <a:pt x="71252" y="0"/>
                </a:moveTo>
                <a:lnTo>
                  <a:pt x="0" y="451263"/>
                </a:lnTo>
                <a:lnTo>
                  <a:pt x="106878" y="356260"/>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Freeform 19">
            <a:extLst>
              <a:ext uri="{FF2B5EF4-FFF2-40B4-BE49-F238E27FC236}">
                <a16:creationId xmlns:a16="http://schemas.microsoft.com/office/drawing/2014/main" id="{1FD22630-D6F9-4300-966E-80A375A9AFE1}"/>
              </a:ext>
            </a:extLst>
          </p:cNvPr>
          <p:cNvSpPr/>
          <p:nvPr/>
        </p:nvSpPr>
        <p:spPr bwMode="auto">
          <a:xfrm rot="12670808">
            <a:off x="6424035" y="4965702"/>
            <a:ext cx="106362" cy="450850"/>
          </a:xfrm>
          <a:custGeom>
            <a:avLst/>
            <a:gdLst>
              <a:gd name="connsiteX0" fmla="*/ 71252 w 106878"/>
              <a:gd name="connsiteY0" fmla="*/ 0 h 451263"/>
              <a:gd name="connsiteX1" fmla="*/ 0 w 106878"/>
              <a:gd name="connsiteY1" fmla="*/ 451263 h 451263"/>
              <a:gd name="connsiteX2" fmla="*/ 106878 w 106878"/>
              <a:gd name="connsiteY2" fmla="*/ 356260 h 451263"/>
            </a:gdLst>
            <a:ahLst/>
            <a:cxnLst>
              <a:cxn ang="0">
                <a:pos x="connsiteX0" y="connsiteY0"/>
              </a:cxn>
              <a:cxn ang="0">
                <a:pos x="connsiteX1" y="connsiteY1"/>
              </a:cxn>
              <a:cxn ang="0">
                <a:pos x="connsiteX2" y="connsiteY2"/>
              </a:cxn>
            </a:cxnLst>
            <a:rect l="l" t="t" r="r" b="b"/>
            <a:pathLst>
              <a:path w="106878" h="451263">
                <a:moveTo>
                  <a:pt x="71252" y="0"/>
                </a:moveTo>
                <a:lnTo>
                  <a:pt x="0" y="451263"/>
                </a:lnTo>
                <a:lnTo>
                  <a:pt x="106878" y="356260"/>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Freeform 20">
            <a:extLst>
              <a:ext uri="{FF2B5EF4-FFF2-40B4-BE49-F238E27FC236}">
                <a16:creationId xmlns:a16="http://schemas.microsoft.com/office/drawing/2014/main" id="{E6D7EE39-577E-4656-AB04-40E3D5859069}"/>
              </a:ext>
            </a:extLst>
          </p:cNvPr>
          <p:cNvSpPr/>
          <p:nvPr/>
        </p:nvSpPr>
        <p:spPr bwMode="auto">
          <a:xfrm rot="380669">
            <a:off x="6903460" y="5991227"/>
            <a:ext cx="107950" cy="450850"/>
          </a:xfrm>
          <a:custGeom>
            <a:avLst/>
            <a:gdLst>
              <a:gd name="connsiteX0" fmla="*/ 71252 w 106878"/>
              <a:gd name="connsiteY0" fmla="*/ 0 h 451263"/>
              <a:gd name="connsiteX1" fmla="*/ 0 w 106878"/>
              <a:gd name="connsiteY1" fmla="*/ 451263 h 451263"/>
              <a:gd name="connsiteX2" fmla="*/ 106878 w 106878"/>
              <a:gd name="connsiteY2" fmla="*/ 356260 h 451263"/>
            </a:gdLst>
            <a:ahLst/>
            <a:cxnLst>
              <a:cxn ang="0">
                <a:pos x="connsiteX0" y="connsiteY0"/>
              </a:cxn>
              <a:cxn ang="0">
                <a:pos x="connsiteX1" y="connsiteY1"/>
              </a:cxn>
              <a:cxn ang="0">
                <a:pos x="connsiteX2" y="connsiteY2"/>
              </a:cxn>
            </a:cxnLst>
            <a:rect l="l" t="t" r="r" b="b"/>
            <a:pathLst>
              <a:path w="106878" h="451263">
                <a:moveTo>
                  <a:pt x="71252" y="0"/>
                </a:moveTo>
                <a:lnTo>
                  <a:pt x="0" y="451263"/>
                </a:lnTo>
                <a:lnTo>
                  <a:pt x="106878" y="356260"/>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770" name="TextBox 26">
            <a:extLst>
              <a:ext uri="{FF2B5EF4-FFF2-40B4-BE49-F238E27FC236}">
                <a16:creationId xmlns:a16="http://schemas.microsoft.com/office/drawing/2014/main" id="{443D0474-DCE8-4EE2-A940-FE370531BBA5}"/>
              </a:ext>
            </a:extLst>
          </p:cNvPr>
          <p:cNvSpPr txBox="1">
            <a:spLocks noChangeArrowheads="1"/>
          </p:cNvSpPr>
          <p:nvPr/>
        </p:nvSpPr>
        <p:spPr bwMode="auto">
          <a:xfrm>
            <a:off x="6046362" y="5598390"/>
            <a:ext cx="295284" cy="276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b="1">
                <a:solidFill>
                  <a:srgbClr val="C00000"/>
                </a:solidFill>
              </a:rPr>
              <a:t>U</a:t>
            </a:r>
          </a:p>
        </p:txBody>
      </p:sp>
      <p:sp>
        <p:nvSpPr>
          <p:cNvPr id="31771" name="TextBox 27">
            <a:extLst>
              <a:ext uri="{FF2B5EF4-FFF2-40B4-BE49-F238E27FC236}">
                <a16:creationId xmlns:a16="http://schemas.microsoft.com/office/drawing/2014/main" id="{123E2C00-82E4-477D-9357-C5217C04F72C}"/>
              </a:ext>
            </a:extLst>
          </p:cNvPr>
          <p:cNvSpPr txBox="1">
            <a:spLocks noChangeArrowheads="1"/>
          </p:cNvSpPr>
          <p:nvPr/>
        </p:nvSpPr>
        <p:spPr bwMode="auto">
          <a:xfrm>
            <a:off x="6060031" y="5861475"/>
            <a:ext cx="295284" cy="276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b="1">
                <a:solidFill>
                  <a:srgbClr val="C00000"/>
                </a:solidFill>
              </a:rPr>
              <a:t>D</a:t>
            </a:r>
          </a:p>
        </p:txBody>
      </p:sp>
      <p:sp>
        <p:nvSpPr>
          <p:cNvPr id="31" name="Freeform 30">
            <a:extLst>
              <a:ext uri="{FF2B5EF4-FFF2-40B4-BE49-F238E27FC236}">
                <a16:creationId xmlns:a16="http://schemas.microsoft.com/office/drawing/2014/main" id="{41656BBD-6557-4795-903C-63C6BCBD72F4}"/>
              </a:ext>
            </a:extLst>
          </p:cNvPr>
          <p:cNvSpPr/>
          <p:nvPr/>
        </p:nvSpPr>
        <p:spPr bwMode="auto">
          <a:xfrm>
            <a:off x="6746297" y="1025527"/>
            <a:ext cx="436563" cy="398463"/>
          </a:xfrm>
          <a:custGeom>
            <a:avLst/>
            <a:gdLst>
              <a:gd name="connsiteX0" fmla="*/ 437566 w 437566"/>
              <a:gd name="connsiteY0" fmla="*/ 398297 h 398297"/>
              <a:gd name="connsiteX1" fmla="*/ 302930 w 437566"/>
              <a:gd name="connsiteY1" fmla="*/ 314149 h 398297"/>
              <a:gd name="connsiteX2" fmla="*/ 0 w 437566"/>
              <a:gd name="connsiteY2" fmla="*/ 0 h 398297"/>
            </a:gdLst>
            <a:ahLst/>
            <a:cxnLst>
              <a:cxn ang="0">
                <a:pos x="connsiteX0" y="connsiteY0"/>
              </a:cxn>
              <a:cxn ang="0">
                <a:pos x="connsiteX1" y="connsiteY1"/>
              </a:cxn>
              <a:cxn ang="0">
                <a:pos x="connsiteX2" y="connsiteY2"/>
              </a:cxn>
            </a:cxnLst>
            <a:rect l="l" t="t" r="r" b="b"/>
            <a:pathLst>
              <a:path w="437566" h="398297">
                <a:moveTo>
                  <a:pt x="437566" y="398297"/>
                </a:moveTo>
                <a:lnTo>
                  <a:pt x="302930" y="314149"/>
                </a:lnTo>
                <a:lnTo>
                  <a:pt x="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4928" name="Freeform 124927">
            <a:extLst>
              <a:ext uri="{FF2B5EF4-FFF2-40B4-BE49-F238E27FC236}">
                <a16:creationId xmlns:a16="http://schemas.microsoft.com/office/drawing/2014/main" id="{0A12E5A1-9C6D-4D76-962E-AA1F96F062A3}"/>
              </a:ext>
            </a:extLst>
          </p:cNvPr>
          <p:cNvSpPr/>
          <p:nvPr/>
        </p:nvSpPr>
        <p:spPr bwMode="auto">
          <a:xfrm>
            <a:off x="6478010" y="927102"/>
            <a:ext cx="246062" cy="222250"/>
          </a:xfrm>
          <a:custGeom>
            <a:avLst/>
            <a:gdLst>
              <a:gd name="connsiteX0" fmla="*/ 140245 w 140245"/>
              <a:gd name="connsiteY0" fmla="*/ 145856 h 145856"/>
              <a:gd name="connsiteX1" fmla="*/ 89757 w 140245"/>
              <a:gd name="connsiteY1" fmla="*/ 67318 h 145856"/>
              <a:gd name="connsiteX2" fmla="*/ 0 w 140245"/>
              <a:gd name="connsiteY2" fmla="*/ 0 h 145856"/>
              <a:gd name="connsiteX0" fmla="*/ 245523 w 245523"/>
              <a:gd name="connsiteY0" fmla="*/ 222453 h 222453"/>
              <a:gd name="connsiteX1" fmla="*/ 195035 w 245523"/>
              <a:gd name="connsiteY1" fmla="*/ 143915 h 222453"/>
              <a:gd name="connsiteX2" fmla="*/ 0 w 245523"/>
              <a:gd name="connsiteY2" fmla="*/ 0 h 222453"/>
              <a:gd name="connsiteX3" fmla="*/ 105278 w 245523"/>
              <a:gd name="connsiteY3" fmla="*/ 76597 h 222453"/>
            </a:gdLst>
            <a:ahLst/>
            <a:cxnLst>
              <a:cxn ang="0">
                <a:pos x="connsiteX0" y="connsiteY0"/>
              </a:cxn>
              <a:cxn ang="0">
                <a:pos x="connsiteX1" y="connsiteY1"/>
              </a:cxn>
              <a:cxn ang="0">
                <a:pos x="connsiteX2" y="connsiteY2"/>
              </a:cxn>
              <a:cxn ang="0">
                <a:pos x="connsiteX3" y="connsiteY3"/>
              </a:cxn>
            </a:cxnLst>
            <a:rect l="l" t="t" r="r" b="b"/>
            <a:pathLst>
              <a:path w="245523" h="222453">
                <a:moveTo>
                  <a:pt x="245523" y="222453"/>
                </a:moveTo>
                <a:lnTo>
                  <a:pt x="195035" y="143915"/>
                </a:lnTo>
                <a:cubicBezTo>
                  <a:pt x="169393" y="121343"/>
                  <a:pt x="25642" y="22572"/>
                  <a:pt x="0" y="0"/>
                </a:cubicBezTo>
                <a:lnTo>
                  <a:pt x="105278" y="76597"/>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Isosceles Triangle 33">
            <a:extLst>
              <a:ext uri="{FF2B5EF4-FFF2-40B4-BE49-F238E27FC236}">
                <a16:creationId xmlns:a16="http://schemas.microsoft.com/office/drawing/2014/main" id="{0CE9C4A8-C944-4422-A8EE-B360648C4DCF}"/>
              </a:ext>
            </a:extLst>
          </p:cNvPr>
          <p:cNvSpPr/>
          <p:nvPr/>
        </p:nvSpPr>
        <p:spPr bwMode="auto">
          <a:xfrm rot="13823290">
            <a:off x="6788366" y="1448596"/>
            <a:ext cx="146050" cy="128588"/>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Freeform 35">
            <a:extLst>
              <a:ext uri="{FF2B5EF4-FFF2-40B4-BE49-F238E27FC236}">
                <a16:creationId xmlns:a16="http://schemas.microsoft.com/office/drawing/2014/main" id="{96059927-EFCD-4823-B51E-8AB87ABDF910}"/>
              </a:ext>
            </a:extLst>
          </p:cNvPr>
          <p:cNvSpPr/>
          <p:nvPr/>
        </p:nvSpPr>
        <p:spPr bwMode="auto">
          <a:xfrm rot="17107019" flipH="1">
            <a:off x="6097803" y="715171"/>
            <a:ext cx="109538" cy="450850"/>
          </a:xfrm>
          <a:custGeom>
            <a:avLst/>
            <a:gdLst>
              <a:gd name="connsiteX0" fmla="*/ 71252 w 106878"/>
              <a:gd name="connsiteY0" fmla="*/ 0 h 451263"/>
              <a:gd name="connsiteX1" fmla="*/ 0 w 106878"/>
              <a:gd name="connsiteY1" fmla="*/ 451263 h 451263"/>
              <a:gd name="connsiteX2" fmla="*/ 106878 w 106878"/>
              <a:gd name="connsiteY2" fmla="*/ 356260 h 451263"/>
            </a:gdLst>
            <a:ahLst/>
            <a:cxnLst>
              <a:cxn ang="0">
                <a:pos x="connsiteX0" y="connsiteY0"/>
              </a:cxn>
              <a:cxn ang="0">
                <a:pos x="connsiteX1" y="connsiteY1"/>
              </a:cxn>
              <a:cxn ang="0">
                <a:pos x="connsiteX2" y="connsiteY2"/>
              </a:cxn>
            </a:cxnLst>
            <a:rect l="l" t="t" r="r" b="b"/>
            <a:pathLst>
              <a:path w="106878" h="451263">
                <a:moveTo>
                  <a:pt x="71252" y="0"/>
                </a:moveTo>
                <a:lnTo>
                  <a:pt x="0" y="451263"/>
                </a:lnTo>
                <a:lnTo>
                  <a:pt x="106878" y="356260"/>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4934" name="Freeform 124933">
            <a:extLst>
              <a:ext uri="{FF2B5EF4-FFF2-40B4-BE49-F238E27FC236}">
                <a16:creationId xmlns:a16="http://schemas.microsoft.com/office/drawing/2014/main" id="{B9ECB76D-0640-4334-97E8-6ED9D217AE40}"/>
              </a:ext>
            </a:extLst>
          </p:cNvPr>
          <p:cNvSpPr/>
          <p:nvPr/>
        </p:nvSpPr>
        <p:spPr bwMode="auto">
          <a:xfrm>
            <a:off x="4763510" y="781052"/>
            <a:ext cx="2008187" cy="271463"/>
          </a:xfrm>
          <a:custGeom>
            <a:avLst/>
            <a:gdLst>
              <a:gd name="connsiteX0" fmla="*/ 2011680 w 2011680"/>
              <a:gd name="connsiteY0" fmla="*/ 255270 h 255270"/>
              <a:gd name="connsiteX1" fmla="*/ 1954530 w 2011680"/>
              <a:gd name="connsiteY1" fmla="*/ 224790 h 255270"/>
              <a:gd name="connsiteX2" fmla="*/ 1893570 w 2011680"/>
              <a:gd name="connsiteY2" fmla="*/ 182880 h 255270"/>
              <a:gd name="connsiteX3" fmla="*/ 1737360 w 2011680"/>
              <a:gd name="connsiteY3" fmla="*/ 133350 h 255270"/>
              <a:gd name="connsiteX4" fmla="*/ 1524000 w 2011680"/>
              <a:gd name="connsiteY4" fmla="*/ 95250 h 255270"/>
              <a:gd name="connsiteX5" fmla="*/ 1101090 w 2011680"/>
              <a:gd name="connsiteY5" fmla="*/ 49530 h 255270"/>
              <a:gd name="connsiteX6" fmla="*/ 651510 w 2011680"/>
              <a:gd name="connsiteY6" fmla="*/ 15240 h 255270"/>
              <a:gd name="connsiteX7" fmla="*/ 0 w 2011680"/>
              <a:gd name="connsiteY7" fmla="*/ 0 h 255270"/>
              <a:gd name="connsiteX0" fmla="*/ 2007870 w 2007870"/>
              <a:gd name="connsiteY0" fmla="*/ 270510 h 270510"/>
              <a:gd name="connsiteX1" fmla="*/ 1954530 w 2007870"/>
              <a:gd name="connsiteY1" fmla="*/ 224790 h 270510"/>
              <a:gd name="connsiteX2" fmla="*/ 1893570 w 2007870"/>
              <a:gd name="connsiteY2" fmla="*/ 182880 h 270510"/>
              <a:gd name="connsiteX3" fmla="*/ 1737360 w 2007870"/>
              <a:gd name="connsiteY3" fmla="*/ 133350 h 270510"/>
              <a:gd name="connsiteX4" fmla="*/ 1524000 w 2007870"/>
              <a:gd name="connsiteY4" fmla="*/ 95250 h 270510"/>
              <a:gd name="connsiteX5" fmla="*/ 1101090 w 2007870"/>
              <a:gd name="connsiteY5" fmla="*/ 49530 h 270510"/>
              <a:gd name="connsiteX6" fmla="*/ 651510 w 2007870"/>
              <a:gd name="connsiteY6" fmla="*/ 15240 h 270510"/>
              <a:gd name="connsiteX7" fmla="*/ 0 w 2007870"/>
              <a:gd name="connsiteY7" fmla="*/ 0 h 27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7870" h="270510">
                <a:moveTo>
                  <a:pt x="2007870" y="270510"/>
                </a:moveTo>
                <a:lnTo>
                  <a:pt x="1954530" y="224790"/>
                </a:lnTo>
                <a:lnTo>
                  <a:pt x="1893570" y="182880"/>
                </a:lnTo>
                <a:lnTo>
                  <a:pt x="1737360" y="133350"/>
                </a:lnTo>
                <a:lnTo>
                  <a:pt x="1524000" y="95250"/>
                </a:lnTo>
                <a:lnTo>
                  <a:pt x="1101090" y="49530"/>
                </a:lnTo>
                <a:lnTo>
                  <a:pt x="651510" y="15240"/>
                </a:lnTo>
                <a:lnTo>
                  <a:pt x="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4935" name="Freeform 124934">
            <a:extLst>
              <a:ext uri="{FF2B5EF4-FFF2-40B4-BE49-F238E27FC236}">
                <a16:creationId xmlns:a16="http://schemas.microsoft.com/office/drawing/2014/main" id="{A50BE498-ED80-4A28-84CF-FBD870E16343}"/>
              </a:ext>
            </a:extLst>
          </p:cNvPr>
          <p:cNvSpPr/>
          <p:nvPr/>
        </p:nvSpPr>
        <p:spPr bwMode="auto">
          <a:xfrm>
            <a:off x="6885997" y="930277"/>
            <a:ext cx="808038" cy="544513"/>
          </a:xfrm>
          <a:custGeom>
            <a:avLst/>
            <a:gdLst>
              <a:gd name="connsiteX0" fmla="*/ 0 w 796290"/>
              <a:gd name="connsiteY0" fmla="*/ 144780 h 544830"/>
              <a:gd name="connsiteX1" fmla="*/ 19050 w 796290"/>
              <a:gd name="connsiteY1" fmla="*/ 228600 h 544830"/>
              <a:gd name="connsiteX2" fmla="*/ 121920 w 796290"/>
              <a:gd name="connsiteY2" fmla="*/ 320040 h 544830"/>
              <a:gd name="connsiteX3" fmla="*/ 220980 w 796290"/>
              <a:gd name="connsiteY3" fmla="*/ 419100 h 544830"/>
              <a:gd name="connsiteX4" fmla="*/ 415290 w 796290"/>
              <a:gd name="connsiteY4" fmla="*/ 544830 h 544830"/>
              <a:gd name="connsiteX5" fmla="*/ 796290 w 796290"/>
              <a:gd name="connsiteY5" fmla="*/ 194310 h 544830"/>
              <a:gd name="connsiteX6" fmla="*/ 586740 w 796290"/>
              <a:gd name="connsiteY6" fmla="*/ 0 h 544830"/>
              <a:gd name="connsiteX7" fmla="*/ 0 w 796290"/>
              <a:gd name="connsiteY7" fmla="*/ 144780 h 544830"/>
              <a:gd name="connsiteX0" fmla="*/ 11430 w 807720"/>
              <a:gd name="connsiteY0" fmla="*/ 144780 h 544830"/>
              <a:gd name="connsiteX1" fmla="*/ 0 w 807720"/>
              <a:gd name="connsiteY1" fmla="*/ 217170 h 544830"/>
              <a:gd name="connsiteX2" fmla="*/ 133350 w 807720"/>
              <a:gd name="connsiteY2" fmla="*/ 320040 h 544830"/>
              <a:gd name="connsiteX3" fmla="*/ 232410 w 807720"/>
              <a:gd name="connsiteY3" fmla="*/ 419100 h 544830"/>
              <a:gd name="connsiteX4" fmla="*/ 426720 w 807720"/>
              <a:gd name="connsiteY4" fmla="*/ 544830 h 544830"/>
              <a:gd name="connsiteX5" fmla="*/ 807720 w 807720"/>
              <a:gd name="connsiteY5" fmla="*/ 194310 h 544830"/>
              <a:gd name="connsiteX6" fmla="*/ 598170 w 807720"/>
              <a:gd name="connsiteY6" fmla="*/ 0 h 544830"/>
              <a:gd name="connsiteX7" fmla="*/ 11430 w 807720"/>
              <a:gd name="connsiteY7" fmla="*/ 144780 h 544830"/>
              <a:gd name="connsiteX0" fmla="*/ 11430 w 807720"/>
              <a:gd name="connsiteY0" fmla="*/ 144780 h 544830"/>
              <a:gd name="connsiteX1" fmla="*/ 0 w 807720"/>
              <a:gd name="connsiteY1" fmla="*/ 217170 h 544830"/>
              <a:gd name="connsiteX2" fmla="*/ 118110 w 807720"/>
              <a:gd name="connsiteY2" fmla="*/ 339090 h 544830"/>
              <a:gd name="connsiteX3" fmla="*/ 232410 w 807720"/>
              <a:gd name="connsiteY3" fmla="*/ 419100 h 544830"/>
              <a:gd name="connsiteX4" fmla="*/ 426720 w 807720"/>
              <a:gd name="connsiteY4" fmla="*/ 544830 h 544830"/>
              <a:gd name="connsiteX5" fmla="*/ 807720 w 807720"/>
              <a:gd name="connsiteY5" fmla="*/ 194310 h 544830"/>
              <a:gd name="connsiteX6" fmla="*/ 598170 w 807720"/>
              <a:gd name="connsiteY6" fmla="*/ 0 h 544830"/>
              <a:gd name="connsiteX7" fmla="*/ 11430 w 807720"/>
              <a:gd name="connsiteY7" fmla="*/ 144780 h 544830"/>
              <a:gd name="connsiteX0" fmla="*/ 11430 w 807720"/>
              <a:gd name="connsiteY0" fmla="*/ 144780 h 544830"/>
              <a:gd name="connsiteX1" fmla="*/ 0 w 807720"/>
              <a:gd name="connsiteY1" fmla="*/ 217170 h 544830"/>
              <a:gd name="connsiteX2" fmla="*/ 118110 w 807720"/>
              <a:gd name="connsiteY2" fmla="*/ 339090 h 544830"/>
              <a:gd name="connsiteX3" fmla="*/ 259080 w 807720"/>
              <a:gd name="connsiteY3" fmla="*/ 441960 h 544830"/>
              <a:gd name="connsiteX4" fmla="*/ 426720 w 807720"/>
              <a:gd name="connsiteY4" fmla="*/ 544830 h 544830"/>
              <a:gd name="connsiteX5" fmla="*/ 807720 w 807720"/>
              <a:gd name="connsiteY5" fmla="*/ 194310 h 544830"/>
              <a:gd name="connsiteX6" fmla="*/ 598170 w 807720"/>
              <a:gd name="connsiteY6" fmla="*/ 0 h 544830"/>
              <a:gd name="connsiteX7" fmla="*/ 11430 w 807720"/>
              <a:gd name="connsiteY7" fmla="*/ 144780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720" h="544830">
                <a:moveTo>
                  <a:pt x="11430" y="144780"/>
                </a:moveTo>
                <a:lnTo>
                  <a:pt x="0" y="217170"/>
                </a:lnTo>
                <a:lnTo>
                  <a:pt x="118110" y="339090"/>
                </a:lnTo>
                <a:lnTo>
                  <a:pt x="259080" y="441960"/>
                </a:lnTo>
                <a:lnTo>
                  <a:pt x="426720" y="544830"/>
                </a:lnTo>
                <a:lnTo>
                  <a:pt x="807720" y="194310"/>
                </a:lnTo>
                <a:lnTo>
                  <a:pt x="598170" y="0"/>
                </a:lnTo>
                <a:lnTo>
                  <a:pt x="11430" y="14478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4936" name="Freeform 124935">
            <a:extLst>
              <a:ext uri="{FF2B5EF4-FFF2-40B4-BE49-F238E27FC236}">
                <a16:creationId xmlns:a16="http://schemas.microsoft.com/office/drawing/2014/main" id="{DA3CF8E6-4E7F-4B86-A065-BA846E33462D}"/>
              </a:ext>
            </a:extLst>
          </p:cNvPr>
          <p:cNvSpPr/>
          <p:nvPr/>
        </p:nvSpPr>
        <p:spPr bwMode="auto">
          <a:xfrm>
            <a:off x="5971597" y="1006477"/>
            <a:ext cx="719138" cy="92075"/>
          </a:xfrm>
          <a:custGeom>
            <a:avLst/>
            <a:gdLst>
              <a:gd name="connsiteX0" fmla="*/ 720090 w 720090"/>
              <a:gd name="connsiteY0" fmla="*/ 91440 h 91440"/>
              <a:gd name="connsiteX1" fmla="*/ 605790 w 720090"/>
              <a:gd name="connsiteY1" fmla="*/ 91440 h 91440"/>
              <a:gd name="connsiteX2" fmla="*/ 342900 w 720090"/>
              <a:gd name="connsiteY2" fmla="*/ 91440 h 91440"/>
              <a:gd name="connsiteX3" fmla="*/ 198120 w 720090"/>
              <a:gd name="connsiteY3" fmla="*/ 57150 h 91440"/>
              <a:gd name="connsiteX4" fmla="*/ 121920 w 720090"/>
              <a:gd name="connsiteY4" fmla="*/ 34290 h 91440"/>
              <a:gd name="connsiteX5" fmla="*/ 0 w 720090"/>
              <a:gd name="connsiteY5" fmla="*/ 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0090" h="91440">
                <a:moveTo>
                  <a:pt x="720090" y="91440"/>
                </a:moveTo>
                <a:lnTo>
                  <a:pt x="605790" y="91440"/>
                </a:lnTo>
                <a:lnTo>
                  <a:pt x="342900" y="91440"/>
                </a:lnTo>
                <a:lnTo>
                  <a:pt x="198120" y="57150"/>
                </a:lnTo>
                <a:lnTo>
                  <a:pt x="121920" y="34290"/>
                </a:lnTo>
                <a:lnTo>
                  <a:pt x="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Freeform 43">
            <a:extLst>
              <a:ext uri="{FF2B5EF4-FFF2-40B4-BE49-F238E27FC236}">
                <a16:creationId xmlns:a16="http://schemas.microsoft.com/office/drawing/2014/main" id="{609F8980-0A8B-4732-B61D-E06A28A37CA5}"/>
              </a:ext>
            </a:extLst>
          </p:cNvPr>
          <p:cNvSpPr/>
          <p:nvPr/>
        </p:nvSpPr>
        <p:spPr bwMode="auto">
          <a:xfrm rot="6201078" flipH="1">
            <a:off x="6092247" y="558802"/>
            <a:ext cx="107950" cy="450850"/>
          </a:xfrm>
          <a:custGeom>
            <a:avLst/>
            <a:gdLst>
              <a:gd name="connsiteX0" fmla="*/ 71252 w 106878"/>
              <a:gd name="connsiteY0" fmla="*/ 0 h 451263"/>
              <a:gd name="connsiteX1" fmla="*/ 0 w 106878"/>
              <a:gd name="connsiteY1" fmla="*/ 451263 h 451263"/>
              <a:gd name="connsiteX2" fmla="*/ 106878 w 106878"/>
              <a:gd name="connsiteY2" fmla="*/ 356260 h 451263"/>
            </a:gdLst>
            <a:ahLst/>
            <a:cxnLst>
              <a:cxn ang="0">
                <a:pos x="connsiteX0" y="connsiteY0"/>
              </a:cxn>
              <a:cxn ang="0">
                <a:pos x="connsiteX1" y="connsiteY1"/>
              </a:cxn>
              <a:cxn ang="0">
                <a:pos x="connsiteX2" y="connsiteY2"/>
              </a:cxn>
            </a:cxnLst>
            <a:rect l="l" t="t" r="r" b="b"/>
            <a:pathLst>
              <a:path w="106878" h="451263">
                <a:moveTo>
                  <a:pt x="71252" y="0"/>
                </a:moveTo>
                <a:lnTo>
                  <a:pt x="0" y="451263"/>
                </a:lnTo>
                <a:lnTo>
                  <a:pt x="106878" y="356260"/>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780" name="TextBox 44">
            <a:extLst>
              <a:ext uri="{FF2B5EF4-FFF2-40B4-BE49-F238E27FC236}">
                <a16:creationId xmlns:a16="http://schemas.microsoft.com/office/drawing/2014/main" id="{5E2CF387-7128-4ADA-B745-385AFC17B014}"/>
              </a:ext>
            </a:extLst>
          </p:cNvPr>
          <p:cNvSpPr txBox="1">
            <a:spLocks noChangeArrowheads="1"/>
          </p:cNvSpPr>
          <p:nvPr/>
        </p:nvSpPr>
        <p:spPr bwMode="auto">
          <a:xfrm>
            <a:off x="5455388" y="785074"/>
            <a:ext cx="295284" cy="276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b="1">
                <a:solidFill>
                  <a:srgbClr val="C00000"/>
                </a:solidFill>
              </a:rPr>
              <a:t>U</a:t>
            </a:r>
          </a:p>
        </p:txBody>
      </p:sp>
      <p:sp>
        <p:nvSpPr>
          <p:cNvPr id="31781" name="TextBox 45">
            <a:extLst>
              <a:ext uri="{FF2B5EF4-FFF2-40B4-BE49-F238E27FC236}">
                <a16:creationId xmlns:a16="http://schemas.microsoft.com/office/drawing/2014/main" id="{D5011AEA-DD6F-4DE4-882C-7FDEE6401039}"/>
              </a:ext>
            </a:extLst>
          </p:cNvPr>
          <p:cNvSpPr txBox="1">
            <a:spLocks noChangeArrowheads="1"/>
          </p:cNvSpPr>
          <p:nvPr/>
        </p:nvSpPr>
        <p:spPr bwMode="auto">
          <a:xfrm>
            <a:off x="5567497" y="609602"/>
            <a:ext cx="295284" cy="276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b="1">
                <a:solidFill>
                  <a:srgbClr val="C00000"/>
                </a:solidFill>
              </a:rPr>
              <a:t>D</a:t>
            </a:r>
          </a:p>
        </p:txBody>
      </p:sp>
      <p:sp>
        <p:nvSpPr>
          <p:cNvPr id="31782" name="TextBox 46">
            <a:extLst>
              <a:ext uri="{FF2B5EF4-FFF2-40B4-BE49-F238E27FC236}">
                <a16:creationId xmlns:a16="http://schemas.microsoft.com/office/drawing/2014/main" id="{92CF62F2-9954-42AE-8D8B-6F01A4B26D2F}"/>
              </a:ext>
            </a:extLst>
          </p:cNvPr>
          <p:cNvSpPr txBox="1">
            <a:spLocks noChangeArrowheads="1"/>
          </p:cNvSpPr>
          <p:nvPr/>
        </p:nvSpPr>
        <p:spPr bwMode="auto">
          <a:xfrm>
            <a:off x="6252943" y="1277262"/>
            <a:ext cx="295284" cy="276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b="1">
                <a:solidFill>
                  <a:srgbClr val="C00000"/>
                </a:solidFill>
              </a:rPr>
              <a:t>U</a:t>
            </a:r>
          </a:p>
        </p:txBody>
      </p:sp>
      <p:sp>
        <p:nvSpPr>
          <p:cNvPr id="31783" name="TextBox 47">
            <a:extLst>
              <a:ext uri="{FF2B5EF4-FFF2-40B4-BE49-F238E27FC236}">
                <a16:creationId xmlns:a16="http://schemas.microsoft.com/office/drawing/2014/main" id="{167415BF-A7D0-4435-A302-083C42992EB5}"/>
              </a:ext>
            </a:extLst>
          </p:cNvPr>
          <p:cNvSpPr txBox="1">
            <a:spLocks noChangeArrowheads="1"/>
          </p:cNvSpPr>
          <p:nvPr/>
        </p:nvSpPr>
        <p:spPr bwMode="auto">
          <a:xfrm>
            <a:off x="6194003" y="1060316"/>
            <a:ext cx="295284" cy="276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b="1">
                <a:solidFill>
                  <a:srgbClr val="C00000"/>
                </a:solidFill>
              </a:rPr>
              <a:t>D</a:t>
            </a:r>
          </a:p>
        </p:txBody>
      </p:sp>
      <p:sp>
        <p:nvSpPr>
          <p:cNvPr id="31784" name="TextBox 124937">
            <a:extLst>
              <a:ext uri="{FF2B5EF4-FFF2-40B4-BE49-F238E27FC236}">
                <a16:creationId xmlns:a16="http://schemas.microsoft.com/office/drawing/2014/main" id="{5A7ADA82-2141-4A20-A797-2401045C5917}"/>
              </a:ext>
            </a:extLst>
          </p:cNvPr>
          <p:cNvSpPr txBox="1">
            <a:spLocks noChangeArrowheads="1"/>
          </p:cNvSpPr>
          <p:nvPr/>
        </p:nvSpPr>
        <p:spPr bwMode="auto">
          <a:xfrm>
            <a:off x="542900" y="571056"/>
            <a:ext cx="3163045" cy="107721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eaLnBrk="1" hangingPunct="1">
              <a:buFont typeface="Arial" panose="020B0604020202020204" pitchFamily="34" charset="0"/>
              <a:buChar char="•"/>
            </a:pPr>
            <a:r>
              <a:rPr lang="en-US" altLang="en-US" sz="1600" dirty="0" err="1"/>
              <a:t>En</a:t>
            </a:r>
            <a:r>
              <a:rPr lang="en-US" altLang="en-US" sz="1600" dirty="0"/>
              <a:t> echelon anticlines</a:t>
            </a:r>
          </a:p>
          <a:p>
            <a:pPr marL="285750" indent="-285750" eaLnBrk="1" hangingPunct="1">
              <a:buFont typeface="Arial" panose="020B0604020202020204" pitchFamily="34" charset="0"/>
              <a:buChar char="•"/>
            </a:pPr>
            <a:r>
              <a:rPr lang="en-US" altLang="en-US" sz="1600" dirty="0" err="1"/>
              <a:t>En</a:t>
            </a:r>
            <a:r>
              <a:rPr lang="en-US" altLang="en-US" sz="1600" dirty="0"/>
              <a:t> echelon tears on anticline.</a:t>
            </a:r>
          </a:p>
          <a:p>
            <a:pPr marL="285750" indent="-285750" eaLnBrk="1" hangingPunct="1">
              <a:buFont typeface="Arial" panose="020B0604020202020204" pitchFamily="34" charset="0"/>
              <a:buChar char="•"/>
            </a:pPr>
            <a:r>
              <a:rPr lang="en-US" altLang="en-US" sz="1600" dirty="0"/>
              <a:t>Fold axis bends around tear</a:t>
            </a:r>
          </a:p>
          <a:p>
            <a:pPr eaLnBrk="1" hangingPunct="1"/>
            <a:r>
              <a:rPr lang="en-US" altLang="en-US" sz="1600" dirty="0"/>
              <a:t>      on north side.</a:t>
            </a:r>
          </a:p>
        </p:txBody>
      </p:sp>
      <p:sp>
        <p:nvSpPr>
          <p:cNvPr id="2" name="Freeform 1">
            <a:extLst>
              <a:ext uri="{FF2B5EF4-FFF2-40B4-BE49-F238E27FC236}">
                <a16:creationId xmlns:a16="http://schemas.microsoft.com/office/drawing/2014/main" id="{96707CC8-5B67-4B13-87E7-51DEB372F6FF}"/>
              </a:ext>
            </a:extLst>
          </p:cNvPr>
          <p:cNvSpPr/>
          <p:nvPr/>
        </p:nvSpPr>
        <p:spPr bwMode="auto">
          <a:xfrm>
            <a:off x="5415972" y="1238252"/>
            <a:ext cx="1127125" cy="650875"/>
          </a:xfrm>
          <a:custGeom>
            <a:avLst/>
            <a:gdLst>
              <a:gd name="connsiteX0" fmla="*/ 0 w 1126541"/>
              <a:gd name="connsiteY0" fmla="*/ 0 h 651052"/>
              <a:gd name="connsiteX1" fmla="*/ 563270 w 1126541"/>
              <a:gd name="connsiteY1" fmla="*/ 212140 h 651052"/>
              <a:gd name="connsiteX2" fmla="*/ 790041 w 1126541"/>
              <a:gd name="connsiteY2" fmla="*/ 336499 h 651052"/>
              <a:gd name="connsiteX3" fmla="*/ 936345 w 1126541"/>
              <a:gd name="connsiteY3" fmla="*/ 453542 h 651052"/>
              <a:gd name="connsiteX4" fmla="*/ 1126541 w 1126541"/>
              <a:gd name="connsiteY4" fmla="*/ 651052 h 651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6541" h="651052">
                <a:moveTo>
                  <a:pt x="0" y="0"/>
                </a:moveTo>
                <a:lnTo>
                  <a:pt x="563270" y="212140"/>
                </a:lnTo>
                <a:lnTo>
                  <a:pt x="790041" y="336499"/>
                </a:lnTo>
                <a:lnTo>
                  <a:pt x="936345" y="453542"/>
                </a:lnTo>
                <a:lnTo>
                  <a:pt x="1126541" y="651052"/>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Freeform 7">
            <a:extLst>
              <a:ext uri="{FF2B5EF4-FFF2-40B4-BE49-F238E27FC236}">
                <a16:creationId xmlns:a16="http://schemas.microsoft.com/office/drawing/2014/main" id="{A9F969F3-A06E-4542-8300-E55F22E39C93}"/>
              </a:ext>
            </a:extLst>
          </p:cNvPr>
          <p:cNvSpPr/>
          <p:nvPr/>
        </p:nvSpPr>
        <p:spPr bwMode="auto">
          <a:xfrm>
            <a:off x="5716010" y="2517777"/>
            <a:ext cx="1146175" cy="1028700"/>
          </a:xfrm>
          <a:custGeom>
            <a:avLst/>
            <a:gdLst>
              <a:gd name="connsiteX0" fmla="*/ 0 w 1068019"/>
              <a:gd name="connsiteY0" fmla="*/ 87783 h 1155802"/>
              <a:gd name="connsiteX1" fmla="*/ 307238 w 1068019"/>
              <a:gd name="connsiteY1" fmla="*/ 0 h 1155802"/>
              <a:gd name="connsiteX2" fmla="*/ 446227 w 1068019"/>
              <a:gd name="connsiteY2" fmla="*/ 21946 h 1155802"/>
              <a:gd name="connsiteX3" fmla="*/ 614477 w 1068019"/>
              <a:gd name="connsiteY3" fmla="*/ 131674 h 1155802"/>
              <a:gd name="connsiteX4" fmla="*/ 738835 w 1068019"/>
              <a:gd name="connsiteY4" fmla="*/ 395021 h 1155802"/>
              <a:gd name="connsiteX5" fmla="*/ 958291 w 1068019"/>
              <a:gd name="connsiteY5" fmla="*/ 877824 h 1155802"/>
              <a:gd name="connsiteX6" fmla="*/ 1068019 w 1068019"/>
              <a:gd name="connsiteY6" fmla="*/ 1155802 h 1155802"/>
              <a:gd name="connsiteX0" fmla="*/ 0 w 1214323"/>
              <a:gd name="connsiteY0" fmla="*/ 204826 h 1155802"/>
              <a:gd name="connsiteX1" fmla="*/ 453542 w 1214323"/>
              <a:gd name="connsiteY1" fmla="*/ 0 h 1155802"/>
              <a:gd name="connsiteX2" fmla="*/ 592531 w 1214323"/>
              <a:gd name="connsiteY2" fmla="*/ 21946 h 1155802"/>
              <a:gd name="connsiteX3" fmla="*/ 760781 w 1214323"/>
              <a:gd name="connsiteY3" fmla="*/ 131674 h 1155802"/>
              <a:gd name="connsiteX4" fmla="*/ 885139 w 1214323"/>
              <a:gd name="connsiteY4" fmla="*/ 395021 h 1155802"/>
              <a:gd name="connsiteX5" fmla="*/ 1104595 w 1214323"/>
              <a:gd name="connsiteY5" fmla="*/ 877824 h 1155802"/>
              <a:gd name="connsiteX6" fmla="*/ 1214323 w 1214323"/>
              <a:gd name="connsiteY6" fmla="*/ 1155802 h 1155802"/>
              <a:gd name="connsiteX0" fmla="*/ 0 w 1214323"/>
              <a:gd name="connsiteY0" fmla="*/ 182880 h 1133856"/>
              <a:gd name="connsiteX1" fmla="*/ 424281 w 1214323"/>
              <a:gd name="connsiteY1" fmla="*/ 7315 h 1133856"/>
              <a:gd name="connsiteX2" fmla="*/ 592531 w 1214323"/>
              <a:gd name="connsiteY2" fmla="*/ 0 h 1133856"/>
              <a:gd name="connsiteX3" fmla="*/ 760781 w 1214323"/>
              <a:gd name="connsiteY3" fmla="*/ 109728 h 1133856"/>
              <a:gd name="connsiteX4" fmla="*/ 885139 w 1214323"/>
              <a:gd name="connsiteY4" fmla="*/ 373075 h 1133856"/>
              <a:gd name="connsiteX5" fmla="*/ 1104595 w 1214323"/>
              <a:gd name="connsiteY5" fmla="*/ 855878 h 1133856"/>
              <a:gd name="connsiteX6" fmla="*/ 1214323 w 1214323"/>
              <a:gd name="connsiteY6" fmla="*/ 1133856 h 1133856"/>
              <a:gd name="connsiteX0" fmla="*/ 0 w 1214323"/>
              <a:gd name="connsiteY0" fmla="*/ 182880 h 1133856"/>
              <a:gd name="connsiteX1" fmla="*/ 424281 w 1214323"/>
              <a:gd name="connsiteY1" fmla="*/ 7315 h 1133856"/>
              <a:gd name="connsiteX2" fmla="*/ 592531 w 1214323"/>
              <a:gd name="connsiteY2" fmla="*/ 0 h 1133856"/>
              <a:gd name="connsiteX3" fmla="*/ 665683 w 1214323"/>
              <a:gd name="connsiteY3" fmla="*/ 36576 h 1133856"/>
              <a:gd name="connsiteX4" fmla="*/ 760781 w 1214323"/>
              <a:gd name="connsiteY4" fmla="*/ 109728 h 1133856"/>
              <a:gd name="connsiteX5" fmla="*/ 885139 w 1214323"/>
              <a:gd name="connsiteY5" fmla="*/ 373075 h 1133856"/>
              <a:gd name="connsiteX6" fmla="*/ 1104595 w 1214323"/>
              <a:gd name="connsiteY6" fmla="*/ 855878 h 1133856"/>
              <a:gd name="connsiteX7" fmla="*/ 1214323 w 1214323"/>
              <a:gd name="connsiteY7" fmla="*/ 1133856 h 1133856"/>
              <a:gd name="connsiteX0" fmla="*/ 0 w 1214323"/>
              <a:gd name="connsiteY0" fmla="*/ 197510 h 1148486"/>
              <a:gd name="connsiteX1" fmla="*/ 424281 w 1214323"/>
              <a:gd name="connsiteY1" fmla="*/ 21945 h 1148486"/>
              <a:gd name="connsiteX2" fmla="*/ 482803 w 1214323"/>
              <a:gd name="connsiteY2" fmla="*/ 0 h 1148486"/>
              <a:gd name="connsiteX3" fmla="*/ 592531 w 1214323"/>
              <a:gd name="connsiteY3" fmla="*/ 14630 h 1148486"/>
              <a:gd name="connsiteX4" fmla="*/ 665683 w 1214323"/>
              <a:gd name="connsiteY4" fmla="*/ 51206 h 1148486"/>
              <a:gd name="connsiteX5" fmla="*/ 760781 w 1214323"/>
              <a:gd name="connsiteY5" fmla="*/ 124358 h 1148486"/>
              <a:gd name="connsiteX6" fmla="*/ 885139 w 1214323"/>
              <a:gd name="connsiteY6" fmla="*/ 387705 h 1148486"/>
              <a:gd name="connsiteX7" fmla="*/ 1104595 w 1214323"/>
              <a:gd name="connsiteY7" fmla="*/ 870508 h 1148486"/>
              <a:gd name="connsiteX8" fmla="*/ 1214323 w 1214323"/>
              <a:gd name="connsiteY8" fmla="*/ 1148486 h 1148486"/>
              <a:gd name="connsiteX0" fmla="*/ 0 w 1145829"/>
              <a:gd name="connsiteY0" fmla="*/ 197510 h 1028621"/>
              <a:gd name="connsiteX1" fmla="*/ 424281 w 1145829"/>
              <a:gd name="connsiteY1" fmla="*/ 21945 h 1028621"/>
              <a:gd name="connsiteX2" fmla="*/ 482803 w 1145829"/>
              <a:gd name="connsiteY2" fmla="*/ 0 h 1028621"/>
              <a:gd name="connsiteX3" fmla="*/ 592531 w 1145829"/>
              <a:gd name="connsiteY3" fmla="*/ 14630 h 1028621"/>
              <a:gd name="connsiteX4" fmla="*/ 665683 w 1145829"/>
              <a:gd name="connsiteY4" fmla="*/ 51206 h 1028621"/>
              <a:gd name="connsiteX5" fmla="*/ 760781 w 1145829"/>
              <a:gd name="connsiteY5" fmla="*/ 124358 h 1028621"/>
              <a:gd name="connsiteX6" fmla="*/ 885139 w 1145829"/>
              <a:gd name="connsiteY6" fmla="*/ 387705 h 1028621"/>
              <a:gd name="connsiteX7" fmla="*/ 1104595 w 1145829"/>
              <a:gd name="connsiteY7" fmla="*/ 870508 h 1028621"/>
              <a:gd name="connsiteX8" fmla="*/ 1145829 w 1145829"/>
              <a:gd name="connsiteY8" fmla="*/ 1028621 h 1028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829" h="1028621">
                <a:moveTo>
                  <a:pt x="0" y="197510"/>
                </a:moveTo>
                <a:lnTo>
                  <a:pt x="424281" y="21945"/>
                </a:lnTo>
                <a:cubicBezTo>
                  <a:pt x="453542" y="21945"/>
                  <a:pt x="453542" y="0"/>
                  <a:pt x="482803" y="0"/>
                </a:cubicBezTo>
                <a:lnTo>
                  <a:pt x="592531" y="14630"/>
                </a:lnTo>
                <a:cubicBezTo>
                  <a:pt x="609600" y="24384"/>
                  <a:pt x="648614" y="41452"/>
                  <a:pt x="665683" y="51206"/>
                </a:cubicBezTo>
                <a:lnTo>
                  <a:pt x="760781" y="124358"/>
                </a:lnTo>
                <a:lnTo>
                  <a:pt x="885139" y="387705"/>
                </a:lnTo>
                <a:lnTo>
                  <a:pt x="1104595" y="870508"/>
                </a:lnTo>
                <a:lnTo>
                  <a:pt x="1145829" y="1028621"/>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Freeform 15">
            <a:extLst>
              <a:ext uri="{FF2B5EF4-FFF2-40B4-BE49-F238E27FC236}">
                <a16:creationId xmlns:a16="http://schemas.microsoft.com/office/drawing/2014/main" id="{5B2FF41A-E471-4E8D-91CB-F03D16082471}"/>
              </a:ext>
            </a:extLst>
          </p:cNvPr>
          <p:cNvSpPr/>
          <p:nvPr/>
        </p:nvSpPr>
        <p:spPr bwMode="auto">
          <a:xfrm>
            <a:off x="6425622" y="3841752"/>
            <a:ext cx="314325" cy="1155700"/>
          </a:xfrm>
          <a:custGeom>
            <a:avLst/>
            <a:gdLst>
              <a:gd name="connsiteX0" fmla="*/ 0 w 314554"/>
              <a:gd name="connsiteY0" fmla="*/ 0 h 1155801"/>
              <a:gd name="connsiteX1" fmla="*/ 138989 w 314554"/>
              <a:gd name="connsiteY1" fmla="*/ 285293 h 1155801"/>
              <a:gd name="connsiteX2" fmla="*/ 197511 w 314554"/>
              <a:gd name="connsiteY2" fmla="*/ 504749 h 1155801"/>
              <a:gd name="connsiteX3" fmla="*/ 314554 w 314554"/>
              <a:gd name="connsiteY3" fmla="*/ 1002182 h 1155801"/>
              <a:gd name="connsiteX4" fmla="*/ 299924 w 314554"/>
              <a:gd name="connsiteY4" fmla="*/ 1155801 h 1155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554" h="1155801">
                <a:moveTo>
                  <a:pt x="0" y="0"/>
                </a:moveTo>
                <a:lnTo>
                  <a:pt x="138989" y="285293"/>
                </a:lnTo>
                <a:lnTo>
                  <a:pt x="197511" y="504749"/>
                </a:lnTo>
                <a:lnTo>
                  <a:pt x="314554" y="1002182"/>
                </a:lnTo>
                <a:lnTo>
                  <a:pt x="299924" y="1155801"/>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2" name="Straight Arrow Connector 21">
            <a:extLst>
              <a:ext uri="{FF2B5EF4-FFF2-40B4-BE49-F238E27FC236}">
                <a16:creationId xmlns:a16="http://schemas.microsoft.com/office/drawing/2014/main" id="{F43D2982-D17C-455E-870F-D443FC24739A}"/>
              </a:ext>
            </a:extLst>
          </p:cNvPr>
          <p:cNvCxnSpPr/>
          <p:nvPr/>
        </p:nvCxnSpPr>
        <p:spPr bwMode="auto">
          <a:xfrm flipV="1">
            <a:off x="6084310" y="1401765"/>
            <a:ext cx="192087" cy="336550"/>
          </a:xfrm>
          <a:prstGeom prst="straightConnector1">
            <a:avLst/>
          </a:prstGeom>
          <a:ln w="28575">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3B4B702F-0629-46AB-B7AD-5B8AE7DE6E7A}"/>
              </a:ext>
            </a:extLst>
          </p:cNvPr>
          <p:cNvCxnSpPr/>
          <p:nvPr/>
        </p:nvCxnSpPr>
        <p:spPr bwMode="auto">
          <a:xfrm flipV="1">
            <a:off x="6308147" y="2422527"/>
            <a:ext cx="192088" cy="338138"/>
          </a:xfrm>
          <a:prstGeom prst="straightConnector1">
            <a:avLst/>
          </a:prstGeom>
          <a:ln w="28575">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CFC69E69-C676-411E-9955-7881EC940B9A}"/>
              </a:ext>
            </a:extLst>
          </p:cNvPr>
          <p:cNvCxnSpPr/>
          <p:nvPr/>
        </p:nvCxnSpPr>
        <p:spPr bwMode="auto">
          <a:xfrm flipV="1">
            <a:off x="6433560" y="4133852"/>
            <a:ext cx="327025" cy="142875"/>
          </a:xfrm>
          <a:prstGeom prst="straightConnector1">
            <a:avLst/>
          </a:prstGeom>
          <a:ln w="28575">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D6130196-354D-4CB0-9BC9-793BB7A3D31C}"/>
              </a:ext>
            </a:extLst>
          </p:cNvPr>
          <p:cNvCxnSpPr/>
          <p:nvPr/>
        </p:nvCxnSpPr>
        <p:spPr bwMode="auto">
          <a:xfrm rot="10800000" flipV="1">
            <a:off x="7694035" y="1939927"/>
            <a:ext cx="550862" cy="32226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8871FB60-1C09-4256-8F79-C58A2AE22F64}"/>
              </a:ext>
            </a:extLst>
          </p:cNvPr>
          <p:cNvCxnSpPr/>
          <p:nvPr/>
        </p:nvCxnSpPr>
        <p:spPr bwMode="auto">
          <a:xfrm flipV="1">
            <a:off x="3963410" y="4071940"/>
            <a:ext cx="552450" cy="32226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793" name="Freeform 34">
            <a:extLst>
              <a:ext uri="{FF2B5EF4-FFF2-40B4-BE49-F238E27FC236}">
                <a16:creationId xmlns:a16="http://schemas.microsoft.com/office/drawing/2014/main" id="{E2EBDE23-75F3-40F2-9B45-300217635131}"/>
              </a:ext>
            </a:extLst>
          </p:cNvPr>
          <p:cNvSpPr>
            <a:spLocks/>
          </p:cNvSpPr>
          <p:nvPr/>
        </p:nvSpPr>
        <p:spPr bwMode="auto">
          <a:xfrm>
            <a:off x="4043141" y="4376937"/>
            <a:ext cx="280988" cy="141288"/>
          </a:xfrm>
          <a:custGeom>
            <a:avLst/>
            <a:gdLst>
              <a:gd name="T0" fmla="*/ 1 w 508000"/>
              <a:gd name="T1" fmla="*/ 0 h 234950"/>
              <a:gd name="T2" fmla="*/ 1 w 508000"/>
              <a:gd name="T3" fmla="*/ 1 h 234950"/>
              <a:gd name="T4" fmla="*/ 1 w 508000"/>
              <a:gd name="T5" fmla="*/ 1 h 234950"/>
              <a:gd name="T6" fmla="*/ 0 w 508000"/>
              <a:gd name="T7" fmla="*/ 1 h 234950"/>
              <a:gd name="T8" fmla="*/ 1 w 508000"/>
              <a:gd name="T9" fmla="*/ 1 h 234950"/>
              <a:gd name="T10" fmla="*/ 1 w 508000"/>
              <a:gd name="T11" fmla="*/ 1 h 234950"/>
              <a:gd name="T12" fmla="*/ 1 w 508000"/>
              <a:gd name="T13" fmla="*/ 1 h 234950"/>
              <a:gd name="T14" fmla="*/ 1 w 508000"/>
              <a:gd name="T15" fmla="*/ 1 h 234950"/>
              <a:gd name="T16" fmla="*/ 1 w 508000"/>
              <a:gd name="T17" fmla="*/ 1 h 2349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8000"/>
              <a:gd name="T28" fmla="*/ 0 h 234950"/>
              <a:gd name="T29" fmla="*/ 508000 w 508000"/>
              <a:gd name="T30" fmla="*/ 234950 h 2349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8000" h="234950">
                <a:moveTo>
                  <a:pt x="508000" y="0"/>
                </a:moveTo>
                <a:lnTo>
                  <a:pt x="495300" y="12700"/>
                </a:lnTo>
                <a:lnTo>
                  <a:pt x="69850" y="25400"/>
                </a:lnTo>
                <a:lnTo>
                  <a:pt x="0" y="88900"/>
                </a:lnTo>
                <a:lnTo>
                  <a:pt x="38100" y="203200"/>
                </a:lnTo>
                <a:lnTo>
                  <a:pt x="152400" y="234950"/>
                </a:lnTo>
                <a:lnTo>
                  <a:pt x="209550" y="190500"/>
                </a:lnTo>
                <a:lnTo>
                  <a:pt x="241300" y="146050"/>
                </a:lnTo>
                <a:lnTo>
                  <a:pt x="209550" y="31750"/>
                </a:lnTo>
              </a:path>
            </a:pathLst>
          </a:custGeom>
          <a:noFill/>
          <a:ln w="3810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94" name="TextBox 39">
            <a:extLst>
              <a:ext uri="{FF2B5EF4-FFF2-40B4-BE49-F238E27FC236}">
                <a16:creationId xmlns:a16="http://schemas.microsoft.com/office/drawing/2014/main" id="{42D02224-EBA9-4082-9AB7-35CBDC469A94}"/>
              </a:ext>
            </a:extLst>
          </p:cNvPr>
          <p:cNvSpPr txBox="1">
            <a:spLocks noChangeArrowheads="1"/>
          </p:cNvSpPr>
          <p:nvPr/>
        </p:nvSpPr>
        <p:spPr bwMode="auto">
          <a:xfrm>
            <a:off x="4092045" y="4424704"/>
            <a:ext cx="284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solidFill>
                  <a:srgbClr val="FF0000"/>
                </a:solidFill>
              </a:rPr>
              <a:t>1</a:t>
            </a:r>
          </a:p>
        </p:txBody>
      </p:sp>
      <p:sp>
        <p:nvSpPr>
          <p:cNvPr id="31795" name="Freeform 34">
            <a:extLst>
              <a:ext uri="{FF2B5EF4-FFF2-40B4-BE49-F238E27FC236}">
                <a16:creationId xmlns:a16="http://schemas.microsoft.com/office/drawing/2014/main" id="{AD2FB69D-8580-4753-B6E7-94664804BF67}"/>
              </a:ext>
            </a:extLst>
          </p:cNvPr>
          <p:cNvSpPr>
            <a:spLocks/>
          </p:cNvSpPr>
          <p:nvPr/>
        </p:nvSpPr>
        <p:spPr bwMode="auto">
          <a:xfrm>
            <a:off x="8104403" y="1750903"/>
            <a:ext cx="280987" cy="141288"/>
          </a:xfrm>
          <a:custGeom>
            <a:avLst/>
            <a:gdLst>
              <a:gd name="T0" fmla="*/ 1 w 508000"/>
              <a:gd name="T1" fmla="*/ 0 h 234950"/>
              <a:gd name="T2" fmla="*/ 1 w 508000"/>
              <a:gd name="T3" fmla="*/ 1 h 234950"/>
              <a:gd name="T4" fmla="*/ 1 w 508000"/>
              <a:gd name="T5" fmla="*/ 1 h 234950"/>
              <a:gd name="T6" fmla="*/ 0 w 508000"/>
              <a:gd name="T7" fmla="*/ 1 h 234950"/>
              <a:gd name="T8" fmla="*/ 1 w 508000"/>
              <a:gd name="T9" fmla="*/ 1 h 234950"/>
              <a:gd name="T10" fmla="*/ 1 w 508000"/>
              <a:gd name="T11" fmla="*/ 1 h 234950"/>
              <a:gd name="T12" fmla="*/ 1 w 508000"/>
              <a:gd name="T13" fmla="*/ 1 h 234950"/>
              <a:gd name="T14" fmla="*/ 1 w 508000"/>
              <a:gd name="T15" fmla="*/ 1 h 234950"/>
              <a:gd name="T16" fmla="*/ 1 w 508000"/>
              <a:gd name="T17" fmla="*/ 1 h 2349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8000"/>
              <a:gd name="T28" fmla="*/ 0 h 234950"/>
              <a:gd name="T29" fmla="*/ 508000 w 508000"/>
              <a:gd name="T30" fmla="*/ 234950 h 2349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8000" h="234950">
                <a:moveTo>
                  <a:pt x="508000" y="0"/>
                </a:moveTo>
                <a:lnTo>
                  <a:pt x="495300" y="12700"/>
                </a:lnTo>
                <a:lnTo>
                  <a:pt x="69850" y="25400"/>
                </a:lnTo>
                <a:lnTo>
                  <a:pt x="0" y="88900"/>
                </a:lnTo>
                <a:lnTo>
                  <a:pt x="38100" y="203200"/>
                </a:lnTo>
                <a:lnTo>
                  <a:pt x="152400" y="234950"/>
                </a:lnTo>
                <a:lnTo>
                  <a:pt x="209550" y="190500"/>
                </a:lnTo>
                <a:lnTo>
                  <a:pt x="241300" y="146050"/>
                </a:lnTo>
                <a:lnTo>
                  <a:pt x="209550" y="31750"/>
                </a:lnTo>
              </a:path>
            </a:pathLst>
          </a:custGeom>
          <a:noFill/>
          <a:ln w="3810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96" name="TextBox 39">
            <a:extLst>
              <a:ext uri="{FF2B5EF4-FFF2-40B4-BE49-F238E27FC236}">
                <a16:creationId xmlns:a16="http://schemas.microsoft.com/office/drawing/2014/main" id="{F291FBF8-7B65-4D3D-A6DD-53A140B022BA}"/>
              </a:ext>
            </a:extLst>
          </p:cNvPr>
          <p:cNvSpPr txBox="1">
            <a:spLocks noChangeArrowheads="1"/>
          </p:cNvSpPr>
          <p:nvPr/>
        </p:nvSpPr>
        <p:spPr bwMode="auto">
          <a:xfrm>
            <a:off x="8193304" y="1786339"/>
            <a:ext cx="284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solidFill>
                  <a:srgbClr val="FF0000"/>
                </a:solidFill>
              </a:rPr>
              <a:t>1</a:t>
            </a:r>
          </a:p>
        </p:txBody>
      </p:sp>
      <p:sp>
        <p:nvSpPr>
          <p:cNvPr id="30" name="Freeform 29">
            <a:extLst>
              <a:ext uri="{FF2B5EF4-FFF2-40B4-BE49-F238E27FC236}">
                <a16:creationId xmlns:a16="http://schemas.microsoft.com/office/drawing/2014/main" id="{A436AAD9-0AA1-48E2-9F1A-4B392CD05D1E}"/>
              </a:ext>
            </a:extLst>
          </p:cNvPr>
          <p:cNvSpPr/>
          <p:nvPr/>
        </p:nvSpPr>
        <p:spPr bwMode="auto">
          <a:xfrm>
            <a:off x="6662160" y="3544890"/>
            <a:ext cx="287337" cy="112712"/>
          </a:xfrm>
          <a:custGeom>
            <a:avLst/>
            <a:gdLst>
              <a:gd name="connsiteX0" fmla="*/ 0 w 252483"/>
              <a:gd name="connsiteY0" fmla="*/ 68239 h 68239"/>
              <a:gd name="connsiteX1" fmla="*/ 122830 w 252483"/>
              <a:gd name="connsiteY1" fmla="*/ 34119 h 68239"/>
              <a:gd name="connsiteX2" fmla="*/ 184245 w 252483"/>
              <a:gd name="connsiteY2" fmla="*/ 40943 h 68239"/>
              <a:gd name="connsiteX3" fmla="*/ 252483 w 252483"/>
              <a:gd name="connsiteY3" fmla="*/ 0 h 68239"/>
              <a:gd name="connsiteX0" fmla="*/ 0 w 293580"/>
              <a:gd name="connsiteY0" fmla="*/ 99061 h 99061"/>
              <a:gd name="connsiteX1" fmla="*/ 163927 w 293580"/>
              <a:gd name="connsiteY1" fmla="*/ 34119 h 99061"/>
              <a:gd name="connsiteX2" fmla="*/ 225342 w 293580"/>
              <a:gd name="connsiteY2" fmla="*/ 40943 h 99061"/>
              <a:gd name="connsiteX3" fmla="*/ 293580 w 293580"/>
              <a:gd name="connsiteY3" fmla="*/ 0 h 99061"/>
              <a:gd name="connsiteX0" fmla="*/ 0 w 293580"/>
              <a:gd name="connsiteY0" fmla="*/ 99061 h 99061"/>
              <a:gd name="connsiteX1" fmla="*/ 44113 w 293580"/>
              <a:gd name="connsiteY1" fmla="*/ 53568 h 99061"/>
              <a:gd name="connsiteX2" fmla="*/ 163927 w 293580"/>
              <a:gd name="connsiteY2" fmla="*/ 34119 h 99061"/>
              <a:gd name="connsiteX3" fmla="*/ 225342 w 293580"/>
              <a:gd name="connsiteY3" fmla="*/ 40943 h 99061"/>
              <a:gd name="connsiteX4" fmla="*/ 293580 w 293580"/>
              <a:gd name="connsiteY4" fmla="*/ 0 h 99061"/>
              <a:gd name="connsiteX0" fmla="*/ 0 w 293580"/>
              <a:gd name="connsiteY0" fmla="*/ 99061 h 99061"/>
              <a:gd name="connsiteX1" fmla="*/ 44113 w 293580"/>
              <a:gd name="connsiteY1" fmla="*/ 53568 h 99061"/>
              <a:gd name="connsiteX2" fmla="*/ 133105 w 293580"/>
              <a:gd name="connsiteY2" fmla="*/ 30694 h 99061"/>
              <a:gd name="connsiteX3" fmla="*/ 225342 w 293580"/>
              <a:gd name="connsiteY3" fmla="*/ 40943 h 99061"/>
              <a:gd name="connsiteX4" fmla="*/ 293580 w 293580"/>
              <a:gd name="connsiteY4" fmla="*/ 0 h 99061"/>
              <a:gd name="connsiteX0" fmla="*/ 0 w 293580"/>
              <a:gd name="connsiteY0" fmla="*/ 99061 h 99061"/>
              <a:gd name="connsiteX1" fmla="*/ 44113 w 293580"/>
              <a:gd name="connsiteY1" fmla="*/ 53568 h 99061"/>
              <a:gd name="connsiteX2" fmla="*/ 133105 w 293580"/>
              <a:gd name="connsiteY2" fmla="*/ 30694 h 99061"/>
              <a:gd name="connsiteX3" fmla="*/ 208218 w 293580"/>
              <a:gd name="connsiteY3" fmla="*/ 23819 h 99061"/>
              <a:gd name="connsiteX4" fmla="*/ 293580 w 293580"/>
              <a:gd name="connsiteY4" fmla="*/ 0 h 99061"/>
              <a:gd name="connsiteX0" fmla="*/ 0 w 286730"/>
              <a:gd name="connsiteY0" fmla="*/ 112759 h 112759"/>
              <a:gd name="connsiteX1" fmla="*/ 44113 w 286730"/>
              <a:gd name="connsiteY1" fmla="*/ 67266 h 112759"/>
              <a:gd name="connsiteX2" fmla="*/ 133105 w 286730"/>
              <a:gd name="connsiteY2" fmla="*/ 44392 h 112759"/>
              <a:gd name="connsiteX3" fmla="*/ 208218 w 286730"/>
              <a:gd name="connsiteY3" fmla="*/ 37517 h 112759"/>
              <a:gd name="connsiteX4" fmla="*/ 286730 w 286730"/>
              <a:gd name="connsiteY4" fmla="*/ 0 h 112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30" h="112759">
                <a:moveTo>
                  <a:pt x="0" y="112759"/>
                </a:moveTo>
                <a:cubicBezTo>
                  <a:pt x="22695" y="104444"/>
                  <a:pt x="21418" y="75581"/>
                  <a:pt x="44113" y="67266"/>
                </a:cubicBezTo>
                <a:lnTo>
                  <a:pt x="133105" y="44392"/>
                </a:lnTo>
                <a:cubicBezTo>
                  <a:pt x="163851" y="47808"/>
                  <a:pt x="182614" y="44916"/>
                  <a:pt x="208218" y="37517"/>
                </a:cubicBezTo>
                <a:cubicBezTo>
                  <a:pt x="233822" y="30118"/>
                  <a:pt x="263984" y="13648"/>
                  <a:pt x="286730" y="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2">
            <a:extLst>
              <a:ext uri="{FF2B5EF4-FFF2-40B4-BE49-F238E27FC236}">
                <a16:creationId xmlns:a16="http://schemas.microsoft.com/office/drawing/2014/main" id="{23569A46-D138-4B61-A1E8-B67671E094C3}"/>
              </a:ext>
            </a:extLst>
          </p:cNvPr>
          <p:cNvSpPr txBox="1"/>
          <p:nvPr/>
        </p:nvSpPr>
        <p:spPr>
          <a:xfrm>
            <a:off x="6905392" y="623342"/>
            <a:ext cx="2068195" cy="369332"/>
          </a:xfrm>
          <a:prstGeom prst="rect">
            <a:avLst/>
          </a:prstGeom>
          <a:noFill/>
          <a:ln>
            <a:solidFill>
              <a:schemeClr val="tx1"/>
            </a:solidFill>
          </a:ln>
        </p:spPr>
        <p:txBody>
          <a:bodyPr wrap="none" rtlCol="0">
            <a:spAutoFit/>
          </a:bodyPr>
          <a:lstStyle/>
          <a:p>
            <a:r>
              <a:rPr lang="en-US" b="1" dirty="0"/>
              <a:t>146 MMBO in place</a:t>
            </a:r>
          </a:p>
        </p:txBody>
      </p:sp>
      <p:pic>
        <p:nvPicPr>
          <p:cNvPr id="14" name="Picture 13">
            <a:extLst>
              <a:ext uri="{FF2B5EF4-FFF2-40B4-BE49-F238E27FC236}">
                <a16:creationId xmlns:a16="http://schemas.microsoft.com/office/drawing/2014/main" id="{5CBF9455-FC3A-4DF8-8584-7AF6E17A02B7}"/>
              </a:ext>
            </a:extLst>
          </p:cNvPr>
          <p:cNvPicPr>
            <a:picLocks noChangeAspect="1"/>
          </p:cNvPicPr>
          <p:nvPr/>
        </p:nvPicPr>
        <p:blipFill>
          <a:blip r:embed="rId3"/>
          <a:stretch>
            <a:fillRect/>
          </a:stretch>
        </p:blipFill>
        <p:spPr>
          <a:xfrm>
            <a:off x="9009822" y="226199"/>
            <a:ext cx="3086067" cy="2480468"/>
          </a:xfrm>
          <a:prstGeom prst="rect">
            <a:avLst/>
          </a:prstGeom>
        </p:spPr>
      </p:pic>
      <p:sp>
        <p:nvSpPr>
          <p:cNvPr id="15" name="Star: 5 Points 14">
            <a:extLst>
              <a:ext uri="{FF2B5EF4-FFF2-40B4-BE49-F238E27FC236}">
                <a16:creationId xmlns:a16="http://schemas.microsoft.com/office/drawing/2014/main" id="{0922F978-C0B4-4B6D-BE2B-7329E0764D5C}"/>
              </a:ext>
            </a:extLst>
          </p:cNvPr>
          <p:cNvSpPr/>
          <p:nvPr/>
        </p:nvSpPr>
        <p:spPr>
          <a:xfrm>
            <a:off x="10687987" y="964603"/>
            <a:ext cx="214775" cy="17342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57ACE2C4-3765-4605-B7BC-B7CFBC33A58B}"/>
              </a:ext>
            </a:extLst>
          </p:cNvPr>
          <p:cNvPicPr>
            <a:picLocks noChangeAspect="1"/>
          </p:cNvPicPr>
          <p:nvPr/>
        </p:nvPicPr>
        <p:blipFill>
          <a:blip r:embed="rId4"/>
          <a:stretch>
            <a:fillRect/>
          </a:stretch>
        </p:blipFill>
        <p:spPr>
          <a:xfrm>
            <a:off x="8617426" y="2963398"/>
            <a:ext cx="3604700" cy="3597741"/>
          </a:xfrm>
          <a:prstGeom prst="rect">
            <a:avLst/>
          </a:prstGeom>
        </p:spPr>
      </p:pic>
      <p:cxnSp>
        <p:nvCxnSpPr>
          <p:cNvPr id="25" name="Straight Connector 24">
            <a:extLst>
              <a:ext uri="{FF2B5EF4-FFF2-40B4-BE49-F238E27FC236}">
                <a16:creationId xmlns:a16="http://schemas.microsoft.com/office/drawing/2014/main" id="{2E0EEC80-D17A-41F8-AA94-7927611315CB}"/>
              </a:ext>
            </a:extLst>
          </p:cNvPr>
          <p:cNvCxnSpPr/>
          <p:nvPr/>
        </p:nvCxnSpPr>
        <p:spPr>
          <a:xfrm>
            <a:off x="4470943" y="4596068"/>
            <a:ext cx="317817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E808B0F-B4B7-4E77-8520-46543F8FB672}"/>
              </a:ext>
            </a:extLst>
          </p:cNvPr>
          <p:cNvSpPr txBox="1"/>
          <p:nvPr/>
        </p:nvSpPr>
        <p:spPr>
          <a:xfrm>
            <a:off x="7741867" y="3301716"/>
            <a:ext cx="867545" cy="646331"/>
          </a:xfrm>
          <a:prstGeom prst="rect">
            <a:avLst/>
          </a:prstGeom>
          <a:noFill/>
          <a:ln w="19050">
            <a:solidFill>
              <a:srgbClr val="FF0000"/>
            </a:solidFill>
          </a:ln>
        </p:spPr>
        <p:txBody>
          <a:bodyPr wrap="none" rtlCol="0">
            <a:spAutoFit/>
          </a:bodyPr>
          <a:lstStyle/>
          <a:p>
            <a:r>
              <a:rPr lang="en-US" dirty="0"/>
              <a:t>seismic</a:t>
            </a:r>
          </a:p>
          <a:p>
            <a:r>
              <a:rPr lang="en-US" dirty="0"/>
              <a:t>line</a:t>
            </a:r>
          </a:p>
        </p:txBody>
      </p:sp>
      <p:cxnSp>
        <p:nvCxnSpPr>
          <p:cNvPr id="28" name="Straight Arrow Connector 27">
            <a:extLst>
              <a:ext uri="{FF2B5EF4-FFF2-40B4-BE49-F238E27FC236}">
                <a16:creationId xmlns:a16="http://schemas.microsoft.com/office/drawing/2014/main" id="{3492CAF7-4BFC-4787-9E6B-F31CB9A40BA6}"/>
              </a:ext>
            </a:extLst>
          </p:cNvPr>
          <p:cNvCxnSpPr>
            <a:cxnSpLocks/>
            <a:stCxn id="26" idx="1"/>
          </p:cNvCxnSpPr>
          <p:nvPr/>
        </p:nvCxnSpPr>
        <p:spPr>
          <a:xfrm flipH="1">
            <a:off x="7244915" y="3624882"/>
            <a:ext cx="496952" cy="822699"/>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6ECEF9-B522-44F7-8642-F7C69DA88080}"/>
              </a:ext>
            </a:extLst>
          </p:cNvPr>
          <p:cNvSpPr txBox="1"/>
          <p:nvPr/>
        </p:nvSpPr>
        <p:spPr>
          <a:xfrm>
            <a:off x="1634445" y="2379519"/>
            <a:ext cx="8678338" cy="1585690"/>
          </a:xfrm>
          <a:prstGeom prst="rect">
            <a:avLst/>
          </a:prstGeom>
          <a:noFill/>
        </p:spPr>
        <p:txBody>
          <a:bodyPr wrap="none" rtlCol="0">
            <a:spAutoFit/>
          </a:bodyPr>
          <a:lstStyle/>
          <a:p>
            <a:pPr algn="ctr">
              <a:lnSpc>
                <a:spcPct val="150000"/>
              </a:lnSpc>
            </a:pPr>
            <a:r>
              <a:rPr lang="en-US" sz="3600" dirty="0"/>
              <a:t>Marathon Fold and Thrust Belt</a:t>
            </a:r>
          </a:p>
          <a:p>
            <a:pPr algn="ctr">
              <a:lnSpc>
                <a:spcPct val="150000"/>
              </a:lnSpc>
            </a:pPr>
            <a:r>
              <a:rPr lang="en-US" sz="3200" dirty="0"/>
              <a:t>(an extension of the Ouachita Fold and Thrust Belt)</a:t>
            </a:r>
          </a:p>
        </p:txBody>
      </p:sp>
    </p:spTree>
    <p:extLst>
      <p:ext uri="{BB962C8B-B14F-4D97-AF65-F5344CB8AC3E}">
        <p14:creationId xmlns:p14="http://schemas.microsoft.com/office/powerpoint/2010/main" val="2280997518"/>
      </p:ext>
    </p:extLst>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014-Uppe-rPenn-Apalachian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182" y="0"/>
            <a:ext cx="8834783" cy="6858000"/>
          </a:xfrm>
          <a:prstGeom prst="rect">
            <a:avLst/>
          </a:prstGeom>
        </p:spPr>
      </p:pic>
      <p:sp>
        <p:nvSpPr>
          <p:cNvPr id="2" name="TextBox 1">
            <a:extLst>
              <a:ext uri="{FF2B5EF4-FFF2-40B4-BE49-F238E27FC236}">
                <a16:creationId xmlns:a16="http://schemas.microsoft.com/office/drawing/2014/main" id="{A8B30634-3015-40B8-A7EC-C5BDF9B9DFED}"/>
              </a:ext>
            </a:extLst>
          </p:cNvPr>
          <p:cNvSpPr txBox="1"/>
          <p:nvPr/>
        </p:nvSpPr>
        <p:spPr>
          <a:xfrm>
            <a:off x="9142881" y="1859340"/>
            <a:ext cx="2701637" cy="156966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Ouachita-Marathon fold belt is part of a larger mountain-building event: the Hercynian-</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Variscan</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orogeny, which extends into Europe</a:t>
            </a:r>
          </a:p>
        </p:txBody>
      </p:sp>
      <p:sp>
        <p:nvSpPr>
          <p:cNvPr id="4" name="TextBox 3">
            <a:extLst>
              <a:ext uri="{FF2B5EF4-FFF2-40B4-BE49-F238E27FC236}">
                <a16:creationId xmlns:a16="http://schemas.microsoft.com/office/drawing/2014/main" id="{9FD96A0C-64FD-47BF-950A-3C82EBBA139B}"/>
              </a:ext>
            </a:extLst>
          </p:cNvPr>
          <p:cNvSpPr txBox="1"/>
          <p:nvPr/>
        </p:nvSpPr>
        <p:spPr>
          <a:xfrm>
            <a:off x="9142881" y="3778195"/>
            <a:ext cx="2701637" cy="181588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During this event, the southern margin of Laurentia (combined North American and Euro cratons) were subducted under the northern margin of Gondwana</a:t>
            </a:r>
          </a:p>
        </p:txBody>
      </p:sp>
      <p:sp>
        <p:nvSpPr>
          <p:cNvPr id="3" name="Oval 2">
            <a:extLst>
              <a:ext uri="{FF2B5EF4-FFF2-40B4-BE49-F238E27FC236}">
                <a16:creationId xmlns:a16="http://schemas.microsoft.com/office/drawing/2014/main" id="{771E448C-C1C7-43A5-AA67-E65D4FE94E08}"/>
              </a:ext>
            </a:extLst>
          </p:cNvPr>
          <p:cNvSpPr/>
          <p:nvPr/>
        </p:nvSpPr>
        <p:spPr>
          <a:xfrm>
            <a:off x="1573115" y="3429000"/>
            <a:ext cx="429031" cy="4409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2BF3021-0810-47C7-A5CC-45E5E4CA4A57}"/>
              </a:ext>
            </a:extLst>
          </p:cNvPr>
          <p:cNvSpPr txBox="1"/>
          <p:nvPr/>
        </p:nvSpPr>
        <p:spPr>
          <a:xfrm>
            <a:off x="909576" y="3188594"/>
            <a:ext cx="630301" cy="400110"/>
          </a:xfrm>
          <a:prstGeom prst="rect">
            <a:avLst/>
          </a:prstGeom>
          <a:noFill/>
        </p:spPr>
        <p:txBody>
          <a:bodyPr wrap="none" rtlCol="0">
            <a:spAutoFit/>
          </a:bodyPr>
          <a:lstStyle/>
          <a:p>
            <a:r>
              <a:rPr lang="en-US" sz="1000" b="1" dirty="0"/>
              <a:t>Permian</a:t>
            </a:r>
          </a:p>
          <a:p>
            <a:r>
              <a:rPr lang="en-US" sz="1000" b="1" dirty="0"/>
              <a:t>Basin</a:t>
            </a:r>
          </a:p>
        </p:txBody>
      </p:sp>
      <p:cxnSp>
        <p:nvCxnSpPr>
          <p:cNvPr id="8" name="Straight Arrow Connector 7">
            <a:extLst>
              <a:ext uri="{FF2B5EF4-FFF2-40B4-BE49-F238E27FC236}">
                <a16:creationId xmlns:a16="http://schemas.microsoft.com/office/drawing/2014/main" id="{AF594666-055A-43E9-9E61-F9D8F10D33AC}"/>
              </a:ext>
            </a:extLst>
          </p:cNvPr>
          <p:cNvCxnSpPr/>
          <p:nvPr/>
        </p:nvCxnSpPr>
        <p:spPr>
          <a:xfrm>
            <a:off x="1330430" y="3429000"/>
            <a:ext cx="203682" cy="12892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2423458"/>
      </p:ext>
    </p:extLst>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ondwana-Laurent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0004" y="1321487"/>
            <a:ext cx="8013341" cy="5534140"/>
          </a:xfrm>
          <a:prstGeom prst="rect">
            <a:avLst/>
          </a:prstGeom>
        </p:spPr>
      </p:pic>
      <p:sp>
        <p:nvSpPr>
          <p:cNvPr id="4" name="TextBox 3">
            <a:extLst>
              <a:ext uri="{FF2B5EF4-FFF2-40B4-BE49-F238E27FC236}">
                <a16:creationId xmlns:a16="http://schemas.microsoft.com/office/drawing/2014/main" id="{E3C10DF5-8F84-4556-9704-8CA572B7A6C4}"/>
              </a:ext>
            </a:extLst>
          </p:cNvPr>
          <p:cNvSpPr txBox="1"/>
          <p:nvPr/>
        </p:nvSpPr>
        <p:spPr>
          <a:xfrm>
            <a:off x="8156863" y="1589809"/>
            <a:ext cx="15169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Permian Basin</a:t>
            </a:r>
          </a:p>
        </p:txBody>
      </p:sp>
      <p:sp>
        <p:nvSpPr>
          <p:cNvPr id="3" name="TextBox 2"/>
          <p:cNvSpPr txBox="1"/>
          <p:nvPr/>
        </p:nvSpPr>
        <p:spPr>
          <a:xfrm>
            <a:off x="624347" y="121158"/>
            <a:ext cx="1167848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Subduction along southern margin of N America (Laurentian craton):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Gondwana was (weak) over-riding plate; Laurentia was (strong) rigid subducting plate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Peripheral foreland basin (Permian Basin) formed above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downgoing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Laurentia</a:t>
            </a:r>
          </a:p>
        </p:txBody>
      </p:sp>
      <p:sp>
        <p:nvSpPr>
          <p:cNvPr id="2" name="TextBox 1">
            <a:extLst>
              <a:ext uri="{FF2B5EF4-FFF2-40B4-BE49-F238E27FC236}">
                <a16:creationId xmlns:a16="http://schemas.microsoft.com/office/drawing/2014/main" id="{8A57425A-93E3-411F-87AE-704DD936F763}"/>
              </a:ext>
            </a:extLst>
          </p:cNvPr>
          <p:cNvSpPr txBox="1"/>
          <p:nvPr/>
        </p:nvSpPr>
        <p:spPr>
          <a:xfrm>
            <a:off x="2918564" y="1545782"/>
            <a:ext cx="402674" cy="369332"/>
          </a:xfrm>
          <a:prstGeom prst="rect">
            <a:avLst/>
          </a:prstGeom>
          <a:noFill/>
        </p:spPr>
        <p:txBody>
          <a:bodyPr wrap="none" rtlCol="0">
            <a:spAutoFit/>
          </a:bodyPr>
          <a:lstStyle/>
          <a:p>
            <a:r>
              <a:rPr lang="en-US" b="1" dirty="0"/>
              <a:t>SE</a:t>
            </a:r>
          </a:p>
        </p:txBody>
      </p:sp>
      <p:sp>
        <p:nvSpPr>
          <p:cNvPr id="6" name="TextBox 5">
            <a:extLst>
              <a:ext uri="{FF2B5EF4-FFF2-40B4-BE49-F238E27FC236}">
                <a16:creationId xmlns:a16="http://schemas.microsoft.com/office/drawing/2014/main" id="{04EDF92A-BBD7-4154-9831-F15A11D1C53E}"/>
              </a:ext>
            </a:extLst>
          </p:cNvPr>
          <p:cNvSpPr txBox="1"/>
          <p:nvPr/>
        </p:nvSpPr>
        <p:spPr>
          <a:xfrm>
            <a:off x="9864098" y="1545782"/>
            <a:ext cx="546945" cy="369332"/>
          </a:xfrm>
          <a:prstGeom prst="rect">
            <a:avLst/>
          </a:prstGeom>
          <a:noFill/>
        </p:spPr>
        <p:txBody>
          <a:bodyPr wrap="none" rtlCol="0">
            <a:spAutoFit/>
          </a:bodyPr>
          <a:lstStyle/>
          <a:p>
            <a:r>
              <a:rPr lang="en-US" b="1" dirty="0"/>
              <a:t>NW</a:t>
            </a:r>
          </a:p>
        </p:txBody>
      </p:sp>
      <p:sp>
        <p:nvSpPr>
          <p:cNvPr id="5" name="TextBox 4">
            <a:extLst>
              <a:ext uri="{FF2B5EF4-FFF2-40B4-BE49-F238E27FC236}">
                <a16:creationId xmlns:a16="http://schemas.microsoft.com/office/drawing/2014/main" id="{0E0BCE24-A35C-4797-9E3B-3BAC82F02842}"/>
              </a:ext>
            </a:extLst>
          </p:cNvPr>
          <p:cNvSpPr txBox="1"/>
          <p:nvPr/>
        </p:nvSpPr>
        <p:spPr>
          <a:xfrm>
            <a:off x="10203345" y="2518196"/>
            <a:ext cx="1651521" cy="1200329"/>
          </a:xfrm>
          <a:prstGeom prst="rect">
            <a:avLst/>
          </a:prstGeom>
          <a:noFill/>
        </p:spPr>
        <p:txBody>
          <a:bodyPr wrap="square" rtlCol="0">
            <a:spAutoFit/>
          </a:bodyPr>
          <a:lstStyle/>
          <a:p>
            <a:pPr marL="174625" indent="-174625">
              <a:buFont typeface="Arial" panose="020B0604020202020204" pitchFamily="34" charset="0"/>
              <a:buChar char="•"/>
            </a:pPr>
            <a:r>
              <a:rPr lang="en-US" dirty="0"/>
              <a:t>Lack of magmatism in North America </a:t>
            </a:r>
          </a:p>
        </p:txBody>
      </p:sp>
      <p:sp>
        <p:nvSpPr>
          <p:cNvPr id="8" name="TextBox 7">
            <a:extLst>
              <a:ext uri="{FF2B5EF4-FFF2-40B4-BE49-F238E27FC236}">
                <a16:creationId xmlns:a16="http://schemas.microsoft.com/office/drawing/2014/main" id="{FBAD04B1-2DF0-4F0E-ACE5-140423A8BEDC}"/>
              </a:ext>
            </a:extLst>
          </p:cNvPr>
          <p:cNvSpPr txBox="1"/>
          <p:nvPr/>
        </p:nvSpPr>
        <p:spPr>
          <a:xfrm>
            <a:off x="10203345" y="3898146"/>
            <a:ext cx="1651521" cy="1477328"/>
          </a:xfrm>
          <a:prstGeom prst="rect">
            <a:avLst/>
          </a:prstGeom>
          <a:noFill/>
        </p:spPr>
        <p:txBody>
          <a:bodyPr wrap="square" rtlCol="0">
            <a:spAutoFit/>
          </a:bodyPr>
          <a:lstStyle/>
          <a:p>
            <a:pPr marL="174625" indent="-174625">
              <a:buFont typeface="Arial" panose="020B0604020202020204" pitchFamily="34" charset="0"/>
              <a:buChar char="•"/>
            </a:pPr>
            <a:r>
              <a:rPr lang="en-US" dirty="0"/>
              <a:t>CBU “piano keys” were subsiding as they were being uplifted</a:t>
            </a:r>
          </a:p>
        </p:txBody>
      </p:sp>
    </p:spTree>
    <p:extLst>
      <p:ext uri="{BB962C8B-B14F-4D97-AF65-F5344CB8AC3E}">
        <p14:creationId xmlns:p14="http://schemas.microsoft.com/office/powerpoint/2010/main" val="2256863545"/>
      </p:ext>
    </p:extLst>
  </p:cSld>
  <p:clrMapOvr>
    <a:masterClrMapping/>
  </p:clrMapOvr>
  <p:transition>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Box 1">
            <a:extLst>
              <a:ext uri="{FF2B5EF4-FFF2-40B4-BE49-F238E27FC236}">
                <a16:creationId xmlns:a16="http://schemas.microsoft.com/office/drawing/2014/main" id="{BA9BA027-D2F5-4BAD-8027-5032EFBAA5D2}"/>
              </a:ext>
            </a:extLst>
          </p:cNvPr>
          <p:cNvSpPr txBox="1">
            <a:spLocks noChangeArrowheads="1"/>
          </p:cNvSpPr>
          <p:nvPr/>
        </p:nvSpPr>
        <p:spPr bwMode="auto">
          <a:xfrm>
            <a:off x="3552825" y="76200"/>
            <a:ext cx="55260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dirty="0"/>
              <a:t>Soft vs Hard Docking of Lithospheric Plates</a:t>
            </a:r>
          </a:p>
        </p:txBody>
      </p:sp>
      <p:cxnSp>
        <p:nvCxnSpPr>
          <p:cNvPr id="87" name="Straight Connector 86">
            <a:extLst>
              <a:ext uri="{FF2B5EF4-FFF2-40B4-BE49-F238E27FC236}">
                <a16:creationId xmlns:a16="http://schemas.microsoft.com/office/drawing/2014/main" id="{35018EB1-5411-434D-867A-2C7DE33E8A6E}"/>
              </a:ext>
            </a:extLst>
          </p:cNvPr>
          <p:cNvCxnSpPr/>
          <p:nvPr/>
        </p:nvCxnSpPr>
        <p:spPr>
          <a:xfrm>
            <a:off x="1524000" y="22860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A113628-4347-4739-AD60-CC9E57494B70}"/>
              </a:ext>
            </a:extLst>
          </p:cNvPr>
          <p:cNvCxnSpPr/>
          <p:nvPr/>
        </p:nvCxnSpPr>
        <p:spPr>
          <a:xfrm>
            <a:off x="1524000" y="45720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reeform 1">
            <a:extLst>
              <a:ext uri="{FF2B5EF4-FFF2-40B4-BE49-F238E27FC236}">
                <a16:creationId xmlns:a16="http://schemas.microsoft.com/office/drawing/2014/main" id="{0D549861-B021-478F-890B-8749C64E5C08}"/>
              </a:ext>
            </a:extLst>
          </p:cNvPr>
          <p:cNvSpPr/>
          <p:nvPr/>
        </p:nvSpPr>
        <p:spPr bwMode="auto">
          <a:xfrm>
            <a:off x="2354264" y="965201"/>
            <a:ext cx="2630487" cy="355600"/>
          </a:xfrm>
          <a:custGeom>
            <a:avLst/>
            <a:gdLst>
              <a:gd name="connsiteX0" fmla="*/ 0 w 2241550"/>
              <a:gd name="connsiteY0" fmla="*/ 0 h 355600"/>
              <a:gd name="connsiteX1" fmla="*/ 590550 w 2241550"/>
              <a:gd name="connsiteY1" fmla="*/ 6350 h 355600"/>
              <a:gd name="connsiteX2" fmla="*/ 1155700 w 2241550"/>
              <a:gd name="connsiteY2" fmla="*/ 6350 h 355600"/>
              <a:gd name="connsiteX3" fmla="*/ 1403350 w 2241550"/>
              <a:gd name="connsiteY3" fmla="*/ 38100 h 355600"/>
              <a:gd name="connsiteX4" fmla="*/ 1828800 w 2241550"/>
              <a:gd name="connsiteY4" fmla="*/ 101600 h 355600"/>
              <a:gd name="connsiteX5" fmla="*/ 2222500 w 2241550"/>
              <a:gd name="connsiteY5" fmla="*/ 190500 h 355600"/>
              <a:gd name="connsiteX6" fmla="*/ 2241550 w 2241550"/>
              <a:gd name="connsiteY6" fmla="*/ 228600 h 355600"/>
              <a:gd name="connsiteX7" fmla="*/ 2216150 w 2241550"/>
              <a:gd name="connsiteY7" fmla="*/ 279400 h 355600"/>
              <a:gd name="connsiteX8" fmla="*/ 2216150 w 2241550"/>
              <a:gd name="connsiteY8" fmla="*/ 279400 h 355600"/>
              <a:gd name="connsiteX9" fmla="*/ 2235200 w 2241550"/>
              <a:gd name="connsiteY9" fmla="*/ 355600 h 355600"/>
              <a:gd name="connsiteX10" fmla="*/ 0 w 2241550"/>
              <a:gd name="connsiteY10" fmla="*/ 342900 h 355600"/>
              <a:gd name="connsiteX11" fmla="*/ 0 w 2241550"/>
              <a:gd name="connsiteY11" fmla="*/ 0 h 355600"/>
              <a:gd name="connsiteX0" fmla="*/ 388547 w 2630097"/>
              <a:gd name="connsiteY0" fmla="*/ 0 h 355600"/>
              <a:gd name="connsiteX1" fmla="*/ 979097 w 2630097"/>
              <a:gd name="connsiteY1" fmla="*/ 6350 h 355600"/>
              <a:gd name="connsiteX2" fmla="*/ 1544247 w 2630097"/>
              <a:gd name="connsiteY2" fmla="*/ 6350 h 355600"/>
              <a:gd name="connsiteX3" fmla="*/ 1791897 w 2630097"/>
              <a:gd name="connsiteY3" fmla="*/ 38100 h 355600"/>
              <a:gd name="connsiteX4" fmla="*/ 2217347 w 2630097"/>
              <a:gd name="connsiteY4" fmla="*/ 101600 h 355600"/>
              <a:gd name="connsiteX5" fmla="*/ 2611047 w 2630097"/>
              <a:gd name="connsiteY5" fmla="*/ 190500 h 355600"/>
              <a:gd name="connsiteX6" fmla="*/ 2630097 w 2630097"/>
              <a:gd name="connsiteY6" fmla="*/ 228600 h 355600"/>
              <a:gd name="connsiteX7" fmla="*/ 2604697 w 2630097"/>
              <a:gd name="connsiteY7" fmla="*/ 279400 h 355600"/>
              <a:gd name="connsiteX8" fmla="*/ 2604697 w 2630097"/>
              <a:gd name="connsiteY8" fmla="*/ 279400 h 355600"/>
              <a:gd name="connsiteX9" fmla="*/ 2623747 w 2630097"/>
              <a:gd name="connsiteY9" fmla="*/ 355600 h 355600"/>
              <a:gd name="connsiteX10" fmla="*/ 0 w 2630097"/>
              <a:gd name="connsiteY10" fmla="*/ 342900 h 355600"/>
              <a:gd name="connsiteX11" fmla="*/ 388547 w 2630097"/>
              <a:gd name="connsiteY11" fmla="*/ 0 h 355600"/>
              <a:gd name="connsiteX0" fmla="*/ 8764 w 2630097"/>
              <a:gd name="connsiteY0" fmla="*/ 0 h 355600"/>
              <a:gd name="connsiteX1" fmla="*/ 979097 w 2630097"/>
              <a:gd name="connsiteY1" fmla="*/ 6350 h 355600"/>
              <a:gd name="connsiteX2" fmla="*/ 1544247 w 2630097"/>
              <a:gd name="connsiteY2" fmla="*/ 6350 h 355600"/>
              <a:gd name="connsiteX3" fmla="*/ 1791897 w 2630097"/>
              <a:gd name="connsiteY3" fmla="*/ 38100 h 355600"/>
              <a:gd name="connsiteX4" fmla="*/ 2217347 w 2630097"/>
              <a:gd name="connsiteY4" fmla="*/ 101600 h 355600"/>
              <a:gd name="connsiteX5" fmla="*/ 2611047 w 2630097"/>
              <a:gd name="connsiteY5" fmla="*/ 190500 h 355600"/>
              <a:gd name="connsiteX6" fmla="*/ 2630097 w 2630097"/>
              <a:gd name="connsiteY6" fmla="*/ 228600 h 355600"/>
              <a:gd name="connsiteX7" fmla="*/ 2604697 w 2630097"/>
              <a:gd name="connsiteY7" fmla="*/ 279400 h 355600"/>
              <a:gd name="connsiteX8" fmla="*/ 2604697 w 2630097"/>
              <a:gd name="connsiteY8" fmla="*/ 279400 h 355600"/>
              <a:gd name="connsiteX9" fmla="*/ 2623747 w 2630097"/>
              <a:gd name="connsiteY9" fmla="*/ 355600 h 355600"/>
              <a:gd name="connsiteX10" fmla="*/ 0 w 2630097"/>
              <a:gd name="connsiteY10" fmla="*/ 342900 h 355600"/>
              <a:gd name="connsiteX11" fmla="*/ 8764 w 2630097"/>
              <a:gd name="connsiteY11" fmla="*/ 0 h 35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30097" h="355600">
                <a:moveTo>
                  <a:pt x="8764" y="0"/>
                </a:moveTo>
                <a:lnTo>
                  <a:pt x="979097" y="6350"/>
                </a:lnTo>
                <a:lnTo>
                  <a:pt x="1544247" y="6350"/>
                </a:lnTo>
                <a:lnTo>
                  <a:pt x="1791897" y="38100"/>
                </a:lnTo>
                <a:lnTo>
                  <a:pt x="2217347" y="101600"/>
                </a:lnTo>
                <a:lnTo>
                  <a:pt x="2611047" y="190500"/>
                </a:lnTo>
                <a:lnTo>
                  <a:pt x="2630097" y="228600"/>
                </a:lnTo>
                <a:lnTo>
                  <a:pt x="2604697" y="279400"/>
                </a:lnTo>
                <a:lnTo>
                  <a:pt x="2604697" y="279400"/>
                </a:lnTo>
                <a:lnTo>
                  <a:pt x="2623747" y="355600"/>
                </a:lnTo>
                <a:lnTo>
                  <a:pt x="0" y="342900"/>
                </a:lnTo>
                <a:lnTo>
                  <a:pt x="8764" y="0"/>
                </a:lnTo>
                <a:close/>
              </a:path>
            </a:pathLst>
          </a:cu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Freeform 4">
            <a:extLst>
              <a:ext uri="{FF2B5EF4-FFF2-40B4-BE49-F238E27FC236}">
                <a16:creationId xmlns:a16="http://schemas.microsoft.com/office/drawing/2014/main" id="{B564C764-6B2C-4A93-A409-8B84AC0D968B}"/>
              </a:ext>
            </a:extLst>
          </p:cNvPr>
          <p:cNvSpPr/>
          <p:nvPr/>
        </p:nvSpPr>
        <p:spPr bwMode="auto">
          <a:xfrm>
            <a:off x="4959351" y="1143001"/>
            <a:ext cx="4040188" cy="595313"/>
          </a:xfrm>
          <a:custGeom>
            <a:avLst/>
            <a:gdLst>
              <a:gd name="connsiteX0" fmla="*/ 0 w 4235450"/>
              <a:gd name="connsiteY0" fmla="*/ 19050 h 736600"/>
              <a:gd name="connsiteX1" fmla="*/ 127000 w 4235450"/>
              <a:gd name="connsiteY1" fmla="*/ 31750 h 736600"/>
              <a:gd name="connsiteX2" fmla="*/ 793750 w 4235450"/>
              <a:gd name="connsiteY2" fmla="*/ 6350 h 736600"/>
              <a:gd name="connsiteX3" fmla="*/ 1250950 w 4235450"/>
              <a:gd name="connsiteY3" fmla="*/ 25400 h 736600"/>
              <a:gd name="connsiteX4" fmla="*/ 2019300 w 4235450"/>
              <a:gd name="connsiteY4" fmla="*/ 0 h 736600"/>
              <a:gd name="connsiteX5" fmla="*/ 2292350 w 4235450"/>
              <a:gd name="connsiteY5" fmla="*/ 12700 h 736600"/>
              <a:gd name="connsiteX6" fmla="*/ 2393950 w 4235450"/>
              <a:gd name="connsiteY6" fmla="*/ 31750 h 736600"/>
              <a:gd name="connsiteX7" fmla="*/ 2673350 w 4235450"/>
              <a:gd name="connsiteY7" fmla="*/ 63500 h 736600"/>
              <a:gd name="connsiteX8" fmla="*/ 3035300 w 4235450"/>
              <a:gd name="connsiteY8" fmla="*/ 139700 h 736600"/>
              <a:gd name="connsiteX9" fmla="*/ 3333750 w 4235450"/>
              <a:gd name="connsiteY9" fmla="*/ 222250 h 736600"/>
              <a:gd name="connsiteX10" fmla="*/ 3930650 w 4235450"/>
              <a:gd name="connsiteY10" fmla="*/ 476250 h 736600"/>
              <a:gd name="connsiteX11" fmla="*/ 4235450 w 4235450"/>
              <a:gd name="connsiteY11" fmla="*/ 641350 h 736600"/>
              <a:gd name="connsiteX12" fmla="*/ 4159250 w 4235450"/>
              <a:gd name="connsiteY12" fmla="*/ 679450 h 736600"/>
              <a:gd name="connsiteX13" fmla="*/ 4165600 w 4235450"/>
              <a:gd name="connsiteY13" fmla="*/ 723900 h 736600"/>
              <a:gd name="connsiteX14" fmla="*/ 4076700 w 4235450"/>
              <a:gd name="connsiteY14" fmla="*/ 736600 h 736600"/>
              <a:gd name="connsiteX15" fmla="*/ 3632200 w 4235450"/>
              <a:gd name="connsiteY15" fmla="*/ 527050 h 736600"/>
              <a:gd name="connsiteX16" fmla="*/ 3409950 w 4235450"/>
              <a:gd name="connsiteY16" fmla="*/ 431800 h 736600"/>
              <a:gd name="connsiteX17" fmla="*/ 3251200 w 4235450"/>
              <a:gd name="connsiteY17" fmla="*/ 368300 h 736600"/>
              <a:gd name="connsiteX18" fmla="*/ 2959100 w 4235450"/>
              <a:gd name="connsiteY18" fmla="*/ 298450 h 736600"/>
              <a:gd name="connsiteX19" fmla="*/ 2597150 w 4235450"/>
              <a:gd name="connsiteY19" fmla="*/ 222250 h 736600"/>
              <a:gd name="connsiteX20" fmla="*/ 2406650 w 4235450"/>
              <a:gd name="connsiteY20" fmla="*/ 190500 h 736600"/>
              <a:gd name="connsiteX21" fmla="*/ 2228850 w 4235450"/>
              <a:gd name="connsiteY21" fmla="*/ 184150 h 736600"/>
              <a:gd name="connsiteX22" fmla="*/ 838200 w 4235450"/>
              <a:gd name="connsiteY22" fmla="*/ 184150 h 736600"/>
              <a:gd name="connsiteX23" fmla="*/ 19050 w 4235450"/>
              <a:gd name="connsiteY23" fmla="*/ 177800 h 736600"/>
              <a:gd name="connsiteX24" fmla="*/ 6350 w 4235450"/>
              <a:gd name="connsiteY24" fmla="*/ 101600 h 736600"/>
              <a:gd name="connsiteX25" fmla="*/ 0 w 4235450"/>
              <a:gd name="connsiteY25" fmla="*/ 19050 h 736600"/>
              <a:gd name="connsiteX0" fmla="*/ 0 w 4235450"/>
              <a:gd name="connsiteY0" fmla="*/ 19050 h 736600"/>
              <a:gd name="connsiteX1" fmla="*/ 127000 w 4235450"/>
              <a:gd name="connsiteY1" fmla="*/ 31750 h 736600"/>
              <a:gd name="connsiteX2" fmla="*/ 793750 w 4235450"/>
              <a:gd name="connsiteY2" fmla="*/ 6350 h 736600"/>
              <a:gd name="connsiteX3" fmla="*/ 1250950 w 4235450"/>
              <a:gd name="connsiteY3" fmla="*/ 25400 h 736600"/>
              <a:gd name="connsiteX4" fmla="*/ 2019300 w 4235450"/>
              <a:gd name="connsiteY4" fmla="*/ 0 h 736600"/>
              <a:gd name="connsiteX5" fmla="*/ 2292350 w 4235450"/>
              <a:gd name="connsiteY5" fmla="*/ 12700 h 736600"/>
              <a:gd name="connsiteX6" fmla="*/ 2393950 w 4235450"/>
              <a:gd name="connsiteY6" fmla="*/ 31750 h 736600"/>
              <a:gd name="connsiteX7" fmla="*/ 2673350 w 4235450"/>
              <a:gd name="connsiteY7" fmla="*/ 63500 h 736600"/>
              <a:gd name="connsiteX8" fmla="*/ 3035300 w 4235450"/>
              <a:gd name="connsiteY8" fmla="*/ 139700 h 736600"/>
              <a:gd name="connsiteX9" fmla="*/ 3333750 w 4235450"/>
              <a:gd name="connsiteY9" fmla="*/ 222250 h 736600"/>
              <a:gd name="connsiteX10" fmla="*/ 3930650 w 4235450"/>
              <a:gd name="connsiteY10" fmla="*/ 476250 h 736600"/>
              <a:gd name="connsiteX11" fmla="*/ 4235450 w 4235450"/>
              <a:gd name="connsiteY11" fmla="*/ 641350 h 736600"/>
              <a:gd name="connsiteX12" fmla="*/ 4159250 w 4235450"/>
              <a:gd name="connsiteY12" fmla="*/ 679450 h 736600"/>
              <a:gd name="connsiteX13" fmla="*/ 4083050 w 4235450"/>
              <a:gd name="connsiteY13" fmla="*/ 679450 h 736600"/>
              <a:gd name="connsiteX14" fmla="*/ 4076700 w 4235450"/>
              <a:gd name="connsiteY14" fmla="*/ 736600 h 736600"/>
              <a:gd name="connsiteX15" fmla="*/ 3632200 w 4235450"/>
              <a:gd name="connsiteY15" fmla="*/ 527050 h 736600"/>
              <a:gd name="connsiteX16" fmla="*/ 3409950 w 4235450"/>
              <a:gd name="connsiteY16" fmla="*/ 431800 h 736600"/>
              <a:gd name="connsiteX17" fmla="*/ 3251200 w 4235450"/>
              <a:gd name="connsiteY17" fmla="*/ 368300 h 736600"/>
              <a:gd name="connsiteX18" fmla="*/ 2959100 w 4235450"/>
              <a:gd name="connsiteY18" fmla="*/ 298450 h 736600"/>
              <a:gd name="connsiteX19" fmla="*/ 2597150 w 4235450"/>
              <a:gd name="connsiteY19" fmla="*/ 222250 h 736600"/>
              <a:gd name="connsiteX20" fmla="*/ 2406650 w 4235450"/>
              <a:gd name="connsiteY20" fmla="*/ 190500 h 736600"/>
              <a:gd name="connsiteX21" fmla="*/ 2228850 w 4235450"/>
              <a:gd name="connsiteY21" fmla="*/ 184150 h 736600"/>
              <a:gd name="connsiteX22" fmla="*/ 838200 w 4235450"/>
              <a:gd name="connsiteY22" fmla="*/ 184150 h 736600"/>
              <a:gd name="connsiteX23" fmla="*/ 19050 w 4235450"/>
              <a:gd name="connsiteY23" fmla="*/ 177800 h 736600"/>
              <a:gd name="connsiteX24" fmla="*/ 6350 w 4235450"/>
              <a:gd name="connsiteY24" fmla="*/ 101600 h 736600"/>
              <a:gd name="connsiteX25" fmla="*/ 0 w 4235450"/>
              <a:gd name="connsiteY25" fmla="*/ 19050 h 736600"/>
              <a:gd name="connsiteX0" fmla="*/ 0 w 4235450"/>
              <a:gd name="connsiteY0" fmla="*/ 19050 h 736600"/>
              <a:gd name="connsiteX1" fmla="*/ 127000 w 4235450"/>
              <a:gd name="connsiteY1" fmla="*/ 31750 h 736600"/>
              <a:gd name="connsiteX2" fmla="*/ 793750 w 4235450"/>
              <a:gd name="connsiteY2" fmla="*/ 6350 h 736600"/>
              <a:gd name="connsiteX3" fmla="*/ 1250950 w 4235450"/>
              <a:gd name="connsiteY3" fmla="*/ 25400 h 736600"/>
              <a:gd name="connsiteX4" fmla="*/ 2019300 w 4235450"/>
              <a:gd name="connsiteY4" fmla="*/ 0 h 736600"/>
              <a:gd name="connsiteX5" fmla="*/ 2292350 w 4235450"/>
              <a:gd name="connsiteY5" fmla="*/ 12700 h 736600"/>
              <a:gd name="connsiteX6" fmla="*/ 2393950 w 4235450"/>
              <a:gd name="connsiteY6" fmla="*/ 31750 h 736600"/>
              <a:gd name="connsiteX7" fmla="*/ 2673350 w 4235450"/>
              <a:gd name="connsiteY7" fmla="*/ 63500 h 736600"/>
              <a:gd name="connsiteX8" fmla="*/ 3035300 w 4235450"/>
              <a:gd name="connsiteY8" fmla="*/ 139700 h 736600"/>
              <a:gd name="connsiteX9" fmla="*/ 3333750 w 4235450"/>
              <a:gd name="connsiteY9" fmla="*/ 222250 h 736600"/>
              <a:gd name="connsiteX10" fmla="*/ 3930650 w 4235450"/>
              <a:gd name="connsiteY10" fmla="*/ 476250 h 736600"/>
              <a:gd name="connsiteX11" fmla="*/ 4235450 w 4235450"/>
              <a:gd name="connsiteY11" fmla="*/ 641350 h 736600"/>
              <a:gd name="connsiteX12" fmla="*/ 4159250 w 4235450"/>
              <a:gd name="connsiteY12" fmla="*/ 679450 h 736600"/>
              <a:gd name="connsiteX13" fmla="*/ 4083050 w 4235450"/>
              <a:gd name="connsiteY13" fmla="*/ 679450 h 736600"/>
              <a:gd name="connsiteX14" fmla="*/ 4076700 w 4235450"/>
              <a:gd name="connsiteY14" fmla="*/ 736600 h 736600"/>
              <a:gd name="connsiteX15" fmla="*/ 3689350 w 4235450"/>
              <a:gd name="connsiteY15" fmla="*/ 552450 h 736600"/>
              <a:gd name="connsiteX16" fmla="*/ 3409950 w 4235450"/>
              <a:gd name="connsiteY16" fmla="*/ 431800 h 736600"/>
              <a:gd name="connsiteX17" fmla="*/ 3251200 w 4235450"/>
              <a:gd name="connsiteY17" fmla="*/ 368300 h 736600"/>
              <a:gd name="connsiteX18" fmla="*/ 2959100 w 4235450"/>
              <a:gd name="connsiteY18" fmla="*/ 298450 h 736600"/>
              <a:gd name="connsiteX19" fmla="*/ 2597150 w 4235450"/>
              <a:gd name="connsiteY19" fmla="*/ 222250 h 736600"/>
              <a:gd name="connsiteX20" fmla="*/ 2406650 w 4235450"/>
              <a:gd name="connsiteY20" fmla="*/ 190500 h 736600"/>
              <a:gd name="connsiteX21" fmla="*/ 2228850 w 4235450"/>
              <a:gd name="connsiteY21" fmla="*/ 184150 h 736600"/>
              <a:gd name="connsiteX22" fmla="*/ 838200 w 4235450"/>
              <a:gd name="connsiteY22" fmla="*/ 184150 h 736600"/>
              <a:gd name="connsiteX23" fmla="*/ 19050 w 4235450"/>
              <a:gd name="connsiteY23" fmla="*/ 177800 h 736600"/>
              <a:gd name="connsiteX24" fmla="*/ 6350 w 4235450"/>
              <a:gd name="connsiteY24" fmla="*/ 101600 h 736600"/>
              <a:gd name="connsiteX25" fmla="*/ 0 w 4235450"/>
              <a:gd name="connsiteY25" fmla="*/ 19050 h 736600"/>
              <a:gd name="connsiteX0" fmla="*/ 0 w 4235450"/>
              <a:gd name="connsiteY0" fmla="*/ 19050 h 736600"/>
              <a:gd name="connsiteX1" fmla="*/ 127000 w 4235450"/>
              <a:gd name="connsiteY1" fmla="*/ 31750 h 736600"/>
              <a:gd name="connsiteX2" fmla="*/ 793750 w 4235450"/>
              <a:gd name="connsiteY2" fmla="*/ 6350 h 736600"/>
              <a:gd name="connsiteX3" fmla="*/ 1250950 w 4235450"/>
              <a:gd name="connsiteY3" fmla="*/ 25400 h 736600"/>
              <a:gd name="connsiteX4" fmla="*/ 2019300 w 4235450"/>
              <a:gd name="connsiteY4" fmla="*/ 0 h 736600"/>
              <a:gd name="connsiteX5" fmla="*/ 2292350 w 4235450"/>
              <a:gd name="connsiteY5" fmla="*/ 12700 h 736600"/>
              <a:gd name="connsiteX6" fmla="*/ 2393950 w 4235450"/>
              <a:gd name="connsiteY6" fmla="*/ 31750 h 736600"/>
              <a:gd name="connsiteX7" fmla="*/ 2673350 w 4235450"/>
              <a:gd name="connsiteY7" fmla="*/ 63500 h 736600"/>
              <a:gd name="connsiteX8" fmla="*/ 3035300 w 4235450"/>
              <a:gd name="connsiteY8" fmla="*/ 139700 h 736600"/>
              <a:gd name="connsiteX9" fmla="*/ 3333750 w 4235450"/>
              <a:gd name="connsiteY9" fmla="*/ 222250 h 736600"/>
              <a:gd name="connsiteX10" fmla="*/ 3930650 w 4235450"/>
              <a:gd name="connsiteY10" fmla="*/ 476250 h 736600"/>
              <a:gd name="connsiteX11" fmla="*/ 4235450 w 4235450"/>
              <a:gd name="connsiteY11" fmla="*/ 641350 h 736600"/>
              <a:gd name="connsiteX12" fmla="*/ 4159250 w 4235450"/>
              <a:gd name="connsiteY12" fmla="*/ 679450 h 736600"/>
              <a:gd name="connsiteX13" fmla="*/ 4083050 w 4235450"/>
              <a:gd name="connsiteY13" fmla="*/ 679450 h 736600"/>
              <a:gd name="connsiteX14" fmla="*/ 4076700 w 4235450"/>
              <a:gd name="connsiteY14" fmla="*/ 736600 h 736600"/>
              <a:gd name="connsiteX15" fmla="*/ 3689350 w 4235450"/>
              <a:gd name="connsiteY15" fmla="*/ 552450 h 736600"/>
              <a:gd name="connsiteX16" fmla="*/ 3409950 w 4235450"/>
              <a:gd name="connsiteY16" fmla="*/ 431800 h 736600"/>
              <a:gd name="connsiteX17" fmla="*/ 3251200 w 4235450"/>
              <a:gd name="connsiteY17" fmla="*/ 368300 h 736600"/>
              <a:gd name="connsiteX18" fmla="*/ 2959100 w 4235450"/>
              <a:gd name="connsiteY18" fmla="*/ 298450 h 736600"/>
              <a:gd name="connsiteX19" fmla="*/ 2660650 w 4235450"/>
              <a:gd name="connsiteY19" fmla="*/ 234950 h 736600"/>
              <a:gd name="connsiteX20" fmla="*/ 2406650 w 4235450"/>
              <a:gd name="connsiteY20" fmla="*/ 190500 h 736600"/>
              <a:gd name="connsiteX21" fmla="*/ 2228850 w 4235450"/>
              <a:gd name="connsiteY21" fmla="*/ 184150 h 736600"/>
              <a:gd name="connsiteX22" fmla="*/ 838200 w 4235450"/>
              <a:gd name="connsiteY22" fmla="*/ 184150 h 736600"/>
              <a:gd name="connsiteX23" fmla="*/ 19050 w 4235450"/>
              <a:gd name="connsiteY23" fmla="*/ 177800 h 736600"/>
              <a:gd name="connsiteX24" fmla="*/ 6350 w 4235450"/>
              <a:gd name="connsiteY24" fmla="*/ 101600 h 736600"/>
              <a:gd name="connsiteX25" fmla="*/ 0 w 4235450"/>
              <a:gd name="connsiteY25" fmla="*/ 19050 h 736600"/>
              <a:gd name="connsiteX0" fmla="*/ 0 w 4235450"/>
              <a:gd name="connsiteY0" fmla="*/ 19050 h 736600"/>
              <a:gd name="connsiteX1" fmla="*/ 127000 w 4235450"/>
              <a:gd name="connsiteY1" fmla="*/ 31750 h 736600"/>
              <a:gd name="connsiteX2" fmla="*/ 793750 w 4235450"/>
              <a:gd name="connsiteY2" fmla="*/ 6350 h 736600"/>
              <a:gd name="connsiteX3" fmla="*/ 1250950 w 4235450"/>
              <a:gd name="connsiteY3" fmla="*/ 25400 h 736600"/>
              <a:gd name="connsiteX4" fmla="*/ 2019300 w 4235450"/>
              <a:gd name="connsiteY4" fmla="*/ 0 h 736600"/>
              <a:gd name="connsiteX5" fmla="*/ 2292350 w 4235450"/>
              <a:gd name="connsiteY5" fmla="*/ 12700 h 736600"/>
              <a:gd name="connsiteX6" fmla="*/ 2393950 w 4235450"/>
              <a:gd name="connsiteY6" fmla="*/ 31750 h 736600"/>
              <a:gd name="connsiteX7" fmla="*/ 2673350 w 4235450"/>
              <a:gd name="connsiteY7" fmla="*/ 63500 h 736600"/>
              <a:gd name="connsiteX8" fmla="*/ 3035300 w 4235450"/>
              <a:gd name="connsiteY8" fmla="*/ 139700 h 736600"/>
              <a:gd name="connsiteX9" fmla="*/ 3333750 w 4235450"/>
              <a:gd name="connsiteY9" fmla="*/ 222250 h 736600"/>
              <a:gd name="connsiteX10" fmla="*/ 3930650 w 4235450"/>
              <a:gd name="connsiteY10" fmla="*/ 476250 h 736600"/>
              <a:gd name="connsiteX11" fmla="*/ 4235450 w 4235450"/>
              <a:gd name="connsiteY11" fmla="*/ 641350 h 736600"/>
              <a:gd name="connsiteX12" fmla="*/ 4159250 w 4235450"/>
              <a:gd name="connsiteY12" fmla="*/ 679450 h 736600"/>
              <a:gd name="connsiteX13" fmla="*/ 4083050 w 4235450"/>
              <a:gd name="connsiteY13" fmla="*/ 679450 h 736600"/>
              <a:gd name="connsiteX14" fmla="*/ 4076700 w 4235450"/>
              <a:gd name="connsiteY14" fmla="*/ 736600 h 736600"/>
              <a:gd name="connsiteX15" fmla="*/ 3689350 w 4235450"/>
              <a:gd name="connsiteY15" fmla="*/ 552450 h 736600"/>
              <a:gd name="connsiteX16" fmla="*/ 3409950 w 4235450"/>
              <a:gd name="connsiteY16" fmla="*/ 431800 h 736600"/>
              <a:gd name="connsiteX17" fmla="*/ 3251200 w 4235450"/>
              <a:gd name="connsiteY17" fmla="*/ 368300 h 736600"/>
              <a:gd name="connsiteX18" fmla="*/ 2959100 w 4235450"/>
              <a:gd name="connsiteY18" fmla="*/ 298450 h 736600"/>
              <a:gd name="connsiteX19" fmla="*/ 2660650 w 4235450"/>
              <a:gd name="connsiteY19" fmla="*/ 234950 h 736600"/>
              <a:gd name="connsiteX20" fmla="*/ 2432050 w 4235450"/>
              <a:gd name="connsiteY20" fmla="*/ 203200 h 736600"/>
              <a:gd name="connsiteX21" fmla="*/ 2228850 w 4235450"/>
              <a:gd name="connsiteY21" fmla="*/ 184150 h 736600"/>
              <a:gd name="connsiteX22" fmla="*/ 838200 w 4235450"/>
              <a:gd name="connsiteY22" fmla="*/ 184150 h 736600"/>
              <a:gd name="connsiteX23" fmla="*/ 19050 w 4235450"/>
              <a:gd name="connsiteY23" fmla="*/ 177800 h 736600"/>
              <a:gd name="connsiteX24" fmla="*/ 6350 w 4235450"/>
              <a:gd name="connsiteY24" fmla="*/ 101600 h 736600"/>
              <a:gd name="connsiteX25" fmla="*/ 0 w 4235450"/>
              <a:gd name="connsiteY25" fmla="*/ 19050 h 736600"/>
              <a:gd name="connsiteX0" fmla="*/ 0 w 4235450"/>
              <a:gd name="connsiteY0" fmla="*/ 19050 h 736600"/>
              <a:gd name="connsiteX1" fmla="*/ 127000 w 4235450"/>
              <a:gd name="connsiteY1" fmla="*/ 31750 h 736600"/>
              <a:gd name="connsiteX2" fmla="*/ 793750 w 4235450"/>
              <a:gd name="connsiteY2" fmla="*/ 6350 h 736600"/>
              <a:gd name="connsiteX3" fmla="*/ 1250950 w 4235450"/>
              <a:gd name="connsiteY3" fmla="*/ 25400 h 736600"/>
              <a:gd name="connsiteX4" fmla="*/ 2019300 w 4235450"/>
              <a:gd name="connsiteY4" fmla="*/ 0 h 736600"/>
              <a:gd name="connsiteX5" fmla="*/ 2292350 w 4235450"/>
              <a:gd name="connsiteY5" fmla="*/ 12700 h 736600"/>
              <a:gd name="connsiteX6" fmla="*/ 2393950 w 4235450"/>
              <a:gd name="connsiteY6" fmla="*/ 31750 h 736600"/>
              <a:gd name="connsiteX7" fmla="*/ 2673350 w 4235450"/>
              <a:gd name="connsiteY7" fmla="*/ 63500 h 736600"/>
              <a:gd name="connsiteX8" fmla="*/ 3035300 w 4235450"/>
              <a:gd name="connsiteY8" fmla="*/ 139700 h 736600"/>
              <a:gd name="connsiteX9" fmla="*/ 3333750 w 4235450"/>
              <a:gd name="connsiteY9" fmla="*/ 222250 h 736600"/>
              <a:gd name="connsiteX10" fmla="*/ 3930650 w 4235450"/>
              <a:gd name="connsiteY10" fmla="*/ 476250 h 736600"/>
              <a:gd name="connsiteX11" fmla="*/ 4235450 w 4235450"/>
              <a:gd name="connsiteY11" fmla="*/ 641350 h 736600"/>
              <a:gd name="connsiteX12" fmla="*/ 4159250 w 4235450"/>
              <a:gd name="connsiteY12" fmla="*/ 679450 h 736600"/>
              <a:gd name="connsiteX13" fmla="*/ 4083050 w 4235450"/>
              <a:gd name="connsiteY13" fmla="*/ 679450 h 736600"/>
              <a:gd name="connsiteX14" fmla="*/ 4076700 w 4235450"/>
              <a:gd name="connsiteY14" fmla="*/ 736600 h 736600"/>
              <a:gd name="connsiteX15" fmla="*/ 3689350 w 4235450"/>
              <a:gd name="connsiteY15" fmla="*/ 552450 h 736600"/>
              <a:gd name="connsiteX16" fmla="*/ 3460750 w 4235450"/>
              <a:gd name="connsiteY16" fmla="*/ 463550 h 736600"/>
              <a:gd name="connsiteX17" fmla="*/ 3251200 w 4235450"/>
              <a:gd name="connsiteY17" fmla="*/ 368300 h 736600"/>
              <a:gd name="connsiteX18" fmla="*/ 2959100 w 4235450"/>
              <a:gd name="connsiteY18" fmla="*/ 298450 h 736600"/>
              <a:gd name="connsiteX19" fmla="*/ 2660650 w 4235450"/>
              <a:gd name="connsiteY19" fmla="*/ 234950 h 736600"/>
              <a:gd name="connsiteX20" fmla="*/ 2432050 w 4235450"/>
              <a:gd name="connsiteY20" fmla="*/ 203200 h 736600"/>
              <a:gd name="connsiteX21" fmla="*/ 2228850 w 4235450"/>
              <a:gd name="connsiteY21" fmla="*/ 184150 h 736600"/>
              <a:gd name="connsiteX22" fmla="*/ 838200 w 4235450"/>
              <a:gd name="connsiteY22" fmla="*/ 184150 h 736600"/>
              <a:gd name="connsiteX23" fmla="*/ 19050 w 4235450"/>
              <a:gd name="connsiteY23" fmla="*/ 177800 h 736600"/>
              <a:gd name="connsiteX24" fmla="*/ 6350 w 4235450"/>
              <a:gd name="connsiteY24" fmla="*/ 101600 h 736600"/>
              <a:gd name="connsiteX25" fmla="*/ 0 w 4235450"/>
              <a:gd name="connsiteY25" fmla="*/ 19050 h 736600"/>
              <a:gd name="connsiteX0" fmla="*/ 0 w 4235450"/>
              <a:gd name="connsiteY0" fmla="*/ 19050 h 736600"/>
              <a:gd name="connsiteX1" fmla="*/ 127000 w 4235450"/>
              <a:gd name="connsiteY1" fmla="*/ 31750 h 736600"/>
              <a:gd name="connsiteX2" fmla="*/ 793750 w 4235450"/>
              <a:gd name="connsiteY2" fmla="*/ 6350 h 736600"/>
              <a:gd name="connsiteX3" fmla="*/ 1250950 w 4235450"/>
              <a:gd name="connsiteY3" fmla="*/ 25400 h 736600"/>
              <a:gd name="connsiteX4" fmla="*/ 2019300 w 4235450"/>
              <a:gd name="connsiteY4" fmla="*/ 0 h 736600"/>
              <a:gd name="connsiteX5" fmla="*/ 2292350 w 4235450"/>
              <a:gd name="connsiteY5" fmla="*/ 12700 h 736600"/>
              <a:gd name="connsiteX6" fmla="*/ 2393950 w 4235450"/>
              <a:gd name="connsiteY6" fmla="*/ 31750 h 736600"/>
              <a:gd name="connsiteX7" fmla="*/ 2673350 w 4235450"/>
              <a:gd name="connsiteY7" fmla="*/ 63500 h 736600"/>
              <a:gd name="connsiteX8" fmla="*/ 3035300 w 4235450"/>
              <a:gd name="connsiteY8" fmla="*/ 139700 h 736600"/>
              <a:gd name="connsiteX9" fmla="*/ 3333750 w 4235450"/>
              <a:gd name="connsiteY9" fmla="*/ 222250 h 736600"/>
              <a:gd name="connsiteX10" fmla="*/ 3930650 w 4235450"/>
              <a:gd name="connsiteY10" fmla="*/ 476250 h 736600"/>
              <a:gd name="connsiteX11" fmla="*/ 4235450 w 4235450"/>
              <a:gd name="connsiteY11" fmla="*/ 641350 h 736600"/>
              <a:gd name="connsiteX12" fmla="*/ 4159250 w 4235450"/>
              <a:gd name="connsiteY12" fmla="*/ 679450 h 736600"/>
              <a:gd name="connsiteX13" fmla="*/ 4083050 w 4235450"/>
              <a:gd name="connsiteY13" fmla="*/ 679450 h 736600"/>
              <a:gd name="connsiteX14" fmla="*/ 4076700 w 4235450"/>
              <a:gd name="connsiteY14" fmla="*/ 736600 h 736600"/>
              <a:gd name="connsiteX15" fmla="*/ 3740150 w 4235450"/>
              <a:gd name="connsiteY15" fmla="*/ 577850 h 736600"/>
              <a:gd name="connsiteX16" fmla="*/ 3460750 w 4235450"/>
              <a:gd name="connsiteY16" fmla="*/ 463550 h 736600"/>
              <a:gd name="connsiteX17" fmla="*/ 3251200 w 4235450"/>
              <a:gd name="connsiteY17" fmla="*/ 368300 h 736600"/>
              <a:gd name="connsiteX18" fmla="*/ 2959100 w 4235450"/>
              <a:gd name="connsiteY18" fmla="*/ 298450 h 736600"/>
              <a:gd name="connsiteX19" fmla="*/ 2660650 w 4235450"/>
              <a:gd name="connsiteY19" fmla="*/ 234950 h 736600"/>
              <a:gd name="connsiteX20" fmla="*/ 2432050 w 4235450"/>
              <a:gd name="connsiteY20" fmla="*/ 203200 h 736600"/>
              <a:gd name="connsiteX21" fmla="*/ 2228850 w 4235450"/>
              <a:gd name="connsiteY21" fmla="*/ 184150 h 736600"/>
              <a:gd name="connsiteX22" fmla="*/ 838200 w 4235450"/>
              <a:gd name="connsiteY22" fmla="*/ 184150 h 736600"/>
              <a:gd name="connsiteX23" fmla="*/ 19050 w 4235450"/>
              <a:gd name="connsiteY23" fmla="*/ 177800 h 736600"/>
              <a:gd name="connsiteX24" fmla="*/ 6350 w 4235450"/>
              <a:gd name="connsiteY24" fmla="*/ 101600 h 736600"/>
              <a:gd name="connsiteX25" fmla="*/ 0 w 4235450"/>
              <a:gd name="connsiteY25" fmla="*/ 19050 h 736600"/>
              <a:gd name="connsiteX0" fmla="*/ 0 w 4235450"/>
              <a:gd name="connsiteY0" fmla="*/ 19050 h 736600"/>
              <a:gd name="connsiteX1" fmla="*/ 127000 w 4235450"/>
              <a:gd name="connsiteY1" fmla="*/ 31750 h 736600"/>
              <a:gd name="connsiteX2" fmla="*/ 793750 w 4235450"/>
              <a:gd name="connsiteY2" fmla="*/ 6350 h 736600"/>
              <a:gd name="connsiteX3" fmla="*/ 1250950 w 4235450"/>
              <a:gd name="connsiteY3" fmla="*/ 25400 h 736600"/>
              <a:gd name="connsiteX4" fmla="*/ 2019300 w 4235450"/>
              <a:gd name="connsiteY4" fmla="*/ 0 h 736600"/>
              <a:gd name="connsiteX5" fmla="*/ 2292350 w 4235450"/>
              <a:gd name="connsiteY5" fmla="*/ 12700 h 736600"/>
              <a:gd name="connsiteX6" fmla="*/ 2393950 w 4235450"/>
              <a:gd name="connsiteY6" fmla="*/ 31750 h 736600"/>
              <a:gd name="connsiteX7" fmla="*/ 2673350 w 4235450"/>
              <a:gd name="connsiteY7" fmla="*/ 63500 h 736600"/>
              <a:gd name="connsiteX8" fmla="*/ 3035300 w 4235450"/>
              <a:gd name="connsiteY8" fmla="*/ 139700 h 736600"/>
              <a:gd name="connsiteX9" fmla="*/ 3333750 w 4235450"/>
              <a:gd name="connsiteY9" fmla="*/ 222250 h 736600"/>
              <a:gd name="connsiteX10" fmla="*/ 3930650 w 4235450"/>
              <a:gd name="connsiteY10" fmla="*/ 476250 h 736600"/>
              <a:gd name="connsiteX11" fmla="*/ 4235450 w 4235450"/>
              <a:gd name="connsiteY11" fmla="*/ 641350 h 736600"/>
              <a:gd name="connsiteX12" fmla="*/ 4159250 w 4235450"/>
              <a:gd name="connsiteY12" fmla="*/ 679450 h 736600"/>
              <a:gd name="connsiteX13" fmla="*/ 4083050 w 4235450"/>
              <a:gd name="connsiteY13" fmla="*/ 679450 h 736600"/>
              <a:gd name="connsiteX14" fmla="*/ 4076700 w 4235450"/>
              <a:gd name="connsiteY14" fmla="*/ 736600 h 736600"/>
              <a:gd name="connsiteX15" fmla="*/ 3751302 w 4235450"/>
              <a:gd name="connsiteY15" fmla="*/ 585284 h 736600"/>
              <a:gd name="connsiteX16" fmla="*/ 3460750 w 4235450"/>
              <a:gd name="connsiteY16" fmla="*/ 463550 h 736600"/>
              <a:gd name="connsiteX17" fmla="*/ 3251200 w 4235450"/>
              <a:gd name="connsiteY17" fmla="*/ 368300 h 736600"/>
              <a:gd name="connsiteX18" fmla="*/ 2959100 w 4235450"/>
              <a:gd name="connsiteY18" fmla="*/ 298450 h 736600"/>
              <a:gd name="connsiteX19" fmla="*/ 2660650 w 4235450"/>
              <a:gd name="connsiteY19" fmla="*/ 234950 h 736600"/>
              <a:gd name="connsiteX20" fmla="*/ 2432050 w 4235450"/>
              <a:gd name="connsiteY20" fmla="*/ 203200 h 736600"/>
              <a:gd name="connsiteX21" fmla="*/ 2228850 w 4235450"/>
              <a:gd name="connsiteY21" fmla="*/ 184150 h 736600"/>
              <a:gd name="connsiteX22" fmla="*/ 838200 w 4235450"/>
              <a:gd name="connsiteY22" fmla="*/ 184150 h 736600"/>
              <a:gd name="connsiteX23" fmla="*/ 19050 w 4235450"/>
              <a:gd name="connsiteY23" fmla="*/ 177800 h 736600"/>
              <a:gd name="connsiteX24" fmla="*/ 6350 w 4235450"/>
              <a:gd name="connsiteY24" fmla="*/ 101600 h 736600"/>
              <a:gd name="connsiteX25" fmla="*/ 0 w 4235450"/>
              <a:gd name="connsiteY25" fmla="*/ 19050 h 736600"/>
              <a:gd name="connsiteX0" fmla="*/ 0 w 4235450"/>
              <a:gd name="connsiteY0" fmla="*/ 19050 h 736600"/>
              <a:gd name="connsiteX1" fmla="*/ 127000 w 4235450"/>
              <a:gd name="connsiteY1" fmla="*/ 31750 h 736600"/>
              <a:gd name="connsiteX2" fmla="*/ 793750 w 4235450"/>
              <a:gd name="connsiteY2" fmla="*/ 6350 h 736600"/>
              <a:gd name="connsiteX3" fmla="*/ 1250950 w 4235450"/>
              <a:gd name="connsiteY3" fmla="*/ 25400 h 736600"/>
              <a:gd name="connsiteX4" fmla="*/ 2019300 w 4235450"/>
              <a:gd name="connsiteY4" fmla="*/ 0 h 736600"/>
              <a:gd name="connsiteX5" fmla="*/ 2292350 w 4235450"/>
              <a:gd name="connsiteY5" fmla="*/ 12700 h 736600"/>
              <a:gd name="connsiteX6" fmla="*/ 2393950 w 4235450"/>
              <a:gd name="connsiteY6" fmla="*/ 31750 h 736600"/>
              <a:gd name="connsiteX7" fmla="*/ 2673350 w 4235450"/>
              <a:gd name="connsiteY7" fmla="*/ 63500 h 736600"/>
              <a:gd name="connsiteX8" fmla="*/ 3035300 w 4235450"/>
              <a:gd name="connsiteY8" fmla="*/ 139700 h 736600"/>
              <a:gd name="connsiteX9" fmla="*/ 3333750 w 4235450"/>
              <a:gd name="connsiteY9" fmla="*/ 222250 h 736600"/>
              <a:gd name="connsiteX10" fmla="*/ 3919499 w 4235450"/>
              <a:gd name="connsiteY10" fmla="*/ 479967 h 736600"/>
              <a:gd name="connsiteX11" fmla="*/ 4235450 w 4235450"/>
              <a:gd name="connsiteY11" fmla="*/ 641350 h 736600"/>
              <a:gd name="connsiteX12" fmla="*/ 4159250 w 4235450"/>
              <a:gd name="connsiteY12" fmla="*/ 679450 h 736600"/>
              <a:gd name="connsiteX13" fmla="*/ 4083050 w 4235450"/>
              <a:gd name="connsiteY13" fmla="*/ 679450 h 736600"/>
              <a:gd name="connsiteX14" fmla="*/ 4076700 w 4235450"/>
              <a:gd name="connsiteY14" fmla="*/ 736600 h 736600"/>
              <a:gd name="connsiteX15" fmla="*/ 3751302 w 4235450"/>
              <a:gd name="connsiteY15" fmla="*/ 585284 h 736600"/>
              <a:gd name="connsiteX16" fmla="*/ 3460750 w 4235450"/>
              <a:gd name="connsiteY16" fmla="*/ 463550 h 736600"/>
              <a:gd name="connsiteX17" fmla="*/ 3251200 w 4235450"/>
              <a:gd name="connsiteY17" fmla="*/ 368300 h 736600"/>
              <a:gd name="connsiteX18" fmla="*/ 2959100 w 4235450"/>
              <a:gd name="connsiteY18" fmla="*/ 298450 h 736600"/>
              <a:gd name="connsiteX19" fmla="*/ 2660650 w 4235450"/>
              <a:gd name="connsiteY19" fmla="*/ 234950 h 736600"/>
              <a:gd name="connsiteX20" fmla="*/ 2432050 w 4235450"/>
              <a:gd name="connsiteY20" fmla="*/ 203200 h 736600"/>
              <a:gd name="connsiteX21" fmla="*/ 2228850 w 4235450"/>
              <a:gd name="connsiteY21" fmla="*/ 184150 h 736600"/>
              <a:gd name="connsiteX22" fmla="*/ 838200 w 4235450"/>
              <a:gd name="connsiteY22" fmla="*/ 184150 h 736600"/>
              <a:gd name="connsiteX23" fmla="*/ 19050 w 4235450"/>
              <a:gd name="connsiteY23" fmla="*/ 177800 h 736600"/>
              <a:gd name="connsiteX24" fmla="*/ 6350 w 4235450"/>
              <a:gd name="connsiteY24" fmla="*/ 101600 h 736600"/>
              <a:gd name="connsiteX25" fmla="*/ 0 w 4235450"/>
              <a:gd name="connsiteY25" fmla="*/ 19050 h 736600"/>
              <a:gd name="connsiteX0" fmla="*/ 0 w 4235450"/>
              <a:gd name="connsiteY0" fmla="*/ 19050 h 736600"/>
              <a:gd name="connsiteX1" fmla="*/ 127000 w 4235450"/>
              <a:gd name="connsiteY1" fmla="*/ 31750 h 736600"/>
              <a:gd name="connsiteX2" fmla="*/ 793750 w 4235450"/>
              <a:gd name="connsiteY2" fmla="*/ 6350 h 736600"/>
              <a:gd name="connsiteX3" fmla="*/ 1250950 w 4235450"/>
              <a:gd name="connsiteY3" fmla="*/ 25400 h 736600"/>
              <a:gd name="connsiteX4" fmla="*/ 2019300 w 4235450"/>
              <a:gd name="connsiteY4" fmla="*/ 0 h 736600"/>
              <a:gd name="connsiteX5" fmla="*/ 2292350 w 4235450"/>
              <a:gd name="connsiteY5" fmla="*/ 12700 h 736600"/>
              <a:gd name="connsiteX6" fmla="*/ 2393950 w 4235450"/>
              <a:gd name="connsiteY6" fmla="*/ 31750 h 736600"/>
              <a:gd name="connsiteX7" fmla="*/ 2673350 w 4235450"/>
              <a:gd name="connsiteY7" fmla="*/ 63500 h 736600"/>
              <a:gd name="connsiteX8" fmla="*/ 3035300 w 4235450"/>
              <a:gd name="connsiteY8" fmla="*/ 139700 h 736600"/>
              <a:gd name="connsiteX9" fmla="*/ 3333750 w 4235450"/>
              <a:gd name="connsiteY9" fmla="*/ 222250 h 736600"/>
              <a:gd name="connsiteX10" fmla="*/ 3919499 w 4235450"/>
              <a:gd name="connsiteY10" fmla="*/ 479967 h 736600"/>
              <a:gd name="connsiteX11" fmla="*/ 4235450 w 4235450"/>
              <a:gd name="connsiteY11" fmla="*/ 641350 h 736600"/>
              <a:gd name="connsiteX12" fmla="*/ 4159250 w 4235450"/>
              <a:gd name="connsiteY12" fmla="*/ 679450 h 736600"/>
              <a:gd name="connsiteX13" fmla="*/ 4101635 w 4235450"/>
              <a:gd name="connsiteY13" fmla="*/ 694318 h 736600"/>
              <a:gd name="connsiteX14" fmla="*/ 4076700 w 4235450"/>
              <a:gd name="connsiteY14" fmla="*/ 736600 h 736600"/>
              <a:gd name="connsiteX15" fmla="*/ 3751302 w 4235450"/>
              <a:gd name="connsiteY15" fmla="*/ 585284 h 736600"/>
              <a:gd name="connsiteX16" fmla="*/ 3460750 w 4235450"/>
              <a:gd name="connsiteY16" fmla="*/ 463550 h 736600"/>
              <a:gd name="connsiteX17" fmla="*/ 3251200 w 4235450"/>
              <a:gd name="connsiteY17" fmla="*/ 368300 h 736600"/>
              <a:gd name="connsiteX18" fmla="*/ 2959100 w 4235450"/>
              <a:gd name="connsiteY18" fmla="*/ 298450 h 736600"/>
              <a:gd name="connsiteX19" fmla="*/ 2660650 w 4235450"/>
              <a:gd name="connsiteY19" fmla="*/ 234950 h 736600"/>
              <a:gd name="connsiteX20" fmla="*/ 2432050 w 4235450"/>
              <a:gd name="connsiteY20" fmla="*/ 203200 h 736600"/>
              <a:gd name="connsiteX21" fmla="*/ 2228850 w 4235450"/>
              <a:gd name="connsiteY21" fmla="*/ 184150 h 736600"/>
              <a:gd name="connsiteX22" fmla="*/ 838200 w 4235450"/>
              <a:gd name="connsiteY22" fmla="*/ 184150 h 736600"/>
              <a:gd name="connsiteX23" fmla="*/ 19050 w 4235450"/>
              <a:gd name="connsiteY23" fmla="*/ 177800 h 736600"/>
              <a:gd name="connsiteX24" fmla="*/ 6350 w 4235450"/>
              <a:gd name="connsiteY24" fmla="*/ 101600 h 736600"/>
              <a:gd name="connsiteX25" fmla="*/ 0 w 4235450"/>
              <a:gd name="connsiteY25" fmla="*/ 19050 h 736600"/>
              <a:gd name="connsiteX0" fmla="*/ 0 w 4235450"/>
              <a:gd name="connsiteY0" fmla="*/ 19050 h 736600"/>
              <a:gd name="connsiteX1" fmla="*/ 127000 w 4235450"/>
              <a:gd name="connsiteY1" fmla="*/ 31750 h 736600"/>
              <a:gd name="connsiteX2" fmla="*/ 793750 w 4235450"/>
              <a:gd name="connsiteY2" fmla="*/ 6350 h 736600"/>
              <a:gd name="connsiteX3" fmla="*/ 1250950 w 4235450"/>
              <a:gd name="connsiteY3" fmla="*/ 25400 h 736600"/>
              <a:gd name="connsiteX4" fmla="*/ 2019300 w 4235450"/>
              <a:gd name="connsiteY4" fmla="*/ 0 h 736600"/>
              <a:gd name="connsiteX5" fmla="*/ 2292350 w 4235450"/>
              <a:gd name="connsiteY5" fmla="*/ 12700 h 736600"/>
              <a:gd name="connsiteX6" fmla="*/ 2393950 w 4235450"/>
              <a:gd name="connsiteY6" fmla="*/ 31750 h 736600"/>
              <a:gd name="connsiteX7" fmla="*/ 2673350 w 4235450"/>
              <a:gd name="connsiteY7" fmla="*/ 63500 h 736600"/>
              <a:gd name="connsiteX8" fmla="*/ 3035300 w 4235450"/>
              <a:gd name="connsiteY8" fmla="*/ 139700 h 736600"/>
              <a:gd name="connsiteX9" fmla="*/ 3333750 w 4235450"/>
              <a:gd name="connsiteY9" fmla="*/ 222250 h 736600"/>
              <a:gd name="connsiteX10" fmla="*/ 3919499 w 4235450"/>
              <a:gd name="connsiteY10" fmla="*/ 479967 h 736600"/>
              <a:gd name="connsiteX11" fmla="*/ 4235450 w 4235450"/>
              <a:gd name="connsiteY11" fmla="*/ 641350 h 736600"/>
              <a:gd name="connsiteX12" fmla="*/ 4181553 w 4235450"/>
              <a:gd name="connsiteY12" fmla="*/ 683167 h 736600"/>
              <a:gd name="connsiteX13" fmla="*/ 4101635 w 4235450"/>
              <a:gd name="connsiteY13" fmla="*/ 694318 h 736600"/>
              <a:gd name="connsiteX14" fmla="*/ 4076700 w 4235450"/>
              <a:gd name="connsiteY14" fmla="*/ 736600 h 736600"/>
              <a:gd name="connsiteX15" fmla="*/ 3751302 w 4235450"/>
              <a:gd name="connsiteY15" fmla="*/ 585284 h 736600"/>
              <a:gd name="connsiteX16" fmla="*/ 3460750 w 4235450"/>
              <a:gd name="connsiteY16" fmla="*/ 463550 h 736600"/>
              <a:gd name="connsiteX17" fmla="*/ 3251200 w 4235450"/>
              <a:gd name="connsiteY17" fmla="*/ 368300 h 736600"/>
              <a:gd name="connsiteX18" fmla="*/ 2959100 w 4235450"/>
              <a:gd name="connsiteY18" fmla="*/ 298450 h 736600"/>
              <a:gd name="connsiteX19" fmla="*/ 2660650 w 4235450"/>
              <a:gd name="connsiteY19" fmla="*/ 234950 h 736600"/>
              <a:gd name="connsiteX20" fmla="*/ 2432050 w 4235450"/>
              <a:gd name="connsiteY20" fmla="*/ 203200 h 736600"/>
              <a:gd name="connsiteX21" fmla="*/ 2228850 w 4235450"/>
              <a:gd name="connsiteY21" fmla="*/ 184150 h 736600"/>
              <a:gd name="connsiteX22" fmla="*/ 838200 w 4235450"/>
              <a:gd name="connsiteY22" fmla="*/ 184150 h 736600"/>
              <a:gd name="connsiteX23" fmla="*/ 19050 w 4235450"/>
              <a:gd name="connsiteY23" fmla="*/ 177800 h 736600"/>
              <a:gd name="connsiteX24" fmla="*/ 6350 w 4235450"/>
              <a:gd name="connsiteY24" fmla="*/ 101600 h 736600"/>
              <a:gd name="connsiteX25" fmla="*/ 0 w 4235450"/>
              <a:gd name="connsiteY25" fmla="*/ 19050 h 736600"/>
              <a:gd name="connsiteX0" fmla="*/ 0 w 4235450"/>
              <a:gd name="connsiteY0" fmla="*/ 19050 h 736600"/>
              <a:gd name="connsiteX1" fmla="*/ 127000 w 4235450"/>
              <a:gd name="connsiteY1" fmla="*/ 31750 h 736600"/>
              <a:gd name="connsiteX2" fmla="*/ 798512 w 4235450"/>
              <a:gd name="connsiteY2" fmla="*/ 15875 h 736600"/>
              <a:gd name="connsiteX3" fmla="*/ 1250950 w 4235450"/>
              <a:gd name="connsiteY3" fmla="*/ 25400 h 736600"/>
              <a:gd name="connsiteX4" fmla="*/ 2019300 w 4235450"/>
              <a:gd name="connsiteY4" fmla="*/ 0 h 736600"/>
              <a:gd name="connsiteX5" fmla="*/ 2292350 w 4235450"/>
              <a:gd name="connsiteY5" fmla="*/ 12700 h 736600"/>
              <a:gd name="connsiteX6" fmla="*/ 2393950 w 4235450"/>
              <a:gd name="connsiteY6" fmla="*/ 31750 h 736600"/>
              <a:gd name="connsiteX7" fmla="*/ 2673350 w 4235450"/>
              <a:gd name="connsiteY7" fmla="*/ 63500 h 736600"/>
              <a:gd name="connsiteX8" fmla="*/ 3035300 w 4235450"/>
              <a:gd name="connsiteY8" fmla="*/ 139700 h 736600"/>
              <a:gd name="connsiteX9" fmla="*/ 3333750 w 4235450"/>
              <a:gd name="connsiteY9" fmla="*/ 222250 h 736600"/>
              <a:gd name="connsiteX10" fmla="*/ 3919499 w 4235450"/>
              <a:gd name="connsiteY10" fmla="*/ 479967 h 736600"/>
              <a:gd name="connsiteX11" fmla="*/ 4235450 w 4235450"/>
              <a:gd name="connsiteY11" fmla="*/ 641350 h 736600"/>
              <a:gd name="connsiteX12" fmla="*/ 4181553 w 4235450"/>
              <a:gd name="connsiteY12" fmla="*/ 683167 h 736600"/>
              <a:gd name="connsiteX13" fmla="*/ 4101635 w 4235450"/>
              <a:gd name="connsiteY13" fmla="*/ 694318 h 736600"/>
              <a:gd name="connsiteX14" fmla="*/ 4076700 w 4235450"/>
              <a:gd name="connsiteY14" fmla="*/ 736600 h 736600"/>
              <a:gd name="connsiteX15" fmla="*/ 3751302 w 4235450"/>
              <a:gd name="connsiteY15" fmla="*/ 585284 h 736600"/>
              <a:gd name="connsiteX16" fmla="*/ 3460750 w 4235450"/>
              <a:gd name="connsiteY16" fmla="*/ 463550 h 736600"/>
              <a:gd name="connsiteX17" fmla="*/ 3251200 w 4235450"/>
              <a:gd name="connsiteY17" fmla="*/ 368300 h 736600"/>
              <a:gd name="connsiteX18" fmla="*/ 2959100 w 4235450"/>
              <a:gd name="connsiteY18" fmla="*/ 298450 h 736600"/>
              <a:gd name="connsiteX19" fmla="*/ 2660650 w 4235450"/>
              <a:gd name="connsiteY19" fmla="*/ 234950 h 736600"/>
              <a:gd name="connsiteX20" fmla="*/ 2432050 w 4235450"/>
              <a:gd name="connsiteY20" fmla="*/ 203200 h 736600"/>
              <a:gd name="connsiteX21" fmla="*/ 2228850 w 4235450"/>
              <a:gd name="connsiteY21" fmla="*/ 184150 h 736600"/>
              <a:gd name="connsiteX22" fmla="*/ 838200 w 4235450"/>
              <a:gd name="connsiteY22" fmla="*/ 184150 h 736600"/>
              <a:gd name="connsiteX23" fmla="*/ 19050 w 4235450"/>
              <a:gd name="connsiteY23" fmla="*/ 177800 h 736600"/>
              <a:gd name="connsiteX24" fmla="*/ 6350 w 4235450"/>
              <a:gd name="connsiteY24" fmla="*/ 101600 h 736600"/>
              <a:gd name="connsiteX25" fmla="*/ 0 w 4235450"/>
              <a:gd name="connsiteY25" fmla="*/ 19050 h 736600"/>
              <a:gd name="connsiteX0" fmla="*/ 0 w 4235450"/>
              <a:gd name="connsiteY0" fmla="*/ 19050 h 736600"/>
              <a:gd name="connsiteX1" fmla="*/ 127000 w 4235450"/>
              <a:gd name="connsiteY1" fmla="*/ 31750 h 736600"/>
              <a:gd name="connsiteX2" fmla="*/ 798512 w 4235450"/>
              <a:gd name="connsiteY2" fmla="*/ 15875 h 736600"/>
              <a:gd name="connsiteX3" fmla="*/ 1250950 w 4235450"/>
              <a:gd name="connsiteY3" fmla="*/ 25400 h 736600"/>
              <a:gd name="connsiteX4" fmla="*/ 2019300 w 4235450"/>
              <a:gd name="connsiteY4" fmla="*/ 0 h 736600"/>
              <a:gd name="connsiteX5" fmla="*/ 2292350 w 4235450"/>
              <a:gd name="connsiteY5" fmla="*/ 12700 h 736600"/>
              <a:gd name="connsiteX6" fmla="*/ 2393950 w 4235450"/>
              <a:gd name="connsiteY6" fmla="*/ 31750 h 736600"/>
              <a:gd name="connsiteX7" fmla="*/ 2673350 w 4235450"/>
              <a:gd name="connsiteY7" fmla="*/ 63500 h 736600"/>
              <a:gd name="connsiteX8" fmla="*/ 3035300 w 4235450"/>
              <a:gd name="connsiteY8" fmla="*/ 139700 h 736600"/>
              <a:gd name="connsiteX9" fmla="*/ 3333750 w 4235450"/>
              <a:gd name="connsiteY9" fmla="*/ 222250 h 736600"/>
              <a:gd name="connsiteX10" fmla="*/ 3919499 w 4235450"/>
              <a:gd name="connsiteY10" fmla="*/ 479967 h 736600"/>
              <a:gd name="connsiteX11" fmla="*/ 4235450 w 4235450"/>
              <a:gd name="connsiteY11" fmla="*/ 641350 h 736600"/>
              <a:gd name="connsiteX12" fmla="*/ 4181553 w 4235450"/>
              <a:gd name="connsiteY12" fmla="*/ 683167 h 736600"/>
              <a:gd name="connsiteX13" fmla="*/ 4101635 w 4235450"/>
              <a:gd name="connsiteY13" fmla="*/ 694318 h 736600"/>
              <a:gd name="connsiteX14" fmla="*/ 4076700 w 4235450"/>
              <a:gd name="connsiteY14" fmla="*/ 736600 h 736600"/>
              <a:gd name="connsiteX15" fmla="*/ 3751302 w 4235450"/>
              <a:gd name="connsiteY15" fmla="*/ 585284 h 736600"/>
              <a:gd name="connsiteX16" fmla="*/ 3460750 w 4235450"/>
              <a:gd name="connsiteY16" fmla="*/ 463550 h 736600"/>
              <a:gd name="connsiteX17" fmla="*/ 3251200 w 4235450"/>
              <a:gd name="connsiteY17" fmla="*/ 368300 h 736600"/>
              <a:gd name="connsiteX18" fmla="*/ 2959100 w 4235450"/>
              <a:gd name="connsiteY18" fmla="*/ 298450 h 736600"/>
              <a:gd name="connsiteX19" fmla="*/ 2660650 w 4235450"/>
              <a:gd name="connsiteY19" fmla="*/ 234950 h 736600"/>
              <a:gd name="connsiteX20" fmla="*/ 2432050 w 4235450"/>
              <a:gd name="connsiteY20" fmla="*/ 203200 h 736600"/>
              <a:gd name="connsiteX21" fmla="*/ 2228850 w 4235450"/>
              <a:gd name="connsiteY21" fmla="*/ 184150 h 736600"/>
              <a:gd name="connsiteX22" fmla="*/ 838200 w 4235450"/>
              <a:gd name="connsiteY22" fmla="*/ 184150 h 736600"/>
              <a:gd name="connsiteX23" fmla="*/ 19050 w 4235450"/>
              <a:gd name="connsiteY23" fmla="*/ 177800 h 736600"/>
              <a:gd name="connsiteX24" fmla="*/ 6350 w 4235450"/>
              <a:gd name="connsiteY24" fmla="*/ 101600 h 736600"/>
              <a:gd name="connsiteX25" fmla="*/ 22225 w 4235450"/>
              <a:gd name="connsiteY25" fmla="*/ 54769 h 736600"/>
              <a:gd name="connsiteX26" fmla="*/ 0 w 4235450"/>
              <a:gd name="connsiteY26" fmla="*/ 19050 h 736600"/>
              <a:gd name="connsiteX0" fmla="*/ 0 w 4235450"/>
              <a:gd name="connsiteY0" fmla="*/ 19050 h 736600"/>
              <a:gd name="connsiteX1" fmla="*/ 127000 w 4235450"/>
              <a:gd name="connsiteY1" fmla="*/ 31750 h 736600"/>
              <a:gd name="connsiteX2" fmla="*/ 798512 w 4235450"/>
              <a:gd name="connsiteY2" fmla="*/ 15875 h 736600"/>
              <a:gd name="connsiteX3" fmla="*/ 1250950 w 4235450"/>
              <a:gd name="connsiteY3" fmla="*/ 25400 h 736600"/>
              <a:gd name="connsiteX4" fmla="*/ 2019300 w 4235450"/>
              <a:gd name="connsiteY4" fmla="*/ 0 h 736600"/>
              <a:gd name="connsiteX5" fmla="*/ 2292350 w 4235450"/>
              <a:gd name="connsiteY5" fmla="*/ 12700 h 736600"/>
              <a:gd name="connsiteX6" fmla="*/ 2393950 w 4235450"/>
              <a:gd name="connsiteY6" fmla="*/ 31750 h 736600"/>
              <a:gd name="connsiteX7" fmla="*/ 2673350 w 4235450"/>
              <a:gd name="connsiteY7" fmla="*/ 63500 h 736600"/>
              <a:gd name="connsiteX8" fmla="*/ 3035300 w 4235450"/>
              <a:gd name="connsiteY8" fmla="*/ 139700 h 736600"/>
              <a:gd name="connsiteX9" fmla="*/ 3307789 w 4235450"/>
              <a:gd name="connsiteY9" fmla="*/ 222250 h 736600"/>
              <a:gd name="connsiteX10" fmla="*/ 3919499 w 4235450"/>
              <a:gd name="connsiteY10" fmla="*/ 479967 h 736600"/>
              <a:gd name="connsiteX11" fmla="*/ 4235450 w 4235450"/>
              <a:gd name="connsiteY11" fmla="*/ 641350 h 736600"/>
              <a:gd name="connsiteX12" fmla="*/ 4181553 w 4235450"/>
              <a:gd name="connsiteY12" fmla="*/ 683167 h 736600"/>
              <a:gd name="connsiteX13" fmla="*/ 4101635 w 4235450"/>
              <a:gd name="connsiteY13" fmla="*/ 694318 h 736600"/>
              <a:gd name="connsiteX14" fmla="*/ 4076700 w 4235450"/>
              <a:gd name="connsiteY14" fmla="*/ 736600 h 736600"/>
              <a:gd name="connsiteX15" fmla="*/ 3751302 w 4235450"/>
              <a:gd name="connsiteY15" fmla="*/ 585284 h 736600"/>
              <a:gd name="connsiteX16" fmla="*/ 3460750 w 4235450"/>
              <a:gd name="connsiteY16" fmla="*/ 463550 h 736600"/>
              <a:gd name="connsiteX17" fmla="*/ 3251200 w 4235450"/>
              <a:gd name="connsiteY17" fmla="*/ 368300 h 736600"/>
              <a:gd name="connsiteX18" fmla="*/ 2959100 w 4235450"/>
              <a:gd name="connsiteY18" fmla="*/ 298450 h 736600"/>
              <a:gd name="connsiteX19" fmla="*/ 2660650 w 4235450"/>
              <a:gd name="connsiteY19" fmla="*/ 234950 h 736600"/>
              <a:gd name="connsiteX20" fmla="*/ 2432050 w 4235450"/>
              <a:gd name="connsiteY20" fmla="*/ 203200 h 736600"/>
              <a:gd name="connsiteX21" fmla="*/ 2228850 w 4235450"/>
              <a:gd name="connsiteY21" fmla="*/ 184150 h 736600"/>
              <a:gd name="connsiteX22" fmla="*/ 838200 w 4235450"/>
              <a:gd name="connsiteY22" fmla="*/ 184150 h 736600"/>
              <a:gd name="connsiteX23" fmla="*/ 19050 w 4235450"/>
              <a:gd name="connsiteY23" fmla="*/ 177800 h 736600"/>
              <a:gd name="connsiteX24" fmla="*/ 6350 w 4235450"/>
              <a:gd name="connsiteY24" fmla="*/ 101600 h 736600"/>
              <a:gd name="connsiteX25" fmla="*/ 22225 w 4235450"/>
              <a:gd name="connsiteY25" fmla="*/ 54769 h 736600"/>
              <a:gd name="connsiteX26" fmla="*/ 0 w 4235450"/>
              <a:gd name="connsiteY26" fmla="*/ 19050 h 736600"/>
              <a:gd name="connsiteX0" fmla="*/ 0 w 4235450"/>
              <a:gd name="connsiteY0" fmla="*/ 19050 h 736600"/>
              <a:gd name="connsiteX1" fmla="*/ 127000 w 4235450"/>
              <a:gd name="connsiteY1" fmla="*/ 31750 h 736600"/>
              <a:gd name="connsiteX2" fmla="*/ 792742 w 4235450"/>
              <a:gd name="connsiteY2" fmla="*/ 24529 h 736600"/>
              <a:gd name="connsiteX3" fmla="*/ 1250950 w 4235450"/>
              <a:gd name="connsiteY3" fmla="*/ 25400 h 736600"/>
              <a:gd name="connsiteX4" fmla="*/ 2019300 w 4235450"/>
              <a:gd name="connsiteY4" fmla="*/ 0 h 736600"/>
              <a:gd name="connsiteX5" fmla="*/ 2292350 w 4235450"/>
              <a:gd name="connsiteY5" fmla="*/ 12700 h 736600"/>
              <a:gd name="connsiteX6" fmla="*/ 2393950 w 4235450"/>
              <a:gd name="connsiteY6" fmla="*/ 31750 h 736600"/>
              <a:gd name="connsiteX7" fmla="*/ 2673350 w 4235450"/>
              <a:gd name="connsiteY7" fmla="*/ 63500 h 736600"/>
              <a:gd name="connsiteX8" fmla="*/ 3035300 w 4235450"/>
              <a:gd name="connsiteY8" fmla="*/ 139700 h 736600"/>
              <a:gd name="connsiteX9" fmla="*/ 3307789 w 4235450"/>
              <a:gd name="connsiteY9" fmla="*/ 222250 h 736600"/>
              <a:gd name="connsiteX10" fmla="*/ 3919499 w 4235450"/>
              <a:gd name="connsiteY10" fmla="*/ 479967 h 736600"/>
              <a:gd name="connsiteX11" fmla="*/ 4235450 w 4235450"/>
              <a:gd name="connsiteY11" fmla="*/ 641350 h 736600"/>
              <a:gd name="connsiteX12" fmla="*/ 4181553 w 4235450"/>
              <a:gd name="connsiteY12" fmla="*/ 683167 h 736600"/>
              <a:gd name="connsiteX13" fmla="*/ 4101635 w 4235450"/>
              <a:gd name="connsiteY13" fmla="*/ 694318 h 736600"/>
              <a:gd name="connsiteX14" fmla="*/ 4076700 w 4235450"/>
              <a:gd name="connsiteY14" fmla="*/ 736600 h 736600"/>
              <a:gd name="connsiteX15" fmla="*/ 3751302 w 4235450"/>
              <a:gd name="connsiteY15" fmla="*/ 585284 h 736600"/>
              <a:gd name="connsiteX16" fmla="*/ 3460750 w 4235450"/>
              <a:gd name="connsiteY16" fmla="*/ 463550 h 736600"/>
              <a:gd name="connsiteX17" fmla="*/ 3251200 w 4235450"/>
              <a:gd name="connsiteY17" fmla="*/ 368300 h 736600"/>
              <a:gd name="connsiteX18" fmla="*/ 2959100 w 4235450"/>
              <a:gd name="connsiteY18" fmla="*/ 298450 h 736600"/>
              <a:gd name="connsiteX19" fmla="*/ 2660650 w 4235450"/>
              <a:gd name="connsiteY19" fmla="*/ 234950 h 736600"/>
              <a:gd name="connsiteX20" fmla="*/ 2432050 w 4235450"/>
              <a:gd name="connsiteY20" fmla="*/ 203200 h 736600"/>
              <a:gd name="connsiteX21" fmla="*/ 2228850 w 4235450"/>
              <a:gd name="connsiteY21" fmla="*/ 184150 h 736600"/>
              <a:gd name="connsiteX22" fmla="*/ 838200 w 4235450"/>
              <a:gd name="connsiteY22" fmla="*/ 184150 h 736600"/>
              <a:gd name="connsiteX23" fmla="*/ 19050 w 4235450"/>
              <a:gd name="connsiteY23" fmla="*/ 177800 h 736600"/>
              <a:gd name="connsiteX24" fmla="*/ 6350 w 4235450"/>
              <a:gd name="connsiteY24" fmla="*/ 101600 h 736600"/>
              <a:gd name="connsiteX25" fmla="*/ 22225 w 4235450"/>
              <a:gd name="connsiteY25" fmla="*/ 54769 h 736600"/>
              <a:gd name="connsiteX26" fmla="*/ 0 w 4235450"/>
              <a:gd name="connsiteY26" fmla="*/ 19050 h 736600"/>
              <a:gd name="connsiteX0" fmla="*/ 0 w 4235450"/>
              <a:gd name="connsiteY0" fmla="*/ 6350 h 723900"/>
              <a:gd name="connsiteX1" fmla="*/ 127000 w 4235450"/>
              <a:gd name="connsiteY1" fmla="*/ 19050 h 723900"/>
              <a:gd name="connsiteX2" fmla="*/ 792742 w 4235450"/>
              <a:gd name="connsiteY2" fmla="*/ 11829 h 723900"/>
              <a:gd name="connsiteX3" fmla="*/ 1250950 w 4235450"/>
              <a:gd name="connsiteY3" fmla="*/ 12700 h 723900"/>
              <a:gd name="connsiteX4" fmla="*/ 2043113 w 4235450"/>
              <a:gd name="connsiteY4" fmla="*/ 1587 h 723900"/>
              <a:gd name="connsiteX5" fmla="*/ 2292350 w 4235450"/>
              <a:gd name="connsiteY5" fmla="*/ 0 h 723900"/>
              <a:gd name="connsiteX6" fmla="*/ 2393950 w 4235450"/>
              <a:gd name="connsiteY6" fmla="*/ 19050 h 723900"/>
              <a:gd name="connsiteX7" fmla="*/ 2673350 w 4235450"/>
              <a:gd name="connsiteY7" fmla="*/ 50800 h 723900"/>
              <a:gd name="connsiteX8" fmla="*/ 3035300 w 4235450"/>
              <a:gd name="connsiteY8" fmla="*/ 127000 h 723900"/>
              <a:gd name="connsiteX9" fmla="*/ 3307789 w 4235450"/>
              <a:gd name="connsiteY9" fmla="*/ 209550 h 723900"/>
              <a:gd name="connsiteX10" fmla="*/ 3919499 w 4235450"/>
              <a:gd name="connsiteY10" fmla="*/ 467267 h 723900"/>
              <a:gd name="connsiteX11" fmla="*/ 4235450 w 4235450"/>
              <a:gd name="connsiteY11" fmla="*/ 628650 h 723900"/>
              <a:gd name="connsiteX12" fmla="*/ 4181553 w 4235450"/>
              <a:gd name="connsiteY12" fmla="*/ 670467 h 723900"/>
              <a:gd name="connsiteX13" fmla="*/ 4101635 w 4235450"/>
              <a:gd name="connsiteY13" fmla="*/ 681618 h 723900"/>
              <a:gd name="connsiteX14" fmla="*/ 4076700 w 4235450"/>
              <a:gd name="connsiteY14" fmla="*/ 723900 h 723900"/>
              <a:gd name="connsiteX15" fmla="*/ 3751302 w 4235450"/>
              <a:gd name="connsiteY15" fmla="*/ 572584 h 723900"/>
              <a:gd name="connsiteX16" fmla="*/ 3460750 w 4235450"/>
              <a:gd name="connsiteY16" fmla="*/ 450850 h 723900"/>
              <a:gd name="connsiteX17" fmla="*/ 3251200 w 4235450"/>
              <a:gd name="connsiteY17" fmla="*/ 355600 h 723900"/>
              <a:gd name="connsiteX18" fmla="*/ 2959100 w 4235450"/>
              <a:gd name="connsiteY18" fmla="*/ 285750 h 723900"/>
              <a:gd name="connsiteX19" fmla="*/ 2660650 w 4235450"/>
              <a:gd name="connsiteY19" fmla="*/ 222250 h 723900"/>
              <a:gd name="connsiteX20" fmla="*/ 2432050 w 4235450"/>
              <a:gd name="connsiteY20" fmla="*/ 190500 h 723900"/>
              <a:gd name="connsiteX21" fmla="*/ 2228850 w 4235450"/>
              <a:gd name="connsiteY21" fmla="*/ 171450 h 723900"/>
              <a:gd name="connsiteX22" fmla="*/ 838200 w 4235450"/>
              <a:gd name="connsiteY22" fmla="*/ 171450 h 723900"/>
              <a:gd name="connsiteX23" fmla="*/ 19050 w 4235450"/>
              <a:gd name="connsiteY23" fmla="*/ 165100 h 723900"/>
              <a:gd name="connsiteX24" fmla="*/ 6350 w 4235450"/>
              <a:gd name="connsiteY24" fmla="*/ 88900 h 723900"/>
              <a:gd name="connsiteX25" fmla="*/ 22225 w 4235450"/>
              <a:gd name="connsiteY25" fmla="*/ 42069 h 723900"/>
              <a:gd name="connsiteX26" fmla="*/ 0 w 4235450"/>
              <a:gd name="connsiteY26" fmla="*/ 6350 h 723900"/>
              <a:gd name="connsiteX0" fmla="*/ 0 w 4235450"/>
              <a:gd name="connsiteY0" fmla="*/ 6350 h 723900"/>
              <a:gd name="connsiteX1" fmla="*/ 127000 w 4235450"/>
              <a:gd name="connsiteY1" fmla="*/ 19050 h 723900"/>
              <a:gd name="connsiteX2" fmla="*/ 792742 w 4235450"/>
              <a:gd name="connsiteY2" fmla="*/ 11829 h 723900"/>
              <a:gd name="connsiteX3" fmla="*/ 1250950 w 4235450"/>
              <a:gd name="connsiteY3" fmla="*/ 12700 h 723900"/>
              <a:gd name="connsiteX4" fmla="*/ 1717675 w 4235450"/>
              <a:gd name="connsiteY4" fmla="*/ 0 h 723900"/>
              <a:gd name="connsiteX5" fmla="*/ 2043113 w 4235450"/>
              <a:gd name="connsiteY5" fmla="*/ 1587 h 723900"/>
              <a:gd name="connsiteX6" fmla="*/ 2292350 w 4235450"/>
              <a:gd name="connsiteY6" fmla="*/ 0 h 723900"/>
              <a:gd name="connsiteX7" fmla="*/ 2393950 w 4235450"/>
              <a:gd name="connsiteY7" fmla="*/ 19050 h 723900"/>
              <a:gd name="connsiteX8" fmla="*/ 2673350 w 4235450"/>
              <a:gd name="connsiteY8" fmla="*/ 50800 h 723900"/>
              <a:gd name="connsiteX9" fmla="*/ 3035300 w 4235450"/>
              <a:gd name="connsiteY9" fmla="*/ 127000 h 723900"/>
              <a:gd name="connsiteX10" fmla="*/ 3307789 w 4235450"/>
              <a:gd name="connsiteY10" fmla="*/ 209550 h 723900"/>
              <a:gd name="connsiteX11" fmla="*/ 3919499 w 4235450"/>
              <a:gd name="connsiteY11" fmla="*/ 467267 h 723900"/>
              <a:gd name="connsiteX12" fmla="*/ 4235450 w 4235450"/>
              <a:gd name="connsiteY12" fmla="*/ 628650 h 723900"/>
              <a:gd name="connsiteX13" fmla="*/ 4181553 w 4235450"/>
              <a:gd name="connsiteY13" fmla="*/ 670467 h 723900"/>
              <a:gd name="connsiteX14" fmla="*/ 4101635 w 4235450"/>
              <a:gd name="connsiteY14" fmla="*/ 681618 h 723900"/>
              <a:gd name="connsiteX15" fmla="*/ 4076700 w 4235450"/>
              <a:gd name="connsiteY15" fmla="*/ 723900 h 723900"/>
              <a:gd name="connsiteX16" fmla="*/ 3751302 w 4235450"/>
              <a:gd name="connsiteY16" fmla="*/ 572584 h 723900"/>
              <a:gd name="connsiteX17" fmla="*/ 3460750 w 4235450"/>
              <a:gd name="connsiteY17" fmla="*/ 450850 h 723900"/>
              <a:gd name="connsiteX18" fmla="*/ 3251200 w 4235450"/>
              <a:gd name="connsiteY18" fmla="*/ 355600 h 723900"/>
              <a:gd name="connsiteX19" fmla="*/ 2959100 w 4235450"/>
              <a:gd name="connsiteY19" fmla="*/ 285750 h 723900"/>
              <a:gd name="connsiteX20" fmla="*/ 2660650 w 4235450"/>
              <a:gd name="connsiteY20" fmla="*/ 222250 h 723900"/>
              <a:gd name="connsiteX21" fmla="*/ 2432050 w 4235450"/>
              <a:gd name="connsiteY21" fmla="*/ 190500 h 723900"/>
              <a:gd name="connsiteX22" fmla="*/ 2228850 w 4235450"/>
              <a:gd name="connsiteY22" fmla="*/ 171450 h 723900"/>
              <a:gd name="connsiteX23" fmla="*/ 838200 w 4235450"/>
              <a:gd name="connsiteY23" fmla="*/ 171450 h 723900"/>
              <a:gd name="connsiteX24" fmla="*/ 19050 w 4235450"/>
              <a:gd name="connsiteY24" fmla="*/ 165100 h 723900"/>
              <a:gd name="connsiteX25" fmla="*/ 6350 w 4235450"/>
              <a:gd name="connsiteY25" fmla="*/ 88900 h 723900"/>
              <a:gd name="connsiteX26" fmla="*/ 22225 w 4235450"/>
              <a:gd name="connsiteY26" fmla="*/ 42069 h 723900"/>
              <a:gd name="connsiteX27" fmla="*/ 0 w 4235450"/>
              <a:gd name="connsiteY27" fmla="*/ 6350 h 723900"/>
              <a:gd name="connsiteX0" fmla="*/ 0 w 4235450"/>
              <a:gd name="connsiteY0" fmla="*/ 11907 h 729457"/>
              <a:gd name="connsiteX1" fmla="*/ 127000 w 4235450"/>
              <a:gd name="connsiteY1" fmla="*/ 24607 h 729457"/>
              <a:gd name="connsiteX2" fmla="*/ 792742 w 4235450"/>
              <a:gd name="connsiteY2" fmla="*/ 17386 h 729457"/>
              <a:gd name="connsiteX3" fmla="*/ 1250950 w 4235450"/>
              <a:gd name="connsiteY3" fmla="*/ 18257 h 729457"/>
              <a:gd name="connsiteX4" fmla="*/ 1717675 w 4235450"/>
              <a:gd name="connsiteY4" fmla="*/ 5557 h 729457"/>
              <a:gd name="connsiteX5" fmla="*/ 1943101 w 4235450"/>
              <a:gd name="connsiteY5" fmla="*/ 0 h 729457"/>
              <a:gd name="connsiteX6" fmla="*/ 2292350 w 4235450"/>
              <a:gd name="connsiteY6" fmla="*/ 5557 h 729457"/>
              <a:gd name="connsiteX7" fmla="*/ 2393950 w 4235450"/>
              <a:gd name="connsiteY7" fmla="*/ 24607 h 729457"/>
              <a:gd name="connsiteX8" fmla="*/ 2673350 w 4235450"/>
              <a:gd name="connsiteY8" fmla="*/ 56357 h 729457"/>
              <a:gd name="connsiteX9" fmla="*/ 3035300 w 4235450"/>
              <a:gd name="connsiteY9" fmla="*/ 132557 h 729457"/>
              <a:gd name="connsiteX10" fmla="*/ 3307789 w 4235450"/>
              <a:gd name="connsiteY10" fmla="*/ 215107 h 729457"/>
              <a:gd name="connsiteX11" fmla="*/ 3919499 w 4235450"/>
              <a:gd name="connsiteY11" fmla="*/ 472824 h 729457"/>
              <a:gd name="connsiteX12" fmla="*/ 4235450 w 4235450"/>
              <a:gd name="connsiteY12" fmla="*/ 634207 h 729457"/>
              <a:gd name="connsiteX13" fmla="*/ 4181553 w 4235450"/>
              <a:gd name="connsiteY13" fmla="*/ 676024 h 729457"/>
              <a:gd name="connsiteX14" fmla="*/ 4101635 w 4235450"/>
              <a:gd name="connsiteY14" fmla="*/ 687175 h 729457"/>
              <a:gd name="connsiteX15" fmla="*/ 4076700 w 4235450"/>
              <a:gd name="connsiteY15" fmla="*/ 729457 h 729457"/>
              <a:gd name="connsiteX16" fmla="*/ 3751302 w 4235450"/>
              <a:gd name="connsiteY16" fmla="*/ 578141 h 729457"/>
              <a:gd name="connsiteX17" fmla="*/ 3460750 w 4235450"/>
              <a:gd name="connsiteY17" fmla="*/ 456407 h 729457"/>
              <a:gd name="connsiteX18" fmla="*/ 3251200 w 4235450"/>
              <a:gd name="connsiteY18" fmla="*/ 361157 h 729457"/>
              <a:gd name="connsiteX19" fmla="*/ 2959100 w 4235450"/>
              <a:gd name="connsiteY19" fmla="*/ 291307 h 729457"/>
              <a:gd name="connsiteX20" fmla="*/ 2660650 w 4235450"/>
              <a:gd name="connsiteY20" fmla="*/ 227807 h 729457"/>
              <a:gd name="connsiteX21" fmla="*/ 2432050 w 4235450"/>
              <a:gd name="connsiteY21" fmla="*/ 196057 h 729457"/>
              <a:gd name="connsiteX22" fmla="*/ 2228850 w 4235450"/>
              <a:gd name="connsiteY22" fmla="*/ 177007 h 729457"/>
              <a:gd name="connsiteX23" fmla="*/ 838200 w 4235450"/>
              <a:gd name="connsiteY23" fmla="*/ 177007 h 729457"/>
              <a:gd name="connsiteX24" fmla="*/ 19050 w 4235450"/>
              <a:gd name="connsiteY24" fmla="*/ 170657 h 729457"/>
              <a:gd name="connsiteX25" fmla="*/ 6350 w 4235450"/>
              <a:gd name="connsiteY25" fmla="*/ 94457 h 729457"/>
              <a:gd name="connsiteX26" fmla="*/ 22225 w 4235450"/>
              <a:gd name="connsiteY26" fmla="*/ 47626 h 729457"/>
              <a:gd name="connsiteX27" fmla="*/ 0 w 4235450"/>
              <a:gd name="connsiteY27" fmla="*/ 11907 h 729457"/>
              <a:gd name="connsiteX0" fmla="*/ 0 w 4235450"/>
              <a:gd name="connsiteY0" fmla="*/ 11907 h 729457"/>
              <a:gd name="connsiteX1" fmla="*/ 127000 w 4235450"/>
              <a:gd name="connsiteY1" fmla="*/ 24607 h 729457"/>
              <a:gd name="connsiteX2" fmla="*/ 792742 w 4235450"/>
              <a:gd name="connsiteY2" fmla="*/ 17386 h 729457"/>
              <a:gd name="connsiteX3" fmla="*/ 1250950 w 4235450"/>
              <a:gd name="connsiteY3" fmla="*/ 18257 h 729457"/>
              <a:gd name="connsiteX4" fmla="*/ 1717675 w 4235450"/>
              <a:gd name="connsiteY4" fmla="*/ 5557 h 729457"/>
              <a:gd name="connsiteX5" fmla="*/ 1943101 w 4235450"/>
              <a:gd name="connsiteY5" fmla="*/ 0 h 729457"/>
              <a:gd name="connsiteX6" fmla="*/ 2161382 w 4235450"/>
              <a:gd name="connsiteY6" fmla="*/ 3176 h 729457"/>
              <a:gd name="connsiteX7" fmla="*/ 2393950 w 4235450"/>
              <a:gd name="connsiteY7" fmla="*/ 24607 h 729457"/>
              <a:gd name="connsiteX8" fmla="*/ 2673350 w 4235450"/>
              <a:gd name="connsiteY8" fmla="*/ 56357 h 729457"/>
              <a:gd name="connsiteX9" fmla="*/ 3035300 w 4235450"/>
              <a:gd name="connsiteY9" fmla="*/ 132557 h 729457"/>
              <a:gd name="connsiteX10" fmla="*/ 3307789 w 4235450"/>
              <a:gd name="connsiteY10" fmla="*/ 215107 h 729457"/>
              <a:gd name="connsiteX11" fmla="*/ 3919499 w 4235450"/>
              <a:gd name="connsiteY11" fmla="*/ 472824 h 729457"/>
              <a:gd name="connsiteX12" fmla="*/ 4235450 w 4235450"/>
              <a:gd name="connsiteY12" fmla="*/ 634207 h 729457"/>
              <a:gd name="connsiteX13" fmla="*/ 4181553 w 4235450"/>
              <a:gd name="connsiteY13" fmla="*/ 676024 h 729457"/>
              <a:gd name="connsiteX14" fmla="*/ 4101635 w 4235450"/>
              <a:gd name="connsiteY14" fmla="*/ 687175 h 729457"/>
              <a:gd name="connsiteX15" fmla="*/ 4076700 w 4235450"/>
              <a:gd name="connsiteY15" fmla="*/ 729457 h 729457"/>
              <a:gd name="connsiteX16" fmla="*/ 3751302 w 4235450"/>
              <a:gd name="connsiteY16" fmla="*/ 578141 h 729457"/>
              <a:gd name="connsiteX17" fmla="*/ 3460750 w 4235450"/>
              <a:gd name="connsiteY17" fmla="*/ 456407 h 729457"/>
              <a:gd name="connsiteX18" fmla="*/ 3251200 w 4235450"/>
              <a:gd name="connsiteY18" fmla="*/ 361157 h 729457"/>
              <a:gd name="connsiteX19" fmla="*/ 2959100 w 4235450"/>
              <a:gd name="connsiteY19" fmla="*/ 291307 h 729457"/>
              <a:gd name="connsiteX20" fmla="*/ 2660650 w 4235450"/>
              <a:gd name="connsiteY20" fmla="*/ 227807 h 729457"/>
              <a:gd name="connsiteX21" fmla="*/ 2432050 w 4235450"/>
              <a:gd name="connsiteY21" fmla="*/ 196057 h 729457"/>
              <a:gd name="connsiteX22" fmla="*/ 2228850 w 4235450"/>
              <a:gd name="connsiteY22" fmla="*/ 177007 h 729457"/>
              <a:gd name="connsiteX23" fmla="*/ 838200 w 4235450"/>
              <a:gd name="connsiteY23" fmla="*/ 177007 h 729457"/>
              <a:gd name="connsiteX24" fmla="*/ 19050 w 4235450"/>
              <a:gd name="connsiteY24" fmla="*/ 170657 h 729457"/>
              <a:gd name="connsiteX25" fmla="*/ 6350 w 4235450"/>
              <a:gd name="connsiteY25" fmla="*/ 94457 h 729457"/>
              <a:gd name="connsiteX26" fmla="*/ 22225 w 4235450"/>
              <a:gd name="connsiteY26" fmla="*/ 47626 h 729457"/>
              <a:gd name="connsiteX27" fmla="*/ 0 w 4235450"/>
              <a:gd name="connsiteY27" fmla="*/ 11907 h 729457"/>
              <a:gd name="connsiteX0" fmla="*/ 0 w 4235450"/>
              <a:gd name="connsiteY0" fmla="*/ 11907 h 729457"/>
              <a:gd name="connsiteX1" fmla="*/ 127000 w 4235450"/>
              <a:gd name="connsiteY1" fmla="*/ 24607 h 729457"/>
              <a:gd name="connsiteX2" fmla="*/ 792742 w 4235450"/>
              <a:gd name="connsiteY2" fmla="*/ 17386 h 729457"/>
              <a:gd name="connsiteX3" fmla="*/ 1250950 w 4235450"/>
              <a:gd name="connsiteY3" fmla="*/ 18257 h 729457"/>
              <a:gd name="connsiteX4" fmla="*/ 1717675 w 4235450"/>
              <a:gd name="connsiteY4" fmla="*/ 5557 h 729457"/>
              <a:gd name="connsiteX5" fmla="*/ 1943101 w 4235450"/>
              <a:gd name="connsiteY5" fmla="*/ 0 h 729457"/>
              <a:gd name="connsiteX6" fmla="*/ 2161382 w 4235450"/>
              <a:gd name="connsiteY6" fmla="*/ 3176 h 729457"/>
              <a:gd name="connsiteX7" fmla="*/ 2393950 w 4235450"/>
              <a:gd name="connsiteY7" fmla="*/ 24607 h 729457"/>
              <a:gd name="connsiteX8" fmla="*/ 2673350 w 4235450"/>
              <a:gd name="connsiteY8" fmla="*/ 56357 h 729457"/>
              <a:gd name="connsiteX9" fmla="*/ 3035300 w 4235450"/>
              <a:gd name="connsiteY9" fmla="*/ 132557 h 729457"/>
              <a:gd name="connsiteX10" fmla="*/ 3307789 w 4235450"/>
              <a:gd name="connsiteY10" fmla="*/ 215107 h 729457"/>
              <a:gd name="connsiteX11" fmla="*/ 3919499 w 4235450"/>
              <a:gd name="connsiteY11" fmla="*/ 472824 h 729457"/>
              <a:gd name="connsiteX12" fmla="*/ 4235450 w 4235450"/>
              <a:gd name="connsiteY12" fmla="*/ 634207 h 729457"/>
              <a:gd name="connsiteX13" fmla="*/ 4181553 w 4235450"/>
              <a:gd name="connsiteY13" fmla="*/ 676024 h 729457"/>
              <a:gd name="connsiteX14" fmla="*/ 4101635 w 4235450"/>
              <a:gd name="connsiteY14" fmla="*/ 687175 h 729457"/>
              <a:gd name="connsiteX15" fmla="*/ 4076700 w 4235450"/>
              <a:gd name="connsiteY15" fmla="*/ 729457 h 729457"/>
              <a:gd name="connsiteX16" fmla="*/ 3751302 w 4235450"/>
              <a:gd name="connsiteY16" fmla="*/ 578141 h 729457"/>
              <a:gd name="connsiteX17" fmla="*/ 3475498 w 4235450"/>
              <a:gd name="connsiteY17" fmla="*/ 451491 h 729457"/>
              <a:gd name="connsiteX18" fmla="*/ 3251200 w 4235450"/>
              <a:gd name="connsiteY18" fmla="*/ 361157 h 729457"/>
              <a:gd name="connsiteX19" fmla="*/ 2959100 w 4235450"/>
              <a:gd name="connsiteY19" fmla="*/ 291307 h 729457"/>
              <a:gd name="connsiteX20" fmla="*/ 2660650 w 4235450"/>
              <a:gd name="connsiteY20" fmla="*/ 227807 h 729457"/>
              <a:gd name="connsiteX21" fmla="*/ 2432050 w 4235450"/>
              <a:gd name="connsiteY21" fmla="*/ 196057 h 729457"/>
              <a:gd name="connsiteX22" fmla="*/ 2228850 w 4235450"/>
              <a:gd name="connsiteY22" fmla="*/ 177007 h 729457"/>
              <a:gd name="connsiteX23" fmla="*/ 838200 w 4235450"/>
              <a:gd name="connsiteY23" fmla="*/ 177007 h 729457"/>
              <a:gd name="connsiteX24" fmla="*/ 19050 w 4235450"/>
              <a:gd name="connsiteY24" fmla="*/ 170657 h 729457"/>
              <a:gd name="connsiteX25" fmla="*/ 6350 w 4235450"/>
              <a:gd name="connsiteY25" fmla="*/ 94457 h 729457"/>
              <a:gd name="connsiteX26" fmla="*/ 22225 w 4235450"/>
              <a:gd name="connsiteY26" fmla="*/ 47626 h 729457"/>
              <a:gd name="connsiteX27" fmla="*/ 0 w 4235450"/>
              <a:gd name="connsiteY27" fmla="*/ 11907 h 729457"/>
              <a:gd name="connsiteX0" fmla="*/ 0 w 4235450"/>
              <a:gd name="connsiteY0" fmla="*/ 11907 h 729457"/>
              <a:gd name="connsiteX1" fmla="*/ 127000 w 4235450"/>
              <a:gd name="connsiteY1" fmla="*/ 24607 h 729457"/>
              <a:gd name="connsiteX2" fmla="*/ 792742 w 4235450"/>
              <a:gd name="connsiteY2" fmla="*/ 17386 h 729457"/>
              <a:gd name="connsiteX3" fmla="*/ 1250950 w 4235450"/>
              <a:gd name="connsiteY3" fmla="*/ 18257 h 729457"/>
              <a:gd name="connsiteX4" fmla="*/ 1717675 w 4235450"/>
              <a:gd name="connsiteY4" fmla="*/ 5557 h 729457"/>
              <a:gd name="connsiteX5" fmla="*/ 1943101 w 4235450"/>
              <a:gd name="connsiteY5" fmla="*/ 0 h 729457"/>
              <a:gd name="connsiteX6" fmla="*/ 2161382 w 4235450"/>
              <a:gd name="connsiteY6" fmla="*/ 3176 h 729457"/>
              <a:gd name="connsiteX7" fmla="*/ 2393950 w 4235450"/>
              <a:gd name="connsiteY7" fmla="*/ 24607 h 729457"/>
              <a:gd name="connsiteX8" fmla="*/ 2673350 w 4235450"/>
              <a:gd name="connsiteY8" fmla="*/ 56357 h 729457"/>
              <a:gd name="connsiteX9" fmla="*/ 3035300 w 4235450"/>
              <a:gd name="connsiteY9" fmla="*/ 132557 h 729457"/>
              <a:gd name="connsiteX10" fmla="*/ 3307789 w 4235450"/>
              <a:gd name="connsiteY10" fmla="*/ 215107 h 729457"/>
              <a:gd name="connsiteX11" fmla="*/ 3919499 w 4235450"/>
              <a:gd name="connsiteY11" fmla="*/ 472824 h 729457"/>
              <a:gd name="connsiteX12" fmla="*/ 4235450 w 4235450"/>
              <a:gd name="connsiteY12" fmla="*/ 634207 h 729457"/>
              <a:gd name="connsiteX13" fmla="*/ 4181553 w 4235450"/>
              <a:gd name="connsiteY13" fmla="*/ 676024 h 729457"/>
              <a:gd name="connsiteX14" fmla="*/ 4101635 w 4235450"/>
              <a:gd name="connsiteY14" fmla="*/ 687175 h 729457"/>
              <a:gd name="connsiteX15" fmla="*/ 4076700 w 4235450"/>
              <a:gd name="connsiteY15" fmla="*/ 729457 h 729457"/>
              <a:gd name="connsiteX16" fmla="*/ 3763592 w 4235450"/>
              <a:gd name="connsiteY16" fmla="*/ 573225 h 729457"/>
              <a:gd name="connsiteX17" fmla="*/ 3475498 w 4235450"/>
              <a:gd name="connsiteY17" fmla="*/ 451491 h 729457"/>
              <a:gd name="connsiteX18" fmla="*/ 3251200 w 4235450"/>
              <a:gd name="connsiteY18" fmla="*/ 361157 h 729457"/>
              <a:gd name="connsiteX19" fmla="*/ 2959100 w 4235450"/>
              <a:gd name="connsiteY19" fmla="*/ 291307 h 729457"/>
              <a:gd name="connsiteX20" fmla="*/ 2660650 w 4235450"/>
              <a:gd name="connsiteY20" fmla="*/ 227807 h 729457"/>
              <a:gd name="connsiteX21" fmla="*/ 2432050 w 4235450"/>
              <a:gd name="connsiteY21" fmla="*/ 196057 h 729457"/>
              <a:gd name="connsiteX22" fmla="*/ 2228850 w 4235450"/>
              <a:gd name="connsiteY22" fmla="*/ 177007 h 729457"/>
              <a:gd name="connsiteX23" fmla="*/ 838200 w 4235450"/>
              <a:gd name="connsiteY23" fmla="*/ 177007 h 729457"/>
              <a:gd name="connsiteX24" fmla="*/ 19050 w 4235450"/>
              <a:gd name="connsiteY24" fmla="*/ 170657 h 729457"/>
              <a:gd name="connsiteX25" fmla="*/ 6350 w 4235450"/>
              <a:gd name="connsiteY25" fmla="*/ 94457 h 729457"/>
              <a:gd name="connsiteX26" fmla="*/ 22225 w 4235450"/>
              <a:gd name="connsiteY26" fmla="*/ 47626 h 729457"/>
              <a:gd name="connsiteX27" fmla="*/ 0 w 4235450"/>
              <a:gd name="connsiteY27" fmla="*/ 11907 h 729457"/>
              <a:gd name="connsiteX0" fmla="*/ 0 w 4235450"/>
              <a:gd name="connsiteY0" fmla="*/ 11907 h 729457"/>
              <a:gd name="connsiteX1" fmla="*/ 127000 w 4235450"/>
              <a:gd name="connsiteY1" fmla="*/ 24607 h 729457"/>
              <a:gd name="connsiteX2" fmla="*/ 792742 w 4235450"/>
              <a:gd name="connsiteY2" fmla="*/ 17386 h 729457"/>
              <a:gd name="connsiteX3" fmla="*/ 1250950 w 4235450"/>
              <a:gd name="connsiteY3" fmla="*/ 18257 h 729457"/>
              <a:gd name="connsiteX4" fmla="*/ 1717675 w 4235450"/>
              <a:gd name="connsiteY4" fmla="*/ 5557 h 729457"/>
              <a:gd name="connsiteX5" fmla="*/ 1943101 w 4235450"/>
              <a:gd name="connsiteY5" fmla="*/ 0 h 729457"/>
              <a:gd name="connsiteX6" fmla="*/ 2161382 w 4235450"/>
              <a:gd name="connsiteY6" fmla="*/ 3176 h 729457"/>
              <a:gd name="connsiteX7" fmla="*/ 2393950 w 4235450"/>
              <a:gd name="connsiteY7" fmla="*/ 24607 h 729457"/>
              <a:gd name="connsiteX8" fmla="*/ 2673350 w 4235450"/>
              <a:gd name="connsiteY8" fmla="*/ 56357 h 729457"/>
              <a:gd name="connsiteX9" fmla="*/ 3035300 w 4235450"/>
              <a:gd name="connsiteY9" fmla="*/ 132557 h 729457"/>
              <a:gd name="connsiteX10" fmla="*/ 3307789 w 4235450"/>
              <a:gd name="connsiteY10" fmla="*/ 215107 h 729457"/>
              <a:gd name="connsiteX11" fmla="*/ 3919499 w 4235450"/>
              <a:gd name="connsiteY11" fmla="*/ 472824 h 729457"/>
              <a:gd name="connsiteX12" fmla="*/ 4235450 w 4235450"/>
              <a:gd name="connsiteY12" fmla="*/ 634207 h 729457"/>
              <a:gd name="connsiteX13" fmla="*/ 4181553 w 4235450"/>
              <a:gd name="connsiteY13" fmla="*/ 676024 h 729457"/>
              <a:gd name="connsiteX14" fmla="*/ 4101635 w 4235450"/>
              <a:gd name="connsiteY14" fmla="*/ 687175 h 729457"/>
              <a:gd name="connsiteX15" fmla="*/ 4076700 w 4235450"/>
              <a:gd name="connsiteY15" fmla="*/ 729457 h 729457"/>
              <a:gd name="connsiteX16" fmla="*/ 3763592 w 4235450"/>
              <a:gd name="connsiteY16" fmla="*/ 573225 h 729457"/>
              <a:gd name="connsiteX17" fmla="*/ 3475498 w 4235450"/>
              <a:gd name="connsiteY17" fmla="*/ 451491 h 729457"/>
              <a:gd name="connsiteX18" fmla="*/ 3251200 w 4235450"/>
              <a:gd name="connsiteY18" fmla="*/ 361157 h 729457"/>
              <a:gd name="connsiteX19" fmla="*/ 2959100 w 4235450"/>
              <a:gd name="connsiteY19" fmla="*/ 291307 h 729457"/>
              <a:gd name="connsiteX20" fmla="*/ 2660650 w 4235450"/>
              <a:gd name="connsiteY20" fmla="*/ 227807 h 729457"/>
              <a:gd name="connsiteX21" fmla="*/ 2432050 w 4235450"/>
              <a:gd name="connsiteY21" fmla="*/ 196057 h 729457"/>
              <a:gd name="connsiteX22" fmla="*/ 2505792 w 4235450"/>
              <a:gd name="connsiteY22" fmla="*/ 191242 h 729457"/>
              <a:gd name="connsiteX23" fmla="*/ 2228850 w 4235450"/>
              <a:gd name="connsiteY23" fmla="*/ 177007 h 729457"/>
              <a:gd name="connsiteX24" fmla="*/ 838200 w 4235450"/>
              <a:gd name="connsiteY24" fmla="*/ 177007 h 729457"/>
              <a:gd name="connsiteX25" fmla="*/ 19050 w 4235450"/>
              <a:gd name="connsiteY25" fmla="*/ 170657 h 729457"/>
              <a:gd name="connsiteX26" fmla="*/ 6350 w 4235450"/>
              <a:gd name="connsiteY26" fmla="*/ 94457 h 729457"/>
              <a:gd name="connsiteX27" fmla="*/ 22225 w 4235450"/>
              <a:gd name="connsiteY27" fmla="*/ 47626 h 729457"/>
              <a:gd name="connsiteX28" fmla="*/ 0 w 4235450"/>
              <a:gd name="connsiteY28" fmla="*/ 11907 h 729457"/>
              <a:gd name="connsiteX0" fmla="*/ 0 w 4235450"/>
              <a:gd name="connsiteY0" fmla="*/ 11907 h 729457"/>
              <a:gd name="connsiteX1" fmla="*/ 127000 w 4235450"/>
              <a:gd name="connsiteY1" fmla="*/ 24607 h 729457"/>
              <a:gd name="connsiteX2" fmla="*/ 792742 w 4235450"/>
              <a:gd name="connsiteY2" fmla="*/ 17386 h 729457"/>
              <a:gd name="connsiteX3" fmla="*/ 1250950 w 4235450"/>
              <a:gd name="connsiteY3" fmla="*/ 18257 h 729457"/>
              <a:gd name="connsiteX4" fmla="*/ 1717675 w 4235450"/>
              <a:gd name="connsiteY4" fmla="*/ 5557 h 729457"/>
              <a:gd name="connsiteX5" fmla="*/ 1943101 w 4235450"/>
              <a:gd name="connsiteY5" fmla="*/ 0 h 729457"/>
              <a:gd name="connsiteX6" fmla="*/ 2161382 w 4235450"/>
              <a:gd name="connsiteY6" fmla="*/ 3176 h 729457"/>
              <a:gd name="connsiteX7" fmla="*/ 2393950 w 4235450"/>
              <a:gd name="connsiteY7" fmla="*/ 24607 h 729457"/>
              <a:gd name="connsiteX8" fmla="*/ 2673350 w 4235450"/>
              <a:gd name="connsiteY8" fmla="*/ 56357 h 729457"/>
              <a:gd name="connsiteX9" fmla="*/ 3035300 w 4235450"/>
              <a:gd name="connsiteY9" fmla="*/ 132557 h 729457"/>
              <a:gd name="connsiteX10" fmla="*/ 3307789 w 4235450"/>
              <a:gd name="connsiteY10" fmla="*/ 215107 h 729457"/>
              <a:gd name="connsiteX11" fmla="*/ 3919499 w 4235450"/>
              <a:gd name="connsiteY11" fmla="*/ 472824 h 729457"/>
              <a:gd name="connsiteX12" fmla="*/ 4235450 w 4235450"/>
              <a:gd name="connsiteY12" fmla="*/ 634207 h 729457"/>
              <a:gd name="connsiteX13" fmla="*/ 4181553 w 4235450"/>
              <a:gd name="connsiteY13" fmla="*/ 676024 h 729457"/>
              <a:gd name="connsiteX14" fmla="*/ 4101635 w 4235450"/>
              <a:gd name="connsiteY14" fmla="*/ 687175 h 729457"/>
              <a:gd name="connsiteX15" fmla="*/ 4076700 w 4235450"/>
              <a:gd name="connsiteY15" fmla="*/ 729457 h 729457"/>
              <a:gd name="connsiteX16" fmla="*/ 3763592 w 4235450"/>
              <a:gd name="connsiteY16" fmla="*/ 573225 h 729457"/>
              <a:gd name="connsiteX17" fmla="*/ 3475498 w 4235450"/>
              <a:gd name="connsiteY17" fmla="*/ 451491 h 729457"/>
              <a:gd name="connsiteX18" fmla="*/ 3251200 w 4235450"/>
              <a:gd name="connsiteY18" fmla="*/ 361157 h 729457"/>
              <a:gd name="connsiteX19" fmla="*/ 2959100 w 4235450"/>
              <a:gd name="connsiteY19" fmla="*/ 291307 h 729457"/>
              <a:gd name="connsiteX20" fmla="*/ 2660650 w 4235450"/>
              <a:gd name="connsiteY20" fmla="*/ 227807 h 729457"/>
              <a:gd name="connsiteX21" fmla="*/ 2505792 w 4235450"/>
              <a:gd name="connsiteY21" fmla="*/ 191242 h 729457"/>
              <a:gd name="connsiteX22" fmla="*/ 2228850 w 4235450"/>
              <a:gd name="connsiteY22" fmla="*/ 177007 h 729457"/>
              <a:gd name="connsiteX23" fmla="*/ 838200 w 4235450"/>
              <a:gd name="connsiteY23" fmla="*/ 177007 h 729457"/>
              <a:gd name="connsiteX24" fmla="*/ 19050 w 4235450"/>
              <a:gd name="connsiteY24" fmla="*/ 170657 h 729457"/>
              <a:gd name="connsiteX25" fmla="*/ 6350 w 4235450"/>
              <a:gd name="connsiteY25" fmla="*/ 94457 h 729457"/>
              <a:gd name="connsiteX26" fmla="*/ 22225 w 4235450"/>
              <a:gd name="connsiteY26" fmla="*/ 47626 h 729457"/>
              <a:gd name="connsiteX27" fmla="*/ 0 w 4235450"/>
              <a:gd name="connsiteY27" fmla="*/ 11907 h 729457"/>
              <a:gd name="connsiteX0" fmla="*/ 0 w 4235450"/>
              <a:gd name="connsiteY0" fmla="*/ 11907 h 729457"/>
              <a:gd name="connsiteX1" fmla="*/ 127000 w 4235450"/>
              <a:gd name="connsiteY1" fmla="*/ 24607 h 729457"/>
              <a:gd name="connsiteX2" fmla="*/ 792742 w 4235450"/>
              <a:gd name="connsiteY2" fmla="*/ 17386 h 729457"/>
              <a:gd name="connsiteX3" fmla="*/ 1250950 w 4235450"/>
              <a:gd name="connsiteY3" fmla="*/ 18257 h 729457"/>
              <a:gd name="connsiteX4" fmla="*/ 1717675 w 4235450"/>
              <a:gd name="connsiteY4" fmla="*/ 5557 h 729457"/>
              <a:gd name="connsiteX5" fmla="*/ 1943101 w 4235450"/>
              <a:gd name="connsiteY5" fmla="*/ 0 h 729457"/>
              <a:gd name="connsiteX6" fmla="*/ 2161382 w 4235450"/>
              <a:gd name="connsiteY6" fmla="*/ 3176 h 729457"/>
              <a:gd name="connsiteX7" fmla="*/ 2393950 w 4235450"/>
              <a:gd name="connsiteY7" fmla="*/ 24607 h 729457"/>
              <a:gd name="connsiteX8" fmla="*/ 2673350 w 4235450"/>
              <a:gd name="connsiteY8" fmla="*/ 56357 h 729457"/>
              <a:gd name="connsiteX9" fmla="*/ 3035300 w 4235450"/>
              <a:gd name="connsiteY9" fmla="*/ 132557 h 729457"/>
              <a:gd name="connsiteX10" fmla="*/ 3307789 w 4235450"/>
              <a:gd name="connsiteY10" fmla="*/ 215107 h 729457"/>
              <a:gd name="connsiteX11" fmla="*/ 3919499 w 4235450"/>
              <a:gd name="connsiteY11" fmla="*/ 472824 h 729457"/>
              <a:gd name="connsiteX12" fmla="*/ 4235450 w 4235450"/>
              <a:gd name="connsiteY12" fmla="*/ 634207 h 729457"/>
              <a:gd name="connsiteX13" fmla="*/ 4181553 w 4235450"/>
              <a:gd name="connsiteY13" fmla="*/ 676024 h 729457"/>
              <a:gd name="connsiteX14" fmla="*/ 4101635 w 4235450"/>
              <a:gd name="connsiteY14" fmla="*/ 687175 h 729457"/>
              <a:gd name="connsiteX15" fmla="*/ 4076700 w 4235450"/>
              <a:gd name="connsiteY15" fmla="*/ 729457 h 729457"/>
              <a:gd name="connsiteX16" fmla="*/ 3763592 w 4235450"/>
              <a:gd name="connsiteY16" fmla="*/ 573225 h 729457"/>
              <a:gd name="connsiteX17" fmla="*/ 3475498 w 4235450"/>
              <a:gd name="connsiteY17" fmla="*/ 451491 h 729457"/>
              <a:gd name="connsiteX18" fmla="*/ 3251200 w 4235450"/>
              <a:gd name="connsiteY18" fmla="*/ 361157 h 729457"/>
              <a:gd name="connsiteX19" fmla="*/ 2959100 w 4235450"/>
              <a:gd name="connsiteY19" fmla="*/ 291307 h 729457"/>
              <a:gd name="connsiteX20" fmla="*/ 2670482 w 4235450"/>
              <a:gd name="connsiteY20" fmla="*/ 227807 h 729457"/>
              <a:gd name="connsiteX21" fmla="*/ 2505792 w 4235450"/>
              <a:gd name="connsiteY21" fmla="*/ 191242 h 729457"/>
              <a:gd name="connsiteX22" fmla="*/ 2228850 w 4235450"/>
              <a:gd name="connsiteY22" fmla="*/ 177007 h 729457"/>
              <a:gd name="connsiteX23" fmla="*/ 838200 w 4235450"/>
              <a:gd name="connsiteY23" fmla="*/ 177007 h 729457"/>
              <a:gd name="connsiteX24" fmla="*/ 19050 w 4235450"/>
              <a:gd name="connsiteY24" fmla="*/ 170657 h 729457"/>
              <a:gd name="connsiteX25" fmla="*/ 6350 w 4235450"/>
              <a:gd name="connsiteY25" fmla="*/ 94457 h 729457"/>
              <a:gd name="connsiteX26" fmla="*/ 22225 w 4235450"/>
              <a:gd name="connsiteY26" fmla="*/ 47626 h 729457"/>
              <a:gd name="connsiteX27" fmla="*/ 0 w 4235450"/>
              <a:gd name="connsiteY27" fmla="*/ 11907 h 729457"/>
              <a:gd name="connsiteX0" fmla="*/ 0 w 4235450"/>
              <a:gd name="connsiteY0" fmla="*/ 11907 h 687175"/>
              <a:gd name="connsiteX1" fmla="*/ 127000 w 4235450"/>
              <a:gd name="connsiteY1" fmla="*/ 24607 h 687175"/>
              <a:gd name="connsiteX2" fmla="*/ 792742 w 4235450"/>
              <a:gd name="connsiteY2" fmla="*/ 17386 h 687175"/>
              <a:gd name="connsiteX3" fmla="*/ 1250950 w 4235450"/>
              <a:gd name="connsiteY3" fmla="*/ 18257 h 687175"/>
              <a:gd name="connsiteX4" fmla="*/ 1717675 w 4235450"/>
              <a:gd name="connsiteY4" fmla="*/ 5557 h 687175"/>
              <a:gd name="connsiteX5" fmla="*/ 1943101 w 4235450"/>
              <a:gd name="connsiteY5" fmla="*/ 0 h 687175"/>
              <a:gd name="connsiteX6" fmla="*/ 2161382 w 4235450"/>
              <a:gd name="connsiteY6" fmla="*/ 3176 h 687175"/>
              <a:gd name="connsiteX7" fmla="*/ 2393950 w 4235450"/>
              <a:gd name="connsiteY7" fmla="*/ 24607 h 687175"/>
              <a:gd name="connsiteX8" fmla="*/ 2673350 w 4235450"/>
              <a:gd name="connsiteY8" fmla="*/ 56357 h 687175"/>
              <a:gd name="connsiteX9" fmla="*/ 3035300 w 4235450"/>
              <a:gd name="connsiteY9" fmla="*/ 132557 h 687175"/>
              <a:gd name="connsiteX10" fmla="*/ 3307789 w 4235450"/>
              <a:gd name="connsiteY10" fmla="*/ 215107 h 687175"/>
              <a:gd name="connsiteX11" fmla="*/ 3919499 w 4235450"/>
              <a:gd name="connsiteY11" fmla="*/ 472824 h 687175"/>
              <a:gd name="connsiteX12" fmla="*/ 4235450 w 4235450"/>
              <a:gd name="connsiteY12" fmla="*/ 634207 h 687175"/>
              <a:gd name="connsiteX13" fmla="*/ 4181553 w 4235450"/>
              <a:gd name="connsiteY13" fmla="*/ 676024 h 687175"/>
              <a:gd name="connsiteX14" fmla="*/ 4101635 w 4235450"/>
              <a:gd name="connsiteY14" fmla="*/ 687175 h 687175"/>
              <a:gd name="connsiteX15" fmla="*/ 3834652 w 4235450"/>
              <a:gd name="connsiteY15" fmla="*/ 595133 h 687175"/>
              <a:gd name="connsiteX16" fmla="*/ 3763592 w 4235450"/>
              <a:gd name="connsiteY16" fmla="*/ 573225 h 687175"/>
              <a:gd name="connsiteX17" fmla="*/ 3475498 w 4235450"/>
              <a:gd name="connsiteY17" fmla="*/ 451491 h 687175"/>
              <a:gd name="connsiteX18" fmla="*/ 3251200 w 4235450"/>
              <a:gd name="connsiteY18" fmla="*/ 361157 h 687175"/>
              <a:gd name="connsiteX19" fmla="*/ 2959100 w 4235450"/>
              <a:gd name="connsiteY19" fmla="*/ 291307 h 687175"/>
              <a:gd name="connsiteX20" fmla="*/ 2670482 w 4235450"/>
              <a:gd name="connsiteY20" fmla="*/ 227807 h 687175"/>
              <a:gd name="connsiteX21" fmla="*/ 2505792 w 4235450"/>
              <a:gd name="connsiteY21" fmla="*/ 191242 h 687175"/>
              <a:gd name="connsiteX22" fmla="*/ 2228850 w 4235450"/>
              <a:gd name="connsiteY22" fmla="*/ 177007 h 687175"/>
              <a:gd name="connsiteX23" fmla="*/ 838200 w 4235450"/>
              <a:gd name="connsiteY23" fmla="*/ 177007 h 687175"/>
              <a:gd name="connsiteX24" fmla="*/ 19050 w 4235450"/>
              <a:gd name="connsiteY24" fmla="*/ 170657 h 687175"/>
              <a:gd name="connsiteX25" fmla="*/ 6350 w 4235450"/>
              <a:gd name="connsiteY25" fmla="*/ 94457 h 687175"/>
              <a:gd name="connsiteX26" fmla="*/ 22225 w 4235450"/>
              <a:gd name="connsiteY26" fmla="*/ 47626 h 687175"/>
              <a:gd name="connsiteX27" fmla="*/ 0 w 4235450"/>
              <a:gd name="connsiteY27" fmla="*/ 11907 h 687175"/>
              <a:gd name="connsiteX0" fmla="*/ 0 w 4235450"/>
              <a:gd name="connsiteY0" fmla="*/ 11907 h 676024"/>
              <a:gd name="connsiteX1" fmla="*/ 127000 w 4235450"/>
              <a:gd name="connsiteY1" fmla="*/ 24607 h 676024"/>
              <a:gd name="connsiteX2" fmla="*/ 792742 w 4235450"/>
              <a:gd name="connsiteY2" fmla="*/ 17386 h 676024"/>
              <a:gd name="connsiteX3" fmla="*/ 1250950 w 4235450"/>
              <a:gd name="connsiteY3" fmla="*/ 18257 h 676024"/>
              <a:gd name="connsiteX4" fmla="*/ 1717675 w 4235450"/>
              <a:gd name="connsiteY4" fmla="*/ 5557 h 676024"/>
              <a:gd name="connsiteX5" fmla="*/ 1943101 w 4235450"/>
              <a:gd name="connsiteY5" fmla="*/ 0 h 676024"/>
              <a:gd name="connsiteX6" fmla="*/ 2161382 w 4235450"/>
              <a:gd name="connsiteY6" fmla="*/ 3176 h 676024"/>
              <a:gd name="connsiteX7" fmla="*/ 2393950 w 4235450"/>
              <a:gd name="connsiteY7" fmla="*/ 24607 h 676024"/>
              <a:gd name="connsiteX8" fmla="*/ 2673350 w 4235450"/>
              <a:gd name="connsiteY8" fmla="*/ 56357 h 676024"/>
              <a:gd name="connsiteX9" fmla="*/ 3035300 w 4235450"/>
              <a:gd name="connsiteY9" fmla="*/ 132557 h 676024"/>
              <a:gd name="connsiteX10" fmla="*/ 3307789 w 4235450"/>
              <a:gd name="connsiteY10" fmla="*/ 215107 h 676024"/>
              <a:gd name="connsiteX11" fmla="*/ 3919499 w 4235450"/>
              <a:gd name="connsiteY11" fmla="*/ 472824 h 676024"/>
              <a:gd name="connsiteX12" fmla="*/ 4235450 w 4235450"/>
              <a:gd name="connsiteY12" fmla="*/ 634207 h 676024"/>
              <a:gd name="connsiteX13" fmla="*/ 4181553 w 4235450"/>
              <a:gd name="connsiteY13" fmla="*/ 676024 h 676024"/>
              <a:gd name="connsiteX14" fmla="*/ 3876702 w 4235450"/>
              <a:gd name="connsiteY14" fmla="*/ 565062 h 676024"/>
              <a:gd name="connsiteX15" fmla="*/ 3834652 w 4235450"/>
              <a:gd name="connsiteY15" fmla="*/ 595133 h 676024"/>
              <a:gd name="connsiteX16" fmla="*/ 3763592 w 4235450"/>
              <a:gd name="connsiteY16" fmla="*/ 573225 h 676024"/>
              <a:gd name="connsiteX17" fmla="*/ 3475498 w 4235450"/>
              <a:gd name="connsiteY17" fmla="*/ 451491 h 676024"/>
              <a:gd name="connsiteX18" fmla="*/ 3251200 w 4235450"/>
              <a:gd name="connsiteY18" fmla="*/ 361157 h 676024"/>
              <a:gd name="connsiteX19" fmla="*/ 2959100 w 4235450"/>
              <a:gd name="connsiteY19" fmla="*/ 291307 h 676024"/>
              <a:gd name="connsiteX20" fmla="*/ 2670482 w 4235450"/>
              <a:gd name="connsiteY20" fmla="*/ 227807 h 676024"/>
              <a:gd name="connsiteX21" fmla="*/ 2505792 w 4235450"/>
              <a:gd name="connsiteY21" fmla="*/ 191242 h 676024"/>
              <a:gd name="connsiteX22" fmla="*/ 2228850 w 4235450"/>
              <a:gd name="connsiteY22" fmla="*/ 177007 h 676024"/>
              <a:gd name="connsiteX23" fmla="*/ 838200 w 4235450"/>
              <a:gd name="connsiteY23" fmla="*/ 177007 h 676024"/>
              <a:gd name="connsiteX24" fmla="*/ 19050 w 4235450"/>
              <a:gd name="connsiteY24" fmla="*/ 170657 h 676024"/>
              <a:gd name="connsiteX25" fmla="*/ 6350 w 4235450"/>
              <a:gd name="connsiteY25" fmla="*/ 94457 h 676024"/>
              <a:gd name="connsiteX26" fmla="*/ 22225 w 4235450"/>
              <a:gd name="connsiteY26" fmla="*/ 47626 h 676024"/>
              <a:gd name="connsiteX27" fmla="*/ 0 w 4235450"/>
              <a:gd name="connsiteY27" fmla="*/ 11907 h 676024"/>
              <a:gd name="connsiteX0" fmla="*/ 0 w 4235450"/>
              <a:gd name="connsiteY0" fmla="*/ 11907 h 634207"/>
              <a:gd name="connsiteX1" fmla="*/ 127000 w 4235450"/>
              <a:gd name="connsiteY1" fmla="*/ 24607 h 634207"/>
              <a:gd name="connsiteX2" fmla="*/ 792742 w 4235450"/>
              <a:gd name="connsiteY2" fmla="*/ 17386 h 634207"/>
              <a:gd name="connsiteX3" fmla="*/ 1250950 w 4235450"/>
              <a:gd name="connsiteY3" fmla="*/ 18257 h 634207"/>
              <a:gd name="connsiteX4" fmla="*/ 1717675 w 4235450"/>
              <a:gd name="connsiteY4" fmla="*/ 5557 h 634207"/>
              <a:gd name="connsiteX5" fmla="*/ 1943101 w 4235450"/>
              <a:gd name="connsiteY5" fmla="*/ 0 h 634207"/>
              <a:gd name="connsiteX6" fmla="*/ 2161382 w 4235450"/>
              <a:gd name="connsiteY6" fmla="*/ 3176 h 634207"/>
              <a:gd name="connsiteX7" fmla="*/ 2393950 w 4235450"/>
              <a:gd name="connsiteY7" fmla="*/ 24607 h 634207"/>
              <a:gd name="connsiteX8" fmla="*/ 2673350 w 4235450"/>
              <a:gd name="connsiteY8" fmla="*/ 56357 h 634207"/>
              <a:gd name="connsiteX9" fmla="*/ 3035300 w 4235450"/>
              <a:gd name="connsiteY9" fmla="*/ 132557 h 634207"/>
              <a:gd name="connsiteX10" fmla="*/ 3307789 w 4235450"/>
              <a:gd name="connsiteY10" fmla="*/ 215107 h 634207"/>
              <a:gd name="connsiteX11" fmla="*/ 3919499 w 4235450"/>
              <a:gd name="connsiteY11" fmla="*/ 472824 h 634207"/>
              <a:gd name="connsiteX12" fmla="*/ 4235450 w 4235450"/>
              <a:gd name="connsiteY12" fmla="*/ 634207 h 634207"/>
              <a:gd name="connsiteX13" fmla="*/ 3968845 w 4235450"/>
              <a:gd name="connsiteY13" fmla="*/ 578334 h 634207"/>
              <a:gd name="connsiteX14" fmla="*/ 3876702 w 4235450"/>
              <a:gd name="connsiteY14" fmla="*/ 565062 h 634207"/>
              <a:gd name="connsiteX15" fmla="*/ 3834652 w 4235450"/>
              <a:gd name="connsiteY15" fmla="*/ 595133 h 634207"/>
              <a:gd name="connsiteX16" fmla="*/ 3763592 w 4235450"/>
              <a:gd name="connsiteY16" fmla="*/ 573225 h 634207"/>
              <a:gd name="connsiteX17" fmla="*/ 3475498 w 4235450"/>
              <a:gd name="connsiteY17" fmla="*/ 451491 h 634207"/>
              <a:gd name="connsiteX18" fmla="*/ 3251200 w 4235450"/>
              <a:gd name="connsiteY18" fmla="*/ 361157 h 634207"/>
              <a:gd name="connsiteX19" fmla="*/ 2959100 w 4235450"/>
              <a:gd name="connsiteY19" fmla="*/ 291307 h 634207"/>
              <a:gd name="connsiteX20" fmla="*/ 2670482 w 4235450"/>
              <a:gd name="connsiteY20" fmla="*/ 227807 h 634207"/>
              <a:gd name="connsiteX21" fmla="*/ 2505792 w 4235450"/>
              <a:gd name="connsiteY21" fmla="*/ 191242 h 634207"/>
              <a:gd name="connsiteX22" fmla="*/ 2228850 w 4235450"/>
              <a:gd name="connsiteY22" fmla="*/ 177007 h 634207"/>
              <a:gd name="connsiteX23" fmla="*/ 838200 w 4235450"/>
              <a:gd name="connsiteY23" fmla="*/ 177007 h 634207"/>
              <a:gd name="connsiteX24" fmla="*/ 19050 w 4235450"/>
              <a:gd name="connsiteY24" fmla="*/ 170657 h 634207"/>
              <a:gd name="connsiteX25" fmla="*/ 6350 w 4235450"/>
              <a:gd name="connsiteY25" fmla="*/ 94457 h 634207"/>
              <a:gd name="connsiteX26" fmla="*/ 22225 w 4235450"/>
              <a:gd name="connsiteY26" fmla="*/ 47626 h 634207"/>
              <a:gd name="connsiteX27" fmla="*/ 0 w 4235450"/>
              <a:gd name="connsiteY27" fmla="*/ 11907 h 634207"/>
              <a:gd name="connsiteX0" fmla="*/ 0 w 4039857"/>
              <a:gd name="connsiteY0" fmla="*/ 11907 h 595133"/>
              <a:gd name="connsiteX1" fmla="*/ 127000 w 4039857"/>
              <a:gd name="connsiteY1" fmla="*/ 24607 h 595133"/>
              <a:gd name="connsiteX2" fmla="*/ 792742 w 4039857"/>
              <a:gd name="connsiteY2" fmla="*/ 17386 h 595133"/>
              <a:gd name="connsiteX3" fmla="*/ 1250950 w 4039857"/>
              <a:gd name="connsiteY3" fmla="*/ 18257 h 595133"/>
              <a:gd name="connsiteX4" fmla="*/ 1717675 w 4039857"/>
              <a:gd name="connsiteY4" fmla="*/ 5557 h 595133"/>
              <a:gd name="connsiteX5" fmla="*/ 1943101 w 4039857"/>
              <a:gd name="connsiteY5" fmla="*/ 0 h 595133"/>
              <a:gd name="connsiteX6" fmla="*/ 2161382 w 4039857"/>
              <a:gd name="connsiteY6" fmla="*/ 3176 h 595133"/>
              <a:gd name="connsiteX7" fmla="*/ 2393950 w 4039857"/>
              <a:gd name="connsiteY7" fmla="*/ 24607 h 595133"/>
              <a:gd name="connsiteX8" fmla="*/ 2673350 w 4039857"/>
              <a:gd name="connsiteY8" fmla="*/ 56357 h 595133"/>
              <a:gd name="connsiteX9" fmla="*/ 3035300 w 4039857"/>
              <a:gd name="connsiteY9" fmla="*/ 132557 h 595133"/>
              <a:gd name="connsiteX10" fmla="*/ 3307789 w 4039857"/>
              <a:gd name="connsiteY10" fmla="*/ 215107 h 595133"/>
              <a:gd name="connsiteX11" fmla="*/ 3919499 w 4039857"/>
              <a:gd name="connsiteY11" fmla="*/ 472824 h 595133"/>
              <a:gd name="connsiteX12" fmla="*/ 4039857 w 4039857"/>
              <a:gd name="connsiteY12" fmla="*/ 548728 h 595133"/>
              <a:gd name="connsiteX13" fmla="*/ 3968845 w 4039857"/>
              <a:gd name="connsiteY13" fmla="*/ 578334 h 595133"/>
              <a:gd name="connsiteX14" fmla="*/ 3876702 w 4039857"/>
              <a:gd name="connsiteY14" fmla="*/ 565062 h 595133"/>
              <a:gd name="connsiteX15" fmla="*/ 3834652 w 4039857"/>
              <a:gd name="connsiteY15" fmla="*/ 595133 h 595133"/>
              <a:gd name="connsiteX16" fmla="*/ 3763592 w 4039857"/>
              <a:gd name="connsiteY16" fmla="*/ 573225 h 595133"/>
              <a:gd name="connsiteX17" fmla="*/ 3475498 w 4039857"/>
              <a:gd name="connsiteY17" fmla="*/ 451491 h 595133"/>
              <a:gd name="connsiteX18" fmla="*/ 3251200 w 4039857"/>
              <a:gd name="connsiteY18" fmla="*/ 361157 h 595133"/>
              <a:gd name="connsiteX19" fmla="*/ 2959100 w 4039857"/>
              <a:gd name="connsiteY19" fmla="*/ 291307 h 595133"/>
              <a:gd name="connsiteX20" fmla="*/ 2670482 w 4039857"/>
              <a:gd name="connsiteY20" fmla="*/ 227807 h 595133"/>
              <a:gd name="connsiteX21" fmla="*/ 2505792 w 4039857"/>
              <a:gd name="connsiteY21" fmla="*/ 191242 h 595133"/>
              <a:gd name="connsiteX22" fmla="*/ 2228850 w 4039857"/>
              <a:gd name="connsiteY22" fmla="*/ 177007 h 595133"/>
              <a:gd name="connsiteX23" fmla="*/ 838200 w 4039857"/>
              <a:gd name="connsiteY23" fmla="*/ 177007 h 595133"/>
              <a:gd name="connsiteX24" fmla="*/ 19050 w 4039857"/>
              <a:gd name="connsiteY24" fmla="*/ 170657 h 595133"/>
              <a:gd name="connsiteX25" fmla="*/ 6350 w 4039857"/>
              <a:gd name="connsiteY25" fmla="*/ 94457 h 595133"/>
              <a:gd name="connsiteX26" fmla="*/ 22225 w 4039857"/>
              <a:gd name="connsiteY26" fmla="*/ 47626 h 595133"/>
              <a:gd name="connsiteX27" fmla="*/ 0 w 4039857"/>
              <a:gd name="connsiteY27" fmla="*/ 11907 h 595133"/>
              <a:gd name="connsiteX0" fmla="*/ 0 w 4039857"/>
              <a:gd name="connsiteY0" fmla="*/ 11907 h 595133"/>
              <a:gd name="connsiteX1" fmla="*/ 127000 w 4039857"/>
              <a:gd name="connsiteY1" fmla="*/ 24607 h 595133"/>
              <a:gd name="connsiteX2" fmla="*/ 792742 w 4039857"/>
              <a:gd name="connsiteY2" fmla="*/ 17386 h 595133"/>
              <a:gd name="connsiteX3" fmla="*/ 1250950 w 4039857"/>
              <a:gd name="connsiteY3" fmla="*/ 18257 h 595133"/>
              <a:gd name="connsiteX4" fmla="*/ 1717675 w 4039857"/>
              <a:gd name="connsiteY4" fmla="*/ 5557 h 595133"/>
              <a:gd name="connsiteX5" fmla="*/ 1943101 w 4039857"/>
              <a:gd name="connsiteY5" fmla="*/ 0 h 595133"/>
              <a:gd name="connsiteX6" fmla="*/ 2161382 w 4039857"/>
              <a:gd name="connsiteY6" fmla="*/ 3176 h 595133"/>
              <a:gd name="connsiteX7" fmla="*/ 2393950 w 4039857"/>
              <a:gd name="connsiteY7" fmla="*/ 24607 h 595133"/>
              <a:gd name="connsiteX8" fmla="*/ 2673350 w 4039857"/>
              <a:gd name="connsiteY8" fmla="*/ 56357 h 595133"/>
              <a:gd name="connsiteX9" fmla="*/ 3035300 w 4039857"/>
              <a:gd name="connsiteY9" fmla="*/ 132557 h 595133"/>
              <a:gd name="connsiteX10" fmla="*/ 3307789 w 4039857"/>
              <a:gd name="connsiteY10" fmla="*/ 215107 h 595133"/>
              <a:gd name="connsiteX11" fmla="*/ 3904829 w 4039857"/>
              <a:gd name="connsiteY11" fmla="*/ 477709 h 595133"/>
              <a:gd name="connsiteX12" fmla="*/ 4039857 w 4039857"/>
              <a:gd name="connsiteY12" fmla="*/ 548728 h 595133"/>
              <a:gd name="connsiteX13" fmla="*/ 3968845 w 4039857"/>
              <a:gd name="connsiteY13" fmla="*/ 578334 h 595133"/>
              <a:gd name="connsiteX14" fmla="*/ 3876702 w 4039857"/>
              <a:gd name="connsiteY14" fmla="*/ 565062 h 595133"/>
              <a:gd name="connsiteX15" fmla="*/ 3834652 w 4039857"/>
              <a:gd name="connsiteY15" fmla="*/ 595133 h 595133"/>
              <a:gd name="connsiteX16" fmla="*/ 3763592 w 4039857"/>
              <a:gd name="connsiteY16" fmla="*/ 573225 h 595133"/>
              <a:gd name="connsiteX17" fmla="*/ 3475498 w 4039857"/>
              <a:gd name="connsiteY17" fmla="*/ 451491 h 595133"/>
              <a:gd name="connsiteX18" fmla="*/ 3251200 w 4039857"/>
              <a:gd name="connsiteY18" fmla="*/ 361157 h 595133"/>
              <a:gd name="connsiteX19" fmla="*/ 2959100 w 4039857"/>
              <a:gd name="connsiteY19" fmla="*/ 291307 h 595133"/>
              <a:gd name="connsiteX20" fmla="*/ 2670482 w 4039857"/>
              <a:gd name="connsiteY20" fmla="*/ 227807 h 595133"/>
              <a:gd name="connsiteX21" fmla="*/ 2505792 w 4039857"/>
              <a:gd name="connsiteY21" fmla="*/ 191242 h 595133"/>
              <a:gd name="connsiteX22" fmla="*/ 2228850 w 4039857"/>
              <a:gd name="connsiteY22" fmla="*/ 177007 h 595133"/>
              <a:gd name="connsiteX23" fmla="*/ 838200 w 4039857"/>
              <a:gd name="connsiteY23" fmla="*/ 177007 h 595133"/>
              <a:gd name="connsiteX24" fmla="*/ 19050 w 4039857"/>
              <a:gd name="connsiteY24" fmla="*/ 170657 h 595133"/>
              <a:gd name="connsiteX25" fmla="*/ 6350 w 4039857"/>
              <a:gd name="connsiteY25" fmla="*/ 94457 h 595133"/>
              <a:gd name="connsiteX26" fmla="*/ 22225 w 4039857"/>
              <a:gd name="connsiteY26" fmla="*/ 47626 h 595133"/>
              <a:gd name="connsiteX27" fmla="*/ 0 w 4039857"/>
              <a:gd name="connsiteY27" fmla="*/ 11907 h 595133"/>
              <a:gd name="connsiteX0" fmla="*/ 0 w 4039857"/>
              <a:gd name="connsiteY0" fmla="*/ 11907 h 595133"/>
              <a:gd name="connsiteX1" fmla="*/ 127000 w 4039857"/>
              <a:gd name="connsiteY1" fmla="*/ 24607 h 595133"/>
              <a:gd name="connsiteX2" fmla="*/ 792742 w 4039857"/>
              <a:gd name="connsiteY2" fmla="*/ 17386 h 595133"/>
              <a:gd name="connsiteX3" fmla="*/ 1250950 w 4039857"/>
              <a:gd name="connsiteY3" fmla="*/ 18257 h 595133"/>
              <a:gd name="connsiteX4" fmla="*/ 1717675 w 4039857"/>
              <a:gd name="connsiteY4" fmla="*/ 5557 h 595133"/>
              <a:gd name="connsiteX5" fmla="*/ 1943101 w 4039857"/>
              <a:gd name="connsiteY5" fmla="*/ 0 h 595133"/>
              <a:gd name="connsiteX6" fmla="*/ 2161382 w 4039857"/>
              <a:gd name="connsiteY6" fmla="*/ 3176 h 595133"/>
              <a:gd name="connsiteX7" fmla="*/ 2393950 w 4039857"/>
              <a:gd name="connsiteY7" fmla="*/ 24607 h 595133"/>
              <a:gd name="connsiteX8" fmla="*/ 2673350 w 4039857"/>
              <a:gd name="connsiteY8" fmla="*/ 56357 h 595133"/>
              <a:gd name="connsiteX9" fmla="*/ 3035300 w 4039857"/>
              <a:gd name="connsiteY9" fmla="*/ 132557 h 595133"/>
              <a:gd name="connsiteX10" fmla="*/ 3307789 w 4039857"/>
              <a:gd name="connsiteY10" fmla="*/ 215107 h 595133"/>
              <a:gd name="connsiteX11" fmla="*/ 3904829 w 4039857"/>
              <a:gd name="connsiteY11" fmla="*/ 477709 h 595133"/>
              <a:gd name="connsiteX12" fmla="*/ 4039857 w 4039857"/>
              <a:gd name="connsiteY12" fmla="*/ 541402 h 595133"/>
              <a:gd name="connsiteX13" fmla="*/ 3968845 w 4039857"/>
              <a:gd name="connsiteY13" fmla="*/ 578334 h 595133"/>
              <a:gd name="connsiteX14" fmla="*/ 3876702 w 4039857"/>
              <a:gd name="connsiteY14" fmla="*/ 565062 h 595133"/>
              <a:gd name="connsiteX15" fmla="*/ 3834652 w 4039857"/>
              <a:gd name="connsiteY15" fmla="*/ 595133 h 595133"/>
              <a:gd name="connsiteX16" fmla="*/ 3763592 w 4039857"/>
              <a:gd name="connsiteY16" fmla="*/ 573225 h 595133"/>
              <a:gd name="connsiteX17" fmla="*/ 3475498 w 4039857"/>
              <a:gd name="connsiteY17" fmla="*/ 451491 h 595133"/>
              <a:gd name="connsiteX18" fmla="*/ 3251200 w 4039857"/>
              <a:gd name="connsiteY18" fmla="*/ 361157 h 595133"/>
              <a:gd name="connsiteX19" fmla="*/ 2959100 w 4039857"/>
              <a:gd name="connsiteY19" fmla="*/ 291307 h 595133"/>
              <a:gd name="connsiteX20" fmla="*/ 2670482 w 4039857"/>
              <a:gd name="connsiteY20" fmla="*/ 227807 h 595133"/>
              <a:gd name="connsiteX21" fmla="*/ 2505792 w 4039857"/>
              <a:gd name="connsiteY21" fmla="*/ 191242 h 595133"/>
              <a:gd name="connsiteX22" fmla="*/ 2228850 w 4039857"/>
              <a:gd name="connsiteY22" fmla="*/ 177007 h 595133"/>
              <a:gd name="connsiteX23" fmla="*/ 838200 w 4039857"/>
              <a:gd name="connsiteY23" fmla="*/ 177007 h 595133"/>
              <a:gd name="connsiteX24" fmla="*/ 19050 w 4039857"/>
              <a:gd name="connsiteY24" fmla="*/ 170657 h 595133"/>
              <a:gd name="connsiteX25" fmla="*/ 6350 w 4039857"/>
              <a:gd name="connsiteY25" fmla="*/ 94457 h 595133"/>
              <a:gd name="connsiteX26" fmla="*/ 22225 w 4039857"/>
              <a:gd name="connsiteY26" fmla="*/ 47626 h 595133"/>
              <a:gd name="connsiteX27" fmla="*/ 0 w 4039857"/>
              <a:gd name="connsiteY27" fmla="*/ 11907 h 59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039857" h="595133">
                <a:moveTo>
                  <a:pt x="0" y="11907"/>
                </a:moveTo>
                <a:lnTo>
                  <a:pt x="127000" y="24607"/>
                </a:lnTo>
                <a:lnTo>
                  <a:pt x="792742" y="17386"/>
                </a:lnTo>
                <a:lnTo>
                  <a:pt x="1250950" y="18257"/>
                </a:lnTo>
                <a:cubicBezTo>
                  <a:pt x="1409700" y="16405"/>
                  <a:pt x="1558925" y="7409"/>
                  <a:pt x="1717675" y="5557"/>
                </a:cubicBezTo>
                <a:lnTo>
                  <a:pt x="1943101" y="0"/>
                </a:lnTo>
                <a:lnTo>
                  <a:pt x="2161382" y="3176"/>
                </a:lnTo>
                <a:lnTo>
                  <a:pt x="2393950" y="24607"/>
                </a:lnTo>
                <a:lnTo>
                  <a:pt x="2673350" y="56357"/>
                </a:lnTo>
                <a:lnTo>
                  <a:pt x="3035300" y="132557"/>
                </a:lnTo>
                <a:lnTo>
                  <a:pt x="3307789" y="215107"/>
                </a:lnTo>
                <a:lnTo>
                  <a:pt x="3904829" y="477709"/>
                </a:lnTo>
                <a:lnTo>
                  <a:pt x="4039857" y="541402"/>
                </a:lnTo>
                <a:lnTo>
                  <a:pt x="3968845" y="578334"/>
                </a:lnTo>
                <a:lnTo>
                  <a:pt x="3876702" y="565062"/>
                </a:lnTo>
                <a:lnTo>
                  <a:pt x="3834652" y="595133"/>
                </a:lnTo>
                <a:lnTo>
                  <a:pt x="3763592" y="573225"/>
                </a:lnTo>
                <a:lnTo>
                  <a:pt x="3475498" y="451491"/>
                </a:lnTo>
                <a:lnTo>
                  <a:pt x="3251200" y="361157"/>
                </a:lnTo>
                <a:lnTo>
                  <a:pt x="2959100" y="291307"/>
                </a:lnTo>
                <a:lnTo>
                  <a:pt x="2670482" y="227807"/>
                </a:lnTo>
                <a:lnTo>
                  <a:pt x="2505792" y="191242"/>
                </a:lnTo>
                <a:cubicBezTo>
                  <a:pt x="2471925" y="188067"/>
                  <a:pt x="2506782" y="179380"/>
                  <a:pt x="2228850" y="177007"/>
                </a:cubicBezTo>
                <a:lnTo>
                  <a:pt x="838200" y="177007"/>
                </a:lnTo>
                <a:lnTo>
                  <a:pt x="19050" y="170657"/>
                </a:lnTo>
                <a:lnTo>
                  <a:pt x="6350" y="94457"/>
                </a:lnTo>
                <a:cubicBezTo>
                  <a:pt x="4498" y="78053"/>
                  <a:pt x="24077" y="64030"/>
                  <a:pt x="22225" y="47626"/>
                </a:cubicBezTo>
                <a:lnTo>
                  <a:pt x="0" y="11907"/>
                </a:lnTo>
                <a:close/>
              </a:path>
            </a:pathLst>
          </a:custGeom>
          <a:solidFill>
            <a:srgbClr val="CC00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Freeform 5">
            <a:extLst>
              <a:ext uri="{FF2B5EF4-FFF2-40B4-BE49-F238E27FC236}">
                <a16:creationId xmlns:a16="http://schemas.microsoft.com/office/drawing/2014/main" id="{0C236FFF-674A-4D1E-881C-B2439B09851E}"/>
              </a:ext>
            </a:extLst>
          </p:cNvPr>
          <p:cNvSpPr/>
          <p:nvPr/>
        </p:nvSpPr>
        <p:spPr bwMode="auto">
          <a:xfrm>
            <a:off x="7918451" y="874714"/>
            <a:ext cx="1828800" cy="446087"/>
          </a:xfrm>
          <a:custGeom>
            <a:avLst/>
            <a:gdLst>
              <a:gd name="connsiteX0" fmla="*/ 1828800 w 1828800"/>
              <a:gd name="connsiteY0" fmla="*/ 76200 h 431800"/>
              <a:gd name="connsiteX1" fmla="*/ 1714500 w 1828800"/>
              <a:gd name="connsiteY1" fmla="*/ 76200 h 431800"/>
              <a:gd name="connsiteX2" fmla="*/ 1384300 w 1828800"/>
              <a:gd name="connsiteY2" fmla="*/ 88900 h 431800"/>
              <a:gd name="connsiteX3" fmla="*/ 1308100 w 1828800"/>
              <a:gd name="connsiteY3" fmla="*/ 88900 h 431800"/>
              <a:gd name="connsiteX4" fmla="*/ 1225550 w 1828800"/>
              <a:gd name="connsiteY4" fmla="*/ 76200 h 431800"/>
              <a:gd name="connsiteX5" fmla="*/ 1104900 w 1828800"/>
              <a:gd name="connsiteY5" fmla="*/ 6350 h 431800"/>
              <a:gd name="connsiteX6" fmla="*/ 1073150 w 1828800"/>
              <a:gd name="connsiteY6" fmla="*/ 0 h 431800"/>
              <a:gd name="connsiteX7" fmla="*/ 1041400 w 1828800"/>
              <a:gd name="connsiteY7" fmla="*/ 0 h 431800"/>
              <a:gd name="connsiteX8" fmla="*/ 939800 w 1828800"/>
              <a:gd name="connsiteY8" fmla="*/ 69850 h 431800"/>
              <a:gd name="connsiteX9" fmla="*/ 781050 w 1828800"/>
              <a:gd name="connsiteY9" fmla="*/ 76200 h 431800"/>
              <a:gd name="connsiteX10" fmla="*/ 444500 w 1828800"/>
              <a:gd name="connsiteY10" fmla="*/ 88900 h 431800"/>
              <a:gd name="connsiteX11" fmla="*/ 120650 w 1828800"/>
              <a:gd name="connsiteY11" fmla="*/ 133350 h 431800"/>
              <a:gd name="connsiteX12" fmla="*/ 38100 w 1828800"/>
              <a:gd name="connsiteY12" fmla="*/ 171450 h 431800"/>
              <a:gd name="connsiteX13" fmla="*/ 0 w 1828800"/>
              <a:gd name="connsiteY13" fmla="*/ 298450 h 431800"/>
              <a:gd name="connsiteX14" fmla="*/ 31750 w 1828800"/>
              <a:gd name="connsiteY14" fmla="*/ 355600 h 431800"/>
              <a:gd name="connsiteX15" fmla="*/ 101600 w 1828800"/>
              <a:gd name="connsiteY15" fmla="*/ 393700 h 431800"/>
              <a:gd name="connsiteX16" fmla="*/ 228600 w 1828800"/>
              <a:gd name="connsiteY16" fmla="*/ 431800 h 431800"/>
              <a:gd name="connsiteX17" fmla="*/ 1162050 w 1828800"/>
              <a:gd name="connsiteY17" fmla="*/ 431800 h 431800"/>
              <a:gd name="connsiteX18" fmla="*/ 1828800 w 1828800"/>
              <a:gd name="connsiteY18" fmla="*/ 412750 h 431800"/>
              <a:gd name="connsiteX19" fmla="*/ 1828800 w 1828800"/>
              <a:gd name="connsiteY19" fmla="*/ 76200 h 431800"/>
              <a:gd name="connsiteX0" fmla="*/ 1828800 w 1828800"/>
              <a:gd name="connsiteY0" fmla="*/ 76200 h 431800"/>
              <a:gd name="connsiteX1" fmla="*/ 1714500 w 1828800"/>
              <a:gd name="connsiteY1" fmla="*/ 76200 h 431800"/>
              <a:gd name="connsiteX2" fmla="*/ 1384300 w 1828800"/>
              <a:gd name="connsiteY2" fmla="*/ 88900 h 431800"/>
              <a:gd name="connsiteX3" fmla="*/ 1308100 w 1828800"/>
              <a:gd name="connsiteY3" fmla="*/ 88900 h 431800"/>
              <a:gd name="connsiteX4" fmla="*/ 1225550 w 1828800"/>
              <a:gd name="connsiteY4" fmla="*/ 76200 h 431800"/>
              <a:gd name="connsiteX5" fmla="*/ 1104900 w 1828800"/>
              <a:gd name="connsiteY5" fmla="*/ 6350 h 431800"/>
              <a:gd name="connsiteX6" fmla="*/ 1073150 w 1828800"/>
              <a:gd name="connsiteY6" fmla="*/ 0 h 431800"/>
              <a:gd name="connsiteX7" fmla="*/ 1041400 w 1828800"/>
              <a:gd name="connsiteY7" fmla="*/ 0 h 431800"/>
              <a:gd name="connsiteX8" fmla="*/ 939800 w 1828800"/>
              <a:gd name="connsiteY8" fmla="*/ 69850 h 431800"/>
              <a:gd name="connsiteX9" fmla="*/ 781050 w 1828800"/>
              <a:gd name="connsiteY9" fmla="*/ 76200 h 431800"/>
              <a:gd name="connsiteX10" fmla="*/ 447385 w 1828800"/>
              <a:gd name="connsiteY10" fmla="*/ 100439 h 431800"/>
              <a:gd name="connsiteX11" fmla="*/ 120650 w 1828800"/>
              <a:gd name="connsiteY11" fmla="*/ 133350 h 431800"/>
              <a:gd name="connsiteX12" fmla="*/ 38100 w 1828800"/>
              <a:gd name="connsiteY12" fmla="*/ 171450 h 431800"/>
              <a:gd name="connsiteX13" fmla="*/ 0 w 1828800"/>
              <a:gd name="connsiteY13" fmla="*/ 298450 h 431800"/>
              <a:gd name="connsiteX14" fmla="*/ 31750 w 1828800"/>
              <a:gd name="connsiteY14" fmla="*/ 355600 h 431800"/>
              <a:gd name="connsiteX15" fmla="*/ 101600 w 1828800"/>
              <a:gd name="connsiteY15" fmla="*/ 393700 h 431800"/>
              <a:gd name="connsiteX16" fmla="*/ 228600 w 1828800"/>
              <a:gd name="connsiteY16" fmla="*/ 431800 h 431800"/>
              <a:gd name="connsiteX17" fmla="*/ 1162050 w 1828800"/>
              <a:gd name="connsiteY17" fmla="*/ 431800 h 431800"/>
              <a:gd name="connsiteX18" fmla="*/ 1828800 w 1828800"/>
              <a:gd name="connsiteY18" fmla="*/ 412750 h 431800"/>
              <a:gd name="connsiteX19" fmla="*/ 1828800 w 1828800"/>
              <a:gd name="connsiteY19" fmla="*/ 76200 h 431800"/>
              <a:gd name="connsiteX0" fmla="*/ 1828800 w 1828800"/>
              <a:gd name="connsiteY0" fmla="*/ 76200 h 431800"/>
              <a:gd name="connsiteX1" fmla="*/ 1714500 w 1828800"/>
              <a:gd name="connsiteY1" fmla="*/ 76200 h 431800"/>
              <a:gd name="connsiteX2" fmla="*/ 1384300 w 1828800"/>
              <a:gd name="connsiteY2" fmla="*/ 88900 h 431800"/>
              <a:gd name="connsiteX3" fmla="*/ 1308100 w 1828800"/>
              <a:gd name="connsiteY3" fmla="*/ 88900 h 431800"/>
              <a:gd name="connsiteX4" fmla="*/ 1225550 w 1828800"/>
              <a:gd name="connsiteY4" fmla="*/ 76200 h 431800"/>
              <a:gd name="connsiteX5" fmla="*/ 1104900 w 1828800"/>
              <a:gd name="connsiteY5" fmla="*/ 6350 h 431800"/>
              <a:gd name="connsiteX6" fmla="*/ 1073150 w 1828800"/>
              <a:gd name="connsiteY6" fmla="*/ 0 h 431800"/>
              <a:gd name="connsiteX7" fmla="*/ 1041400 w 1828800"/>
              <a:gd name="connsiteY7" fmla="*/ 0 h 431800"/>
              <a:gd name="connsiteX8" fmla="*/ 893648 w 1828800"/>
              <a:gd name="connsiteY8" fmla="*/ 78503 h 431800"/>
              <a:gd name="connsiteX9" fmla="*/ 781050 w 1828800"/>
              <a:gd name="connsiteY9" fmla="*/ 76200 h 431800"/>
              <a:gd name="connsiteX10" fmla="*/ 447385 w 1828800"/>
              <a:gd name="connsiteY10" fmla="*/ 100439 h 431800"/>
              <a:gd name="connsiteX11" fmla="*/ 120650 w 1828800"/>
              <a:gd name="connsiteY11" fmla="*/ 133350 h 431800"/>
              <a:gd name="connsiteX12" fmla="*/ 38100 w 1828800"/>
              <a:gd name="connsiteY12" fmla="*/ 171450 h 431800"/>
              <a:gd name="connsiteX13" fmla="*/ 0 w 1828800"/>
              <a:gd name="connsiteY13" fmla="*/ 298450 h 431800"/>
              <a:gd name="connsiteX14" fmla="*/ 31750 w 1828800"/>
              <a:gd name="connsiteY14" fmla="*/ 355600 h 431800"/>
              <a:gd name="connsiteX15" fmla="*/ 101600 w 1828800"/>
              <a:gd name="connsiteY15" fmla="*/ 393700 h 431800"/>
              <a:gd name="connsiteX16" fmla="*/ 228600 w 1828800"/>
              <a:gd name="connsiteY16" fmla="*/ 431800 h 431800"/>
              <a:gd name="connsiteX17" fmla="*/ 1162050 w 1828800"/>
              <a:gd name="connsiteY17" fmla="*/ 431800 h 431800"/>
              <a:gd name="connsiteX18" fmla="*/ 1828800 w 1828800"/>
              <a:gd name="connsiteY18" fmla="*/ 412750 h 431800"/>
              <a:gd name="connsiteX19" fmla="*/ 1828800 w 1828800"/>
              <a:gd name="connsiteY19" fmla="*/ 76200 h 431800"/>
              <a:gd name="connsiteX0" fmla="*/ 1828800 w 1828800"/>
              <a:gd name="connsiteY0" fmla="*/ 76200 h 431800"/>
              <a:gd name="connsiteX1" fmla="*/ 1714500 w 1828800"/>
              <a:gd name="connsiteY1" fmla="*/ 76200 h 431800"/>
              <a:gd name="connsiteX2" fmla="*/ 1384300 w 1828800"/>
              <a:gd name="connsiteY2" fmla="*/ 88900 h 431800"/>
              <a:gd name="connsiteX3" fmla="*/ 1308100 w 1828800"/>
              <a:gd name="connsiteY3" fmla="*/ 88900 h 431800"/>
              <a:gd name="connsiteX4" fmla="*/ 1225550 w 1828800"/>
              <a:gd name="connsiteY4" fmla="*/ 76200 h 431800"/>
              <a:gd name="connsiteX5" fmla="*/ 1104900 w 1828800"/>
              <a:gd name="connsiteY5" fmla="*/ 6350 h 431800"/>
              <a:gd name="connsiteX6" fmla="*/ 1073150 w 1828800"/>
              <a:gd name="connsiteY6" fmla="*/ 0 h 431800"/>
              <a:gd name="connsiteX7" fmla="*/ 1041400 w 1828800"/>
              <a:gd name="connsiteY7" fmla="*/ 0 h 431800"/>
              <a:gd name="connsiteX8" fmla="*/ 946711 w 1828800"/>
              <a:gd name="connsiteY8" fmla="*/ 53024 h 431800"/>
              <a:gd name="connsiteX9" fmla="*/ 893648 w 1828800"/>
              <a:gd name="connsiteY9" fmla="*/ 78503 h 431800"/>
              <a:gd name="connsiteX10" fmla="*/ 781050 w 1828800"/>
              <a:gd name="connsiteY10" fmla="*/ 76200 h 431800"/>
              <a:gd name="connsiteX11" fmla="*/ 447385 w 1828800"/>
              <a:gd name="connsiteY11" fmla="*/ 100439 h 431800"/>
              <a:gd name="connsiteX12" fmla="*/ 120650 w 1828800"/>
              <a:gd name="connsiteY12" fmla="*/ 133350 h 431800"/>
              <a:gd name="connsiteX13" fmla="*/ 38100 w 1828800"/>
              <a:gd name="connsiteY13" fmla="*/ 171450 h 431800"/>
              <a:gd name="connsiteX14" fmla="*/ 0 w 1828800"/>
              <a:gd name="connsiteY14" fmla="*/ 298450 h 431800"/>
              <a:gd name="connsiteX15" fmla="*/ 31750 w 1828800"/>
              <a:gd name="connsiteY15" fmla="*/ 355600 h 431800"/>
              <a:gd name="connsiteX16" fmla="*/ 101600 w 1828800"/>
              <a:gd name="connsiteY16" fmla="*/ 393700 h 431800"/>
              <a:gd name="connsiteX17" fmla="*/ 228600 w 1828800"/>
              <a:gd name="connsiteY17" fmla="*/ 431800 h 431800"/>
              <a:gd name="connsiteX18" fmla="*/ 1162050 w 1828800"/>
              <a:gd name="connsiteY18" fmla="*/ 431800 h 431800"/>
              <a:gd name="connsiteX19" fmla="*/ 1828800 w 1828800"/>
              <a:gd name="connsiteY19" fmla="*/ 412750 h 431800"/>
              <a:gd name="connsiteX20" fmla="*/ 1828800 w 1828800"/>
              <a:gd name="connsiteY20" fmla="*/ 76200 h 431800"/>
              <a:gd name="connsiteX0" fmla="*/ 1828800 w 1828800"/>
              <a:gd name="connsiteY0" fmla="*/ 76200 h 431800"/>
              <a:gd name="connsiteX1" fmla="*/ 1576042 w 1828800"/>
              <a:gd name="connsiteY1" fmla="*/ 84853 h 431800"/>
              <a:gd name="connsiteX2" fmla="*/ 1384300 w 1828800"/>
              <a:gd name="connsiteY2" fmla="*/ 88900 h 431800"/>
              <a:gd name="connsiteX3" fmla="*/ 1308100 w 1828800"/>
              <a:gd name="connsiteY3" fmla="*/ 88900 h 431800"/>
              <a:gd name="connsiteX4" fmla="*/ 1225550 w 1828800"/>
              <a:gd name="connsiteY4" fmla="*/ 76200 h 431800"/>
              <a:gd name="connsiteX5" fmla="*/ 1104900 w 1828800"/>
              <a:gd name="connsiteY5" fmla="*/ 6350 h 431800"/>
              <a:gd name="connsiteX6" fmla="*/ 1073150 w 1828800"/>
              <a:gd name="connsiteY6" fmla="*/ 0 h 431800"/>
              <a:gd name="connsiteX7" fmla="*/ 1041400 w 1828800"/>
              <a:gd name="connsiteY7" fmla="*/ 0 h 431800"/>
              <a:gd name="connsiteX8" fmla="*/ 946711 w 1828800"/>
              <a:gd name="connsiteY8" fmla="*/ 53024 h 431800"/>
              <a:gd name="connsiteX9" fmla="*/ 893648 w 1828800"/>
              <a:gd name="connsiteY9" fmla="*/ 78503 h 431800"/>
              <a:gd name="connsiteX10" fmla="*/ 781050 w 1828800"/>
              <a:gd name="connsiteY10" fmla="*/ 76200 h 431800"/>
              <a:gd name="connsiteX11" fmla="*/ 447385 w 1828800"/>
              <a:gd name="connsiteY11" fmla="*/ 100439 h 431800"/>
              <a:gd name="connsiteX12" fmla="*/ 120650 w 1828800"/>
              <a:gd name="connsiteY12" fmla="*/ 133350 h 431800"/>
              <a:gd name="connsiteX13" fmla="*/ 38100 w 1828800"/>
              <a:gd name="connsiteY13" fmla="*/ 171450 h 431800"/>
              <a:gd name="connsiteX14" fmla="*/ 0 w 1828800"/>
              <a:gd name="connsiteY14" fmla="*/ 298450 h 431800"/>
              <a:gd name="connsiteX15" fmla="*/ 31750 w 1828800"/>
              <a:gd name="connsiteY15" fmla="*/ 355600 h 431800"/>
              <a:gd name="connsiteX16" fmla="*/ 101600 w 1828800"/>
              <a:gd name="connsiteY16" fmla="*/ 393700 h 431800"/>
              <a:gd name="connsiteX17" fmla="*/ 228600 w 1828800"/>
              <a:gd name="connsiteY17" fmla="*/ 431800 h 431800"/>
              <a:gd name="connsiteX18" fmla="*/ 1162050 w 1828800"/>
              <a:gd name="connsiteY18" fmla="*/ 431800 h 431800"/>
              <a:gd name="connsiteX19" fmla="*/ 1828800 w 1828800"/>
              <a:gd name="connsiteY19" fmla="*/ 412750 h 431800"/>
              <a:gd name="connsiteX20" fmla="*/ 1828800 w 1828800"/>
              <a:gd name="connsiteY20" fmla="*/ 76200 h 431800"/>
              <a:gd name="connsiteX0" fmla="*/ 1828800 w 1828800"/>
              <a:gd name="connsiteY0" fmla="*/ 76200 h 431800"/>
              <a:gd name="connsiteX1" fmla="*/ 1576042 w 1828800"/>
              <a:gd name="connsiteY1" fmla="*/ 84853 h 431800"/>
              <a:gd name="connsiteX2" fmla="*/ 1384300 w 1828800"/>
              <a:gd name="connsiteY2" fmla="*/ 88900 h 431800"/>
              <a:gd name="connsiteX3" fmla="*/ 1308100 w 1828800"/>
              <a:gd name="connsiteY3" fmla="*/ 88900 h 431800"/>
              <a:gd name="connsiteX4" fmla="*/ 1225550 w 1828800"/>
              <a:gd name="connsiteY4" fmla="*/ 76200 h 431800"/>
              <a:gd name="connsiteX5" fmla="*/ 1104900 w 1828800"/>
              <a:gd name="connsiteY5" fmla="*/ 6350 h 431800"/>
              <a:gd name="connsiteX6" fmla="*/ 1073150 w 1828800"/>
              <a:gd name="connsiteY6" fmla="*/ 0 h 431800"/>
              <a:gd name="connsiteX7" fmla="*/ 1041400 w 1828800"/>
              <a:gd name="connsiteY7" fmla="*/ 0 h 431800"/>
              <a:gd name="connsiteX8" fmla="*/ 946711 w 1828800"/>
              <a:gd name="connsiteY8" fmla="*/ 53024 h 431800"/>
              <a:gd name="connsiteX9" fmla="*/ 893648 w 1828800"/>
              <a:gd name="connsiteY9" fmla="*/ 78503 h 431800"/>
              <a:gd name="connsiteX10" fmla="*/ 781050 w 1828800"/>
              <a:gd name="connsiteY10" fmla="*/ 76200 h 431800"/>
              <a:gd name="connsiteX11" fmla="*/ 447385 w 1828800"/>
              <a:gd name="connsiteY11" fmla="*/ 100439 h 431800"/>
              <a:gd name="connsiteX12" fmla="*/ 120650 w 1828800"/>
              <a:gd name="connsiteY12" fmla="*/ 133350 h 431800"/>
              <a:gd name="connsiteX13" fmla="*/ 38100 w 1828800"/>
              <a:gd name="connsiteY13" fmla="*/ 171450 h 431800"/>
              <a:gd name="connsiteX14" fmla="*/ 0 w 1828800"/>
              <a:gd name="connsiteY14" fmla="*/ 298450 h 431800"/>
              <a:gd name="connsiteX15" fmla="*/ 31750 w 1828800"/>
              <a:gd name="connsiteY15" fmla="*/ 355600 h 431800"/>
              <a:gd name="connsiteX16" fmla="*/ 101600 w 1828800"/>
              <a:gd name="connsiteY16" fmla="*/ 393700 h 431800"/>
              <a:gd name="connsiteX17" fmla="*/ 228600 w 1828800"/>
              <a:gd name="connsiteY17" fmla="*/ 431800 h 431800"/>
              <a:gd name="connsiteX18" fmla="*/ 1176473 w 1828800"/>
              <a:gd name="connsiteY18" fmla="*/ 423146 h 431800"/>
              <a:gd name="connsiteX19" fmla="*/ 1828800 w 1828800"/>
              <a:gd name="connsiteY19" fmla="*/ 412750 h 431800"/>
              <a:gd name="connsiteX20" fmla="*/ 1828800 w 1828800"/>
              <a:gd name="connsiteY20" fmla="*/ 76200 h 431800"/>
              <a:gd name="connsiteX0" fmla="*/ 1828800 w 1828800"/>
              <a:gd name="connsiteY0" fmla="*/ 76200 h 431800"/>
              <a:gd name="connsiteX1" fmla="*/ 1576042 w 1828800"/>
              <a:gd name="connsiteY1" fmla="*/ 84853 h 431800"/>
              <a:gd name="connsiteX2" fmla="*/ 1384300 w 1828800"/>
              <a:gd name="connsiteY2" fmla="*/ 88900 h 431800"/>
              <a:gd name="connsiteX3" fmla="*/ 1308100 w 1828800"/>
              <a:gd name="connsiteY3" fmla="*/ 88900 h 431800"/>
              <a:gd name="connsiteX4" fmla="*/ 1225550 w 1828800"/>
              <a:gd name="connsiteY4" fmla="*/ 76200 h 431800"/>
              <a:gd name="connsiteX5" fmla="*/ 1104900 w 1828800"/>
              <a:gd name="connsiteY5" fmla="*/ 6350 h 431800"/>
              <a:gd name="connsiteX6" fmla="*/ 1073150 w 1828800"/>
              <a:gd name="connsiteY6" fmla="*/ 0 h 431800"/>
              <a:gd name="connsiteX7" fmla="*/ 1041400 w 1828800"/>
              <a:gd name="connsiteY7" fmla="*/ 0 h 431800"/>
              <a:gd name="connsiteX8" fmla="*/ 946711 w 1828800"/>
              <a:gd name="connsiteY8" fmla="*/ 53024 h 431800"/>
              <a:gd name="connsiteX9" fmla="*/ 893648 w 1828800"/>
              <a:gd name="connsiteY9" fmla="*/ 78503 h 431800"/>
              <a:gd name="connsiteX10" fmla="*/ 603496 w 1828800"/>
              <a:gd name="connsiteY10" fmla="*/ 93955 h 431800"/>
              <a:gd name="connsiteX11" fmla="*/ 447385 w 1828800"/>
              <a:gd name="connsiteY11" fmla="*/ 100439 h 431800"/>
              <a:gd name="connsiteX12" fmla="*/ 120650 w 1828800"/>
              <a:gd name="connsiteY12" fmla="*/ 133350 h 431800"/>
              <a:gd name="connsiteX13" fmla="*/ 38100 w 1828800"/>
              <a:gd name="connsiteY13" fmla="*/ 171450 h 431800"/>
              <a:gd name="connsiteX14" fmla="*/ 0 w 1828800"/>
              <a:gd name="connsiteY14" fmla="*/ 298450 h 431800"/>
              <a:gd name="connsiteX15" fmla="*/ 31750 w 1828800"/>
              <a:gd name="connsiteY15" fmla="*/ 355600 h 431800"/>
              <a:gd name="connsiteX16" fmla="*/ 101600 w 1828800"/>
              <a:gd name="connsiteY16" fmla="*/ 393700 h 431800"/>
              <a:gd name="connsiteX17" fmla="*/ 228600 w 1828800"/>
              <a:gd name="connsiteY17" fmla="*/ 431800 h 431800"/>
              <a:gd name="connsiteX18" fmla="*/ 1176473 w 1828800"/>
              <a:gd name="connsiteY18" fmla="*/ 423146 h 431800"/>
              <a:gd name="connsiteX19" fmla="*/ 1828800 w 1828800"/>
              <a:gd name="connsiteY19" fmla="*/ 412750 h 431800"/>
              <a:gd name="connsiteX20" fmla="*/ 1828800 w 1828800"/>
              <a:gd name="connsiteY20" fmla="*/ 76200 h 431800"/>
              <a:gd name="connsiteX0" fmla="*/ 1828800 w 1828800"/>
              <a:gd name="connsiteY0" fmla="*/ 76200 h 431800"/>
              <a:gd name="connsiteX1" fmla="*/ 1576042 w 1828800"/>
              <a:gd name="connsiteY1" fmla="*/ 84853 h 431800"/>
              <a:gd name="connsiteX2" fmla="*/ 1384300 w 1828800"/>
              <a:gd name="connsiteY2" fmla="*/ 88900 h 431800"/>
              <a:gd name="connsiteX3" fmla="*/ 1308100 w 1828800"/>
              <a:gd name="connsiteY3" fmla="*/ 88900 h 431800"/>
              <a:gd name="connsiteX4" fmla="*/ 1225550 w 1828800"/>
              <a:gd name="connsiteY4" fmla="*/ 76200 h 431800"/>
              <a:gd name="connsiteX5" fmla="*/ 1104900 w 1828800"/>
              <a:gd name="connsiteY5" fmla="*/ 6350 h 431800"/>
              <a:gd name="connsiteX6" fmla="*/ 1073150 w 1828800"/>
              <a:gd name="connsiteY6" fmla="*/ 0 h 431800"/>
              <a:gd name="connsiteX7" fmla="*/ 1041400 w 1828800"/>
              <a:gd name="connsiteY7" fmla="*/ 0 h 431800"/>
              <a:gd name="connsiteX8" fmla="*/ 946711 w 1828800"/>
              <a:gd name="connsiteY8" fmla="*/ 53024 h 431800"/>
              <a:gd name="connsiteX9" fmla="*/ 707217 w 1828800"/>
              <a:gd name="connsiteY9" fmla="*/ 63707 h 431800"/>
              <a:gd name="connsiteX10" fmla="*/ 603496 w 1828800"/>
              <a:gd name="connsiteY10" fmla="*/ 93955 h 431800"/>
              <a:gd name="connsiteX11" fmla="*/ 447385 w 1828800"/>
              <a:gd name="connsiteY11" fmla="*/ 100439 h 431800"/>
              <a:gd name="connsiteX12" fmla="*/ 120650 w 1828800"/>
              <a:gd name="connsiteY12" fmla="*/ 133350 h 431800"/>
              <a:gd name="connsiteX13" fmla="*/ 38100 w 1828800"/>
              <a:gd name="connsiteY13" fmla="*/ 171450 h 431800"/>
              <a:gd name="connsiteX14" fmla="*/ 0 w 1828800"/>
              <a:gd name="connsiteY14" fmla="*/ 298450 h 431800"/>
              <a:gd name="connsiteX15" fmla="*/ 31750 w 1828800"/>
              <a:gd name="connsiteY15" fmla="*/ 355600 h 431800"/>
              <a:gd name="connsiteX16" fmla="*/ 101600 w 1828800"/>
              <a:gd name="connsiteY16" fmla="*/ 393700 h 431800"/>
              <a:gd name="connsiteX17" fmla="*/ 228600 w 1828800"/>
              <a:gd name="connsiteY17" fmla="*/ 431800 h 431800"/>
              <a:gd name="connsiteX18" fmla="*/ 1176473 w 1828800"/>
              <a:gd name="connsiteY18" fmla="*/ 423146 h 431800"/>
              <a:gd name="connsiteX19" fmla="*/ 1828800 w 1828800"/>
              <a:gd name="connsiteY19" fmla="*/ 412750 h 431800"/>
              <a:gd name="connsiteX20" fmla="*/ 1828800 w 1828800"/>
              <a:gd name="connsiteY20" fmla="*/ 76200 h 431800"/>
              <a:gd name="connsiteX0" fmla="*/ 1828800 w 1828800"/>
              <a:gd name="connsiteY0" fmla="*/ 76200 h 431800"/>
              <a:gd name="connsiteX1" fmla="*/ 1576042 w 1828800"/>
              <a:gd name="connsiteY1" fmla="*/ 84853 h 431800"/>
              <a:gd name="connsiteX2" fmla="*/ 1384300 w 1828800"/>
              <a:gd name="connsiteY2" fmla="*/ 88900 h 431800"/>
              <a:gd name="connsiteX3" fmla="*/ 1308100 w 1828800"/>
              <a:gd name="connsiteY3" fmla="*/ 88900 h 431800"/>
              <a:gd name="connsiteX4" fmla="*/ 1225550 w 1828800"/>
              <a:gd name="connsiteY4" fmla="*/ 76200 h 431800"/>
              <a:gd name="connsiteX5" fmla="*/ 1104900 w 1828800"/>
              <a:gd name="connsiteY5" fmla="*/ 6350 h 431800"/>
              <a:gd name="connsiteX6" fmla="*/ 1073150 w 1828800"/>
              <a:gd name="connsiteY6" fmla="*/ 0 h 431800"/>
              <a:gd name="connsiteX7" fmla="*/ 1041400 w 1828800"/>
              <a:gd name="connsiteY7" fmla="*/ 0 h 431800"/>
              <a:gd name="connsiteX8" fmla="*/ 748443 w 1828800"/>
              <a:gd name="connsiteY8" fmla="*/ 29350 h 431800"/>
              <a:gd name="connsiteX9" fmla="*/ 707217 w 1828800"/>
              <a:gd name="connsiteY9" fmla="*/ 63707 h 431800"/>
              <a:gd name="connsiteX10" fmla="*/ 603496 w 1828800"/>
              <a:gd name="connsiteY10" fmla="*/ 93955 h 431800"/>
              <a:gd name="connsiteX11" fmla="*/ 447385 w 1828800"/>
              <a:gd name="connsiteY11" fmla="*/ 100439 h 431800"/>
              <a:gd name="connsiteX12" fmla="*/ 120650 w 1828800"/>
              <a:gd name="connsiteY12" fmla="*/ 133350 h 431800"/>
              <a:gd name="connsiteX13" fmla="*/ 38100 w 1828800"/>
              <a:gd name="connsiteY13" fmla="*/ 171450 h 431800"/>
              <a:gd name="connsiteX14" fmla="*/ 0 w 1828800"/>
              <a:gd name="connsiteY14" fmla="*/ 298450 h 431800"/>
              <a:gd name="connsiteX15" fmla="*/ 31750 w 1828800"/>
              <a:gd name="connsiteY15" fmla="*/ 355600 h 431800"/>
              <a:gd name="connsiteX16" fmla="*/ 101600 w 1828800"/>
              <a:gd name="connsiteY16" fmla="*/ 393700 h 431800"/>
              <a:gd name="connsiteX17" fmla="*/ 228600 w 1828800"/>
              <a:gd name="connsiteY17" fmla="*/ 431800 h 431800"/>
              <a:gd name="connsiteX18" fmla="*/ 1176473 w 1828800"/>
              <a:gd name="connsiteY18" fmla="*/ 423146 h 431800"/>
              <a:gd name="connsiteX19" fmla="*/ 1828800 w 1828800"/>
              <a:gd name="connsiteY19" fmla="*/ 412750 h 431800"/>
              <a:gd name="connsiteX20" fmla="*/ 1828800 w 1828800"/>
              <a:gd name="connsiteY20" fmla="*/ 76200 h 431800"/>
              <a:gd name="connsiteX0" fmla="*/ 1828800 w 1828800"/>
              <a:gd name="connsiteY0" fmla="*/ 76200 h 431800"/>
              <a:gd name="connsiteX1" fmla="*/ 1576042 w 1828800"/>
              <a:gd name="connsiteY1" fmla="*/ 84853 h 431800"/>
              <a:gd name="connsiteX2" fmla="*/ 1384300 w 1828800"/>
              <a:gd name="connsiteY2" fmla="*/ 88900 h 431800"/>
              <a:gd name="connsiteX3" fmla="*/ 1308100 w 1828800"/>
              <a:gd name="connsiteY3" fmla="*/ 88900 h 431800"/>
              <a:gd name="connsiteX4" fmla="*/ 1225550 w 1828800"/>
              <a:gd name="connsiteY4" fmla="*/ 76200 h 431800"/>
              <a:gd name="connsiteX5" fmla="*/ 1104900 w 1828800"/>
              <a:gd name="connsiteY5" fmla="*/ 6350 h 431800"/>
              <a:gd name="connsiteX6" fmla="*/ 1073150 w 1828800"/>
              <a:gd name="connsiteY6" fmla="*/ 0 h 431800"/>
              <a:gd name="connsiteX7" fmla="*/ 813540 w 1828800"/>
              <a:gd name="connsiteY7" fmla="*/ 8878 h 431800"/>
              <a:gd name="connsiteX8" fmla="*/ 748443 w 1828800"/>
              <a:gd name="connsiteY8" fmla="*/ 29350 h 431800"/>
              <a:gd name="connsiteX9" fmla="*/ 707217 w 1828800"/>
              <a:gd name="connsiteY9" fmla="*/ 63707 h 431800"/>
              <a:gd name="connsiteX10" fmla="*/ 603496 w 1828800"/>
              <a:gd name="connsiteY10" fmla="*/ 93955 h 431800"/>
              <a:gd name="connsiteX11" fmla="*/ 447385 w 1828800"/>
              <a:gd name="connsiteY11" fmla="*/ 100439 h 431800"/>
              <a:gd name="connsiteX12" fmla="*/ 120650 w 1828800"/>
              <a:gd name="connsiteY12" fmla="*/ 133350 h 431800"/>
              <a:gd name="connsiteX13" fmla="*/ 38100 w 1828800"/>
              <a:gd name="connsiteY13" fmla="*/ 171450 h 431800"/>
              <a:gd name="connsiteX14" fmla="*/ 0 w 1828800"/>
              <a:gd name="connsiteY14" fmla="*/ 298450 h 431800"/>
              <a:gd name="connsiteX15" fmla="*/ 31750 w 1828800"/>
              <a:gd name="connsiteY15" fmla="*/ 355600 h 431800"/>
              <a:gd name="connsiteX16" fmla="*/ 101600 w 1828800"/>
              <a:gd name="connsiteY16" fmla="*/ 393700 h 431800"/>
              <a:gd name="connsiteX17" fmla="*/ 228600 w 1828800"/>
              <a:gd name="connsiteY17" fmla="*/ 431800 h 431800"/>
              <a:gd name="connsiteX18" fmla="*/ 1176473 w 1828800"/>
              <a:gd name="connsiteY18" fmla="*/ 423146 h 431800"/>
              <a:gd name="connsiteX19" fmla="*/ 1828800 w 1828800"/>
              <a:gd name="connsiteY19" fmla="*/ 412750 h 431800"/>
              <a:gd name="connsiteX20" fmla="*/ 1828800 w 1828800"/>
              <a:gd name="connsiteY20" fmla="*/ 76200 h 431800"/>
              <a:gd name="connsiteX0" fmla="*/ 1828800 w 1828800"/>
              <a:gd name="connsiteY0" fmla="*/ 76200 h 431800"/>
              <a:gd name="connsiteX1" fmla="*/ 1576042 w 1828800"/>
              <a:gd name="connsiteY1" fmla="*/ 84853 h 431800"/>
              <a:gd name="connsiteX2" fmla="*/ 1384300 w 1828800"/>
              <a:gd name="connsiteY2" fmla="*/ 88900 h 431800"/>
              <a:gd name="connsiteX3" fmla="*/ 1308100 w 1828800"/>
              <a:gd name="connsiteY3" fmla="*/ 88900 h 431800"/>
              <a:gd name="connsiteX4" fmla="*/ 1225550 w 1828800"/>
              <a:gd name="connsiteY4" fmla="*/ 76200 h 431800"/>
              <a:gd name="connsiteX5" fmla="*/ 1104900 w 1828800"/>
              <a:gd name="connsiteY5" fmla="*/ 6350 h 431800"/>
              <a:gd name="connsiteX6" fmla="*/ 1073150 w 1828800"/>
              <a:gd name="connsiteY6" fmla="*/ 0 h 431800"/>
              <a:gd name="connsiteX7" fmla="*/ 813540 w 1828800"/>
              <a:gd name="connsiteY7" fmla="*/ 8878 h 431800"/>
              <a:gd name="connsiteX8" fmla="*/ 750824 w 1828800"/>
              <a:gd name="connsiteY8" fmla="*/ 36494 h 431800"/>
              <a:gd name="connsiteX9" fmla="*/ 707217 w 1828800"/>
              <a:gd name="connsiteY9" fmla="*/ 63707 h 431800"/>
              <a:gd name="connsiteX10" fmla="*/ 603496 w 1828800"/>
              <a:gd name="connsiteY10" fmla="*/ 93955 h 431800"/>
              <a:gd name="connsiteX11" fmla="*/ 447385 w 1828800"/>
              <a:gd name="connsiteY11" fmla="*/ 100439 h 431800"/>
              <a:gd name="connsiteX12" fmla="*/ 120650 w 1828800"/>
              <a:gd name="connsiteY12" fmla="*/ 133350 h 431800"/>
              <a:gd name="connsiteX13" fmla="*/ 38100 w 1828800"/>
              <a:gd name="connsiteY13" fmla="*/ 171450 h 431800"/>
              <a:gd name="connsiteX14" fmla="*/ 0 w 1828800"/>
              <a:gd name="connsiteY14" fmla="*/ 298450 h 431800"/>
              <a:gd name="connsiteX15" fmla="*/ 31750 w 1828800"/>
              <a:gd name="connsiteY15" fmla="*/ 355600 h 431800"/>
              <a:gd name="connsiteX16" fmla="*/ 101600 w 1828800"/>
              <a:gd name="connsiteY16" fmla="*/ 393700 h 431800"/>
              <a:gd name="connsiteX17" fmla="*/ 228600 w 1828800"/>
              <a:gd name="connsiteY17" fmla="*/ 431800 h 431800"/>
              <a:gd name="connsiteX18" fmla="*/ 1176473 w 1828800"/>
              <a:gd name="connsiteY18" fmla="*/ 423146 h 431800"/>
              <a:gd name="connsiteX19" fmla="*/ 1828800 w 1828800"/>
              <a:gd name="connsiteY19" fmla="*/ 412750 h 431800"/>
              <a:gd name="connsiteX20" fmla="*/ 1828800 w 1828800"/>
              <a:gd name="connsiteY20" fmla="*/ 76200 h 431800"/>
              <a:gd name="connsiteX0" fmla="*/ 1828800 w 1828800"/>
              <a:gd name="connsiteY0" fmla="*/ 90487 h 446087"/>
              <a:gd name="connsiteX1" fmla="*/ 1576042 w 1828800"/>
              <a:gd name="connsiteY1" fmla="*/ 99140 h 446087"/>
              <a:gd name="connsiteX2" fmla="*/ 1384300 w 1828800"/>
              <a:gd name="connsiteY2" fmla="*/ 103187 h 446087"/>
              <a:gd name="connsiteX3" fmla="*/ 1308100 w 1828800"/>
              <a:gd name="connsiteY3" fmla="*/ 103187 h 446087"/>
              <a:gd name="connsiteX4" fmla="*/ 1225550 w 1828800"/>
              <a:gd name="connsiteY4" fmla="*/ 90487 h 446087"/>
              <a:gd name="connsiteX5" fmla="*/ 1104900 w 1828800"/>
              <a:gd name="connsiteY5" fmla="*/ 20637 h 446087"/>
              <a:gd name="connsiteX6" fmla="*/ 830263 w 1828800"/>
              <a:gd name="connsiteY6" fmla="*/ 0 h 446087"/>
              <a:gd name="connsiteX7" fmla="*/ 813540 w 1828800"/>
              <a:gd name="connsiteY7" fmla="*/ 23165 h 446087"/>
              <a:gd name="connsiteX8" fmla="*/ 750824 w 1828800"/>
              <a:gd name="connsiteY8" fmla="*/ 50781 h 446087"/>
              <a:gd name="connsiteX9" fmla="*/ 707217 w 1828800"/>
              <a:gd name="connsiteY9" fmla="*/ 77994 h 446087"/>
              <a:gd name="connsiteX10" fmla="*/ 603496 w 1828800"/>
              <a:gd name="connsiteY10" fmla="*/ 108242 h 446087"/>
              <a:gd name="connsiteX11" fmla="*/ 447385 w 1828800"/>
              <a:gd name="connsiteY11" fmla="*/ 114726 h 446087"/>
              <a:gd name="connsiteX12" fmla="*/ 120650 w 1828800"/>
              <a:gd name="connsiteY12" fmla="*/ 147637 h 446087"/>
              <a:gd name="connsiteX13" fmla="*/ 38100 w 1828800"/>
              <a:gd name="connsiteY13" fmla="*/ 185737 h 446087"/>
              <a:gd name="connsiteX14" fmla="*/ 0 w 1828800"/>
              <a:gd name="connsiteY14" fmla="*/ 312737 h 446087"/>
              <a:gd name="connsiteX15" fmla="*/ 31750 w 1828800"/>
              <a:gd name="connsiteY15" fmla="*/ 369887 h 446087"/>
              <a:gd name="connsiteX16" fmla="*/ 101600 w 1828800"/>
              <a:gd name="connsiteY16" fmla="*/ 407987 h 446087"/>
              <a:gd name="connsiteX17" fmla="*/ 228600 w 1828800"/>
              <a:gd name="connsiteY17" fmla="*/ 446087 h 446087"/>
              <a:gd name="connsiteX18" fmla="*/ 1176473 w 1828800"/>
              <a:gd name="connsiteY18" fmla="*/ 437433 h 446087"/>
              <a:gd name="connsiteX19" fmla="*/ 1828800 w 1828800"/>
              <a:gd name="connsiteY19" fmla="*/ 427037 h 446087"/>
              <a:gd name="connsiteX20" fmla="*/ 1828800 w 1828800"/>
              <a:gd name="connsiteY20" fmla="*/ 90487 h 446087"/>
              <a:gd name="connsiteX0" fmla="*/ 1828800 w 1828800"/>
              <a:gd name="connsiteY0" fmla="*/ 90487 h 446087"/>
              <a:gd name="connsiteX1" fmla="*/ 1576042 w 1828800"/>
              <a:gd name="connsiteY1" fmla="*/ 99140 h 446087"/>
              <a:gd name="connsiteX2" fmla="*/ 1384300 w 1828800"/>
              <a:gd name="connsiteY2" fmla="*/ 103187 h 446087"/>
              <a:gd name="connsiteX3" fmla="*/ 1308100 w 1828800"/>
              <a:gd name="connsiteY3" fmla="*/ 103187 h 446087"/>
              <a:gd name="connsiteX4" fmla="*/ 1225550 w 1828800"/>
              <a:gd name="connsiteY4" fmla="*/ 90487 h 446087"/>
              <a:gd name="connsiteX5" fmla="*/ 1104900 w 1828800"/>
              <a:gd name="connsiteY5" fmla="*/ 20637 h 446087"/>
              <a:gd name="connsiteX6" fmla="*/ 830263 w 1828800"/>
              <a:gd name="connsiteY6" fmla="*/ 0 h 446087"/>
              <a:gd name="connsiteX7" fmla="*/ 799253 w 1828800"/>
              <a:gd name="connsiteY7" fmla="*/ 20784 h 446087"/>
              <a:gd name="connsiteX8" fmla="*/ 750824 w 1828800"/>
              <a:gd name="connsiteY8" fmla="*/ 50781 h 446087"/>
              <a:gd name="connsiteX9" fmla="*/ 707217 w 1828800"/>
              <a:gd name="connsiteY9" fmla="*/ 77994 h 446087"/>
              <a:gd name="connsiteX10" fmla="*/ 603496 w 1828800"/>
              <a:gd name="connsiteY10" fmla="*/ 108242 h 446087"/>
              <a:gd name="connsiteX11" fmla="*/ 447385 w 1828800"/>
              <a:gd name="connsiteY11" fmla="*/ 114726 h 446087"/>
              <a:gd name="connsiteX12" fmla="*/ 120650 w 1828800"/>
              <a:gd name="connsiteY12" fmla="*/ 147637 h 446087"/>
              <a:gd name="connsiteX13" fmla="*/ 38100 w 1828800"/>
              <a:gd name="connsiteY13" fmla="*/ 185737 h 446087"/>
              <a:gd name="connsiteX14" fmla="*/ 0 w 1828800"/>
              <a:gd name="connsiteY14" fmla="*/ 312737 h 446087"/>
              <a:gd name="connsiteX15" fmla="*/ 31750 w 1828800"/>
              <a:gd name="connsiteY15" fmla="*/ 369887 h 446087"/>
              <a:gd name="connsiteX16" fmla="*/ 101600 w 1828800"/>
              <a:gd name="connsiteY16" fmla="*/ 407987 h 446087"/>
              <a:gd name="connsiteX17" fmla="*/ 228600 w 1828800"/>
              <a:gd name="connsiteY17" fmla="*/ 446087 h 446087"/>
              <a:gd name="connsiteX18" fmla="*/ 1176473 w 1828800"/>
              <a:gd name="connsiteY18" fmla="*/ 437433 h 446087"/>
              <a:gd name="connsiteX19" fmla="*/ 1828800 w 1828800"/>
              <a:gd name="connsiteY19" fmla="*/ 427037 h 446087"/>
              <a:gd name="connsiteX20" fmla="*/ 1828800 w 1828800"/>
              <a:gd name="connsiteY20" fmla="*/ 90487 h 446087"/>
              <a:gd name="connsiteX0" fmla="*/ 1828800 w 1828800"/>
              <a:gd name="connsiteY0" fmla="*/ 90487 h 446087"/>
              <a:gd name="connsiteX1" fmla="*/ 1576042 w 1828800"/>
              <a:gd name="connsiteY1" fmla="*/ 99140 h 446087"/>
              <a:gd name="connsiteX2" fmla="*/ 1384300 w 1828800"/>
              <a:gd name="connsiteY2" fmla="*/ 103187 h 446087"/>
              <a:gd name="connsiteX3" fmla="*/ 1308100 w 1828800"/>
              <a:gd name="connsiteY3" fmla="*/ 103187 h 446087"/>
              <a:gd name="connsiteX4" fmla="*/ 1225550 w 1828800"/>
              <a:gd name="connsiteY4" fmla="*/ 90487 h 446087"/>
              <a:gd name="connsiteX5" fmla="*/ 931068 w 1828800"/>
              <a:gd name="connsiteY5" fmla="*/ 20637 h 446087"/>
              <a:gd name="connsiteX6" fmla="*/ 830263 w 1828800"/>
              <a:gd name="connsiteY6" fmla="*/ 0 h 446087"/>
              <a:gd name="connsiteX7" fmla="*/ 799253 w 1828800"/>
              <a:gd name="connsiteY7" fmla="*/ 20784 h 446087"/>
              <a:gd name="connsiteX8" fmla="*/ 750824 w 1828800"/>
              <a:gd name="connsiteY8" fmla="*/ 50781 h 446087"/>
              <a:gd name="connsiteX9" fmla="*/ 707217 w 1828800"/>
              <a:gd name="connsiteY9" fmla="*/ 77994 h 446087"/>
              <a:gd name="connsiteX10" fmla="*/ 603496 w 1828800"/>
              <a:gd name="connsiteY10" fmla="*/ 108242 h 446087"/>
              <a:gd name="connsiteX11" fmla="*/ 447385 w 1828800"/>
              <a:gd name="connsiteY11" fmla="*/ 114726 h 446087"/>
              <a:gd name="connsiteX12" fmla="*/ 120650 w 1828800"/>
              <a:gd name="connsiteY12" fmla="*/ 147637 h 446087"/>
              <a:gd name="connsiteX13" fmla="*/ 38100 w 1828800"/>
              <a:gd name="connsiteY13" fmla="*/ 185737 h 446087"/>
              <a:gd name="connsiteX14" fmla="*/ 0 w 1828800"/>
              <a:gd name="connsiteY14" fmla="*/ 312737 h 446087"/>
              <a:gd name="connsiteX15" fmla="*/ 31750 w 1828800"/>
              <a:gd name="connsiteY15" fmla="*/ 369887 h 446087"/>
              <a:gd name="connsiteX16" fmla="*/ 101600 w 1828800"/>
              <a:gd name="connsiteY16" fmla="*/ 407987 h 446087"/>
              <a:gd name="connsiteX17" fmla="*/ 228600 w 1828800"/>
              <a:gd name="connsiteY17" fmla="*/ 446087 h 446087"/>
              <a:gd name="connsiteX18" fmla="*/ 1176473 w 1828800"/>
              <a:gd name="connsiteY18" fmla="*/ 437433 h 446087"/>
              <a:gd name="connsiteX19" fmla="*/ 1828800 w 1828800"/>
              <a:gd name="connsiteY19" fmla="*/ 427037 h 446087"/>
              <a:gd name="connsiteX20" fmla="*/ 1828800 w 1828800"/>
              <a:gd name="connsiteY20" fmla="*/ 90487 h 446087"/>
              <a:gd name="connsiteX0" fmla="*/ 1828800 w 1828800"/>
              <a:gd name="connsiteY0" fmla="*/ 88106 h 443706"/>
              <a:gd name="connsiteX1" fmla="*/ 1576042 w 1828800"/>
              <a:gd name="connsiteY1" fmla="*/ 96759 h 443706"/>
              <a:gd name="connsiteX2" fmla="*/ 1384300 w 1828800"/>
              <a:gd name="connsiteY2" fmla="*/ 100806 h 443706"/>
              <a:gd name="connsiteX3" fmla="*/ 1308100 w 1828800"/>
              <a:gd name="connsiteY3" fmla="*/ 100806 h 443706"/>
              <a:gd name="connsiteX4" fmla="*/ 1225550 w 1828800"/>
              <a:gd name="connsiteY4" fmla="*/ 88106 h 443706"/>
              <a:gd name="connsiteX5" fmla="*/ 931068 w 1828800"/>
              <a:gd name="connsiteY5" fmla="*/ 18256 h 443706"/>
              <a:gd name="connsiteX6" fmla="*/ 892175 w 1828800"/>
              <a:gd name="connsiteY6" fmla="*/ 0 h 443706"/>
              <a:gd name="connsiteX7" fmla="*/ 799253 w 1828800"/>
              <a:gd name="connsiteY7" fmla="*/ 18403 h 443706"/>
              <a:gd name="connsiteX8" fmla="*/ 750824 w 1828800"/>
              <a:gd name="connsiteY8" fmla="*/ 48400 h 443706"/>
              <a:gd name="connsiteX9" fmla="*/ 707217 w 1828800"/>
              <a:gd name="connsiteY9" fmla="*/ 75613 h 443706"/>
              <a:gd name="connsiteX10" fmla="*/ 603496 w 1828800"/>
              <a:gd name="connsiteY10" fmla="*/ 105861 h 443706"/>
              <a:gd name="connsiteX11" fmla="*/ 447385 w 1828800"/>
              <a:gd name="connsiteY11" fmla="*/ 112345 h 443706"/>
              <a:gd name="connsiteX12" fmla="*/ 120650 w 1828800"/>
              <a:gd name="connsiteY12" fmla="*/ 145256 h 443706"/>
              <a:gd name="connsiteX13" fmla="*/ 38100 w 1828800"/>
              <a:gd name="connsiteY13" fmla="*/ 183356 h 443706"/>
              <a:gd name="connsiteX14" fmla="*/ 0 w 1828800"/>
              <a:gd name="connsiteY14" fmla="*/ 310356 h 443706"/>
              <a:gd name="connsiteX15" fmla="*/ 31750 w 1828800"/>
              <a:gd name="connsiteY15" fmla="*/ 367506 h 443706"/>
              <a:gd name="connsiteX16" fmla="*/ 101600 w 1828800"/>
              <a:gd name="connsiteY16" fmla="*/ 405606 h 443706"/>
              <a:gd name="connsiteX17" fmla="*/ 228600 w 1828800"/>
              <a:gd name="connsiteY17" fmla="*/ 443706 h 443706"/>
              <a:gd name="connsiteX18" fmla="*/ 1176473 w 1828800"/>
              <a:gd name="connsiteY18" fmla="*/ 435052 h 443706"/>
              <a:gd name="connsiteX19" fmla="*/ 1828800 w 1828800"/>
              <a:gd name="connsiteY19" fmla="*/ 424656 h 443706"/>
              <a:gd name="connsiteX20" fmla="*/ 1828800 w 1828800"/>
              <a:gd name="connsiteY20" fmla="*/ 88106 h 443706"/>
              <a:gd name="connsiteX0" fmla="*/ 1828800 w 1828800"/>
              <a:gd name="connsiteY0" fmla="*/ 98278 h 453878"/>
              <a:gd name="connsiteX1" fmla="*/ 1576042 w 1828800"/>
              <a:gd name="connsiteY1" fmla="*/ 106931 h 453878"/>
              <a:gd name="connsiteX2" fmla="*/ 1384300 w 1828800"/>
              <a:gd name="connsiteY2" fmla="*/ 110978 h 453878"/>
              <a:gd name="connsiteX3" fmla="*/ 1308100 w 1828800"/>
              <a:gd name="connsiteY3" fmla="*/ 110978 h 453878"/>
              <a:gd name="connsiteX4" fmla="*/ 1225550 w 1828800"/>
              <a:gd name="connsiteY4" fmla="*/ 98278 h 453878"/>
              <a:gd name="connsiteX5" fmla="*/ 931068 w 1828800"/>
              <a:gd name="connsiteY5" fmla="*/ 28428 h 453878"/>
              <a:gd name="connsiteX6" fmla="*/ 892175 w 1828800"/>
              <a:gd name="connsiteY6" fmla="*/ 10172 h 453878"/>
              <a:gd name="connsiteX7" fmla="*/ 849259 w 1828800"/>
              <a:gd name="connsiteY7" fmla="*/ 0 h 453878"/>
              <a:gd name="connsiteX8" fmla="*/ 750824 w 1828800"/>
              <a:gd name="connsiteY8" fmla="*/ 58572 h 453878"/>
              <a:gd name="connsiteX9" fmla="*/ 707217 w 1828800"/>
              <a:gd name="connsiteY9" fmla="*/ 85785 h 453878"/>
              <a:gd name="connsiteX10" fmla="*/ 603496 w 1828800"/>
              <a:gd name="connsiteY10" fmla="*/ 116033 h 453878"/>
              <a:gd name="connsiteX11" fmla="*/ 447385 w 1828800"/>
              <a:gd name="connsiteY11" fmla="*/ 122517 h 453878"/>
              <a:gd name="connsiteX12" fmla="*/ 120650 w 1828800"/>
              <a:gd name="connsiteY12" fmla="*/ 155428 h 453878"/>
              <a:gd name="connsiteX13" fmla="*/ 38100 w 1828800"/>
              <a:gd name="connsiteY13" fmla="*/ 193528 h 453878"/>
              <a:gd name="connsiteX14" fmla="*/ 0 w 1828800"/>
              <a:gd name="connsiteY14" fmla="*/ 320528 h 453878"/>
              <a:gd name="connsiteX15" fmla="*/ 31750 w 1828800"/>
              <a:gd name="connsiteY15" fmla="*/ 377678 h 453878"/>
              <a:gd name="connsiteX16" fmla="*/ 101600 w 1828800"/>
              <a:gd name="connsiteY16" fmla="*/ 415778 h 453878"/>
              <a:gd name="connsiteX17" fmla="*/ 228600 w 1828800"/>
              <a:gd name="connsiteY17" fmla="*/ 453878 h 453878"/>
              <a:gd name="connsiteX18" fmla="*/ 1176473 w 1828800"/>
              <a:gd name="connsiteY18" fmla="*/ 445224 h 453878"/>
              <a:gd name="connsiteX19" fmla="*/ 1828800 w 1828800"/>
              <a:gd name="connsiteY19" fmla="*/ 434828 h 453878"/>
              <a:gd name="connsiteX20" fmla="*/ 1828800 w 1828800"/>
              <a:gd name="connsiteY20" fmla="*/ 98278 h 453878"/>
              <a:gd name="connsiteX0" fmla="*/ 1828800 w 1828800"/>
              <a:gd name="connsiteY0" fmla="*/ 98278 h 453878"/>
              <a:gd name="connsiteX1" fmla="*/ 1576042 w 1828800"/>
              <a:gd name="connsiteY1" fmla="*/ 106931 h 453878"/>
              <a:gd name="connsiteX2" fmla="*/ 1384300 w 1828800"/>
              <a:gd name="connsiteY2" fmla="*/ 110978 h 453878"/>
              <a:gd name="connsiteX3" fmla="*/ 1308100 w 1828800"/>
              <a:gd name="connsiteY3" fmla="*/ 110978 h 453878"/>
              <a:gd name="connsiteX4" fmla="*/ 1194594 w 1828800"/>
              <a:gd name="connsiteY4" fmla="*/ 95897 h 453878"/>
              <a:gd name="connsiteX5" fmla="*/ 931068 w 1828800"/>
              <a:gd name="connsiteY5" fmla="*/ 28428 h 453878"/>
              <a:gd name="connsiteX6" fmla="*/ 892175 w 1828800"/>
              <a:gd name="connsiteY6" fmla="*/ 10172 h 453878"/>
              <a:gd name="connsiteX7" fmla="*/ 849259 w 1828800"/>
              <a:gd name="connsiteY7" fmla="*/ 0 h 453878"/>
              <a:gd name="connsiteX8" fmla="*/ 750824 w 1828800"/>
              <a:gd name="connsiteY8" fmla="*/ 58572 h 453878"/>
              <a:gd name="connsiteX9" fmla="*/ 707217 w 1828800"/>
              <a:gd name="connsiteY9" fmla="*/ 85785 h 453878"/>
              <a:gd name="connsiteX10" fmla="*/ 603496 w 1828800"/>
              <a:gd name="connsiteY10" fmla="*/ 116033 h 453878"/>
              <a:gd name="connsiteX11" fmla="*/ 447385 w 1828800"/>
              <a:gd name="connsiteY11" fmla="*/ 122517 h 453878"/>
              <a:gd name="connsiteX12" fmla="*/ 120650 w 1828800"/>
              <a:gd name="connsiteY12" fmla="*/ 155428 h 453878"/>
              <a:gd name="connsiteX13" fmla="*/ 38100 w 1828800"/>
              <a:gd name="connsiteY13" fmla="*/ 193528 h 453878"/>
              <a:gd name="connsiteX14" fmla="*/ 0 w 1828800"/>
              <a:gd name="connsiteY14" fmla="*/ 320528 h 453878"/>
              <a:gd name="connsiteX15" fmla="*/ 31750 w 1828800"/>
              <a:gd name="connsiteY15" fmla="*/ 377678 h 453878"/>
              <a:gd name="connsiteX16" fmla="*/ 101600 w 1828800"/>
              <a:gd name="connsiteY16" fmla="*/ 415778 h 453878"/>
              <a:gd name="connsiteX17" fmla="*/ 228600 w 1828800"/>
              <a:gd name="connsiteY17" fmla="*/ 453878 h 453878"/>
              <a:gd name="connsiteX18" fmla="*/ 1176473 w 1828800"/>
              <a:gd name="connsiteY18" fmla="*/ 445224 h 453878"/>
              <a:gd name="connsiteX19" fmla="*/ 1828800 w 1828800"/>
              <a:gd name="connsiteY19" fmla="*/ 434828 h 453878"/>
              <a:gd name="connsiteX20" fmla="*/ 1828800 w 1828800"/>
              <a:gd name="connsiteY20" fmla="*/ 98278 h 453878"/>
              <a:gd name="connsiteX0" fmla="*/ 1828800 w 1828800"/>
              <a:gd name="connsiteY0" fmla="*/ 98278 h 453878"/>
              <a:gd name="connsiteX1" fmla="*/ 1576042 w 1828800"/>
              <a:gd name="connsiteY1" fmla="*/ 106931 h 453878"/>
              <a:gd name="connsiteX2" fmla="*/ 1384300 w 1828800"/>
              <a:gd name="connsiteY2" fmla="*/ 110978 h 453878"/>
              <a:gd name="connsiteX3" fmla="*/ 1308100 w 1828800"/>
              <a:gd name="connsiteY3" fmla="*/ 110978 h 453878"/>
              <a:gd name="connsiteX4" fmla="*/ 1051719 w 1828800"/>
              <a:gd name="connsiteY4" fmla="*/ 93516 h 453878"/>
              <a:gd name="connsiteX5" fmla="*/ 931068 w 1828800"/>
              <a:gd name="connsiteY5" fmla="*/ 28428 h 453878"/>
              <a:gd name="connsiteX6" fmla="*/ 892175 w 1828800"/>
              <a:gd name="connsiteY6" fmla="*/ 10172 h 453878"/>
              <a:gd name="connsiteX7" fmla="*/ 849259 w 1828800"/>
              <a:gd name="connsiteY7" fmla="*/ 0 h 453878"/>
              <a:gd name="connsiteX8" fmla="*/ 750824 w 1828800"/>
              <a:gd name="connsiteY8" fmla="*/ 58572 h 453878"/>
              <a:gd name="connsiteX9" fmla="*/ 707217 w 1828800"/>
              <a:gd name="connsiteY9" fmla="*/ 85785 h 453878"/>
              <a:gd name="connsiteX10" fmla="*/ 603496 w 1828800"/>
              <a:gd name="connsiteY10" fmla="*/ 116033 h 453878"/>
              <a:gd name="connsiteX11" fmla="*/ 447385 w 1828800"/>
              <a:gd name="connsiteY11" fmla="*/ 122517 h 453878"/>
              <a:gd name="connsiteX12" fmla="*/ 120650 w 1828800"/>
              <a:gd name="connsiteY12" fmla="*/ 155428 h 453878"/>
              <a:gd name="connsiteX13" fmla="*/ 38100 w 1828800"/>
              <a:gd name="connsiteY13" fmla="*/ 193528 h 453878"/>
              <a:gd name="connsiteX14" fmla="*/ 0 w 1828800"/>
              <a:gd name="connsiteY14" fmla="*/ 320528 h 453878"/>
              <a:gd name="connsiteX15" fmla="*/ 31750 w 1828800"/>
              <a:gd name="connsiteY15" fmla="*/ 377678 h 453878"/>
              <a:gd name="connsiteX16" fmla="*/ 101600 w 1828800"/>
              <a:gd name="connsiteY16" fmla="*/ 415778 h 453878"/>
              <a:gd name="connsiteX17" fmla="*/ 228600 w 1828800"/>
              <a:gd name="connsiteY17" fmla="*/ 453878 h 453878"/>
              <a:gd name="connsiteX18" fmla="*/ 1176473 w 1828800"/>
              <a:gd name="connsiteY18" fmla="*/ 445224 h 453878"/>
              <a:gd name="connsiteX19" fmla="*/ 1828800 w 1828800"/>
              <a:gd name="connsiteY19" fmla="*/ 434828 h 453878"/>
              <a:gd name="connsiteX20" fmla="*/ 1828800 w 1828800"/>
              <a:gd name="connsiteY20" fmla="*/ 98278 h 453878"/>
              <a:gd name="connsiteX0" fmla="*/ 1828800 w 1828800"/>
              <a:gd name="connsiteY0" fmla="*/ 91134 h 446734"/>
              <a:gd name="connsiteX1" fmla="*/ 1576042 w 1828800"/>
              <a:gd name="connsiteY1" fmla="*/ 99787 h 446734"/>
              <a:gd name="connsiteX2" fmla="*/ 1384300 w 1828800"/>
              <a:gd name="connsiteY2" fmla="*/ 103834 h 446734"/>
              <a:gd name="connsiteX3" fmla="*/ 1308100 w 1828800"/>
              <a:gd name="connsiteY3" fmla="*/ 103834 h 446734"/>
              <a:gd name="connsiteX4" fmla="*/ 1051719 w 1828800"/>
              <a:gd name="connsiteY4" fmla="*/ 86372 h 446734"/>
              <a:gd name="connsiteX5" fmla="*/ 931068 w 1828800"/>
              <a:gd name="connsiteY5" fmla="*/ 21284 h 446734"/>
              <a:gd name="connsiteX6" fmla="*/ 892175 w 1828800"/>
              <a:gd name="connsiteY6" fmla="*/ 3028 h 446734"/>
              <a:gd name="connsiteX7" fmla="*/ 842115 w 1828800"/>
              <a:gd name="connsiteY7" fmla="*/ 0 h 446734"/>
              <a:gd name="connsiteX8" fmla="*/ 750824 w 1828800"/>
              <a:gd name="connsiteY8" fmla="*/ 51428 h 446734"/>
              <a:gd name="connsiteX9" fmla="*/ 707217 w 1828800"/>
              <a:gd name="connsiteY9" fmla="*/ 78641 h 446734"/>
              <a:gd name="connsiteX10" fmla="*/ 603496 w 1828800"/>
              <a:gd name="connsiteY10" fmla="*/ 108889 h 446734"/>
              <a:gd name="connsiteX11" fmla="*/ 447385 w 1828800"/>
              <a:gd name="connsiteY11" fmla="*/ 115373 h 446734"/>
              <a:gd name="connsiteX12" fmla="*/ 120650 w 1828800"/>
              <a:gd name="connsiteY12" fmla="*/ 148284 h 446734"/>
              <a:gd name="connsiteX13" fmla="*/ 38100 w 1828800"/>
              <a:gd name="connsiteY13" fmla="*/ 186384 h 446734"/>
              <a:gd name="connsiteX14" fmla="*/ 0 w 1828800"/>
              <a:gd name="connsiteY14" fmla="*/ 313384 h 446734"/>
              <a:gd name="connsiteX15" fmla="*/ 31750 w 1828800"/>
              <a:gd name="connsiteY15" fmla="*/ 370534 h 446734"/>
              <a:gd name="connsiteX16" fmla="*/ 101600 w 1828800"/>
              <a:gd name="connsiteY16" fmla="*/ 408634 h 446734"/>
              <a:gd name="connsiteX17" fmla="*/ 228600 w 1828800"/>
              <a:gd name="connsiteY17" fmla="*/ 446734 h 446734"/>
              <a:gd name="connsiteX18" fmla="*/ 1176473 w 1828800"/>
              <a:gd name="connsiteY18" fmla="*/ 438080 h 446734"/>
              <a:gd name="connsiteX19" fmla="*/ 1828800 w 1828800"/>
              <a:gd name="connsiteY19" fmla="*/ 427684 h 446734"/>
              <a:gd name="connsiteX20" fmla="*/ 1828800 w 1828800"/>
              <a:gd name="connsiteY20" fmla="*/ 91134 h 446734"/>
              <a:gd name="connsiteX0" fmla="*/ 1828800 w 1828800"/>
              <a:gd name="connsiteY0" fmla="*/ 91134 h 446734"/>
              <a:gd name="connsiteX1" fmla="*/ 1576042 w 1828800"/>
              <a:gd name="connsiteY1" fmla="*/ 99787 h 446734"/>
              <a:gd name="connsiteX2" fmla="*/ 1384300 w 1828800"/>
              <a:gd name="connsiteY2" fmla="*/ 103834 h 446734"/>
              <a:gd name="connsiteX3" fmla="*/ 1308100 w 1828800"/>
              <a:gd name="connsiteY3" fmla="*/ 103834 h 446734"/>
              <a:gd name="connsiteX4" fmla="*/ 1051719 w 1828800"/>
              <a:gd name="connsiteY4" fmla="*/ 86372 h 446734"/>
              <a:gd name="connsiteX5" fmla="*/ 931068 w 1828800"/>
              <a:gd name="connsiteY5" fmla="*/ 21284 h 446734"/>
              <a:gd name="connsiteX6" fmla="*/ 892175 w 1828800"/>
              <a:gd name="connsiteY6" fmla="*/ 3028 h 446734"/>
              <a:gd name="connsiteX7" fmla="*/ 842115 w 1828800"/>
              <a:gd name="connsiteY7" fmla="*/ 0 h 446734"/>
              <a:gd name="connsiteX8" fmla="*/ 750824 w 1828800"/>
              <a:gd name="connsiteY8" fmla="*/ 51428 h 446734"/>
              <a:gd name="connsiteX9" fmla="*/ 697692 w 1828800"/>
              <a:gd name="connsiteY9" fmla="*/ 92928 h 446734"/>
              <a:gd name="connsiteX10" fmla="*/ 603496 w 1828800"/>
              <a:gd name="connsiteY10" fmla="*/ 108889 h 446734"/>
              <a:gd name="connsiteX11" fmla="*/ 447385 w 1828800"/>
              <a:gd name="connsiteY11" fmla="*/ 115373 h 446734"/>
              <a:gd name="connsiteX12" fmla="*/ 120650 w 1828800"/>
              <a:gd name="connsiteY12" fmla="*/ 148284 h 446734"/>
              <a:gd name="connsiteX13" fmla="*/ 38100 w 1828800"/>
              <a:gd name="connsiteY13" fmla="*/ 186384 h 446734"/>
              <a:gd name="connsiteX14" fmla="*/ 0 w 1828800"/>
              <a:gd name="connsiteY14" fmla="*/ 313384 h 446734"/>
              <a:gd name="connsiteX15" fmla="*/ 31750 w 1828800"/>
              <a:gd name="connsiteY15" fmla="*/ 370534 h 446734"/>
              <a:gd name="connsiteX16" fmla="*/ 101600 w 1828800"/>
              <a:gd name="connsiteY16" fmla="*/ 408634 h 446734"/>
              <a:gd name="connsiteX17" fmla="*/ 228600 w 1828800"/>
              <a:gd name="connsiteY17" fmla="*/ 446734 h 446734"/>
              <a:gd name="connsiteX18" fmla="*/ 1176473 w 1828800"/>
              <a:gd name="connsiteY18" fmla="*/ 438080 h 446734"/>
              <a:gd name="connsiteX19" fmla="*/ 1828800 w 1828800"/>
              <a:gd name="connsiteY19" fmla="*/ 427684 h 446734"/>
              <a:gd name="connsiteX20" fmla="*/ 1828800 w 1828800"/>
              <a:gd name="connsiteY20" fmla="*/ 91134 h 446734"/>
              <a:gd name="connsiteX0" fmla="*/ 1828800 w 1828800"/>
              <a:gd name="connsiteY0" fmla="*/ 91134 h 446734"/>
              <a:gd name="connsiteX1" fmla="*/ 1576042 w 1828800"/>
              <a:gd name="connsiteY1" fmla="*/ 99787 h 446734"/>
              <a:gd name="connsiteX2" fmla="*/ 1384300 w 1828800"/>
              <a:gd name="connsiteY2" fmla="*/ 103834 h 446734"/>
              <a:gd name="connsiteX3" fmla="*/ 1308100 w 1828800"/>
              <a:gd name="connsiteY3" fmla="*/ 103834 h 446734"/>
              <a:gd name="connsiteX4" fmla="*/ 1051719 w 1828800"/>
              <a:gd name="connsiteY4" fmla="*/ 86372 h 446734"/>
              <a:gd name="connsiteX5" fmla="*/ 931068 w 1828800"/>
              <a:gd name="connsiteY5" fmla="*/ 21284 h 446734"/>
              <a:gd name="connsiteX6" fmla="*/ 892175 w 1828800"/>
              <a:gd name="connsiteY6" fmla="*/ 3028 h 446734"/>
              <a:gd name="connsiteX7" fmla="*/ 842115 w 1828800"/>
              <a:gd name="connsiteY7" fmla="*/ 0 h 446734"/>
              <a:gd name="connsiteX8" fmla="*/ 750824 w 1828800"/>
              <a:gd name="connsiteY8" fmla="*/ 51428 h 446734"/>
              <a:gd name="connsiteX9" fmla="*/ 697692 w 1828800"/>
              <a:gd name="connsiteY9" fmla="*/ 92928 h 446734"/>
              <a:gd name="connsiteX10" fmla="*/ 603496 w 1828800"/>
              <a:gd name="connsiteY10" fmla="*/ 108889 h 446734"/>
              <a:gd name="connsiteX11" fmla="*/ 447385 w 1828800"/>
              <a:gd name="connsiteY11" fmla="*/ 115373 h 446734"/>
              <a:gd name="connsiteX12" fmla="*/ 130175 w 1828800"/>
              <a:gd name="connsiteY12" fmla="*/ 155428 h 446734"/>
              <a:gd name="connsiteX13" fmla="*/ 38100 w 1828800"/>
              <a:gd name="connsiteY13" fmla="*/ 186384 h 446734"/>
              <a:gd name="connsiteX14" fmla="*/ 0 w 1828800"/>
              <a:gd name="connsiteY14" fmla="*/ 313384 h 446734"/>
              <a:gd name="connsiteX15" fmla="*/ 31750 w 1828800"/>
              <a:gd name="connsiteY15" fmla="*/ 370534 h 446734"/>
              <a:gd name="connsiteX16" fmla="*/ 101600 w 1828800"/>
              <a:gd name="connsiteY16" fmla="*/ 408634 h 446734"/>
              <a:gd name="connsiteX17" fmla="*/ 228600 w 1828800"/>
              <a:gd name="connsiteY17" fmla="*/ 446734 h 446734"/>
              <a:gd name="connsiteX18" fmla="*/ 1176473 w 1828800"/>
              <a:gd name="connsiteY18" fmla="*/ 438080 h 446734"/>
              <a:gd name="connsiteX19" fmla="*/ 1828800 w 1828800"/>
              <a:gd name="connsiteY19" fmla="*/ 427684 h 446734"/>
              <a:gd name="connsiteX20" fmla="*/ 1828800 w 1828800"/>
              <a:gd name="connsiteY20" fmla="*/ 91134 h 44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28800" h="446734">
                <a:moveTo>
                  <a:pt x="1828800" y="91134"/>
                </a:moveTo>
                <a:lnTo>
                  <a:pt x="1576042" y="99787"/>
                </a:lnTo>
                <a:lnTo>
                  <a:pt x="1384300" y="103834"/>
                </a:lnTo>
                <a:lnTo>
                  <a:pt x="1308100" y="103834"/>
                </a:lnTo>
                <a:lnTo>
                  <a:pt x="1051719" y="86372"/>
                </a:lnTo>
                <a:lnTo>
                  <a:pt x="931068" y="21284"/>
                </a:lnTo>
                <a:lnTo>
                  <a:pt x="892175" y="3028"/>
                </a:lnTo>
                <a:lnTo>
                  <a:pt x="842115" y="0"/>
                </a:lnTo>
                <a:cubicBezTo>
                  <a:pt x="813437" y="14790"/>
                  <a:pt x="779502" y="36638"/>
                  <a:pt x="750824" y="51428"/>
                </a:cubicBezTo>
                <a:lnTo>
                  <a:pt x="697692" y="92928"/>
                </a:lnTo>
                <a:lnTo>
                  <a:pt x="603496" y="108889"/>
                </a:lnTo>
                <a:lnTo>
                  <a:pt x="447385" y="115373"/>
                </a:lnTo>
                <a:lnTo>
                  <a:pt x="130175" y="155428"/>
                </a:lnTo>
                <a:lnTo>
                  <a:pt x="38100" y="186384"/>
                </a:lnTo>
                <a:lnTo>
                  <a:pt x="0" y="313384"/>
                </a:lnTo>
                <a:lnTo>
                  <a:pt x="31750" y="370534"/>
                </a:lnTo>
                <a:lnTo>
                  <a:pt x="101600" y="408634"/>
                </a:lnTo>
                <a:lnTo>
                  <a:pt x="228600" y="446734"/>
                </a:lnTo>
                <a:lnTo>
                  <a:pt x="1176473" y="438080"/>
                </a:lnTo>
                <a:lnTo>
                  <a:pt x="1828800" y="427684"/>
                </a:lnTo>
                <a:lnTo>
                  <a:pt x="1828800" y="91134"/>
                </a:lnTo>
                <a:close/>
              </a:path>
            </a:pathLst>
          </a:cu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Freeform 6">
            <a:extLst>
              <a:ext uri="{FF2B5EF4-FFF2-40B4-BE49-F238E27FC236}">
                <a16:creationId xmlns:a16="http://schemas.microsoft.com/office/drawing/2014/main" id="{556A9266-AB17-46F2-87E2-B5FAC1631BCC}"/>
              </a:ext>
            </a:extLst>
          </p:cNvPr>
          <p:cNvSpPr/>
          <p:nvPr/>
        </p:nvSpPr>
        <p:spPr bwMode="auto">
          <a:xfrm>
            <a:off x="7092951" y="1060451"/>
            <a:ext cx="895350" cy="222250"/>
          </a:xfrm>
          <a:custGeom>
            <a:avLst/>
            <a:gdLst>
              <a:gd name="connsiteX0" fmla="*/ 895350 w 895350"/>
              <a:gd name="connsiteY0" fmla="*/ 222250 h 222250"/>
              <a:gd name="connsiteX1" fmla="*/ 844550 w 895350"/>
              <a:gd name="connsiteY1" fmla="*/ 158750 h 222250"/>
              <a:gd name="connsiteX2" fmla="*/ 838200 w 895350"/>
              <a:gd name="connsiteY2" fmla="*/ 95250 h 222250"/>
              <a:gd name="connsiteX3" fmla="*/ 850900 w 895350"/>
              <a:gd name="connsiteY3" fmla="*/ 38100 h 222250"/>
              <a:gd name="connsiteX4" fmla="*/ 863600 w 895350"/>
              <a:gd name="connsiteY4" fmla="*/ 0 h 222250"/>
              <a:gd name="connsiteX5" fmla="*/ 863600 w 895350"/>
              <a:gd name="connsiteY5" fmla="*/ 0 h 222250"/>
              <a:gd name="connsiteX6" fmla="*/ 711200 w 895350"/>
              <a:gd name="connsiteY6" fmla="*/ 12700 h 222250"/>
              <a:gd name="connsiteX7" fmla="*/ 647700 w 895350"/>
              <a:gd name="connsiteY7" fmla="*/ 6350 h 222250"/>
              <a:gd name="connsiteX8" fmla="*/ 635000 w 895350"/>
              <a:gd name="connsiteY8" fmla="*/ 6350 h 222250"/>
              <a:gd name="connsiteX9" fmla="*/ 609600 w 895350"/>
              <a:gd name="connsiteY9" fmla="*/ 12700 h 222250"/>
              <a:gd name="connsiteX10" fmla="*/ 577850 w 895350"/>
              <a:gd name="connsiteY10" fmla="*/ 25400 h 222250"/>
              <a:gd name="connsiteX11" fmla="*/ 457200 w 895350"/>
              <a:gd name="connsiteY11" fmla="*/ 31750 h 222250"/>
              <a:gd name="connsiteX12" fmla="*/ 368300 w 895350"/>
              <a:gd name="connsiteY12" fmla="*/ 38100 h 222250"/>
              <a:gd name="connsiteX13" fmla="*/ 215900 w 895350"/>
              <a:gd name="connsiteY13" fmla="*/ 50800 h 222250"/>
              <a:gd name="connsiteX14" fmla="*/ 120650 w 895350"/>
              <a:gd name="connsiteY14" fmla="*/ 50800 h 222250"/>
              <a:gd name="connsiteX15" fmla="*/ 0 w 895350"/>
              <a:gd name="connsiteY15" fmla="*/ 76200 h 222250"/>
              <a:gd name="connsiteX16" fmla="*/ 222250 w 895350"/>
              <a:gd name="connsiteY16" fmla="*/ 101600 h 222250"/>
              <a:gd name="connsiteX17" fmla="*/ 520700 w 895350"/>
              <a:gd name="connsiteY17" fmla="*/ 139700 h 222250"/>
              <a:gd name="connsiteX18" fmla="*/ 749300 w 895350"/>
              <a:gd name="connsiteY18" fmla="*/ 184150 h 222250"/>
              <a:gd name="connsiteX19" fmla="*/ 895350 w 895350"/>
              <a:gd name="connsiteY19" fmla="*/ 222250 h 222250"/>
              <a:gd name="connsiteX0" fmla="*/ 895350 w 895350"/>
              <a:gd name="connsiteY0" fmla="*/ 222250 h 222250"/>
              <a:gd name="connsiteX1" fmla="*/ 844550 w 895350"/>
              <a:gd name="connsiteY1" fmla="*/ 158750 h 222250"/>
              <a:gd name="connsiteX2" fmla="*/ 838200 w 895350"/>
              <a:gd name="connsiteY2" fmla="*/ 95250 h 222250"/>
              <a:gd name="connsiteX3" fmla="*/ 850900 w 895350"/>
              <a:gd name="connsiteY3" fmla="*/ 38100 h 222250"/>
              <a:gd name="connsiteX4" fmla="*/ 863600 w 895350"/>
              <a:gd name="connsiteY4" fmla="*/ 0 h 222250"/>
              <a:gd name="connsiteX5" fmla="*/ 863600 w 895350"/>
              <a:gd name="connsiteY5" fmla="*/ 0 h 222250"/>
              <a:gd name="connsiteX6" fmla="*/ 711200 w 895350"/>
              <a:gd name="connsiteY6" fmla="*/ 12700 h 222250"/>
              <a:gd name="connsiteX7" fmla="*/ 647700 w 895350"/>
              <a:gd name="connsiteY7" fmla="*/ 6350 h 222250"/>
              <a:gd name="connsiteX8" fmla="*/ 635000 w 895350"/>
              <a:gd name="connsiteY8" fmla="*/ 6350 h 222250"/>
              <a:gd name="connsiteX9" fmla="*/ 609600 w 895350"/>
              <a:gd name="connsiteY9" fmla="*/ 12700 h 222250"/>
              <a:gd name="connsiteX10" fmla="*/ 577850 w 895350"/>
              <a:gd name="connsiteY10" fmla="*/ 25400 h 222250"/>
              <a:gd name="connsiteX11" fmla="*/ 457200 w 895350"/>
              <a:gd name="connsiteY11" fmla="*/ 31750 h 222250"/>
              <a:gd name="connsiteX12" fmla="*/ 368300 w 895350"/>
              <a:gd name="connsiteY12" fmla="*/ 38100 h 222250"/>
              <a:gd name="connsiteX13" fmla="*/ 215900 w 895350"/>
              <a:gd name="connsiteY13" fmla="*/ 50800 h 222250"/>
              <a:gd name="connsiteX14" fmla="*/ 120650 w 895350"/>
              <a:gd name="connsiteY14" fmla="*/ 50800 h 222250"/>
              <a:gd name="connsiteX15" fmla="*/ 0 w 895350"/>
              <a:gd name="connsiteY15" fmla="*/ 76200 h 222250"/>
              <a:gd name="connsiteX16" fmla="*/ 207619 w 895350"/>
              <a:gd name="connsiteY16" fmla="*/ 105258 h 222250"/>
              <a:gd name="connsiteX17" fmla="*/ 520700 w 895350"/>
              <a:gd name="connsiteY17" fmla="*/ 139700 h 222250"/>
              <a:gd name="connsiteX18" fmla="*/ 749300 w 895350"/>
              <a:gd name="connsiteY18" fmla="*/ 184150 h 222250"/>
              <a:gd name="connsiteX19" fmla="*/ 895350 w 895350"/>
              <a:gd name="connsiteY19" fmla="*/ 222250 h 222250"/>
              <a:gd name="connsiteX0" fmla="*/ 895350 w 895350"/>
              <a:gd name="connsiteY0" fmla="*/ 222250 h 222250"/>
              <a:gd name="connsiteX1" fmla="*/ 844550 w 895350"/>
              <a:gd name="connsiteY1" fmla="*/ 158750 h 222250"/>
              <a:gd name="connsiteX2" fmla="*/ 838200 w 895350"/>
              <a:gd name="connsiteY2" fmla="*/ 95250 h 222250"/>
              <a:gd name="connsiteX3" fmla="*/ 850900 w 895350"/>
              <a:gd name="connsiteY3" fmla="*/ 38100 h 222250"/>
              <a:gd name="connsiteX4" fmla="*/ 863600 w 895350"/>
              <a:gd name="connsiteY4" fmla="*/ 0 h 222250"/>
              <a:gd name="connsiteX5" fmla="*/ 863600 w 895350"/>
              <a:gd name="connsiteY5" fmla="*/ 0 h 222250"/>
              <a:gd name="connsiteX6" fmla="*/ 711200 w 895350"/>
              <a:gd name="connsiteY6" fmla="*/ 12700 h 222250"/>
              <a:gd name="connsiteX7" fmla="*/ 647700 w 895350"/>
              <a:gd name="connsiteY7" fmla="*/ 6350 h 222250"/>
              <a:gd name="connsiteX8" fmla="*/ 635000 w 895350"/>
              <a:gd name="connsiteY8" fmla="*/ 6350 h 222250"/>
              <a:gd name="connsiteX9" fmla="*/ 609600 w 895350"/>
              <a:gd name="connsiteY9" fmla="*/ 12700 h 222250"/>
              <a:gd name="connsiteX10" fmla="*/ 577850 w 895350"/>
              <a:gd name="connsiteY10" fmla="*/ 25400 h 222250"/>
              <a:gd name="connsiteX11" fmla="*/ 457200 w 895350"/>
              <a:gd name="connsiteY11" fmla="*/ 31750 h 222250"/>
              <a:gd name="connsiteX12" fmla="*/ 368300 w 895350"/>
              <a:gd name="connsiteY12" fmla="*/ 38100 h 222250"/>
              <a:gd name="connsiteX13" fmla="*/ 215900 w 895350"/>
              <a:gd name="connsiteY13" fmla="*/ 50800 h 222250"/>
              <a:gd name="connsiteX14" fmla="*/ 120650 w 895350"/>
              <a:gd name="connsiteY14" fmla="*/ 50800 h 222250"/>
              <a:gd name="connsiteX15" fmla="*/ 0 w 895350"/>
              <a:gd name="connsiteY15" fmla="*/ 76200 h 222250"/>
              <a:gd name="connsiteX16" fmla="*/ 207619 w 895350"/>
              <a:gd name="connsiteY16" fmla="*/ 105258 h 222250"/>
              <a:gd name="connsiteX17" fmla="*/ 520700 w 895350"/>
              <a:gd name="connsiteY17" fmla="*/ 139700 h 222250"/>
              <a:gd name="connsiteX18" fmla="*/ 763722 w 895350"/>
              <a:gd name="connsiteY18" fmla="*/ 192804 h 222250"/>
              <a:gd name="connsiteX19" fmla="*/ 895350 w 895350"/>
              <a:gd name="connsiteY19" fmla="*/ 222250 h 2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95350" h="222250">
                <a:moveTo>
                  <a:pt x="895350" y="222250"/>
                </a:moveTo>
                <a:lnTo>
                  <a:pt x="844550" y="158750"/>
                </a:lnTo>
                <a:lnTo>
                  <a:pt x="838200" y="95250"/>
                </a:lnTo>
                <a:lnTo>
                  <a:pt x="850900" y="38100"/>
                </a:lnTo>
                <a:lnTo>
                  <a:pt x="863600" y="0"/>
                </a:lnTo>
                <a:lnTo>
                  <a:pt x="863600" y="0"/>
                </a:lnTo>
                <a:lnTo>
                  <a:pt x="711200" y="12700"/>
                </a:lnTo>
                <a:lnTo>
                  <a:pt x="647700" y="6350"/>
                </a:lnTo>
                <a:lnTo>
                  <a:pt x="635000" y="6350"/>
                </a:lnTo>
                <a:lnTo>
                  <a:pt x="609600" y="12700"/>
                </a:lnTo>
                <a:lnTo>
                  <a:pt x="577850" y="25400"/>
                </a:lnTo>
                <a:lnTo>
                  <a:pt x="457200" y="31750"/>
                </a:lnTo>
                <a:lnTo>
                  <a:pt x="368300" y="38100"/>
                </a:lnTo>
                <a:lnTo>
                  <a:pt x="215900" y="50800"/>
                </a:lnTo>
                <a:lnTo>
                  <a:pt x="120650" y="50800"/>
                </a:lnTo>
                <a:lnTo>
                  <a:pt x="0" y="76200"/>
                </a:lnTo>
                <a:lnTo>
                  <a:pt x="207619" y="105258"/>
                </a:lnTo>
                <a:lnTo>
                  <a:pt x="520700" y="139700"/>
                </a:lnTo>
                <a:lnTo>
                  <a:pt x="763722" y="192804"/>
                </a:lnTo>
                <a:lnTo>
                  <a:pt x="895350" y="222250"/>
                </a:lnTo>
                <a:close/>
              </a:path>
            </a:pathLst>
          </a:custGeom>
          <a:solidFill>
            <a:srgbClr val="00CC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Freeform 24">
            <a:extLst>
              <a:ext uri="{FF2B5EF4-FFF2-40B4-BE49-F238E27FC236}">
                <a16:creationId xmlns:a16="http://schemas.microsoft.com/office/drawing/2014/main" id="{9A3A9974-95FE-4BCC-8366-2F00733B997C}"/>
              </a:ext>
            </a:extLst>
          </p:cNvPr>
          <p:cNvSpPr/>
          <p:nvPr/>
        </p:nvSpPr>
        <p:spPr bwMode="auto">
          <a:xfrm>
            <a:off x="2357439" y="968376"/>
            <a:ext cx="2630487" cy="352425"/>
          </a:xfrm>
          <a:custGeom>
            <a:avLst/>
            <a:gdLst>
              <a:gd name="connsiteX0" fmla="*/ 0 w 2241550"/>
              <a:gd name="connsiteY0" fmla="*/ 0 h 355600"/>
              <a:gd name="connsiteX1" fmla="*/ 590550 w 2241550"/>
              <a:gd name="connsiteY1" fmla="*/ 6350 h 355600"/>
              <a:gd name="connsiteX2" fmla="*/ 1155700 w 2241550"/>
              <a:gd name="connsiteY2" fmla="*/ 6350 h 355600"/>
              <a:gd name="connsiteX3" fmla="*/ 1403350 w 2241550"/>
              <a:gd name="connsiteY3" fmla="*/ 38100 h 355600"/>
              <a:gd name="connsiteX4" fmla="*/ 1828800 w 2241550"/>
              <a:gd name="connsiteY4" fmla="*/ 101600 h 355600"/>
              <a:gd name="connsiteX5" fmla="*/ 2222500 w 2241550"/>
              <a:gd name="connsiteY5" fmla="*/ 190500 h 355600"/>
              <a:gd name="connsiteX6" fmla="*/ 2241550 w 2241550"/>
              <a:gd name="connsiteY6" fmla="*/ 228600 h 355600"/>
              <a:gd name="connsiteX7" fmla="*/ 2216150 w 2241550"/>
              <a:gd name="connsiteY7" fmla="*/ 279400 h 355600"/>
              <a:gd name="connsiteX8" fmla="*/ 2216150 w 2241550"/>
              <a:gd name="connsiteY8" fmla="*/ 279400 h 355600"/>
              <a:gd name="connsiteX9" fmla="*/ 2235200 w 2241550"/>
              <a:gd name="connsiteY9" fmla="*/ 355600 h 355600"/>
              <a:gd name="connsiteX10" fmla="*/ 0 w 2241550"/>
              <a:gd name="connsiteY10" fmla="*/ 342900 h 355600"/>
              <a:gd name="connsiteX11" fmla="*/ 0 w 2241550"/>
              <a:gd name="connsiteY11" fmla="*/ 0 h 355600"/>
              <a:gd name="connsiteX0" fmla="*/ 388547 w 2630097"/>
              <a:gd name="connsiteY0" fmla="*/ 0 h 355600"/>
              <a:gd name="connsiteX1" fmla="*/ 979097 w 2630097"/>
              <a:gd name="connsiteY1" fmla="*/ 6350 h 355600"/>
              <a:gd name="connsiteX2" fmla="*/ 1544247 w 2630097"/>
              <a:gd name="connsiteY2" fmla="*/ 6350 h 355600"/>
              <a:gd name="connsiteX3" fmla="*/ 1791897 w 2630097"/>
              <a:gd name="connsiteY3" fmla="*/ 38100 h 355600"/>
              <a:gd name="connsiteX4" fmla="*/ 2217347 w 2630097"/>
              <a:gd name="connsiteY4" fmla="*/ 101600 h 355600"/>
              <a:gd name="connsiteX5" fmla="*/ 2611047 w 2630097"/>
              <a:gd name="connsiteY5" fmla="*/ 190500 h 355600"/>
              <a:gd name="connsiteX6" fmla="*/ 2630097 w 2630097"/>
              <a:gd name="connsiteY6" fmla="*/ 228600 h 355600"/>
              <a:gd name="connsiteX7" fmla="*/ 2604697 w 2630097"/>
              <a:gd name="connsiteY7" fmla="*/ 279400 h 355600"/>
              <a:gd name="connsiteX8" fmla="*/ 2604697 w 2630097"/>
              <a:gd name="connsiteY8" fmla="*/ 279400 h 355600"/>
              <a:gd name="connsiteX9" fmla="*/ 2623747 w 2630097"/>
              <a:gd name="connsiteY9" fmla="*/ 355600 h 355600"/>
              <a:gd name="connsiteX10" fmla="*/ 0 w 2630097"/>
              <a:gd name="connsiteY10" fmla="*/ 342900 h 355600"/>
              <a:gd name="connsiteX11" fmla="*/ 388547 w 2630097"/>
              <a:gd name="connsiteY11" fmla="*/ 0 h 355600"/>
              <a:gd name="connsiteX0" fmla="*/ 8764 w 2630097"/>
              <a:gd name="connsiteY0" fmla="*/ 0 h 355600"/>
              <a:gd name="connsiteX1" fmla="*/ 979097 w 2630097"/>
              <a:gd name="connsiteY1" fmla="*/ 6350 h 355600"/>
              <a:gd name="connsiteX2" fmla="*/ 1544247 w 2630097"/>
              <a:gd name="connsiteY2" fmla="*/ 6350 h 355600"/>
              <a:gd name="connsiteX3" fmla="*/ 1791897 w 2630097"/>
              <a:gd name="connsiteY3" fmla="*/ 38100 h 355600"/>
              <a:gd name="connsiteX4" fmla="*/ 2217347 w 2630097"/>
              <a:gd name="connsiteY4" fmla="*/ 101600 h 355600"/>
              <a:gd name="connsiteX5" fmla="*/ 2611047 w 2630097"/>
              <a:gd name="connsiteY5" fmla="*/ 190500 h 355600"/>
              <a:gd name="connsiteX6" fmla="*/ 2630097 w 2630097"/>
              <a:gd name="connsiteY6" fmla="*/ 228600 h 355600"/>
              <a:gd name="connsiteX7" fmla="*/ 2604697 w 2630097"/>
              <a:gd name="connsiteY7" fmla="*/ 279400 h 355600"/>
              <a:gd name="connsiteX8" fmla="*/ 2604697 w 2630097"/>
              <a:gd name="connsiteY8" fmla="*/ 279400 h 355600"/>
              <a:gd name="connsiteX9" fmla="*/ 2623747 w 2630097"/>
              <a:gd name="connsiteY9" fmla="*/ 355600 h 355600"/>
              <a:gd name="connsiteX10" fmla="*/ 0 w 2630097"/>
              <a:gd name="connsiteY10" fmla="*/ 342900 h 355600"/>
              <a:gd name="connsiteX11" fmla="*/ 8764 w 2630097"/>
              <a:gd name="connsiteY11" fmla="*/ 0 h 355600"/>
              <a:gd name="connsiteX0" fmla="*/ 0 w 2630097"/>
              <a:gd name="connsiteY0" fmla="*/ 0 h 352678"/>
              <a:gd name="connsiteX1" fmla="*/ 979097 w 2630097"/>
              <a:gd name="connsiteY1" fmla="*/ 3428 h 352678"/>
              <a:gd name="connsiteX2" fmla="*/ 1544247 w 2630097"/>
              <a:gd name="connsiteY2" fmla="*/ 3428 h 352678"/>
              <a:gd name="connsiteX3" fmla="*/ 1791897 w 2630097"/>
              <a:gd name="connsiteY3" fmla="*/ 35178 h 352678"/>
              <a:gd name="connsiteX4" fmla="*/ 2217347 w 2630097"/>
              <a:gd name="connsiteY4" fmla="*/ 98678 h 352678"/>
              <a:gd name="connsiteX5" fmla="*/ 2611047 w 2630097"/>
              <a:gd name="connsiteY5" fmla="*/ 187578 h 352678"/>
              <a:gd name="connsiteX6" fmla="*/ 2630097 w 2630097"/>
              <a:gd name="connsiteY6" fmla="*/ 225678 h 352678"/>
              <a:gd name="connsiteX7" fmla="*/ 2604697 w 2630097"/>
              <a:gd name="connsiteY7" fmla="*/ 276478 h 352678"/>
              <a:gd name="connsiteX8" fmla="*/ 2604697 w 2630097"/>
              <a:gd name="connsiteY8" fmla="*/ 276478 h 352678"/>
              <a:gd name="connsiteX9" fmla="*/ 2623747 w 2630097"/>
              <a:gd name="connsiteY9" fmla="*/ 352678 h 352678"/>
              <a:gd name="connsiteX10" fmla="*/ 0 w 2630097"/>
              <a:gd name="connsiteY10" fmla="*/ 339978 h 352678"/>
              <a:gd name="connsiteX11" fmla="*/ 0 w 2630097"/>
              <a:gd name="connsiteY11" fmla="*/ 0 h 35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30097" h="352678">
                <a:moveTo>
                  <a:pt x="0" y="0"/>
                </a:moveTo>
                <a:lnTo>
                  <a:pt x="979097" y="3428"/>
                </a:lnTo>
                <a:lnTo>
                  <a:pt x="1544247" y="3428"/>
                </a:lnTo>
                <a:lnTo>
                  <a:pt x="1791897" y="35178"/>
                </a:lnTo>
                <a:lnTo>
                  <a:pt x="2217347" y="98678"/>
                </a:lnTo>
                <a:lnTo>
                  <a:pt x="2611047" y="187578"/>
                </a:lnTo>
                <a:lnTo>
                  <a:pt x="2630097" y="225678"/>
                </a:lnTo>
                <a:lnTo>
                  <a:pt x="2604697" y="276478"/>
                </a:lnTo>
                <a:lnTo>
                  <a:pt x="2604697" y="276478"/>
                </a:lnTo>
                <a:lnTo>
                  <a:pt x="2623747" y="352678"/>
                </a:lnTo>
                <a:lnTo>
                  <a:pt x="0" y="339978"/>
                </a:lnTo>
                <a:lnTo>
                  <a:pt x="0" y="0"/>
                </a:ln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Freeform 21">
            <a:extLst>
              <a:ext uri="{FF2B5EF4-FFF2-40B4-BE49-F238E27FC236}">
                <a16:creationId xmlns:a16="http://schemas.microsoft.com/office/drawing/2014/main" id="{7E0C6AA7-F001-425A-8E4C-725F46AE47BC}"/>
              </a:ext>
            </a:extLst>
          </p:cNvPr>
          <p:cNvSpPr/>
          <p:nvPr/>
        </p:nvSpPr>
        <p:spPr bwMode="auto">
          <a:xfrm>
            <a:off x="4976814" y="1141414"/>
            <a:ext cx="4032250" cy="604837"/>
          </a:xfrm>
          <a:custGeom>
            <a:avLst/>
            <a:gdLst>
              <a:gd name="connsiteX0" fmla="*/ 0 w 4220871"/>
              <a:gd name="connsiteY0" fmla="*/ 14630 h 724204"/>
              <a:gd name="connsiteX1" fmla="*/ 98756 w 4220871"/>
              <a:gd name="connsiteY1" fmla="*/ 25603 h 724204"/>
              <a:gd name="connsiteX2" fmla="*/ 358445 w 4220871"/>
              <a:gd name="connsiteY2" fmla="*/ 21945 h 724204"/>
              <a:gd name="connsiteX3" fmla="*/ 797357 w 4220871"/>
              <a:gd name="connsiteY3" fmla="*/ 7315 h 724204"/>
              <a:gd name="connsiteX4" fmla="*/ 1144829 w 4220871"/>
              <a:gd name="connsiteY4" fmla="*/ 14630 h 724204"/>
              <a:gd name="connsiteX5" fmla="*/ 1448410 w 4220871"/>
              <a:gd name="connsiteY5" fmla="*/ 14630 h 724204"/>
              <a:gd name="connsiteX6" fmla="*/ 1912925 w 4220871"/>
              <a:gd name="connsiteY6" fmla="*/ 0 h 724204"/>
              <a:gd name="connsiteX7" fmla="*/ 1945844 w 4220871"/>
              <a:gd name="connsiteY7" fmla="*/ 0 h 724204"/>
              <a:gd name="connsiteX8" fmla="*/ 2223821 w 4220871"/>
              <a:gd name="connsiteY8" fmla="*/ 10972 h 724204"/>
              <a:gd name="connsiteX9" fmla="*/ 2527402 w 4220871"/>
              <a:gd name="connsiteY9" fmla="*/ 40233 h 724204"/>
              <a:gd name="connsiteX10" fmla="*/ 2827325 w 4220871"/>
              <a:gd name="connsiteY10" fmla="*/ 98755 h 724204"/>
              <a:gd name="connsiteX11" fmla="*/ 3072384 w 4220871"/>
              <a:gd name="connsiteY11" fmla="*/ 160934 h 724204"/>
              <a:gd name="connsiteX12" fmla="*/ 3138221 w 4220871"/>
              <a:gd name="connsiteY12" fmla="*/ 186537 h 724204"/>
              <a:gd name="connsiteX13" fmla="*/ 3174797 w 4220871"/>
              <a:gd name="connsiteY13" fmla="*/ 197510 h 724204"/>
              <a:gd name="connsiteX14" fmla="*/ 3269895 w 4220871"/>
              <a:gd name="connsiteY14" fmla="*/ 212140 h 724204"/>
              <a:gd name="connsiteX15" fmla="*/ 3694176 w 4220871"/>
              <a:gd name="connsiteY15" fmla="*/ 384048 h 724204"/>
              <a:gd name="connsiteX16" fmla="*/ 3928263 w 4220871"/>
              <a:gd name="connsiteY16" fmla="*/ 493776 h 724204"/>
              <a:gd name="connsiteX17" fmla="*/ 4220871 w 4220871"/>
              <a:gd name="connsiteY17" fmla="*/ 640080 h 724204"/>
              <a:gd name="connsiteX18" fmla="*/ 4162349 w 4220871"/>
              <a:gd name="connsiteY18" fmla="*/ 683971 h 724204"/>
              <a:gd name="connsiteX19" fmla="*/ 4089197 w 4220871"/>
              <a:gd name="connsiteY19" fmla="*/ 687628 h 724204"/>
              <a:gd name="connsiteX20" fmla="*/ 4078224 w 4220871"/>
              <a:gd name="connsiteY20" fmla="*/ 713232 h 724204"/>
              <a:gd name="connsiteX21" fmla="*/ 4052621 w 4220871"/>
              <a:gd name="connsiteY21" fmla="*/ 724204 h 724204"/>
              <a:gd name="connsiteX22" fmla="*/ 3738068 w 4220871"/>
              <a:gd name="connsiteY22" fmla="*/ 574243 h 724204"/>
              <a:gd name="connsiteX23" fmla="*/ 3485693 w 4220871"/>
              <a:gd name="connsiteY23" fmla="*/ 464515 h 724204"/>
              <a:gd name="connsiteX24" fmla="*/ 3266237 w 4220871"/>
              <a:gd name="connsiteY24" fmla="*/ 369417 h 724204"/>
              <a:gd name="connsiteX25" fmla="*/ 3108960 w 4220871"/>
              <a:gd name="connsiteY25" fmla="*/ 321868 h 724204"/>
              <a:gd name="connsiteX26" fmla="*/ 2790749 w 4220871"/>
              <a:gd name="connsiteY26" fmla="*/ 259689 h 724204"/>
              <a:gd name="connsiteX27" fmla="*/ 2600554 w 4220871"/>
              <a:gd name="connsiteY27" fmla="*/ 230428 h 724204"/>
              <a:gd name="connsiteX28" fmla="*/ 2392071 w 4220871"/>
              <a:gd name="connsiteY28" fmla="*/ 190195 h 724204"/>
              <a:gd name="connsiteX29" fmla="*/ 2194560 w 4220871"/>
              <a:gd name="connsiteY29" fmla="*/ 179222 h 724204"/>
              <a:gd name="connsiteX30" fmla="*/ 1536192 w 4220871"/>
              <a:gd name="connsiteY30" fmla="*/ 179222 h 724204"/>
              <a:gd name="connsiteX31" fmla="*/ 629108 w 4220871"/>
              <a:gd name="connsiteY31" fmla="*/ 175564 h 724204"/>
              <a:gd name="connsiteX32" fmla="*/ 3658 w 4220871"/>
              <a:gd name="connsiteY32" fmla="*/ 175564 h 724204"/>
              <a:gd name="connsiteX0" fmla="*/ 0 w 4220871"/>
              <a:gd name="connsiteY0" fmla="*/ 14630 h 724204"/>
              <a:gd name="connsiteX1" fmla="*/ 98756 w 4220871"/>
              <a:gd name="connsiteY1" fmla="*/ 25603 h 724204"/>
              <a:gd name="connsiteX2" fmla="*/ 358445 w 4220871"/>
              <a:gd name="connsiteY2" fmla="*/ 21945 h 724204"/>
              <a:gd name="connsiteX3" fmla="*/ 797357 w 4220871"/>
              <a:gd name="connsiteY3" fmla="*/ 7315 h 724204"/>
              <a:gd name="connsiteX4" fmla="*/ 1144829 w 4220871"/>
              <a:gd name="connsiteY4" fmla="*/ 14630 h 724204"/>
              <a:gd name="connsiteX5" fmla="*/ 1448410 w 4220871"/>
              <a:gd name="connsiteY5" fmla="*/ 14630 h 724204"/>
              <a:gd name="connsiteX6" fmla="*/ 1912925 w 4220871"/>
              <a:gd name="connsiteY6" fmla="*/ 0 h 724204"/>
              <a:gd name="connsiteX7" fmla="*/ 1945844 w 4220871"/>
              <a:gd name="connsiteY7" fmla="*/ 0 h 724204"/>
              <a:gd name="connsiteX8" fmla="*/ 2223821 w 4220871"/>
              <a:gd name="connsiteY8" fmla="*/ 10972 h 724204"/>
              <a:gd name="connsiteX9" fmla="*/ 2527402 w 4220871"/>
              <a:gd name="connsiteY9" fmla="*/ 40233 h 724204"/>
              <a:gd name="connsiteX10" fmla="*/ 2827325 w 4220871"/>
              <a:gd name="connsiteY10" fmla="*/ 98755 h 724204"/>
              <a:gd name="connsiteX11" fmla="*/ 3072384 w 4220871"/>
              <a:gd name="connsiteY11" fmla="*/ 160934 h 724204"/>
              <a:gd name="connsiteX12" fmla="*/ 3138221 w 4220871"/>
              <a:gd name="connsiteY12" fmla="*/ 186537 h 724204"/>
              <a:gd name="connsiteX13" fmla="*/ 3269895 w 4220871"/>
              <a:gd name="connsiteY13" fmla="*/ 212140 h 724204"/>
              <a:gd name="connsiteX14" fmla="*/ 3694176 w 4220871"/>
              <a:gd name="connsiteY14" fmla="*/ 384048 h 724204"/>
              <a:gd name="connsiteX15" fmla="*/ 3928263 w 4220871"/>
              <a:gd name="connsiteY15" fmla="*/ 493776 h 724204"/>
              <a:gd name="connsiteX16" fmla="*/ 4220871 w 4220871"/>
              <a:gd name="connsiteY16" fmla="*/ 640080 h 724204"/>
              <a:gd name="connsiteX17" fmla="*/ 4162349 w 4220871"/>
              <a:gd name="connsiteY17" fmla="*/ 683971 h 724204"/>
              <a:gd name="connsiteX18" fmla="*/ 4089197 w 4220871"/>
              <a:gd name="connsiteY18" fmla="*/ 687628 h 724204"/>
              <a:gd name="connsiteX19" fmla="*/ 4078224 w 4220871"/>
              <a:gd name="connsiteY19" fmla="*/ 713232 h 724204"/>
              <a:gd name="connsiteX20" fmla="*/ 4052621 w 4220871"/>
              <a:gd name="connsiteY20" fmla="*/ 724204 h 724204"/>
              <a:gd name="connsiteX21" fmla="*/ 3738068 w 4220871"/>
              <a:gd name="connsiteY21" fmla="*/ 574243 h 724204"/>
              <a:gd name="connsiteX22" fmla="*/ 3485693 w 4220871"/>
              <a:gd name="connsiteY22" fmla="*/ 464515 h 724204"/>
              <a:gd name="connsiteX23" fmla="*/ 3266237 w 4220871"/>
              <a:gd name="connsiteY23" fmla="*/ 369417 h 724204"/>
              <a:gd name="connsiteX24" fmla="*/ 3108960 w 4220871"/>
              <a:gd name="connsiteY24" fmla="*/ 321868 h 724204"/>
              <a:gd name="connsiteX25" fmla="*/ 2790749 w 4220871"/>
              <a:gd name="connsiteY25" fmla="*/ 259689 h 724204"/>
              <a:gd name="connsiteX26" fmla="*/ 2600554 w 4220871"/>
              <a:gd name="connsiteY26" fmla="*/ 230428 h 724204"/>
              <a:gd name="connsiteX27" fmla="*/ 2392071 w 4220871"/>
              <a:gd name="connsiteY27" fmla="*/ 190195 h 724204"/>
              <a:gd name="connsiteX28" fmla="*/ 2194560 w 4220871"/>
              <a:gd name="connsiteY28" fmla="*/ 179222 h 724204"/>
              <a:gd name="connsiteX29" fmla="*/ 1536192 w 4220871"/>
              <a:gd name="connsiteY29" fmla="*/ 179222 h 724204"/>
              <a:gd name="connsiteX30" fmla="*/ 629108 w 4220871"/>
              <a:gd name="connsiteY30" fmla="*/ 175564 h 724204"/>
              <a:gd name="connsiteX31" fmla="*/ 3658 w 4220871"/>
              <a:gd name="connsiteY31" fmla="*/ 175564 h 724204"/>
              <a:gd name="connsiteX0" fmla="*/ 0 w 4220871"/>
              <a:gd name="connsiteY0" fmla="*/ 14630 h 724204"/>
              <a:gd name="connsiteX1" fmla="*/ 98756 w 4220871"/>
              <a:gd name="connsiteY1" fmla="*/ 25603 h 724204"/>
              <a:gd name="connsiteX2" fmla="*/ 358445 w 4220871"/>
              <a:gd name="connsiteY2" fmla="*/ 21945 h 724204"/>
              <a:gd name="connsiteX3" fmla="*/ 797357 w 4220871"/>
              <a:gd name="connsiteY3" fmla="*/ 7315 h 724204"/>
              <a:gd name="connsiteX4" fmla="*/ 1144829 w 4220871"/>
              <a:gd name="connsiteY4" fmla="*/ 14630 h 724204"/>
              <a:gd name="connsiteX5" fmla="*/ 1448410 w 4220871"/>
              <a:gd name="connsiteY5" fmla="*/ 14630 h 724204"/>
              <a:gd name="connsiteX6" fmla="*/ 1912925 w 4220871"/>
              <a:gd name="connsiteY6" fmla="*/ 0 h 724204"/>
              <a:gd name="connsiteX7" fmla="*/ 1945844 w 4220871"/>
              <a:gd name="connsiteY7" fmla="*/ 0 h 724204"/>
              <a:gd name="connsiteX8" fmla="*/ 2223821 w 4220871"/>
              <a:gd name="connsiteY8" fmla="*/ 10972 h 724204"/>
              <a:gd name="connsiteX9" fmla="*/ 2527402 w 4220871"/>
              <a:gd name="connsiteY9" fmla="*/ 40233 h 724204"/>
              <a:gd name="connsiteX10" fmla="*/ 2827325 w 4220871"/>
              <a:gd name="connsiteY10" fmla="*/ 98755 h 724204"/>
              <a:gd name="connsiteX11" fmla="*/ 3072384 w 4220871"/>
              <a:gd name="connsiteY11" fmla="*/ 160934 h 724204"/>
              <a:gd name="connsiteX12" fmla="*/ 3167482 w 4220871"/>
              <a:gd name="connsiteY12" fmla="*/ 186537 h 724204"/>
              <a:gd name="connsiteX13" fmla="*/ 3269895 w 4220871"/>
              <a:gd name="connsiteY13" fmla="*/ 212140 h 724204"/>
              <a:gd name="connsiteX14" fmla="*/ 3694176 w 4220871"/>
              <a:gd name="connsiteY14" fmla="*/ 384048 h 724204"/>
              <a:gd name="connsiteX15" fmla="*/ 3928263 w 4220871"/>
              <a:gd name="connsiteY15" fmla="*/ 493776 h 724204"/>
              <a:gd name="connsiteX16" fmla="*/ 4220871 w 4220871"/>
              <a:gd name="connsiteY16" fmla="*/ 640080 h 724204"/>
              <a:gd name="connsiteX17" fmla="*/ 4162349 w 4220871"/>
              <a:gd name="connsiteY17" fmla="*/ 683971 h 724204"/>
              <a:gd name="connsiteX18" fmla="*/ 4089197 w 4220871"/>
              <a:gd name="connsiteY18" fmla="*/ 687628 h 724204"/>
              <a:gd name="connsiteX19" fmla="*/ 4078224 w 4220871"/>
              <a:gd name="connsiteY19" fmla="*/ 713232 h 724204"/>
              <a:gd name="connsiteX20" fmla="*/ 4052621 w 4220871"/>
              <a:gd name="connsiteY20" fmla="*/ 724204 h 724204"/>
              <a:gd name="connsiteX21" fmla="*/ 3738068 w 4220871"/>
              <a:gd name="connsiteY21" fmla="*/ 574243 h 724204"/>
              <a:gd name="connsiteX22" fmla="*/ 3485693 w 4220871"/>
              <a:gd name="connsiteY22" fmla="*/ 464515 h 724204"/>
              <a:gd name="connsiteX23" fmla="*/ 3266237 w 4220871"/>
              <a:gd name="connsiteY23" fmla="*/ 369417 h 724204"/>
              <a:gd name="connsiteX24" fmla="*/ 3108960 w 4220871"/>
              <a:gd name="connsiteY24" fmla="*/ 321868 h 724204"/>
              <a:gd name="connsiteX25" fmla="*/ 2790749 w 4220871"/>
              <a:gd name="connsiteY25" fmla="*/ 259689 h 724204"/>
              <a:gd name="connsiteX26" fmla="*/ 2600554 w 4220871"/>
              <a:gd name="connsiteY26" fmla="*/ 230428 h 724204"/>
              <a:gd name="connsiteX27" fmla="*/ 2392071 w 4220871"/>
              <a:gd name="connsiteY27" fmla="*/ 190195 h 724204"/>
              <a:gd name="connsiteX28" fmla="*/ 2194560 w 4220871"/>
              <a:gd name="connsiteY28" fmla="*/ 179222 h 724204"/>
              <a:gd name="connsiteX29" fmla="*/ 1536192 w 4220871"/>
              <a:gd name="connsiteY29" fmla="*/ 179222 h 724204"/>
              <a:gd name="connsiteX30" fmla="*/ 629108 w 4220871"/>
              <a:gd name="connsiteY30" fmla="*/ 175564 h 724204"/>
              <a:gd name="connsiteX31" fmla="*/ 3658 w 4220871"/>
              <a:gd name="connsiteY31" fmla="*/ 175564 h 724204"/>
              <a:gd name="connsiteX0" fmla="*/ 0 w 4220871"/>
              <a:gd name="connsiteY0" fmla="*/ 14630 h 724204"/>
              <a:gd name="connsiteX1" fmla="*/ 98756 w 4220871"/>
              <a:gd name="connsiteY1" fmla="*/ 25603 h 724204"/>
              <a:gd name="connsiteX2" fmla="*/ 358445 w 4220871"/>
              <a:gd name="connsiteY2" fmla="*/ 21945 h 724204"/>
              <a:gd name="connsiteX3" fmla="*/ 797357 w 4220871"/>
              <a:gd name="connsiteY3" fmla="*/ 7315 h 724204"/>
              <a:gd name="connsiteX4" fmla="*/ 1144829 w 4220871"/>
              <a:gd name="connsiteY4" fmla="*/ 14630 h 724204"/>
              <a:gd name="connsiteX5" fmla="*/ 1448410 w 4220871"/>
              <a:gd name="connsiteY5" fmla="*/ 14630 h 724204"/>
              <a:gd name="connsiteX6" fmla="*/ 1912925 w 4220871"/>
              <a:gd name="connsiteY6" fmla="*/ 0 h 724204"/>
              <a:gd name="connsiteX7" fmla="*/ 1945844 w 4220871"/>
              <a:gd name="connsiteY7" fmla="*/ 0 h 724204"/>
              <a:gd name="connsiteX8" fmla="*/ 2223821 w 4220871"/>
              <a:gd name="connsiteY8" fmla="*/ 10972 h 724204"/>
              <a:gd name="connsiteX9" fmla="*/ 2527402 w 4220871"/>
              <a:gd name="connsiteY9" fmla="*/ 40233 h 724204"/>
              <a:gd name="connsiteX10" fmla="*/ 2827325 w 4220871"/>
              <a:gd name="connsiteY10" fmla="*/ 98755 h 724204"/>
              <a:gd name="connsiteX11" fmla="*/ 3072384 w 4220871"/>
              <a:gd name="connsiteY11" fmla="*/ 160934 h 724204"/>
              <a:gd name="connsiteX12" fmla="*/ 3167482 w 4220871"/>
              <a:gd name="connsiteY12" fmla="*/ 186537 h 724204"/>
              <a:gd name="connsiteX13" fmla="*/ 3269895 w 4220871"/>
              <a:gd name="connsiteY13" fmla="*/ 212140 h 724204"/>
              <a:gd name="connsiteX14" fmla="*/ 3694176 w 4220871"/>
              <a:gd name="connsiteY14" fmla="*/ 384048 h 724204"/>
              <a:gd name="connsiteX15" fmla="*/ 3928263 w 4220871"/>
              <a:gd name="connsiteY15" fmla="*/ 493776 h 724204"/>
              <a:gd name="connsiteX16" fmla="*/ 4220871 w 4220871"/>
              <a:gd name="connsiteY16" fmla="*/ 640080 h 724204"/>
              <a:gd name="connsiteX17" fmla="*/ 4162349 w 4220871"/>
              <a:gd name="connsiteY17" fmla="*/ 683971 h 724204"/>
              <a:gd name="connsiteX18" fmla="*/ 4089197 w 4220871"/>
              <a:gd name="connsiteY18" fmla="*/ 687628 h 724204"/>
              <a:gd name="connsiteX19" fmla="*/ 4078224 w 4220871"/>
              <a:gd name="connsiteY19" fmla="*/ 713232 h 724204"/>
              <a:gd name="connsiteX20" fmla="*/ 4052621 w 4220871"/>
              <a:gd name="connsiteY20" fmla="*/ 724204 h 724204"/>
              <a:gd name="connsiteX21" fmla="*/ 3738068 w 4220871"/>
              <a:gd name="connsiteY21" fmla="*/ 574243 h 724204"/>
              <a:gd name="connsiteX22" fmla="*/ 3485693 w 4220871"/>
              <a:gd name="connsiteY22" fmla="*/ 464515 h 724204"/>
              <a:gd name="connsiteX23" fmla="*/ 3277209 w 4220871"/>
              <a:gd name="connsiteY23" fmla="*/ 380390 h 724204"/>
              <a:gd name="connsiteX24" fmla="*/ 3108960 w 4220871"/>
              <a:gd name="connsiteY24" fmla="*/ 321868 h 724204"/>
              <a:gd name="connsiteX25" fmla="*/ 2790749 w 4220871"/>
              <a:gd name="connsiteY25" fmla="*/ 259689 h 724204"/>
              <a:gd name="connsiteX26" fmla="*/ 2600554 w 4220871"/>
              <a:gd name="connsiteY26" fmla="*/ 230428 h 724204"/>
              <a:gd name="connsiteX27" fmla="*/ 2392071 w 4220871"/>
              <a:gd name="connsiteY27" fmla="*/ 190195 h 724204"/>
              <a:gd name="connsiteX28" fmla="*/ 2194560 w 4220871"/>
              <a:gd name="connsiteY28" fmla="*/ 179222 h 724204"/>
              <a:gd name="connsiteX29" fmla="*/ 1536192 w 4220871"/>
              <a:gd name="connsiteY29" fmla="*/ 179222 h 724204"/>
              <a:gd name="connsiteX30" fmla="*/ 629108 w 4220871"/>
              <a:gd name="connsiteY30" fmla="*/ 175564 h 724204"/>
              <a:gd name="connsiteX31" fmla="*/ 3658 w 4220871"/>
              <a:gd name="connsiteY31" fmla="*/ 175564 h 724204"/>
              <a:gd name="connsiteX0" fmla="*/ 0 w 4220871"/>
              <a:gd name="connsiteY0" fmla="*/ 14630 h 724204"/>
              <a:gd name="connsiteX1" fmla="*/ 98756 w 4220871"/>
              <a:gd name="connsiteY1" fmla="*/ 25603 h 724204"/>
              <a:gd name="connsiteX2" fmla="*/ 358445 w 4220871"/>
              <a:gd name="connsiteY2" fmla="*/ 21945 h 724204"/>
              <a:gd name="connsiteX3" fmla="*/ 797357 w 4220871"/>
              <a:gd name="connsiteY3" fmla="*/ 7315 h 724204"/>
              <a:gd name="connsiteX4" fmla="*/ 1144829 w 4220871"/>
              <a:gd name="connsiteY4" fmla="*/ 14630 h 724204"/>
              <a:gd name="connsiteX5" fmla="*/ 1448410 w 4220871"/>
              <a:gd name="connsiteY5" fmla="*/ 14630 h 724204"/>
              <a:gd name="connsiteX6" fmla="*/ 1912925 w 4220871"/>
              <a:gd name="connsiteY6" fmla="*/ 0 h 724204"/>
              <a:gd name="connsiteX7" fmla="*/ 1945844 w 4220871"/>
              <a:gd name="connsiteY7" fmla="*/ 0 h 724204"/>
              <a:gd name="connsiteX8" fmla="*/ 2223821 w 4220871"/>
              <a:gd name="connsiteY8" fmla="*/ 10972 h 724204"/>
              <a:gd name="connsiteX9" fmla="*/ 2527402 w 4220871"/>
              <a:gd name="connsiteY9" fmla="*/ 40233 h 724204"/>
              <a:gd name="connsiteX10" fmla="*/ 2827325 w 4220871"/>
              <a:gd name="connsiteY10" fmla="*/ 98755 h 724204"/>
              <a:gd name="connsiteX11" fmla="*/ 3072384 w 4220871"/>
              <a:gd name="connsiteY11" fmla="*/ 160934 h 724204"/>
              <a:gd name="connsiteX12" fmla="*/ 3167482 w 4220871"/>
              <a:gd name="connsiteY12" fmla="*/ 186537 h 724204"/>
              <a:gd name="connsiteX13" fmla="*/ 3269895 w 4220871"/>
              <a:gd name="connsiteY13" fmla="*/ 212140 h 724204"/>
              <a:gd name="connsiteX14" fmla="*/ 3694176 w 4220871"/>
              <a:gd name="connsiteY14" fmla="*/ 384048 h 724204"/>
              <a:gd name="connsiteX15" fmla="*/ 3928263 w 4220871"/>
              <a:gd name="connsiteY15" fmla="*/ 493776 h 724204"/>
              <a:gd name="connsiteX16" fmla="*/ 4220871 w 4220871"/>
              <a:gd name="connsiteY16" fmla="*/ 640080 h 724204"/>
              <a:gd name="connsiteX17" fmla="*/ 4162349 w 4220871"/>
              <a:gd name="connsiteY17" fmla="*/ 683971 h 724204"/>
              <a:gd name="connsiteX18" fmla="*/ 4089197 w 4220871"/>
              <a:gd name="connsiteY18" fmla="*/ 687628 h 724204"/>
              <a:gd name="connsiteX19" fmla="*/ 4078224 w 4220871"/>
              <a:gd name="connsiteY19" fmla="*/ 713232 h 724204"/>
              <a:gd name="connsiteX20" fmla="*/ 4052621 w 4220871"/>
              <a:gd name="connsiteY20" fmla="*/ 724204 h 724204"/>
              <a:gd name="connsiteX21" fmla="*/ 3738068 w 4220871"/>
              <a:gd name="connsiteY21" fmla="*/ 574243 h 724204"/>
              <a:gd name="connsiteX22" fmla="*/ 3485693 w 4220871"/>
              <a:gd name="connsiteY22" fmla="*/ 464515 h 724204"/>
              <a:gd name="connsiteX23" fmla="*/ 3277209 w 4220871"/>
              <a:gd name="connsiteY23" fmla="*/ 380390 h 724204"/>
              <a:gd name="connsiteX24" fmla="*/ 3079699 w 4220871"/>
              <a:gd name="connsiteY24" fmla="*/ 325526 h 724204"/>
              <a:gd name="connsiteX25" fmla="*/ 2790749 w 4220871"/>
              <a:gd name="connsiteY25" fmla="*/ 259689 h 724204"/>
              <a:gd name="connsiteX26" fmla="*/ 2600554 w 4220871"/>
              <a:gd name="connsiteY26" fmla="*/ 230428 h 724204"/>
              <a:gd name="connsiteX27" fmla="*/ 2392071 w 4220871"/>
              <a:gd name="connsiteY27" fmla="*/ 190195 h 724204"/>
              <a:gd name="connsiteX28" fmla="*/ 2194560 w 4220871"/>
              <a:gd name="connsiteY28" fmla="*/ 179222 h 724204"/>
              <a:gd name="connsiteX29" fmla="*/ 1536192 w 4220871"/>
              <a:gd name="connsiteY29" fmla="*/ 179222 h 724204"/>
              <a:gd name="connsiteX30" fmla="*/ 629108 w 4220871"/>
              <a:gd name="connsiteY30" fmla="*/ 175564 h 724204"/>
              <a:gd name="connsiteX31" fmla="*/ 3658 w 4220871"/>
              <a:gd name="connsiteY31" fmla="*/ 175564 h 724204"/>
              <a:gd name="connsiteX0" fmla="*/ 0 w 4220871"/>
              <a:gd name="connsiteY0" fmla="*/ 14630 h 724204"/>
              <a:gd name="connsiteX1" fmla="*/ 98756 w 4220871"/>
              <a:gd name="connsiteY1" fmla="*/ 25603 h 724204"/>
              <a:gd name="connsiteX2" fmla="*/ 358445 w 4220871"/>
              <a:gd name="connsiteY2" fmla="*/ 21945 h 724204"/>
              <a:gd name="connsiteX3" fmla="*/ 797357 w 4220871"/>
              <a:gd name="connsiteY3" fmla="*/ 7315 h 724204"/>
              <a:gd name="connsiteX4" fmla="*/ 1144829 w 4220871"/>
              <a:gd name="connsiteY4" fmla="*/ 14630 h 724204"/>
              <a:gd name="connsiteX5" fmla="*/ 1448410 w 4220871"/>
              <a:gd name="connsiteY5" fmla="*/ 14630 h 724204"/>
              <a:gd name="connsiteX6" fmla="*/ 1912925 w 4220871"/>
              <a:gd name="connsiteY6" fmla="*/ 0 h 724204"/>
              <a:gd name="connsiteX7" fmla="*/ 1945844 w 4220871"/>
              <a:gd name="connsiteY7" fmla="*/ 0 h 724204"/>
              <a:gd name="connsiteX8" fmla="*/ 2223821 w 4220871"/>
              <a:gd name="connsiteY8" fmla="*/ 10972 h 724204"/>
              <a:gd name="connsiteX9" fmla="*/ 2527402 w 4220871"/>
              <a:gd name="connsiteY9" fmla="*/ 40233 h 724204"/>
              <a:gd name="connsiteX10" fmla="*/ 2827325 w 4220871"/>
              <a:gd name="connsiteY10" fmla="*/ 98755 h 724204"/>
              <a:gd name="connsiteX11" fmla="*/ 3072384 w 4220871"/>
              <a:gd name="connsiteY11" fmla="*/ 160934 h 724204"/>
              <a:gd name="connsiteX12" fmla="*/ 3167482 w 4220871"/>
              <a:gd name="connsiteY12" fmla="*/ 186537 h 724204"/>
              <a:gd name="connsiteX13" fmla="*/ 3269895 w 4220871"/>
              <a:gd name="connsiteY13" fmla="*/ 212140 h 724204"/>
              <a:gd name="connsiteX14" fmla="*/ 3511296 w 4220871"/>
              <a:gd name="connsiteY14" fmla="*/ 307238 h 724204"/>
              <a:gd name="connsiteX15" fmla="*/ 3694176 w 4220871"/>
              <a:gd name="connsiteY15" fmla="*/ 384048 h 724204"/>
              <a:gd name="connsiteX16" fmla="*/ 3928263 w 4220871"/>
              <a:gd name="connsiteY16" fmla="*/ 493776 h 724204"/>
              <a:gd name="connsiteX17" fmla="*/ 4220871 w 4220871"/>
              <a:gd name="connsiteY17" fmla="*/ 640080 h 724204"/>
              <a:gd name="connsiteX18" fmla="*/ 4162349 w 4220871"/>
              <a:gd name="connsiteY18" fmla="*/ 683971 h 724204"/>
              <a:gd name="connsiteX19" fmla="*/ 4089197 w 4220871"/>
              <a:gd name="connsiteY19" fmla="*/ 687628 h 724204"/>
              <a:gd name="connsiteX20" fmla="*/ 4078224 w 4220871"/>
              <a:gd name="connsiteY20" fmla="*/ 713232 h 724204"/>
              <a:gd name="connsiteX21" fmla="*/ 4052621 w 4220871"/>
              <a:gd name="connsiteY21" fmla="*/ 724204 h 724204"/>
              <a:gd name="connsiteX22" fmla="*/ 3738068 w 4220871"/>
              <a:gd name="connsiteY22" fmla="*/ 574243 h 724204"/>
              <a:gd name="connsiteX23" fmla="*/ 3485693 w 4220871"/>
              <a:gd name="connsiteY23" fmla="*/ 464515 h 724204"/>
              <a:gd name="connsiteX24" fmla="*/ 3277209 w 4220871"/>
              <a:gd name="connsiteY24" fmla="*/ 380390 h 724204"/>
              <a:gd name="connsiteX25" fmla="*/ 3079699 w 4220871"/>
              <a:gd name="connsiteY25" fmla="*/ 325526 h 724204"/>
              <a:gd name="connsiteX26" fmla="*/ 2790749 w 4220871"/>
              <a:gd name="connsiteY26" fmla="*/ 259689 h 724204"/>
              <a:gd name="connsiteX27" fmla="*/ 2600554 w 4220871"/>
              <a:gd name="connsiteY27" fmla="*/ 230428 h 724204"/>
              <a:gd name="connsiteX28" fmla="*/ 2392071 w 4220871"/>
              <a:gd name="connsiteY28" fmla="*/ 190195 h 724204"/>
              <a:gd name="connsiteX29" fmla="*/ 2194560 w 4220871"/>
              <a:gd name="connsiteY29" fmla="*/ 179222 h 724204"/>
              <a:gd name="connsiteX30" fmla="*/ 1536192 w 4220871"/>
              <a:gd name="connsiteY30" fmla="*/ 179222 h 724204"/>
              <a:gd name="connsiteX31" fmla="*/ 629108 w 4220871"/>
              <a:gd name="connsiteY31" fmla="*/ 175564 h 724204"/>
              <a:gd name="connsiteX32" fmla="*/ 3658 w 4220871"/>
              <a:gd name="connsiteY32" fmla="*/ 175564 h 724204"/>
              <a:gd name="connsiteX0" fmla="*/ 0 w 4220871"/>
              <a:gd name="connsiteY0" fmla="*/ 14630 h 724204"/>
              <a:gd name="connsiteX1" fmla="*/ 98756 w 4220871"/>
              <a:gd name="connsiteY1" fmla="*/ 25603 h 724204"/>
              <a:gd name="connsiteX2" fmla="*/ 358445 w 4220871"/>
              <a:gd name="connsiteY2" fmla="*/ 21945 h 724204"/>
              <a:gd name="connsiteX3" fmla="*/ 797357 w 4220871"/>
              <a:gd name="connsiteY3" fmla="*/ 7315 h 724204"/>
              <a:gd name="connsiteX4" fmla="*/ 1144829 w 4220871"/>
              <a:gd name="connsiteY4" fmla="*/ 14630 h 724204"/>
              <a:gd name="connsiteX5" fmla="*/ 1448410 w 4220871"/>
              <a:gd name="connsiteY5" fmla="*/ 14630 h 724204"/>
              <a:gd name="connsiteX6" fmla="*/ 1912925 w 4220871"/>
              <a:gd name="connsiteY6" fmla="*/ 0 h 724204"/>
              <a:gd name="connsiteX7" fmla="*/ 1945844 w 4220871"/>
              <a:gd name="connsiteY7" fmla="*/ 0 h 724204"/>
              <a:gd name="connsiteX8" fmla="*/ 2223821 w 4220871"/>
              <a:gd name="connsiteY8" fmla="*/ 10972 h 724204"/>
              <a:gd name="connsiteX9" fmla="*/ 2527402 w 4220871"/>
              <a:gd name="connsiteY9" fmla="*/ 40233 h 724204"/>
              <a:gd name="connsiteX10" fmla="*/ 2827325 w 4220871"/>
              <a:gd name="connsiteY10" fmla="*/ 98755 h 724204"/>
              <a:gd name="connsiteX11" fmla="*/ 3072384 w 4220871"/>
              <a:gd name="connsiteY11" fmla="*/ 160934 h 724204"/>
              <a:gd name="connsiteX12" fmla="*/ 3167482 w 4220871"/>
              <a:gd name="connsiteY12" fmla="*/ 186537 h 724204"/>
              <a:gd name="connsiteX13" fmla="*/ 3269895 w 4220871"/>
              <a:gd name="connsiteY13" fmla="*/ 212140 h 724204"/>
              <a:gd name="connsiteX14" fmla="*/ 3511296 w 4220871"/>
              <a:gd name="connsiteY14" fmla="*/ 307238 h 724204"/>
              <a:gd name="connsiteX15" fmla="*/ 3694176 w 4220871"/>
              <a:gd name="connsiteY15" fmla="*/ 384048 h 724204"/>
              <a:gd name="connsiteX16" fmla="*/ 3928263 w 4220871"/>
              <a:gd name="connsiteY16" fmla="*/ 493776 h 724204"/>
              <a:gd name="connsiteX17" fmla="*/ 4220871 w 4220871"/>
              <a:gd name="connsiteY17" fmla="*/ 640080 h 724204"/>
              <a:gd name="connsiteX18" fmla="*/ 4162349 w 4220871"/>
              <a:gd name="connsiteY18" fmla="*/ 683971 h 724204"/>
              <a:gd name="connsiteX19" fmla="*/ 4089197 w 4220871"/>
              <a:gd name="connsiteY19" fmla="*/ 687628 h 724204"/>
              <a:gd name="connsiteX20" fmla="*/ 4078224 w 4220871"/>
              <a:gd name="connsiteY20" fmla="*/ 713232 h 724204"/>
              <a:gd name="connsiteX21" fmla="*/ 4052621 w 4220871"/>
              <a:gd name="connsiteY21" fmla="*/ 724204 h 724204"/>
              <a:gd name="connsiteX22" fmla="*/ 3738068 w 4220871"/>
              <a:gd name="connsiteY22" fmla="*/ 574243 h 724204"/>
              <a:gd name="connsiteX23" fmla="*/ 3485693 w 4220871"/>
              <a:gd name="connsiteY23" fmla="*/ 464515 h 724204"/>
              <a:gd name="connsiteX24" fmla="*/ 3277209 w 4220871"/>
              <a:gd name="connsiteY24" fmla="*/ 380390 h 724204"/>
              <a:gd name="connsiteX25" fmla="*/ 3079699 w 4220871"/>
              <a:gd name="connsiteY25" fmla="*/ 325526 h 724204"/>
              <a:gd name="connsiteX26" fmla="*/ 2790749 w 4220871"/>
              <a:gd name="connsiteY26" fmla="*/ 259689 h 724204"/>
              <a:gd name="connsiteX27" fmla="*/ 2560320 w 4220871"/>
              <a:gd name="connsiteY27" fmla="*/ 208482 h 724204"/>
              <a:gd name="connsiteX28" fmla="*/ 2392071 w 4220871"/>
              <a:gd name="connsiteY28" fmla="*/ 190195 h 724204"/>
              <a:gd name="connsiteX29" fmla="*/ 2194560 w 4220871"/>
              <a:gd name="connsiteY29" fmla="*/ 179222 h 724204"/>
              <a:gd name="connsiteX30" fmla="*/ 1536192 w 4220871"/>
              <a:gd name="connsiteY30" fmla="*/ 179222 h 724204"/>
              <a:gd name="connsiteX31" fmla="*/ 629108 w 4220871"/>
              <a:gd name="connsiteY31" fmla="*/ 175564 h 724204"/>
              <a:gd name="connsiteX32" fmla="*/ 3658 w 4220871"/>
              <a:gd name="connsiteY32" fmla="*/ 175564 h 724204"/>
              <a:gd name="connsiteX0" fmla="*/ 0 w 4220871"/>
              <a:gd name="connsiteY0" fmla="*/ 14630 h 724204"/>
              <a:gd name="connsiteX1" fmla="*/ 98756 w 4220871"/>
              <a:gd name="connsiteY1" fmla="*/ 25603 h 724204"/>
              <a:gd name="connsiteX2" fmla="*/ 358445 w 4220871"/>
              <a:gd name="connsiteY2" fmla="*/ 21945 h 724204"/>
              <a:gd name="connsiteX3" fmla="*/ 797357 w 4220871"/>
              <a:gd name="connsiteY3" fmla="*/ 16840 h 724204"/>
              <a:gd name="connsiteX4" fmla="*/ 1144829 w 4220871"/>
              <a:gd name="connsiteY4" fmla="*/ 14630 h 724204"/>
              <a:gd name="connsiteX5" fmla="*/ 1448410 w 4220871"/>
              <a:gd name="connsiteY5" fmla="*/ 14630 h 724204"/>
              <a:gd name="connsiteX6" fmla="*/ 1912925 w 4220871"/>
              <a:gd name="connsiteY6" fmla="*/ 0 h 724204"/>
              <a:gd name="connsiteX7" fmla="*/ 1945844 w 4220871"/>
              <a:gd name="connsiteY7" fmla="*/ 0 h 724204"/>
              <a:gd name="connsiteX8" fmla="*/ 2223821 w 4220871"/>
              <a:gd name="connsiteY8" fmla="*/ 10972 h 724204"/>
              <a:gd name="connsiteX9" fmla="*/ 2527402 w 4220871"/>
              <a:gd name="connsiteY9" fmla="*/ 40233 h 724204"/>
              <a:gd name="connsiteX10" fmla="*/ 2827325 w 4220871"/>
              <a:gd name="connsiteY10" fmla="*/ 98755 h 724204"/>
              <a:gd name="connsiteX11" fmla="*/ 3072384 w 4220871"/>
              <a:gd name="connsiteY11" fmla="*/ 160934 h 724204"/>
              <a:gd name="connsiteX12" fmla="*/ 3167482 w 4220871"/>
              <a:gd name="connsiteY12" fmla="*/ 186537 h 724204"/>
              <a:gd name="connsiteX13" fmla="*/ 3269895 w 4220871"/>
              <a:gd name="connsiteY13" fmla="*/ 212140 h 724204"/>
              <a:gd name="connsiteX14" fmla="*/ 3511296 w 4220871"/>
              <a:gd name="connsiteY14" fmla="*/ 307238 h 724204"/>
              <a:gd name="connsiteX15" fmla="*/ 3694176 w 4220871"/>
              <a:gd name="connsiteY15" fmla="*/ 384048 h 724204"/>
              <a:gd name="connsiteX16" fmla="*/ 3928263 w 4220871"/>
              <a:gd name="connsiteY16" fmla="*/ 493776 h 724204"/>
              <a:gd name="connsiteX17" fmla="*/ 4220871 w 4220871"/>
              <a:gd name="connsiteY17" fmla="*/ 640080 h 724204"/>
              <a:gd name="connsiteX18" fmla="*/ 4162349 w 4220871"/>
              <a:gd name="connsiteY18" fmla="*/ 683971 h 724204"/>
              <a:gd name="connsiteX19" fmla="*/ 4089197 w 4220871"/>
              <a:gd name="connsiteY19" fmla="*/ 687628 h 724204"/>
              <a:gd name="connsiteX20" fmla="*/ 4078224 w 4220871"/>
              <a:gd name="connsiteY20" fmla="*/ 713232 h 724204"/>
              <a:gd name="connsiteX21" fmla="*/ 4052621 w 4220871"/>
              <a:gd name="connsiteY21" fmla="*/ 724204 h 724204"/>
              <a:gd name="connsiteX22" fmla="*/ 3738068 w 4220871"/>
              <a:gd name="connsiteY22" fmla="*/ 574243 h 724204"/>
              <a:gd name="connsiteX23" fmla="*/ 3485693 w 4220871"/>
              <a:gd name="connsiteY23" fmla="*/ 464515 h 724204"/>
              <a:gd name="connsiteX24" fmla="*/ 3277209 w 4220871"/>
              <a:gd name="connsiteY24" fmla="*/ 380390 h 724204"/>
              <a:gd name="connsiteX25" fmla="*/ 3079699 w 4220871"/>
              <a:gd name="connsiteY25" fmla="*/ 325526 h 724204"/>
              <a:gd name="connsiteX26" fmla="*/ 2790749 w 4220871"/>
              <a:gd name="connsiteY26" fmla="*/ 259689 h 724204"/>
              <a:gd name="connsiteX27" fmla="*/ 2560320 w 4220871"/>
              <a:gd name="connsiteY27" fmla="*/ 208482 h 724204"/>
              <a:gd name="connsiteX28" fmla="*/ 2392071 w 4220871"/>
              <a:gd name="connsiteY28" fmla="*/ 190195 h 724204"/>
              <a:gd name="connsiteX29" fmla="*/ 2194560 w 4220871"/>
              <a:gd name="connsiteY29" fmla="*/ 179222 h 724204"/>
              <a:gd name="connsiteX30" fmla="*/ 1536192 w 4220871"/>
              <a:gd name="connsiteY30" fmla="*/ 179222 h 724204"/>
              <a:gd name="connsiteX31" fmla="*/ 629108 w 4220871"/>
              <a:gd name="connsiteY31" fmla="*/ 175564 h 724204"/>
              <a:gd name="connsiteX32" fmla="*/ 3658 w 4220871"/>
              <a:gd name="connsiteY32" fmla="*/ 175564 h 724204"/>
              <a:gd name="connsiteX0" fmla="*/ 0 w 4220871"/>
              <a:gd name="connsiteY0" fmla="*/ 14630 h 724204"/>
              <a:gd name="connsiteX1" fmla="*/ 98756 w 4220871"/>
              <a:gd name="connsiteY1" fmla="*/ 25603 h 724204"/>
              <a:gd name="connsiteX2" fmla="*/ 358445 w 4220871"/>
              <a:gd name="connsiteY2" fmla="*/ 21945 h 724204"/>
              <a:gd name="connsiteX3" fmla="*/ 797357 w 4220871"/>
              <a:gd name="connsiteY3" fmla="*/ 16840 h 724204"/>
              <a:gd name="connsiteX4" fmla="*/ 1144829 w 4220871"/>
              <a:gd name="connsiteY4" fmla="*/ 14630 h 724204"/>
              <a:gd name="connsiteX5" fmla="*/ 1448410 w 4220871"/>
              <a:gd name="connsiteY5" fmla="*/ 14630 h 724204"/>
              <a:gd name="connsiteX6" fmla="*/ 1912925 w 4220871"/>
              <a:gd name="connsiteY6" fmla="*/ 0 h 724204"/>
              <a:gd name="connsiteX7" fmla="*/ 1945844 w 4220871"/>
              <a:gd name="connsiteY7" fmla="*/ 0 h 724204"/>
              <a:gd name="connsiteX8" fmla="*/ 2223821 w 4220871"/>
              <a:gd name="connsiteY8" fmla="*/ 10972 h 724204"/>
              <a:gd name="connsiteX9" fmla="*/ 2527402 w 4220871"/>
              <a:gd name="connsiteY9" fmla="*/ 40233 h 724204"/>
              <a:gd name="connsiteX10" fmla="*/ 2827325 w 4220871"/>
              <a:gd name="connsiteY10" fmla="*/ 98755 h 724204"/>
              <a:gd name="connsiteX11" fmla="*/ 3072384 w 4220871"/>
              <a:gd name="connsiteY11" fmla="*/ 160934 h 724204"/>
              <a:gd name="connsiteX12" fmla="*/ 3167482 w 4220871"/>
              <a:gd name="connsiteY12" fmla="*/ 186537 h 724204"/>
              <a:gd name="connsiteX13" fmla="*/ 3269895 w 4220871"/>
              <a:gd name="connsiteY13" fmla="*/ 212140 h 724204"/>
              <a:gd name="connsiteX14" fmla="*/ 3511296 w 4220871"/>
              <a:gd name="connsiteY14" fmla="*/ 307238 h 724204"/>
              <a:gd name="connsiteX15" fmla="*/ 3694176 w 4220871"/>
              <a:gd name="connsiteY15" fmla="*/ 384048 h 724204"/>
              <a:gd name="connsiteX16" fmla="*/ 3928263 w 4220871"/>
              <a:gd name="connsiteY16" fmla="*/ 493776 h 724204"/>
              <a:gd name="connsiteX17" fmla="*/ 4220871 w 4220871"/>
              <a:gd name="connsiteY17" fmla="*/ 640080 h 724204"/>
              <a:gd name="connsiteX18" fmla="*/ 4162349 w 4220871"/>
              <a:gd name="connsiteY18" fmla="*/ 683971 h 724204"/>
              <a:gd name="connsiteX19" fmla="*/ 4089197 w 4220871"/>
              <a:gd name="connsiteY19" fmla="*/ 687628 h 724204"/>
              <a:gd name="connsiteX20" fmla="*/ 4078224 w 4220871"/>
              <a:gd name="connsiteY20" fmla="*/ 713232 h 724204"/>
              <a:gd name="connsiteX21" fmla="*/ 4052621 w 4220871"/>
              <a:gd name="connsiteY21" fmla="*/ 724204 h 724204"/>
              <a:gd name="connsiteX22" fmla="*/ 3738068 w 4220871"/>
              <a:gd name="connsiteY22" fmla="*/ 574243 h 724204"/>
              <a:gd name="connsiteX23" fmla="*/ 3485693 w 4220871"/>
              <a:gd name="connsiteY23" fmla="*/ 464515 h 724204"/>
              <a:gd name="connsiteX24" fmla="*/ 3277209 w 4220871"/>
              <a:gd name="connsiteY24" fmla="*/ 380390 h 724204"/>
              <a:gd name="connsiteX25" fmla="*/ 3079699 w 4220871"/>
              <a:gd name="connsiteY25" fmla="*/ 325526 h 724204"/>
              <a:gd name="connsiteX26" fmla="*/ 2790749 w 4220871"/>
              <a:gd name="connsiteY26" fmla="*/ 259689 h 724204"/>
              <a:gd name="connsiteX27" fmla="*/ 2560320 w 4220871"/>
              <a:gd name="connsiteY27" fmla="*/ 208482 h 724204"/>
              <a:gd name="connsiteX28" fmla="*/ 2392071 w 4220871"/>
              <a:gd name="connsiteY28" fmla="*/ 190195 h 724204"/>
              <a:gd name="connsiteX29" fmla="*/ 2194560 w 4220871"/>
              <a:gd name="connsiteY29" fmla="*/ 179222 h 724204"/>
              <a:gd name="connsiteX30" fmla="*/ 1536192 w 4220871"/>
              <a:gd name="connsiteY30" fmla="*/ 179222 h 724204"/>
              <a:gd name="connsiteX31" fmla="*/ 629108 w 4220871"/>
              <a:gd name="connsiteY31" fmla="*/ 175564 h 724204"/>
              <a:gd name="connsiteX32" fmla="*/ 1277 w 4220871"/>
              <a:gd name="connsiteY32" fmla="*/ 180326 h 724204"/>
              <a:gd name="connsiteX0" fmla="*/ 0 w 4220871"/>
              <a:gd name="connsiteY0" fmla="*/ 14630 h 724204"/>
              <a:gd name="connsiteX1" fmla="*/ 98756 w 4220871"/>
              <a:gd name="connsiteY1" fmla="*/ 25603 h 724204"/>
              <a:gd name="connsiteX2" fmla="*/ 358445 w 4220871"/>
              <a:gd name="connsiteY2" fmla="*/ 21945 h 724204"/>
              <a:gd name="connsiteX3" fmla="*/ 797357 w 4220871"/>
              <a:gd name="connsiteY3" fmla="*/ 16840 h 724204"/>
              <a:gd name="connsiteX4" fmla="*/ 1144829 w 4220871"/>
              <a:gd name="connsiteY4" fmla="*/ 14630 h 724204"/>
              <a:gd name="connsiteX5" fmla="*/ 1448410 w 4220871"/>
              <a:gd name="connsiteY5" fmla="*/ 14630 h 724204"/>
              <a:gd name="connsiteX6" fmla="*/ 1912925 w 4220871"/>
              <a:gd name="connsiteY6" fmla="*/ 0 h 724204"/>
              <a:gd name="connsiteX7" fmla="*/ 1945844 w 4220871"/>
              <a:gd name="connsiteY7" fmla="*/ 0 h 724204"/>
              <a:gd name="connsiteX8" fmla="*/ 2223821 w 4220871"/>
              <a:gd name="connsiteY8" fmla="*/ 10972 h 724204"/>
              <a:gd name="connsiteX9" fmla="*/ 2527402 w 4220871"/>
              <a:gd name="connsiteY9" fmla="*/ 40233 h 724204"/>
              <a:gd name="connsiteX10" fmla="*/ 2827325 w 4220871"/>
              <a:gd name="connsiteY10" fmla="*/ 98755 h 724204"/>
              <a:gd name="connsiteX11" fmla="*/ 3072384 w 4220871"/>
              <a:gd name="connsiteY11" fmla="*/ 160934 h 724204"/>
              <a:gd name="connsiteX12" fmla="*/ 3167482 w 4220871"/>
              <a:gd name="connsiteY12" fmla="*/ 186537 h 724204"/>
              <a:gd name="connsiteX13" fmla="*/ 3269895 w 4220871"/>
              <a:gd name="connsiteY13" fmla="*/ 212140 h 724204"/>
              <a:gd name="connsiteX14" fmla="*/ 3511296 w 4220871"/>
              <a:gd name="connsiteY14" fmla="*/ 307238 h 724204"/>
              <a:gd name="connsiteX15" fmla="*/ 3694176 w 4220871"/>
              <a:gd name="connsiteY15" fmla="*/ 384048 h 724204"/>
              <a:gd name="connsiteX16" fmla="*/ 3813089 w 4220871"/>
              <a:gd name="connsiteY16" fmla="*/ 442619 h 724204"/>
              <a:gd name="connsiteX17" fmla="*/ 4220871 w 4220871"/>
              <a:gd name="connsiteY17" fmla="*/ 640080 h 724204"/>
              <a:gd name="connsiteX18" fmla="*/ 4162349 w 4220871"/>
              <a:gd name="connsiteY18" fmla="*/ 683971 h 724204"/>
              <a:gd name="connsiteX19" fmla="*/ 4089197 w 4220871"/>
              <a:gd name="connsiteY19" fmla="*/ 687628 h 724204"/>
              <a:gd name="connsiteX20" fmla="*/ 4078224 w 4220871"/>
              <a:gd name="connsiteY20" fmla="*/ 713232 h 724204"/>
              <a:gd name="connsiteX21" fmla="*/ 4052621 w 4220871"/>
              <a:gd name="connsiteY21" fmla="*/ 724204 h 724204"/>
              <a:gd name="connsiteX22" fmla="*/ 3738068 w 4220871"/>
              <a:gd name="connsiteY22" fmla="*/ 574243 h 724204"/>
              <a:gd name="connsiteX23" fmla="*/ 3485693 w 4220871"/>
              <a:gd name="connsiteY23" fmla="*/ 464515 h 724204"/>
              <a:gd name="connsiteX24" fmla="*/ 3277209 w 4220871"/>
              <a:gd name="connsiteY24" fmla="*/ 380390 h 724204"/>
              <a:gd name="connsiteX25" fmla="*/ 3079699 w 4220871"/>
              <a:gd name="connsiteY25" fmla="*/ 325526 h 724204"/>
              <a:gd name="connsiteX26" fmla="*/ 2790749 w 4220871"/>
              <a:gd name="connsiteY26" fmla="*/ 259689 h 724204"/>
              <a:gd name="connsiteX27" fmla="*/ 2560320 w 4220871"/>
              <a:gd name="connsiteY27" fmla="*/ 208482 h 724204"/>
              <a:gd name="connsiteX28" fmla="*/ 2392071 w 4220871"/>
              <a:gd name="connsiteY28" fmla="*/ 190195 h 724204"/>
              <a:gd name="connsiteX29" fmla="*/ 2194560 w 4220871"/>
              <a:gd name="connsiteY29" fmla="*/ 179222 h 724204"/>
              <a:gd name="connsiteX30" fmla="*/ 1536192 w 4220871"/>
              <a:gd name="connsiteY30" fmla="*/ 179222 h 724204"/>
              <a:gd name="connsiteX31" fmla="*/ 629108 w 4220871"/>
              <a:gd name="connsiteY31" fmla="*/ 175564 h 724204"/>
              <a:gd name="connsiteX32" fmla="*/ 1277 w 4220871"/>
              <a:gd name="connsiteY32" fmla="*/ 180326 h 724204"/>
              <a:gd name="connsiteX0" fmla="*/ 0 w 4162349"/>
              <a:gd name="connsiteY0" fmla="*/ 14630 h 724204"/>
              <a:gd name="connsiteX1" fmla="*/ 98756 w 4162349"/>
              <a:gd name="connsiteY1" fmla="*/ 25603 h 724204"/>
              <a:gd name="connsiteX2" fmla="*/ 358445 w 4162349"/>
              <a:gd name="connsiteY2" fmla="*/ 21945 h 724204"/>
              <a:gd name="connsiteX3" fmla="*/ 797357 w 4162349"/>
              <a:gd name="connsiteY3" fmla="*/ 16840 h 724204"/>
              <a:gd name="connsiteX4" fmla="*/ 1144829 w 4162349"/>
              <a:gd name="connsiteY4" fmla="*/ 14630 h 724204"/>
              <a:gd name="connsiteX5" fmla="*/ 1448410 w 4162349"/>
              <a:gd name="connsiteY5" fmla="*/ 14630 h 724204"/>
              <a:gd name="connsiteX6" fmla="*/ 1912925 w 4162349"/>
              <a:gd name="connsiteY6" fmla="*/ 0 h 724204"/>
              <a:gd name="connsiteX7" fmla="*/ 1945844 w 4162349"/>
              <a:gd name="connsiteY7" fmla="*/ 0 h 724204"/>
              <a:gd name="connsiteX8" fmla="*/ 2223821 w 4162349"/>
              <a:gd name="connsiteY8" fmla="*/ 10972 h 724204"/>
              <a:gd name="connsiteX9" fmla="*/ 2527402 w 4162349"/>
              <a:gd name="connsiteY9" fmla="*/ 40233 h 724204"/>
              <a:gd name="connsiteX10" fmla="*/ 2827325 w 4162349"/>
              <a:gd name="connsiteY10" fmla="*/ 98755 h 724204"/>
              <a:gd name="connsiteX11" fmla="*/ 3072384 w 4162349"/>
              <a:gd name="connsiteY11" fmla="*/ 160934 h 724204"/>
              <a:gd name="connsiteX12" fmla="*/ 3167482 w 4162349"/>
              <a:gd name="connsiteY12" fmla="*/ 186537 h 724204"/>
              <a:gd name="connsiteX13" fmla="*/ 3269895 w 4162349"/>
              <a:gd name="connsiteY13" fmla="*/ 212140 h 724204"/>
              <a:gd name="connsiteX14" fmla="*/ 3511296 w 4162349"/>
              <a:gd name="connsiteY14" fmla="*/ 307238 h 724204"/>
              <a:gd name="connsiteX15" fmla="*/ 3694176 w 4162349"/>
              <a:gd name="connsiteY15" fmla="*/ 384048 h 724204"/>
              <a:gd name="connsiteX16" fmla="*/ 3813089 w 4162349"/>
              <a:gd name="connsiteY16" fmla="*/ 442619 h 724204"/>
              <a:gd name="connsiteX17" fmla="*/ 3976105 w 4162349"/>
              <a:gd name="connsiteY17" fmla="*/ 520496 h 724204"/>
              <a:gd name="connsiteX18" fmla="*/ 4162349 w 4162349"/>
              <a:gd name="connsiteY18" fmla="*/ 683971 h 724204"/>
              <a:gd name="connsiteX19" fmla="*/ 4089197 w 4162349"/>
              <a:gd name="connsiteY19" fmla="*/ 687628 h 724204"/>
              <a:gd name="connsiteX20" fmla="*/ 4078224 w 4162349"/>
              <a:gd name="connsiteY20" fmla="*/ 713232 h 724204"/>
              <a:gd name="connsiteX21" fmla="*/ 4052621 w 4162349"/>
              <a:gd name="connsiteY21" fmla="*/ 724204 h 724204"/>
              <a:gd name="connsiteX22" fmla="*/ 3738068 w 4162349"/>
              <a:gd name="connsiteY22" fmla="*/ 574243 h 724204"/>
              <a:gd name="connsiteX23" fmla="*/ 3485693 w 4162349"/>
              <a:gd name="connsiteY23" fmla="*/ 464515 h 724204"/>
              <a:gd name="connsiteX24" fmla="*/ 3277209 w 4162349"/>
              <a:gd name="connsiteY24" fmla="*/ 380390 h 724204"/>
              <a:gd name="connsiteX25" fmla="*/ 3079699 w 4162349"/>
              <a:gd name="connsiteY25" fmla="*/ 325526 h 724204"/>
              <a:gd name="connsiteX26" fmla="*/ 2790749 w 4162349"/>
              <a:gd name="connsiteY26" fmla="*/ 259689 h 724204"/>
              <a:gd name="connsiteX27" fmla="*/ 2560320 w 4162349"/>
              <a:gd name="connsiteY27" fmla="*/ 208482 h 724204"/>
              <a:gd name="connsiteX28" fmla="*/ 2392071 w 4162349"/>
              <a:gd name="connsiteY28" fmla="*/ 190195 h 724204"/>
              <a:gd name="connsiteX29" fmla="*/ 2194560 w 4162349"/>
              <a:gd name="connsiteY29" fmla="*/ 179222 h 724204"/>
              <a:gd name="connsiteX30" fmla="*/ 1536192 w 4162349"/>
              <a:gd name="connsiteY30" fmla="*/ 179222 h 724204"/>
              <a:gd name="connsiteX31" fmla="*/ 629108 w 4162349"/>
              <a:gd name="connsiteY31" fmla="*/ 175564 h 724204"/>
              <a:gd name="connsiteX32" fmla="*/ 1277 w 4162349"/>
              <a:gd name="connsiteY32" fmla="*/ 180326 h 724204"/>
              <a:gd name="connsiteX0" fmla="*/ 0 w 4089197"/>
              <a:gd name="connsiteY0" fmla="*/ 14630 h 724204"/>
              <a:gd name="connsiteX1" fmla="*/ 98756 w 4089197"/>
              <a:gd name="connsiteY1" fmla="*/ 25603 h 724204"/>
              <a:gd name="connsiteX2" fmla="*/ 358445 w 4089197"/>
              <a:gd name="connsiteY2" fmla="*/ 21945 h 724204"/>
              <a:gd name="connsiteX3" fmla="*/ 797357 w 4089197"/>
              <a:gd name="connsiteY3" fmla="*/ 16840 h 724204"/>
              <a:gd name="connsiteX4" fmla="*/ 1144829 w 4089197"/>
              <a:gd name="connsiteY4" fmla="*/ 14630 h 724204"/>
              <a:gd name="connsiteX5" fmla="*/ 1448410 w 4089197"/>
              <a:gd name="connsiteY5" fmla="*/ 14630 h 724204"/>
              <a:gd name="connsiteX6" fmla="*/ 1912925 w 4089197"/>
              <a:gd name="connsiteY6" fmla="*/ 0 h 724204"/>
              <a:gd name="connsiteX7" fmla="*/ 1945844 w 4089197"/>
              <a:gd name="connsiteY7" fmla="*/ 0 h 724204"/>
              <a:gd name="connsiteX8" fmla="*/ 2223821 w 4089197"/>
              <a:gd name="connsiteY8" fmla="*/ 10972 h 724204"/>
              <a:gd name="connsiteX9" fmla="*/ 2527402 w 4089197"/>
              <a:gd name="connsiteY9" fmla="*/ 40233 h 724204"/>
              <a:gd name="connsiteX10" fmla="*/ 2827325 w 4089197"/>
              <a:gd name="connsiteY10" fmla="*/ 98755 h 724204"/>
              <a:gd name="connsiteX11" fmla="*/ 3072384 w 4089197"/>
              <a:gd name="connsiteY11" fmla="*/ 160934 h 724204"/>
              <a:gd name="connsiteX12" fmla="*/ 3167482 w 4089197"/>
              <a:gd name="connsiteY12" fmla="*/ 186537 h 724204"/>
              <a:gd name="connsiteX13" fmla="*/ 3269895 w 4089197"/>
              <a:gd name="connsiteY13" fmla="*/ 212140 h 724204"/>
              <a:gd name="connsiteX14" fmla="*/ 3511296 w 4089197"/>
              <a:gd name="connsiteY14" fmla="*/ 307238 h 724204"/>
              <a:gd name="connsiteX15" fmla="*/ 3694176 w 4089197"/>
              <a:gd name="connsiteY15" fmla="*/ 384048 h 724204"/>
              <a:gd name="connsiteX16" fmla="*/ 3813089 w 4089197"/>
              <a:gd name="connsiteY16" fmla="*/ 442619 h 724204"/>
              <a:gd name="connsiteX17" fmla="*/ 3976105 w 4089197"/>
              <a:gd name="connsiteY17" fmla="*/ 520496 h 724204"/>
              <a:gd name="connsiteX18" fmla="*/ 4025156 w 4089197"/>
              <a:gd name="connsiteY18" fmla="*/ 559515 h 724204"/>
              <a:gd name="connsiteX19" fmla="*/ 4089197 w 4089197"/>
              <a:gd name="connsiteY19" fmla="*/ 687628 h 724204"/>
              <a:gd name="connsiteX20" fmla="*/ 4078224 w 4089197"/>
              <a:gd name="connsiteY20" fmla="*/ 713232 h 724204"/>
              <a:gd name="connsiteX21" fmla="*/ 4052621 w 4089197"/>
              <a:gd name="connsiteY21" fmla="*/ 724204 h 724204"/>
              <a:gd name="connsiteX22" fmla="*/ 3738068 w 4089197"/>
              <a:gd name="connsiteY22" fmla="*/ 574243 h 724204"/>
              <a:gd name="connsiteX23" fmla="*/ 3485693 w 4089197"/>
              <a:gd name="connsiteY23" fmla="*/ 464515 h 724204"/>
              <a:gd name="connsiteX24" fmla="*/ 3277209 w 4089197"/>
              <a:gd name="connsiteY24" fmla="*/ 380390 h 724204"/>
              <a:gd name="connsiteX25" fmla="*/ 3079699 w 4089197"/>
              <a:gd name="connsiteY25" fmla="*/ 325526 h 724204"/>
              <a:gd name="connsiteX26" fmla="*/ 2790749 w 4089197"/>
              <a:gd name="connsiteY26" fmla="*/ 259689 h 724204"/>
              <a:gd name="connsiteX27" fmla="*/ 2560320 w 4089197"/>
              <a:gd name="connsiteY27" fmla="*/ 208482 h 724204"/>
              <a:gd name="connsiteX28" fmla="*/ 2392071 w 4089197"/>
              <a:gd name="connsiteY28" fmla="*/ 190195 h 724204"/>
              <a:gd name="connsiteX29" fmla="*/ 2194560 w 4089197"/>
              <a:gd name="connsiteY29" fmla="*/ 179222 h 724204"/>
              <a:gd name="connsiteX30" fmla="*/ 1536192 w 4089197"/>
              <a:gd name="connsiteY30" fmla="*/ 179222 h 724204"/>
              <a:gd name="connsiteX31" fmla="*/ 629108 w 4089197"/>
              <a:gd name="connsiteY31" fmla="*/ 175564 h 724204"/>
              <a:gd name="connsiteX32" fmla="*/ 1277 w 4089197"/>
              <a:gd name="connsiteY32" fmla="*/ 180326 h 724204"/>
              <a:gd name="connsiteX0" fmla="*/ 0 w 4089197"/>
              <a:gd name="connsiteY0" fmla="*/ 14630 h 724204"/>
              <a:gd name="connsiteX1" fmla="*/ 98756 w 4089197"/>
              <a:gd name="connsiteY1" fmla="*/ 25603 h 724204"/>
              <a:gd name="connsiteX2" fmla="*/ 358445 w 4089197"/>
              <a:gd name="connsiteY2" fmla="*/ 21945 h 724204"/>
              <a:gd name="connsiteX3" fmla="*/ 797357 w 4089197"/>
              <a:gd name="connsiteY3" fmla="*/ 16840 h 724204"/>
              <a:gd name="connsiteX4" fmla="*/ 1144829 w 4089197"/>
              <a:gd name="connsiteY4" fmla="*/ 14630 h 724204"/>
              <a:gd name="connsiteX5" fmla="*/ 1448410 w 4089197"/>
              <a:gd name="connsiteY5" fmla="*/ 14630 h 724204"/>
              <a:gd name="connsiteX6" fmla="*/ 1912925 w 4089197"/>
              <a:gd name="connsiteY6" fmla="*/ 0 h 724204"/>
              <a:gd name="connsiteX7" fmla="*/ 1945844 w 4089197"/>
              <a:gd name="connsiteY7" fmla="*/ 0 h 724204"/>
              <a:gd name="connsiteX8" fmla="*/ 2223821 w 4089197"/>
              <a:gd name="connsiteY8" fmla="*/ 10972 h 724204"/>
              <a:gd name="connsiteX9" fmla="*/ 2527402 w 4089197"/>
              <a:gd name="connsiteY9" fmla="*/ 40233 h 724204"/>
              <a:gd name="connsiteX10" fmla="*/ 2827325 w 4089197"/>
              <a:gd name="connsiteY10" fmla="*/ 98755 h 724204"/>
              <a:gd name="connsiteX11" fmla="*/ 3072384 w 4089197"/>
              <a:gd name="connsiteY11" fmla="*/ 160934 h 724204"/>
              <a:gd name="connsiteX12" fmla="*/ 3167482 w 4089197"/>
              <a:gd name="connsiteY12" fmla="*/ 186537 h 724204"/>
              <a:gd name="connsiteX13" fmla="*/ 3269895 w 4089197"/>
              <a:gd name="connsiteY13" fmla="*/ 212140 h 724204"/>
              <a:gd name="connsiteX14" fmla="*/ 3511296 w 4089197"/>
              <a:gd name="connsiteY14" fmla="*/ 307238 h 724204"/>
              <a:gd name="connsiteX15" fmla="*/ 3694176 w 4089197"/>
              <a:gd name="connsiteY15" fmla="*/ 384048 h 724204"/>
              <a:gd name="connsiteX16" fmla="*/ 3813089 w 4089197"/>
              <a:gd name="connsiteY16" fmla="*/ 442619 h 724204"/>
              <a:gd name="connsiteX17" fmla="*/ 3976105 w 4089197"/>
              <a:gd name="connsiteY17" fmla="*/ 520496 h 724204"/>
              <a:gd name="connsiteX18" fmla="*/ 4025156 w 4089197"/>
              <a:gd name="connsiteY18" fmla="*/ 559515 h 724204"/>
              <a:gd name="connsiteX19" fmla="*/ 4089197 w 4089197"/>
              <a:gd name="connsiteY19" fmla="*/ 687628 h 724204"/>
              <a:gd name="connsiteX20" fmla="*/ 4078224 w 4089197"/>
              <a:gd name="connsiteY20" fmla="*/ 713232 h 724204"/>
              <a:gd name="connsiteX21" fmla="*/ 4052621 w 4089197"/>
              <a:gd name="connsiteY21" fmla="*/ 724204 h 724204"/>
              <a:gd name="connsiteX22" fmla="*/ 3625352 w 4089197"/>
              <a:gd name="connsiteY22" fmla="*/ 520673 h 724204"/>
              <a:gd name="connsiteX23" fmla="*/ 3485693 w 4089197"/>
              <a:gd name="connsiteY23" fmla="*/ 464515 h 724204"/>
              <a:gd name="connsiteX24" fmla="*/ 3277209 w 4089197"/>
              <a:gd name="connsiteY24" fmla="*/ 380390 h 724204"/>
              <a:gd name="connsiteX25" fmla="*/ 3079699 w 4089197"/>
              <a:gd name="connsiteY25" fmla="*/ 325526 h 724204"/>
              <a:gd name="connsiteX26" fmla="*/ 2790749 w 4089197"/>
              <a:gd name="connsiteY26" fmla="*/ 259689 h 724204"/>
              <a:gd name="connsiteX27" fmla="*/ 2560320 w 4089197"/>
              <a:gd name="connsiteY27" fmla="*/ 208482 h 724204"/>
              <a:gd name="connsiteX28" fmla="*/ 2392071 w 4089197"/>
              <a:gd name="connsiteY28" fmla="*/ 190195 h 724204"/>
              <a:gd name="connsiteX29" fmla="*/ 2194560 w 4089197"/>
              <a:gd name="connsiteY29" fmla="*/ 179222 h 724204"/>
              <a:gd name="connsiteX30" fmla="*/ 1536192 w 4089197"/>
              <a:gd name="connsiteY30" fmla="*/ 179222 h 724204"/>
              <a:gd name="connsiteX31" fmla="*/ 629108 w 4089197"/>
              <a:gd name="connsiteY31" fmla="*/ 175564 h 724204"/>
              <a:gd name="connsiteX32" fmla="*/ 1277 w 4089197"/>
              <a:gd name="connsiteY32" fmla="*/ 180326 h 724204"/>
              <a:gd name="connsiteX0" fmla="*/ 0 w 4089197"/>
              <a:gd name="connsiteY0" fmla="*/ 14630 h 713232"/>
              <a:gd name="connsiteX1" fmla="*/ 98756 w 4089197"/>
              <a:gd name="connsiteY1" fmla="*/ 25603 h 713232"/>
              <a:gd name="connsiteX2" fmla="*/ 358445 w 4089197"/>
              <a:gd name="connsiteY2" fmla="*/ 21945 h 713232"/>
              <a:gd name="connsiteX3" fmla="*/ 797357 w 4089197"/>
              <a:gd name="connsiteY3" fmla="*/ 16840 h 713232"/>
              <a:gd name="connsiteX4" fmla="*/ 1144829 w 4089197"/>
              <a:gd name="connsiteY4" fmla="*/ 14630 h 713232"/>
              <a:gd name="connsiteX5" fmla="*/ 1448410 w 4089197"/>
              <a:gd name="connsiteY5" fmla="*/ 14630 h 713232"/>
              <a:gd name="connsiteX6" fmla="*/ 1912925 w 4089197"/>
              <a:gd name="connsiteY6" fmla="*/ 0 h 713232"/>
              <a:gd name="connsiteX7" fmla="*/ 1945844 w 4089197"/>
              <a:gd name="connsiteY7" fmla="*/ 0 h 713232"/>
              <a:gd name="connsiteX8" fmla="*/ 2223821 w 4089197"/>
              <a:gd name="connsiteY8" fmla="*/ 10972 h 713232"/>
              <a:gd name="connsiteX9" fmla="*/ 2527402 w 4089197"/>
              <a:gd name="connsiteY9" fmla="*/ 40233 h 713232"/>
              <a:gd name="connsiteX10" fmla="*/ 2827325 w 4089197"/>
              <a:gd name="connsiteY10" fmla="*/ 98755 h 713232"/>
              <a:gd name="connsiteX11" fmla="*/ 3072384 w 4089197"/>
              <a:gd name="connsiteY11" fmla="*/ 160934 h 713232"/>
              <a:gd name="connsiteX12" fmla="*/ 3167482 w 4089197"/>
              <a:gd name="connsiteY12" fmla="*/ 186537 h 713232"/>
              <a:gd name="connsiteX13" fmla="*/ 3269895 w 4089197"/>
              <a:gd name="connsiteY13" fmla="*/ 212140 h 713232"/>
              <a:gd name="connsiteX14" fmla="*/ 3511296 w 4089197"/>
              <a:gd name="connsiteY14" fmla="*/ 307238 h 713232"/>
              <a:gd name="connsiteX15" fmla="*/ 3694176 w 4089197"/>
              <a:gd name="connsiteY15" fmla="*/ 384048 h 713232"/>
              <a:gd name="connsiteX16" fmla="*/ 3813089 w 4089197"/>
              <a:gd name="connsiteY16" fmla="*/ 442619 h 713232"/>
              <a:gd name="connsiteX17" fmla="*/ 3976105 w 4089197"/>
              <a:gd name="connsiteY17" fmla="*/ 520496 h 713232"/>
              <a:gd name="connsiteX18" fmla="*/ 4025156 w 4089197"/>
              <a:gd name="connsiteY18" fmla="*/ 559515 h 713232"/>
              <a:gd name="connsiteX19" fmla="*/ 4089197 w 4089197"/>
              <a:gd name="connsiteY19" fmla="*/ 687628 h 713232"/>
              <a:gd name="connsiteX20" fmla="*/ 4078224 w 4089197"/>
              <a:gd name="connsiteY20" fmla="*/ 713232 h 713232"/>
              <a:gd name="connsiteX21" fmla="*/ 3815200 w 4089197"/>
              <a:gd name="connsiteY21" fmla="*/ 604657 h 713232"/>
              <a:gd name="connsiteX22" fmla="*/ 3625352 w 4089197"/>
              <a:gd name="connsiteY22" fmla="*/ 520673 h 713232"/>
              <a:gd name="connsiteX23" fmla="*/ 3485693 w 4089197"/>
              <a:gd name="connsiteY23" fmla="*/ 464515 h 713232"/>
              <a:gd name="connsiteX24" fmla="*/ 3277209 w 4089197"/>
              <a:gd name="connsiteY24" fmla="*/ 380390 h 713232"/>
              <a:gd name="connsiteX25" fmla="*/ 3079699 w 4089197"/>
              <a:gd name="connsiteY25" fmla="*/ 325526 h 713232"/>
              <a:gd name="connsiteX26" fmla="*/ 2790749 w 4089197"/>
              <a:gd name="connsiteY26" fmla="*/ 259689 h 713232"/>
              <a:gd name="connsiteX27" fmla="*/ 2560320 w 4089197"/>
              <a:gd name="connsiteY27" fmla="*/ 208482 h 713232"/>
              <a:gd name="connsiteX28" fmla="*/ 2392071 w 4089197"/>
              <a:gd name="connsiteY28" fmla="*/ 190195 h 713232"/>
              <a:gd name="connsiteX29" fmla="*/ 2194560 w 4089197"/>
              <a:gd name="connsiteY29" fmla="*/ 179222 h 713232"/>
              <a:gd name="connsiteX30" fmla="*/ 1536192 w 4089197"/>
              <a:gd name="connsiteY30" fmla="*/ 179222 h 713232"/>
              <a:gd name="connsiteX31" fmla="*/ 629108 w 4089197"/>
              <a:gd name="connsiteY31" fmla="*/ 175564 h 713232"/>
              <a:gd name="connsiteX32" fmla="*/ 1277 w 4089197"/>
              <a:gd name="connsiteY32" fmla="*/ 180326 h 713232"/>
              <a:gd name="connsiteX0" fmla="*/ 0 w 4089197"/>
              <a:gd name="connsiteY0" fmla="*/ 14630 h 687628"/>
              <a:gd name="connsiteX1" fmla="*/ 98756 w 4089197"/>
              <a:gd name="connsiteY1" fmla="*/ 25603 h 687628"/>
              <a:gd name="connsiteX2" fmla="*/ 358445 w 4089197"/>
              <a:gd name="connsiteY2" fmla="*/ 21945 h 687628"/>
              <a:gd name="connsiteX3" fmla="*/ 797357 w 4089197"/>
              <a:gd name="connsiteY3" fmla="*/ 16840 h 687628"/>
              <a:gd name="connsiteX4" fmla="*/ 1144829 w 4089197"/>
              <a:gd name="connsiteY4" fmla="*/ 14630 h 687628"/>
              <a:gd name="connsiteX5" fmla="*/ 1448410 w 4089197"/>
              <a:gd name="connsiteY5" fmla="*/ 14630 h 687628"/>
              <a:gd name="connsiteX6" fmla="*/ 1912925 w 4089197"/>
              <a:gd name="connsiteY6" fmla="*/ 0 h 687628"/>
              <a:gd name="connsiteX7" fmla="*/ 1945844 w 4089197"/>
              <a:gd name="connsiteY7" fmla="*/ 0 h 687628"/>
              <a:gd name="connsiteX8" fmla="*/ 2223821 w 4089197"/>
              <a:gd name="connsiteY8" fmla="*/ 10972 h 687628"/>
              <a:gd name="connsiteX9" fmla="*/ 2527402 w 4089197"/>
              <a:gd name="connsiteY9" fmla="*/ 40233 h 687628"/>
              <a:gd name="connsiteX10" fmla="*/ 2827325 w 4089197"/>
              <a:gd name="connsiteY10" fmla="*/ 98755 h 687628"/>
              <a:gd name="connsiteX11" fmla="*/ 3072384 w 4089197"/>
              <a:gd name="connsiteY11" fmla="*/ 160934 h 687628"/>
              <a:gd name="connsiteX12" fmla="*/ 3167482 w 4089197"/>
              <a:gd name="connsiteY12" fmla="*/ 186537 h 687628"/>
              <a:gd name="connsiteX13" fmla="*/ 3269895 w 4089197"/>
              <a:gd name="connsiteY13" fmla="*/ 212140 h 687628"/>
              <a:gd name="connsiteX14" fmla="*/ 3511296 w 4089197"/>
              <a:gd name="connsiteY14" fmla="*/ 307238 h 687628"/>
              <a:gd name="connsiteX15" fmla="*/ 3694176 w 4089197"/>
              <a:gd name="connsiteY15" fmla="*/ 384048 h 687628"/>
              <a:gd name="connsiteX16" fmla="*/ 3813089 w 4089197"/>
              <a:gd name="connsiteY16" fmla="*/ 442619 h 687628"/>
              <a:gd name="connsiteX17" fmla="*/ 3976105 w 4089197"/>
              <a:gd name="connsiteY17" fmla="*/ 520496 h 687628"/>
              <a:gd name="connsiteX18" fmla="*/ 4025156 w 4089197"/>
              <a:gd name="connsiteY18" fmla="*/ 559515 h 687628"/>
              <a:gd name="connsiteX19" fmla="*/ 4089197 w 4089197"/>
              <a:gd name="connsiteY19" fmla="*/ 687628 h 687628"/>
              <a:gd name="connsiteX20" fmla="*/ 3958150 w 4089197"/>
              <a:gd name="connsiteY20" fmla="*/ 623031 h 687628"/>
              <a:gd name="connsiteX21" fmla="*/ 3815200 w 4089197"/>
              <a:gd name="connsiteY21" fmla="*/ 604657 h 687628"/>
              <a:gd name="connsiteX22" fmla="*/ 3625352 w 4089197"/>
              <a:gd name="connsiteY22" fmla="*/ 520673 h 687628"/>
              <a:gd name="connsiteX23" fmla="*/ 3485693 w 4089197"/>
              <a:gd name="connsiteY23" fmla="*/ 464515 h 687628"/>
              <a:gd name="connsiteX24" fmla="*/ 3277209 w 4089197"/>
              <a:gd name="connsiteY24" fmla="*/ 380390 h 687628"/>
              <a:gd name="connsiteX25" fmla="*/ 3079699 w 4089197"/>
              <a:gd name="connsiteY25" fmla="*/ 325526 h 687628"/>
              <a:gd name="connsiteX26" fmla="*/ 2790749 w 4089197"/>
              <a:gd name="connsiteY26" fmla="*/ 259689 h 687628"/>
              <a:gd name="connsiteX27" fmla="*/ 2560320 w 4089197"/>
              <a:gd name="connsiteY27" fmla="*/ 208482 h 687628"/>
              <a:gd name="connsiteX28" fmla="*/ 2392071 w 4089197"/>
              <a:gd name="connsiteY28" fmla="*/ 190195 h 687628"/>
              <a:gd name="connsiteX29" fmla="*/ 2194560 w 4089197"/>
              <a:gd name="connsiteY29" fmla="*/ 179222 h 687628"/>
              <a:gd name="connsiteX30" fmla="*/ 1536192 w 4089197"/>
              <a:gd name="connsiteY30" fmla="*/ 179222 h 687628"/>
              <a:gd name="connsiteX31" fmla="*/ 629108 w 4089197"/>
              <a:gd name="connsiteY31" fmla="*/ 175564 h 687628"/>
              <a:gd name="connsiteX32" fmla="*/ 1277 w 4089197"/>
              <a:gd name="connsiteY32" fmla="*/ 180326 h 687628"/>
              <a:gd name="connsiteX0" fmla="*/ 0 w 4089197"/>
              <a:gd name="connsiteY0" fmla="*/ 14630 h 687628"/>
              <a:gd name="connsiteX1" fmla="*/ 98756 w 4089197"/>
              <a:gd name="connsiteY1" fmla="*/ 25603 h 687628"/>
              <a:gd name="connsiteX2" fmla="*/ 358445 w 4089197"/>
              <a:gd name="connsiteY2" fmla="*/ 21945 h 687628"/>
              <a:gd name="connsiteX3" fmla="*/ 797357 w 4089197"/>
              <a:gd name="connsiteY3" fmla="*/ 16840 h 687628"/>
              <a:gd name="connsiteX4" fmla="*/ 1144829 w 4089197"/>
              <a:gd name="connsiteY4" fmla="*/ 14630 h 687628"/>
              <a:gd name="connsiteX5" fmla="*/ 1448410 w 4089197"/>
              <a:gd name="connsiteY5" fmla="*/ 14630 h 687628"/>
              <a:gd name="connsiteX6" fmla="*/ 1912925 w 4089197"/>
              <a:gd name="connsiteY6" fmla="*/ 0 h 687628"/>
              <a:gd name="connsiteX7" fmla="*/ 1945844 w 4089197"/>
              <a:gd name="connsiteY7" fmla="*/ 0 h 687628"/>
              <a:gd name="connsiteX8" fmla="*/ 2223821 w 4089197"/>
              <a:gd name="connsiteY8" fmla="*/ 10972 h 687628"/>
              <a:gd name="connsiteX9" fmla="*/ 2527402 w 4089197"/>
              <a:gd name="connsiteY9" fmla="*/ 40233 h 687628"/>
              <a:gd name="connsiteX10" fmla="*/ 2827325 w 4089197"/>
              <a:gd name="connsiteY10" fmla="*/ 98755 h 687628"/>
              <a:gd name="connsiteX11" fmla="*/ 3072384 w 4089197"/>
              <a:gd name="connsiteY11" fmla="*/ 160934 h 687628"/>
              <a:gd name="connsiteX12" fmla="*/ 3167482 w 4089197"/>
              <a:gd name="connsiteY12" fmla="*/ 186537 h 687628"/>
              <a:gd name="connsiteX13" fmla="*/ 3269895 w 4089197"/>
              <a:gd name="connsiteY13" fmla="*/ 212140 h 687628"/>
              <a:gd name="connsiteX14" fmla="*/ 3511296 w 4089197"/>
              <a:gd name="connsiteY14" fmla="*/ 307238 h 687628"/>
              <a:gd name="connsiteX15" fmla="*/ 3694176 w 4089197"/>
              <a:gd name="connsiteY15" fmla="*/ 384048 h 687628"/>
              <a:gd name="connsiteX16" fmla="*/ 3813089 w 4089197"/>
              <a:gd name="connsiteY16" fmla="*/ 442619 h 687628"/>
              <a:gd name="connsiteX17" fmla="*/ 3976105 w 4089197"/>
              <a:gd name="connsiteY17" fmla="*/ 520496 h 687628"/>
              <a:gd name="connsiteX18" fmla="*/ 4025156 w 4089197"/>
              <a:gd name="connsiteY18" fmla="*/ 559515 h 687628"/>
              <a:gd name="connsiteX19" fmla="*/ 4089197 w 4089197"/>
              <a:gd name="connsiteY19" fmla="*/ 687628 h 687628"/>
              <a:gd name="connsiteX20" fmla="*/ 3852752 w 4089197"/>
              <a:gd name="connsiteY20" fmla="*/ 569482 h 687628"/>
              <a:gd name="connsiteX21" fmla="*/ 3815200 w 4089197"/>
              <a:gd name="connsiteY21" fmla="*/ 604657 h 687628"/>
              <a:gd name="connsiteX22" fmla="*/ 3625352 w 4089197"/>
              <a:gd name="connsiteY22" fmla="*/ 520673 h 687628"/>
              <a:gd name="connsiteX23" fmla="*/ 3485693 w 4089197"/>
              <a:gd name="connsiteY23" fmla="*/ 464515 h 687628"/>
              <a:gd name="connsiteX24" fmla="*/ 3277209 w 4089197"/>
              <a:gd name="connsiteY24" fmla="*/ 380390 h 687628"/>
              <a:gd name="connsiteX25" fmla="*/ 3079699 w 4089197"/>
              <a:gd name="connsiteY25" fmla="*/ 325526 h 687628"/>
              <a:gd name="connsiteX26" fmla="*/ 2790749 w 4089197"/>
              <a:gd name="connsiteY26" fmla="*/ 259689 h 687628"/>
              <a:gd name="connsiteX27" fmla="*/ 2560320 w 4089197"/>
              <a:gd name="connsiteY27" fmla="*/ 208482 h 687628"/>
              <a:gd name="connsiteX28" fmla="*/ 2392071 w 4089197"/>
              <a:gd name="connsiteY28" fmla="*/ 190195 h 687628"/>
              <a:gd name="connsiteX29" fmla="*/ 2194560 w 4089197"/>
              <a:gd name="connsiteY29" fmla="*/ 179222 h 687628"/>
              <a:gd name="connsiteX30" fmla="*/ 1536192 w 4089197"/>
              <a:gd name="connsiteY30" fmla="*/ 179222 h 687628"/>
              <a:gd name="connsiteX31" fmla="*/ 629108 w 4089197"/>
              <a:gd name="connsiteY31" fmla="*/ 175564 h 687628"/>
              <a:gd name="connsiteX32" fmla="*/ 1277 w 4089197"/>
              <a:gd name="connsiteY32" fmla="*/ 180326 h 687628"/>
              <a:gd name="connsiteX0" fmla="*/ 0 w 4025156"/>
              <a:gd name="connsiteY0" fmla="*/ 14630 h 604657"/>
              <a:gd name="connsiteX1" fmla="*/ 98756 w 4025156"/>
              <a:gd name="connsiteY1" fmla="*/ 25603 h 604657"/>
              <a:gd name="connsiteX2" fmla="*/ 358445 w 4025156"/>
              <a:gd name="connsiteY2" fmla="*/ 21945 h 604657"/>
              <a:gd name="connsiteX3" fmla="*/ 797357 w 4025156"/>
              <a:gd name="connsiteY3" fmla="*/ 16840 h 604657"/>
              <a:gd name="connsiteX4" fmla="*/ 1144829 w 4025156"/>
              <a:gd name="connsiteY4" fmla="*/ 14630 h 604657"/>
              <a:gd name="connsiteX5" fmla="*/ 1448410 w 4025156"/>
              <a:gd name="connsiteY5" fmla="*/ 14630 h 604657"/>
              <a:gd name="connsiteX6" fmla="*/ 1912925 w 4025156"/>
              <a:gd name="connsiteY6" fmla="*/ 0 h 604657"/>
              <a:gd name="connsiteX7" fmla="*/ 1945844 w 4025156"/>
              <a:gd name="connsiteY7" fmla="*/ 0 h 604657"/>
              <a:gd name="connsiteX8" fmla="*/ 2223821 w 4025156"/>
              <a:gd name="connsiteY8" fmla="*/ 10972 h 604657"/>
              <a:gd name="connsiteX9" fmla="*/ 2527402 w 4025156"/>
              <a:gd name="connsiteY9" fmla="*/ 40233 h 604657"/>
              <a:gd name="connsiteX10" fmla="*/ 2827325 w 4025156"/>
              <a:gd name="connsiteY10" fmla="*/ 98755 h 604657"/>
              <a:gd name="connsiteX11" fmla="*/ 3072384 w 4025156"/>
              <a:gd name="connsiteY11" fmla="*/ 160934 h 604657"/>
              <a:gd name="connsiteX12" fmla="*/ 3167482 w 4025156"/>
              <a:gd name="connsiteY12" fmla="*/ 186537 h 604657"/>
              <a:gd name="connsiteX13" fmla="*/ 3269895 w 4025156"/>
              <a:gd name="connsiteY13" fmla="*/ 212140 h 604657"/>
              <a:gd name="connsiteX14" fmla="*/ 3511296 w 4025156"/>
              <a:gd name="connsiteY14" fmla="*/ 307238 h 604657"/>
              <a:gd name="connsiteX15" fmla="*/ 3694176 w 4025156"/>
              <a:gd name="connsiteY15" fmla="*/ 384048 h 604657"/>
              <a:gd name="connsiteX16" fmla="*/ 3813089 w 4025156"/>
              <a:gd name="connsiteY16" fmla="*/ 442619 h 604657"/>
              <a:gd name="connsiteX17" fmla="*/ 3976105 w 4025156"/>
              <a:gd name="connsiteY17" fmla="*/ 520496 h 604657"/>
              <a:gd name="connsiteX18" fmla="*/ 4025156 w 4025156"/>
              <a:gd name="connsiteY18" fmla="*/ 559515 h 604657"/>
              <a:gd name="connsiteX19" fmla="*/ 3947120 w 4025156"/>
              <a:gd name="connsiteY19" fmla="*/ 577849 h 604657"/>
              <a:gd name="connsiteX20" fmla="*/ 3852752 w 4025156"/>
              <a:gd name="connsiteY20" fmla="*/ 569482 h 604657"/>
              <a:gd name="connsiteX21" fmla="*/ 3815200 w 4025156"/>
              <a:gd name="connsiteY21" fmla="*/ 604657 h 604657"/>
              <a:gd name="connsiteX22" fmla="*/ 3625352 w 4025156"/>
              <a:gd name="connsiteY22" fmla="*/ 520673 h 604657"/>
              <a:gd name="connsiteX23" fmla="*/ 3485693 w 4025156"/>
              <a:gd name="connsiteY23" fmla="*/ 464515 h 604657"/>
              <a:gd name="connsiteX24" fmla="*/ 3277209 w 4025156"/>
              <a:gd name="connsiteY24" fmla="*/ 380390 h 604657"/>
              <a:gd name="connsiteX25" fmla="*/ 3079699 w 4025156"/>
              <a:gd name="connsiteY25" fmla="*/ 325526 h 604657"/>
              <a:gd name="connsiteX26" fmla="*/ 2790749 w 4025156"/>
              <a:gd name="connsiteY26" fmla="*/ 259689 h 604657"/>
              <a:gd name="connsiteX27" fmla="*/ 2560320 w 4025156"/>
              <a:gd name="connsiteY27" fmla="*/ 208482 h 604657"/>
              <a:gd name="connsiteX28" fmla="*/ 2392071 w 4025156"/>
              <a:gd name="connsiteY28" fmla="*/ 190195 h 604657"/>
              <a:gd name="connsiteX29" fmla="*/ 2194560 w 4025156"/>
              <a:gd name="connsiteY29" fmla="*/ 179222 h 604657"/>
              <a:gd name="connsiteX30" fmla="*/ 1536192 w 4025156"/>
              <a:gd name="connsiteY30" fmla="*/ 179222 h 604657"/>
              <a:gd name="connsiteX31" fmla="*/ 629108 w 4025156"/>
              <a:gd name="connsiteY31" fmla="*/ 175564 h 604657"/>
              <a:gd name="connsiteX32" fmla="*/ 1277 w 4025156"/>
              <a:gd name="connsiteY32" fmla="*/ 180326 h 604657"/>
              <a:gd name="connsiteX0" fmla="*/ 0 w 4032213"/>
              <a:gd name="connsiteY0" fmla="*/ 14630 h 604657"/>
              <a:gd name="connsiteX1" fmla="*/ 98756 w 4032213"/>
              <a:gd name="connsiteY1" fmla="*/ 25603 h 604657"/>
              <a:gd name="connsiteX2" fmla="*/ 358445 w 4032213"/>
              <a:gd name="connsiteY2" fmla="*/ 21945 h 604657"/>
              <a:gd name="connsiteX3" fmla="*/ 797357 w 4032213"/>
              <a:gd name="connsiteY3" fmla="*/ 16840 h 604657"/>
              <a:gd name="connsiteX4" fmla="*/ 1144829 w 4032213"/>
              <a:gd name="connsiteY4" fmla="*/ 14630 h 604657"/>
              <a:gd name="connsiteX5" fmla="*/ 1448410 w 4032213"/>
              <a:gd name="connsiteY5" fmla="*/ 14630 h 604657"/>
              <a:gd name="connsiteX6" fmla="*/ 1912925 w 4032213"/>
              <a:gd name="connsiteY6" fmla="*/ 0 h 604657"/>
              <a:gd name="connsiteX7" fmla="*/ 1945844 w 4032213"/>
              <a:gd name="connsiteY7" fmla="*/ 0 h 604657"/>
              <a:gd name="connsiteX8" fmla="*/ 2223821 w 4032213"/>
              <a:gd name="connsiteY8" fmla="*/ 10972 h 604657"/>
              <a:gd name="connsiteX9" fmla="*/ 2527402 w 4032213"/>
              <a:gd name="connsiteY9" fmla="*/ 40233 h 604657"/>
              <a:gd name="connsiteX10" fmla="*/ 2827325 w 4032213"/>
              <a:gd name="connsiteY10" fmla="*/ 98755 h 604657"/>
              <a:gd name="connsiteX11" fmla="*/ 3072384 w 4032213"/>
              <a:gd name="connsiteY11" fmla="*/ 160934 h 604657"/>
              <a:gd name="connsiteX12" fmla="*/ 3167482 w 4032213"/>
              <a:gd name="connsiteY12" fmla="*/ 186537 h 604657"/>
              <a:gd name="connsiteX13" fmla="*/ 3269895 w 4032213"/>
              <a:gd name="connsiteY13" fmla="*/ 212140 h 604657"/>
              <a:gd name="connsiteX14" fmla="*/ 3511296 w 4032213"/>
              <a:gd name="connsiteY14" fmla="*/ 307238 h 604657"/>
              <a:gd name="connsiteX15" fmla="*/ 3694176 w 4032213"/>
              <a:gd name="connsiteY15" fmla="*/ 384048 h 604657"/>
              <a:gd name="connsiteX16" fmla="*/ 3813089 w 4032213"/>
              <a:gd name="connsiteY16" fmla="*/ 442619 h 604657"/>
              <a:gd name="connsiteX17" fmla="*/ 3976105 w 4032213"/>
              <a:gd name="connsiteY17" fmla="*/ 520496 h 604657"/>
              <a:gd name="connsiteX18" fmla="*/ 4032213 w 4032213"/>
              <a:gd name="connsiteY18" fmla="*/ 552411 h 604657"/>
              <a:gd name="connsiteX19" fmla="*/ 3947120 w 4032213"/>
              <a:gd name="connsiteY19" fmla="*/ 577849 h 604657"/>
              <a:gd name="connsiteX20" fmla="*/ 3852752 w 4032213"/>
              <a:gd name="connsiteY20" fmla="*/ 569482 h 604657"/>
              <a:gd name="connsiteX21" fmla="*/ 3815200 w 4032213"/>
              <a:gd name="connsiteY21" fmla="*/ 604657 h 604657"/>
              <a:gd name="connsiteX22" fmla="*/ 3625352 w 4032213"/>
              <a:gd name="connsiteY22" fmla="*/ 520673 h 604657"/>
              <a:gd name="connsiteX23" fmla="*/ 3485693 w 4032213"/>
              <a:gd name="connsiteY23" fmla="*/ 464515 h 604657"/>
              <a:gd name="connsiteX24" fmla="*/ 3277209 w 4032213"/>
              <a:gd name="connsiteY24" fmla="*/ 380390 h 604657"/>
              <a:gd name="connsiteX25" fmla="*/ 3079699 w 4032213"/>
              <a:gd name="connsiteY25" fmla="*/ 325526 h 604657"/>
              <a:gd name="connsiteX26" fmla="*/ 2790749 w 4032213"/>
              <a:gd name="connsiteY26" fmla="*/ 259689 h 604657"/>
              <a:gd name="connsiteX27" fmla="*/ 2560320 w 4032213"/>
              <a:gd name="connsiteY27" fmla="*/ 208482 h 604657"/>
              <a:gd name="connsiteX28" fmla="*/ 2392071 w 4032213"/>
              <a:gd name="connsiteY28" fmla="*/ 190195 h 604657"/>
              <a:gd name="connsiteX29" fmla="*/ 2194560 w 4032213"/>
              <a:gd name="connsiteY29" fmla="*/ 179222 h 604657"/>
              <a:gd name="connsiteX30" fmla="*/ 1536192 w 4032213"/>
              <a:gd name="connsiteY30" fmla="*/ 179222 h 604657"/>
              <a:gd name="connsiteX31" fmla="*/ 629108 w 4032213"/>
              <a:gd name="connsiteY31" fmla="*/ 175564 h 604657"/>
              <a:gd name="connsiteX32" fmla="*/ 1277 w 4032213"/>
              <a:gd name="connsiteY32" fmla="*/ 180326 h 60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032213" h="604657">
                <a:moveTo>
                  <a:pt x="0" y="14630"/>
                </a:moveTo>
                <a:lnTo>
                  <a:pt x="98756" y="25603"/>
                </a:lnTo>
                <a:lnTo>
                  <a:pt x="358445" y="21945"/>
                </a:lnTo>
                <a:lnTo>
                  <a:pt x="797357" y="16840"/>
                </a:lnTo>
                <a:lnTo>
                  <a:pt x="1144829" y="14630"/>
                </a:lnTo>
                <a:lnTo>
                  <a:pt x="1448410" y="14630"/>
                </a:lnTo>
                <a:lnTo>
                  <a:pt x="1912925" y="0"/>
                </a:lnTo>
                <a:lnTo>
                  <a:pt x="1945844" y="0"/>
                </a:lnTo>
                <a:lnTo>
                  <a:pt x="2223821" y="10972"/>
                </a:lnTo>
                <a:lnTo>
                  <a:pt x="2527402" y="40233"/>
                </a:lnTo>
                <a:lnTo>
                  <a:pt x="2827325" y="98755"/>
                </a:lnTo>
                <a:lnTo>
                  <a:pt x="3072384" y="160934"/>
                </a:lnTo>
                <a:cubicBezTo>
                  <a:pt x="3094330" y="169468"/>
                  <a:pt x="3144928" y="179771"/>
                  <a:pt x="3167482" y="186537"/>
                </a:cubicBezTo>
                <a:lnTo>
                  <a:pt x="3269895" y="212140"/>
                </a:lnTo>
                <a:lnTo>
                  <a:pt x="3511296" y="307238"/>
                </a:lnTo>
                <a:lnTo>
                  <a:pt x="3694176" y="384048"/>
                </a:lnTo>
                <a:lnTo>
                  <a:pt x="3813089" y="442619"/>
                </a:lnTo>
                <a:lnTo>
                  <a:pt x="3976105" y="520496"/>
                </a:lnTo>
                <a:lnTo>
                  <a:pt x="4032213" y="552411"/>
                </a:lnTo>
                <a:lnTo>
                  <a:pt x="3947120" y="577849"/>
                </a:lnTo>
                <a:lnTo>
                  <a:pt x="3852752" y="569482"/>
                </a:lnTo>
                <a:lnTo>
                  <a:pt x="3815200" y="604657"/>
                </a:lnTo>
                <a:lnTo>
                  <a:pt x="3625352" y="520673"/>
                </a:lnTo>
                <a:lnTo>
                  <a:pt x="3485693" y="464515"/>
                </a:lnTo>
                <a:cubicBezTo>
                  <a:pt x="3408883" y="432206"/>
                  <a:pt x="3346704" y="408432"/>
                  <a:pt x="3277209" y="380390"/>
                </a:cubicBezTo>
                <a:lnTo>
                  <a:pt x="3079699" y="325526"/>
                </a:lnTo>
                <a:lnTo>
                  <a:pt x="2790749" y="259689"/>
                </a:lnTo>
                <a:lnTo>
                  <a:pt x="2560320" y="208482"/>
                </a:lnTo>
                <a:lnTo>
                  <a:pt x="2392071" y="190195"/>
                </a:lnTo>
                <a:lnTo>
                  <a:pt x="2194560" y="179222"/>
                </a:lnTo>
                <a:lnTo>
                  <a:pt x="1536192" y="179222"/>
                </a:lnTo>
                <a:lnTo>
                  <a:pt x="629108" y="175564"/>
                </a:lnTo>
                <a:lnTo>
                  <a:pt x="1277" y="180326"/>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Freeform 22">
            <a:extLst>
              <a:ext uri="{FF2B5EF4-FFF2-40B4-BE49-F238E27FC236}">
                <a16:creationId xmlns:a16="http://schemas.microsoft.com/office/drawing/2014/main" id="{CD6C36AA-217E-42BB-B22C-8E341221F7C3}"/>
              </a:ext>
            </a:extLst>
          </p:cNvPr>
          <p:cNvSpPr/>
          <p:nvPr/>
        </p:nvSpPr>
        <p:spPr bwMode="auto">
          <a:xfrm>
            <a:off x="7094539" y="1038226"/>
            <a:ext cx="922337" cy="109538"/>
          </a:xfrm>
          <a:custGeom>
            <a:avLst/>
            <a:gdLst>
              <a:gd name="connsiteX0" fmla="*/ 874166 w 874166"/>
              <a:gd name="connsiteY0" fmla="*/ 0 h 98755"/>
              <a:gd name="connsiteX1" fmla="*/ 768096 w 874166"/>
              <a:gd name="connsiteY1" fmla="*/ 14630 h 98755"/>
              <a:gd name="connsiteX2" fmla="*/ 716889 w 874166"/>
              <a:gd name="connsiteY2" fmla="*/ 25603 h 98755"/>
              <a:gd name="connsiteX3" fmla="*/ 632765 w 874166"/>
              <a:gd name="connsiteY3" fmla="*/ 25603 h 98755"/>
              <a:gd name="connsiteX4" fmla="*/ 603504 w 874166"/>
              <a:gd name="connsiteY4" fmla="*/ 32918 h 98755"/>
              <a:gd name="connsiteX5" fmla="*/ 541325 w 874166"/>
              <a:gd name="connsiteY5" fmla="*/ 36576 h 98755"/>
              <a:gd name="connsiteX6" fmla="*/ 504749 w 874166"/>
              <a:gd name="connsiteY6" fmla="*/ 43891 h 98755"/>
              <a:gd name="connsiteX7" fmla="*/ 438912 w 874166"/>
              <a:gd name="connsiteY7" fmla="*/ 36576 h 98755"/>
              <a:gd name="connsiteX8" fmla="*/ 351129 w 874166"/>
              <a:gd name="connsiteY8" fmla="*/ 58521 h 98755"/>
              <a:gd name="connsiteX9" fmla="*/ 230429 w 874166"/>
              <a:gd name="connsiteY9" fmla="*/ 58521 h 98755"/>
              <a:gd name="connsiteX10" fmla="*/ 175565 w 874166"/>
              <a:gd name="connsiteY10" fmla="*/ 62179 h 98755"/>
              <a:gd name="connsiteX11" fmla="*/ 98755 w 874166"/>
              <a:gd name="connsiteY11" fmla="*/ 62179 h 98755"/>
              <a:gd name="connsiteX12" fmla="*/ 0 w 874166"/>
              <a:gd name="connsiteY12" fmla="*/ 98755 h 98755"/>
              <a:gd name="connsiteX0" fmla="*/ 921715 w 921715"/>
              <a:gd name="connsiteY0" fmla="*/ 0 h 109727"/>
              <a:gd name="connsiteX1" fmla="*/ 768096 w 921715"/>
              <a:gd name="connsiteY1" fmla="*/ 25602 h 109727"/>
              <a:gd name="connsiteX2" fmla="*/ 716889 w 921715"/>
              <a:gd name="connsiteY2" fmla="*/ 36575 h 109727"/>
              <a:gd name="connsiteX3" fmla="*/ 632765 w 921715"/>
              <a:gd name="connsiteY3" fmla="*/ 36575 h 109727"/>
              <a:gd name="connsiteX4" fmla="*/ 603504 w 921715"/>
              <a:gd name="connsiteY4" fmla="*/ 43890 h 109727"/>
              <a:gd name="connsiteX5" fmla="*/ 541325 w 921715"/>
              <a:gd name="connsiteY5" fmla="*/ 47548 h 109727"/>
              <a:gd name="connsiteX6" fmla="*/ 504749 w 921715"/>
              <a:gd name="connsiteY6" fmla="*/ 54863 h 109727"/>
              <a:gd name="connsiteX7" fmla="*/ 438912 w 921715"/>
              <a:gd name="connsiteY7" fmla="*/ 47548 h 109727"/>
              <a:gd name="connsiteX8" fmla="*/ 351129 w 921715"/>
              <a:gd name="connsiteY8" fmla="*/ 69493 h 109727"/>
              <a:gd name="connsiteX9" fmla="*/ 230429 w 921715"/>
              <a:gd name="connsiteY9" fmla="*/ 69493 h 109727"/>
              <a:gd name="connsiteX10" fmla="*/ 175565 w 921715"/>
              <a:gd name="connsiteY10" fmla="*/ 73151 h 109727"/>
              <a:gd name="connsiteX11" fmla="*/ 98755 w 921715"/>
              <a:gd name="connsiteY11" fmla="*/ 73151 h 109727"/>
              <a:gd name="connsiteX12" fmla="*/ 0 w 921715"/>
              <a:gd name="connsiteY12" fmla="*/ 109727 h 10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1715" h="109727">
                <a:moveTo>
                  <a:pt x="921715" y="0"/>
                </a:moveTo>
                <a:lnTo>
                  <a:pt x="768096" y="25602"/>
                </a:lnTo>
                <a:lnTo>
                  <a:pt x="716889" y="36575"/>
                </a:lnTo>
                <a:lnTo>
                  <a:pt x="632765" y="36575"/>
                </a:lnTo>
                <a:lnTo>
                  <a:pt x="603504" y="43890"/>
                </a:lnTo>
                <a:lnTo>
                  <a:pt x="541325" y="47548"/>
                </a:lnTo>
                <a:lnTo>
                  <a:pt x="504749" y="54863"/>
                </a:lnTo>
                <a:lnTo>
                  <a:pt x="438912" y="47548"/>
                </a:lnTo>
                <a:lnTo>
                  <a:pt x="351129" y="69493"/>
                </a:lnTo>
                <a:lnTo>
                  <a:pt x="230429" y="69493"/>
                </a:lnTo>
                <a:lnTo>
                  <a:pt x="175565" y="73151"/>
                </a:lnTo>
                <a:lnTo>
                  <a:pt x="98755" y="73151"/>
                </a:lnTo>
                <a:lnTo>
                  <a:pt x="0" y="10972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Freeform 25">
            <a:extLst>
              <a:ext uri="{FF2B5EF4-FFF2-40B4-BE49-F238E27FC236}">
                <a16:creationId xmlns:a16="http://schemas.microsoft.com/office/drawing/2014/main" id="{1FE68FE3-8E9A-4EC6-8219-B3D3D21DC015}"/>
              </a:ext>
            </a:extLst>
          </p:cNvPr>
          <p:cNvSpPr/>
          <p:nvPr/>
        </p:nvSpPr>
        <p:spPr bwMode="auto">
          <a:xfrm>
            <a:off x="7921626" y="873126"/>
            <a:ext cx="1820863" cy="450850"/>
          </a:xfrm>
          <a:custGeom>
            <a:avLst/>
            <a:gdLst>
              <a:gd name="connsiteX0" fmla="*/ 1817828 w 1821485"/>
              <a:gd name="connsiteY0" fmla="*/ 84125 h 446228"/>
              <a:gd name="connsiteX1" fmla="*/ 1821485 w 1821485"/>
              <a:gd name="connsiteY1" fmla="*/ 416967 h 446228"/>
              <a:gd name="connsiteX2" fmla="*/ 782727 w 1821485"/>
              <a:gd name="connsiteY2" fmla="*/ 442570 h 446228"/>
              <a:gd name="connsiteX3" fmla="*/ 281636 w 1821485"/>
              <a:gd name="connsiteY3" fmla="*/ 446228 h 446228"/>
              <a:gd name="connsiteX4" fmla="*/ 175565 w 1821485"/>
              <a:gd name="connsiteY4" fmla="*/ 435255 h 446228"/>
              <a:gd name="connsiteX5" fmla="*/ 73152 w 1821485"/>
              <a:gd name="connsiteY5" fmla="*/ 405994 h 446228"/>
              <a:gd name="connsiteX6" fmla="*/ 18288 w 1821485"/>
              <a:gd name="connsiteY6" fmla="*/ 354788 h 446228"/>
              <a:gd name="connsiteX7" fmla="*/ 0 w 1821485"/>
              <a:gd name="connsiteY7" fmla="*/ 299924 h 446228"/>
              <a:gd name="connsiteX8" fmla="*/ 14631 w 1821485"/>
              <a:gd name="connsiteY8" fmla="*/ 234087 h 446228"/>
              <a:gd name="connsiteX9" fmla="*/ 65837 w 1821485"/>
              <a:gd name="connsiteY9" fmla="*/ 171908 h 446228"/>
              <a:gd name="connsiteX10" fmla="*/ 117044 w 1821485"/>
              <a:gd name="connsiteY10" fmla="*/ 160935 h 446228"/>
              <a:gd name="connsiteX11" fmla="*/ 318212 w 1821485"/>
              <a:gd name="connsiteY11" fmla="*/ 120701 h 446228"/>
              <a:gd name="connsiteX12" fmla="*/ 486461 w 1821485"/>
              <a:gd name="connsiteY12" fmla="*/ 106071 h 446228"/>
              <a:gd name="connsiteX13" fmla="*/ 775412 w 1821485"/>
              <a:gd name="connsiteY13" fmla="*/ 87783 h 446228"/>
              <a:gd name="connsiteX14" fmla="*/ 899770 w 1821485"/>
              <a:gd name="connsiteY14" fmla="*/ 73152 h 446228"/>
              <a:gd name="connsiteX15" fmla="*/ 929031 w 1821485"/>
              <a:gd name="connsiteY15" fmla="*/ 62180 h 446228"/>
              <a:gd name="connsiteX16" fmla="*/ 972922 w 1821485"/>
              <a:gd name="connsiteY16" fmla="*/ 40234 h 446228"/>
              <a:gd name="connsiteX17" fmla="*/ 1031444 w 1821485"/>
              <a:gd name="connsiteY17" fmla="*/ 0 h 446228"/>
              <a:gd name="connsiteX18" fmla="*/ 1049732 w 1821485"/>
              <a:gd name="connsiteY18" fmla="*/ 0 h 446228"/>
              <a:gd name="connsiteX19" fmla="*/ 1097280 w 1821485"/>
              <a:gd name="connsiteY19" fmla="*/ 18288 h 446228"/>
              <a:gd name="connsiteX20" fmla="*/ 1144829 w 1821485"/>
              <a:gd name="connsiteY20" fmla="*/ 21946 h 446228"/>
              <a:gd name="connsiteX21" fmla="*/ 1196036 w 1821485"/>
              <a:gd name="connsiteY21" fmla="*/ 69495 h 446228"/>
              <a:gd name="connsiteX22" fmla="*/ 1283818 w 1821485"/>
              <a:gd name="connsiteY22" fmla="*/ 95098 h 446228"/>
              <a:gd name="connsiteX23" fmla="*/ 1572768 w 1821485"/>
              <a:gd name="connsiteY23" fmla="*/ 98756 h 446228"/>
              <a:gd name="connsiteX24" fmla="*/ 1817828 w 1821485"/>
              <a:gd name="connsiteY24" fmla="*/ 84125 h 446228"/>
              <a:gd name="connsiteX0" fmla="*/ 1817828 w 1821485"/>
              <a:gd name="connsiteY0" fmla="*/ 84125 h 446228"/>
              <a:gd name="connsiteX1" fmla="*/ 1821485 w 1821485"/>
              <a:gd name="connsiteY1" fmla="*/ 416967 h 446228"/>
              <a:gd name="connsiteX2" fmla="*/ 782727 w 1821485"/>
              <a:gd name="connsiteY2" fmla="*/ 442570 h 446228"/>
              <a:gd name="connsiteX3" fmla="*/ 281636 w 1821485"/>
              <a:gd name="connsiteY3" fmla="*/ 446228 h 446228"/>
              <a:gd name="connsiteX4" fmla="*/ 175565 w 1821485"/>
              <a:gd name="connsiteY4" fmla="*/ 435255 h 446228"/>
              <a:gd name="connsiteX5" fmla="*/ 73152 w 1821485"/>
              <a:gd name="connsiteY5" fmla="*/ 405994 h 446228"/>
              <a:gd name="connsiteX6" fmla="*/ 18288 w 1821485"/>
              <a:gd name="connsiteY6" fmla="*/ 354788 h 446228"/>
              <a:gd name="connsiteX7" fmla="*/ 0 w 1821485"/>
              <a:gd name="connsiteY7" fmla="*/ 299924 h 446228"/>
              <a:gd name="connsiteX8" fmla="*/ 14631 w 1821485"/>
              <a:gd name="connsiteY8" fmla="*/ 234087 h 446228"/>
              <a:gd name="connsiteX9" fmla="*/ 65837 w 1821485"/>
              <a:gd name="connsiteY9" fmla="*/ 171908 h 446228"/>
              <a:gd name="connsiteX10" fmla="*/ 117044 w 1821485"/>
              <a:gd name="connsiteY10" fmla="*/ 160935 h 446228"/>
              <a:gd name="connsiteX11" fmla="*/ 318212 w 1821485"/>
              <a:gd name="connsiteY11" fmla="*/ 120701 h 446228"/>
              <a:gd name="connsiteX12" fmla="*/ 486461 w 1821485"/>
              <a:gd name="connsiteY12" fmla="*/ 106071 h 446228"/>
              <a:gd name="connsiteX13" fmla="*/ 775412 w 1821485"/>
              <a:gd name="connsiteY13" fmla="*/ 87783 h 446228"/>
              <a:gd name="connsiteX14" fmla="*/ 899770 w 1821485"/>
              <a:gd name="connsiteY14" fmla="*/ 73152 h 446228"/>
              <a:gd name="connsiteX15" fmla="*/ 929031 w 1821485"/>
              <a:gd name="connsiteY15" fmla="*/ 62180 h 446228"/>
              <a:gd name="connsiteX16" fmla="*/ 972922 w 1821485"/>
              <a:gd name="connsiteY16" fmla="*/ 40234 h 446228"/>
              <a:gd name="connsiteX17" fmla="*/ 1031444 w 1821485"/>
              <a:gd name="connsiteY17" fmla="*/ 0 h 446228"/>
              <a:gd name="connsiteX18" fmla="*/ 1049732 w 1821485"/>
              <a:gd name="connsiteY18" fmla="*/ 0 h 446228"/>
              <a:gd name="connsiteX19" fmla="*/ 1097280 w 1821485"/>
              <a:gd name="connsiteY19" fmla="*/ 18288 h 446228"/>
              <a:gd name="connsiteX20" fmla="*/ 1144829 w 1821485"/>
              <a:gd name="connsiteY20" fmla="*/ 32919 h 446228"/>
              <a:gd name="connsiteX21" fmla="*/ 1196036 w 1821485"/>
              <a:gd name="connsiteY21" fmla="*/ 69495 h 446228"/>
              <a:gd name="connsiteX22" fmla="*/ 1283818 w 1821485"/>
              <a:gd name="connsiteY22" fmla="*/ 95098 h 446228"/>
              <a:gd name="connsiteX23" fmla="*/ 1572768 w 1821485"/>
              <a:gd name="connsiteY23" fmla="*/ 98756 h 446228"/>
              <a:gd name="connsiteX24" fmla="*/ 1817828 w 1821485"/>
              <a:gd name="connsiteY24" fmla="*/ 84125 h 446228"/>
              <a:gd name="connsiteX0" fmla="*/ 1817828 w 1821485"/>
              <a:gd name="connsiteY0" fmla="*/ 84125 h 446228"/>
              <a:gd name="connsiteX1" fmla="*/ 1821485 w 1821485"/>
              <a:gd name="connsiteY1" fmla="*/ 416967 h 446228"/>
              <a:gd name="connsiteX2" fmla="*/ 782727 w 1821485"/>
              <a:gd name="connsiteY2" fmla="*/ 442570 h 446228"/>
              <a:gd name="connsiteX3" fmla="*/ 281636 w 1821485"/>
              <a:gd name="connsiteY3" fmla="*/ 446228 h 446228"/>
              <a:gd name="connsiteX4" fmla="*/ 175565 w 1821485"/>
              <a:gd name="connsiteY4" fmla="*/ 435255 h 446228"/>
              <a:gd name="connsiteX5" fmla="*/ 73152 w 1821485"/>
              <a:gd name="connsiteY5" fmla="*/ 405994 h 446228"/>
              <a:gd name="connsiteX6" fmla="*/ 18288 w 1821485"/>
              <a:gd name="connsiteY6" fmla="*/ 354788 h 446228"/>
              <a:gd name="connsiteX7" fmla="*/ 0 w 1821485"/>
              <a:gd name="connsiteY7" fmla="*/ 299924 h 446228"/>
              <a:gd name="connsiteX8" fmla="*/ 14631 w 1821485"/>
              <a:gd name="connsiteY8" fmla="*/ 234087 h 446228"/>
              <a:gd name="connsiteX9" fmla="*/ 65837 w 1821485"/>
              <a:gd name="connsiteY9" fmla="*/ 171908 h 446228"/>
              <a:gd name="connsiteX10" fmla="*/ 117044 w 1821485"/>
              <a:gd name="connsiteY10" fmla="*/ 160935 h 446228"/>
              <a:gd name="connsiteX11" fmla="*/ 318212 w 1821485"/>
              <a:gd name="connsiteY11" fmla="*/ 120701 h 446228"/>
              <a:gd name="connsiteX12" fmla="*/ 486461 w 1821485"/>
              <a:gd name="connsiteY12" fmla="*/ 106071 h 446228"/>
              <a:gd name="connsiteX13" fmla="*/ 775412 w 1821485"/>
              <a:gd name="connsiteY13" fmla="*/ 87783 h 446228"/>
              <a:gd name="connsiteX14" fmla="*/ 899770 w 1821485"/>
              <a:gd name="connsiteY14" fmla="*/ 73152 h 446228"/>
              <a:gd name="connsiteX15" fmla="*/ 929031 w 1821485"/>
              <a:gd name="connsiteY15" fmla="*/ 62180 h 446228"/>
              <a:gd name="connsiteX16" fmla="*/ 972922 w 1821485"/>
              <a:gd name="connsiteY16" fmla="*/ 40234 h 446228"/>
              <a:gd name="connsiteX17" fmla="*/ 1031444 w 1821485"/>
              <a:gd name="connsiteY17" fmla="*/ 0 h 446228"/>
              <a:gd name="connsiteX18" fmla="*/ 1049732 w 1821485"/>
              <a:gd name="connsiteY18" fmla="*/ 0 h 446228"/>
              <a:gd name="connsiteX19" fmla="*/ 1097280 w 1821485"/>
              <a:gd name="connsiteY19" fmla="*/ 18288 h 446228"/>
              <a:gd name="connsiteX20" fmla="*/ 1144829 w 1821485"/>
              <a:gd name="connsiteY20" fmla="*/ 32919 h 446228"/>
              <a:gd name="connsiteX21" fmla="*/ 1196036 w 1821485"/>
              <a:gd name="connsiteY21" fmla="*/ 69495 h 446228"/>
              <a:gd name="connsiteX22" fmla="*/ 1283818 w 1821485"/>
              <a:gd name="connsiteY22" fmla="*/ 95098 h 446228"/>
              <a:gd name="connsiteX23" fmla="*/ 1572768 w 1821485"/>
              <a:gd name="connsiteY23" fmla="*/ 98756 h 446228"/>
              <a:gd name="connsiteX24" fmla="*/ 1817828 w 1821485"/>
              <a:gd name="connsiteY24" fmla="*/ 84125 h 446228"/>
              <a:gd name="connsiteX0" fmla="*/ 1817828 w 1821485"/>
              <a:gd name="connsiteY0" fmla="*/ 84125 h 446228"/>
              <a:gd name="connsiteX1" fmla="*/ 1821485 w 1821485"/>
              <a:gd name="connsiteY1" fmla="*/ 416967 h 446228"/>
              <a:gd name="connsiteX2" fmla="*/ 782727 w 1821485"/>
              <a:gd name="connsiteY2" fmla="*/ 442570 h 446228"/>
              <a:gd name="connsiteX3" fmla="*/ 281636 w 1821485"/>
              <a:gd name="connsiteY3" fmla="*/ 446228 h 446228"/>
              <a:gd name="connsiteX4" fmla="*/ 175565 w 1821485"/>
              <a:gd name="connsiteY4" fmla="*/ 435255 h 446228"/>
              <a:gd name="connsiteX5" fmla="*/ 73152 w 1821485"/>
              <a:gd name="connsiteY5" fmla="*/ 405994 h 446228"/>
              <a:gd name="connsiteX6" fmla="*/ 18288 w 1821485"/>
              <a:gd name="connsiteY6" fmla="*/ 354788 h 446228"/>
              <a:gd name="connsiteX7" fmla="*/ 0 w 1821485"/>
              <a:gd name="connsiteY7" fmla="*/ 299924 h 446228"/>
              <a:gd name="connsiteX8" fmla="*/ 14631 w 1821485"/>
              <a:gd name="connsiteY8" fmla="*/ 234087 h 446228"/>
              <a:gd name="connsiteX9" fmla="*/ 65837 w 1821485"/>
              <a:gd name="connsiteY9" fmla="*/ 171908 h 446228"/>
              <a:gd name="connsiteX10" fmla="*/ 117044 w 1821485"/>
              <a:gd name="connsiteY10" fmla="*/ 160935 h 446228"/>
              <a:gd name="connsiteX11" fmla="*/ 318212 w 1821485"/>
              <a:gd name="connsiteY11" fmla="*/ 120701 h 446228"/>
              <a:gd name="connsiteX12" fmla="*/ 486461 w 1821485"/>
              <a:gd name="connsiteY12" fmla="*/ 106071 h 446228"/>
              <a:gd name="connsiteX13" fmla="*/ 775412 w 1821485"/>
              <a:gd name="connsiteY13" fmla="*/ 87783 h 446228"/>
              <a:gd name="connsiteX14" fmla="*/ 899770 w 1821485"/>
              <a:gd name="connsiteY14" fmla="*/ 73152 h 446228"/>
              <a:gd name="connsiteX15" fmla="*/ 972922 w 1821485"/>
              <a:gd name="connsiteY15" fmla="*/ 40234 h 446228"/>
              <a:gd name="connsiteX16" fmla="*/ 1031444 w 1821485"/>
              <a:gd name="connsiteY16" fmla="*/ 0 h 446228"/>
              <a:gd name="connsiteX17" fmla="*/ 1049732 w 1821485"/>
              <a:gd name="connsiteY17" fmla="*/ 0 h 446228"/>
              <a:gd name="connsiteX18" fmla="*/ 1097280 w 1821485"/>
              <a:gd name="connsiteY18" fmla="*/ 18288 h 446228"/>
              <a:gd name="connsiteX19" fmla="*/ 1144829 w 1821485"/>
              <a:gd name="connsiteY19" fmla="*/ 32919 h 446228"/>
              <a:gd name="connsiteX20" fmla="*/ 1196036 w 1821485"/>
              <a:gd name="connsiteY20" fmla="*/ 69495 h 446228"/>
              <a:gd name="connsiteX21" fmla="*/ 1283818 w 1821485"/>
              <a:gd name="connsiteY21" fmla="*/ 95098 h 446228"/>
              <a:gd name="connsiteX22" fmla="*/ 1572768 w 1821485"/>
              <a:gd name="connsiteY22" fmla="*/ 98756 h 446228"/>
              <a:gd name="connsiteX23" fmla="*/ 1817828 w 1821485"/>
              <a:gd name="connsiteY23" fmla="*/ 84125 h 446228"/>
              <a:gd name="connsiteX0" fmla="*/ 1817828 w 1821485"/>
              <a:gd name="connsiteY0" fmla="*/ 84125 h 446228"/>
              <a:gd name="connsiteX1" fmla="*/ 1821485 w 1821485"/>
              <a:gd name="connsiteY1" fmla="*/ 416967 h 446228"/>
              <a:gd name="connsiteX2" fmla="*/ 782727 w 1821485"/>
              <a:gd name="connsiteY2" fmla="*/ 442570 h 446228"/>
              <a:gd name="connsiteX3" fmla="*/ 281636 w 1821485"/>
              <a:gd name="connsiteY3" fmla="*/ 446228 h 446228"/>
              <a:gd name="connsiteX4" fmla="*/ 175565 w 1821485"/>
              <a:gd name="connsiteY4" fmla="*/ 435255 h 446228"/>
              <a:gd name="connsiteX5" fmla="*/ 73152 w 1821485"/>
              <a:gd name="connsiteY5" fmla="*/ 405994 h 446228"/>
              <a:gd name="connsiteX6" fmla="*/ 18288 w 1821485"/>
              <a:gd name="connsiteY6" fmla="*/ 354788 h 446228"/>
              <a:gd name="connsiteX7" fmla="*/ 0 w 1821485"/>
              <a:gd name="connsiteY7" fmla="*/ 299924 h 446228"/>
              <a:gd name="connsiteX8" fmla="*/ 14631 w 1821485"/>
              <a:gd name="connsiteY8" fmla="*/ 234087 h 446228"/>
              <a:gd name="connsiteX9" fmla="*/ 65837 w 1821485"/>
              <a:gd name="connsiteY9" fmla="*/ 171908 h 446228"/>
              <a:gd name="connsiteX10" fmla="*/ 117044 w 1821485"/>
              <a:gd name="connsiteY10" fmla="*/ 160935 h 446228"/>
              <a:gd name="connsiteX11" fmla="*/ 318212 w 1821485"/>
              <a:gd name="connsiteY11" fmla="*/ 120701 h 446228"/>
              <a:gd name="connsiteX12" fmla="*/ 486461 w 1821485"/>
              <a:gd name="connsiteY12" fmla="*/ 106071 h 446228"/>
              <a:gd name="connsiteX13" fmla="*/ 775412 w 1821485"/>
              <a:gd name="connsiteY13" fmla="*/ 87783 h 446228"/>
              <a:gd name="connsiteX14" fmla="*/ 918058 w 1821485"/>
              <a:gd name="connsiteY14" fmla="*/ 80467 h 446228"/>
              <a:gd name="connsiteX15" fmla="*/ 972922 w 1821485"/>
              <a:gd name="connsiteY15" fmla="*/ 40234 h 446228"/>
              <a:gd name="connsiteX16" fmla="*/ 1031444 w 1821485"/>
              <a:gd name="connsiteY16" fmla="*/ 0 h 446228"/>
              <a:gd name="connsiteX17" fmla="*/ 1049732 w 1821485"/>
              <a:gd name="connsiteY17" fmla="*/ 0 h 446228"/>
              <a:gd name="connsiteX18" fmla="*/ 1097280 w 1821485"/>
              <a:gd name="connsiteY18" fmla="*/ 18288 h 446228"/>
              <a:gd name="connsiteX19" fmla="*/ 1144829 w 1821485"/>
              <a:gd name="connsiteY19" fmla="*/ 32919 h 446228"/>
              <a:gd name="connsiteX20" fmla="*/ 1196036 w 1821485"/>
              <a:gd name="connsiteY20" fmla="*/ 69495 h 446228"/>
              <a:gd name="connsiteX21" fmla="*/ 1283818 w 1821485"/>
              <a:gd name="connsiteY21" fmla="*/ 95098 h 446228"/>
              <a:gd name="connsiteX22" fmla="*/ 1572768 w 1821485"/>
              <a:gd name="connsiteY22" fmla="*/ 98756 h 446228"/>
              <a:gd name="connsiteX23" fmla="*/ 1817828 w 1821485"/>
              <a:gd name="connsiteY23" fmla="*/ 84125 h 446228"/>
              <a:gd name="connsiteX0" fmla="*/ 1817828 w 1821485"/>
              <a:gd name="connsiteY0" fmla="*/ 84125 h 446228"/>
              <a:gd name="connsiteX1" fmla="*/ 1821485 w 1821485"/>
              <a:gd name="connsiteY1" fmla="*/ 416967 h 446228"/>
              <a:gd name="connsiteX2" fmla="*/ 782727 w 1821485"/>
              <a:gd name="connsiteY2" fmla="*/ 442570 h 446228"/>
              <a:gd name="connsiteX3" fmla="*/ 281636 w 1821485"/>
              <a:gd name="connsiteY3" fmla="*/ 446228 h 446228"/>
              <a:gd name="connsiteX4" fmla="*/ 175565 w 1821485"/>
              <a:gd name="connsiteY4" fmla="*/ 435255 h 446228"/>
              <a:gd name="connsiteX5" fmla="*/ 73152 w 1821485"/>
              <a:gd name="connsiteY5" fmla="*/ 405994 h 446228"/>
              <a:gd name="connsiteX6" fmla="*/ 18288 w 1821485"/>
              <a:gd name="connsiteY6" fmla="*/ 354788 h 446228"/>
              <a:gd name="connsiteX7" fmla="*/ 0 w 1821485"/>
              <a:gd name="connsiteY7" fmla="*/ 299924 h 446228"/>
              <a:gd name="connsiteX8" fmla="*/ 14631 w 1821485"/>
              <a:gd name="connsiteY8" fmla="*/ 234087 h 446228"/>
              <a:gd name="connsiteX9" fmla="*/ 65837 w 1821485"/>
              <a:gd name="connsiteY9" fmla="*/ 171908 h 446228"/>
              <a:gd name="connsiteX10" fmla="*/ 117044 w 1821485"/>
              <a:gd name="connsiteY10" fmla="*/ 160935 h 446228"/>
              <a:gd name="connsiteX11" fmla="*/ 318212 w 1821485"/>
              <a:gd name="connsiteY11" fmla="*/ 120701 h 446228"/>
              <a:gd name="connsiteX12" fmla="*/ 486461 w 1821485"/>
              <a:gd name="connsiteY12" fmla="*/ 106071 h 446228"/>
              <a:gd name="connsiteX13" fmla="*/ 775412 w 1821485"/>
              <a:gd name="connsiteY13" fmla="*/ 87783 h 446228"/>
              <a:gd name="connsiteX14" fmla="*/ 863194 w 1821485"/>
              <a:gd name="connsiteY14" fmla="*/ 87782 h 446228"/>
              <a:gd name="connsiteX15" fmla="*/ 972922 w 1821485"/>
              <a:gd name="connsiteY15" fmla="*/ 40234 h 446228"/>
              <a:gd name="connsiteX16" fmla="*/ 1031444 w 1821485"/>
              <a:gd name="connsiteY16" fmla="*/ 0 h 446228"/>
              <a:gd name="connsiteX17" fmla="*/ 1049732 w 1821485"/>
              <a:gd name="connsiteY17" fmla="*/ 0 h 446228"/>
              <a:gd name="connsiteX18" fmla="*/ 1097280 w 1821485"/>
              <a:gd name="connsiteY18" fmla="*/ 18288 h 446228"/>
              <a:gd name="connsiteX19" fmla="*/ 1144829 w 1821485"/>
              <a:gd name="connsiteY19" fmla="*/ 32919 h 446228"/>
              <a:gd name="connsiteX20" fmla="*/ 1196036 w 1821485"/>
              <a:gd name="connsiteY20" fmla="*/ 69495 h 446228"/>
              <a:gd name="connsiteX21" fmla="*/ 1283818 w 1821485"/>
              <a:gd name="connsiteY21" fmla="*/ 95098 h 446228"/>
              <a:gd name="connsiteX22" fmla="*/ 1572768 w 1821485"/>
              <a:gd name="connsiteY22" fmla="*/ 98756 h 446228"/>
              <a:gd name="connsiteX23" fmla="*/ 1817828 w 1821485"/>
              <a:gd name="connsiteY23" fmla="*/ 84125 h 446228"/>
              <a:gd name="connsiteX0" fmla="*/ 1817828 w 1821485"/>
              <a:gd name="connsiteY0" fmla="*/ 84125 h 446228"/>
              <a:gd name="connsiteX1" fmla="*/ 1821485 w 1821485"/>
              <a:gd name="connsiteY1" fmla="*/ 416967 h 446228"/>
              <a:gd name="connsiteX2" fmla="*/ 782727 w 1821485"/>
              <a:gd name="connsiteY2" fmla="*/ 442570 h 446228"/>
              <a:gd name="connsiteX3" fmla="*/ 281636 w 1821485"/>
              <a:gd name="connsiteY3" fmla="*/ 446228 h 446228"/>
              <a:gd name="connsiteX4" fmla="*/ 175565 w 1821485"/>
              <a:gd name="connsiteY4" fmla="*/ 435255 h 446228"/>
              <a:gd name="connsiteX5" fmla="*/ 73152 w 1821485"/>
              <a:gd name="connsiteY5" fmla="*/ 405994 h 446228"/>
              <a:gd name="connsiteX6" fmla="*/ 18288 w 1821485"/>
              <a:gd name="connsiteY6" fmla="*/ 354788 h 446228"/>
              <a:gd name="connsiteX7" fmla="*/ 0 w 1821485"/>
              <a:gd name="connsiteY7" fmla="*/ 299924 h 446228"/>
              <a:gd name="connsiteX8" fmla="*/ 14631 w 1821485"/>
              <a:gd name="connsiteY8" fmla="*/ 234087 h 446228"/>
              <a:gd name="connsiteX9" fmla="*/ 65837 w 1821485"/>
              <a:gd name="connsiteY9" fmla="*/ 171908 h 446228"/>
              <a:gd name="connsiteX10" fmla="*/ 117044 w 1821485"/>
              <a:gd name="connsiteY10" fmla="*/ 160935 h 446228"/>
              <a:gd name="connsiteX11" fmla="*/ 318212 w 1821485"/>
              <a:gd name="connsiteY11" fmla="*/ 120701 h 446228"/>
              <a:gd name="connsiteX12" fmla="*/ 486461 w 1821485"/>
              <a:gd name="connsiteY12" fmla="*/ 106071 h 446228"/>
              <a:gd name="connsiteX13" fmla="*/ 775412 w 1821485"/>
              <a:gd name="connsiteY13" fmla="*/ 87783 h 446228"/>
              <a:gd name="connsiteX14" fmla="*/ 863194 w 1821485"/>
              <a:gd name="connsiteY14" fmla="*/ 87782 h 446228"/>
              <a:gd name="connsiteX15" fmla="*/ 925373 w 1821485"/>
              <a:gd name="connsiteY15" fmla="*/ 73152 h 446228"/>
              <a:gd name="connsiteX16" fmla="*/ 972922 w 1821485"/>
              <a:gd name="connsiteY16" fmla="*/ 40234 h 446228"/>
              <a:gd name="connsiteX17" fmla="*/ 1031444 w 1821485"/>
              <a:gd name="connsiteY17" fmla="*/ 0 h 446228"/>
              <a:gd name="connsiteX18" fmla="*/ 1049732 w 1821485"/>
              <a:gd name="connsiteY18" fmla="*/ 0 h 446228"/>
              <a:gd name="connsiteX19" fmla="*/ 1097280 w 1821485"/>
              <a:gd name="connsiteY19" fmla="*/ 18288 h 446228"/>
              <a:gd name="connsiteX20" fmla="*/ 1144829 w 1821485"/>
              <a:gd name="connsiteY20" fmla="*/ 32919 h 446228"/>
              <a:gd name="connsiteX21" fmla="*/ 1196036 w 1821485"/>
              <a:gd name="connsiteY21" fmla="*/ 69495 h 446228"/>
              <a:gd name="connsiteX22" fmla="*/ 1283818 w 1821485"/>
              <a:gd name="connsiteY22" fmla="*/ 95098 h 446228"/>
              <a:gd name="connsiteX23" fmla="*/ 1572768 w 1821485"/>
              <a:gd name="connsiteY23" fmla="*/ 98756 h 446228"/>
              <a:gd name="connsiteX24" fmla="*/ 1817828 w 1821485"/>
              <a:gd name="connsiteY24" fmla="*/ 84125 h 446228"/>
              <a:gd name="connsiteX0" fmla="*/ 1817828 w 1821485"/>
              <a:gd name="connsiteY0" fmla="*/ 84125 h 446228"/>
              <a:gd name="connsiteX1" fmla="*/ 1821485 w 1821485"/>
              <a:gd name="connsiteY1" fmla="*/ 416967 h 446228"/>
              <a:gd name="connsiteX2" fmla="*/ 782727 w 1821485"/>
              <a:gd name="connsiteY2" fmla="*/ 442570 h 446228"/>
              <a:gd name="connsiteX3" fmla="*/ 281636 w 1821485"/>
              <a:gd name="connsiteY3" fmla="*/ 446228 h 446228"/>
              <a:gd name="connsiteX4" fmla="*/ 175565 w 1821485"/>
              <a:gd name="connsiteY4" fmla="*/ 435255 h 446228"/>
              <a:gd name="connsiteX5" fmla="*/ 73152 w 1821485"/>
              <a:gd name="connsiteY5" fmla="*/ 405994 h 446228"/>
              <a:gd name="connsiteX6" fmla="*/ 18288 w 1821485"/>
              <a:gd name="connsiteY6" fmla="*/ 354788 h 446228"/>
              <a:gd name="connsiteX7" fmla="*/ 0 w 1821485"/>
              <a:gd name="connsiteY7" fmla="*/ 299924 h 446228"/>
              <a:gd name="connsiteX8" fmla="*/ 14631 w 1821485"/>
              <a:gd name="connsiteY8" fmla="*/ 234087 h 446228"/>
              <a:gd name="connsiteX9" fmla="*/ 65837 w 1821485"/>
              <a:gd name="connsiteY9" fmla="*/ 171908 h 446228"/>
              <a:gd name="connsiteX10" fmla="*/ 109729 w 1821485"/>
              <a:gd name="connsiteY10" fmla="*/ 153620 h 446228"/>
              <a:gd name="connsiteX11" fmla="*/ 318212 w 1821485"/>
              <a:gd name="connsiteY11" fmla="*/ 120701 h 446228"/>
              <a:gd name="connsiteX12" fmla="*/ 486461 w 1821485"/>
              <a:gd name="connsiteY12" fmla="*/ 106071 h 446228"/>
              <a:gd name="connsiteX13" fmla="*/ 775412 w 1821485"/>
              <a:gd name="connsiteY13" fmla="*/ 87783 h 446228"/>
              <a:gd name="connsiteX14" fmla="*/ 863194 w 1821485"/>
              <a:gd name="connsiteY14" fmla="*/ 87782 h 446228"/>
              <a:gd name="connsiteX15" fmla="*/ 925373 w 1821485"/>
              <a:gd name="connsiteY15" fmla="*/ 73152 h 446228"/>
              <a:gd name="connsiteX16" fmla="*/ 972922 w 1821485"/>
              <a:gd name="connsiteY16" fmla="*/ 40234 h 446228"/>
              <a:gd name="connsiteX17" fmla="*/ 1031444 w 1821485"/>
              <a:gd name="connsiteY17" fmla="*/ 0 h 446228"/>
              <a:gd name="connsiteX18" fmla="*/ 1049732 w 1821485"/>
              <a:gd name="connsiteY18" fmla="*/ 0 h 446228"/>
              <a:gd name="connsiteX19" fmla="*/ 1097280 w 1821485"/>
              <a:gd name="connsiteY19" fmla="*/ 18288 h 446228"/>
              <a:gd name="connsiteX20" fmla="*/ 1144829 w 1821485"/>
              <a:gd name="connsiteY20" fmla="*/ 32919 h 446228"/>
              <a:gd name="connsiteX21" fmla="*/ 1196036 w 1821485"/>
              <a:gd name="connsiteY21" fmla="*/ 69495 h 446228"/>
              <a:gd name="connsiteX22" fmla="*/ 1283818 w 1821485"/>
              <a:gd name="connsiteY22" fmla="*/ 95098 h 446228"/>
              <a:gd name="connsiteX23" fmla="*/ 1572768 w 1821485"/>
              <a:gd name="connsiteY23" fmla="*/ 98756 h 446228"/>
              <a:gd name="connsiteX24" fmla="*/ 1817828 w 1821485"/>
              <a:gd name="connsiteY24" fmla="*/ 84125 h 446228"/>
              <a:gd name="connsiteX0" fmla="*/ 1817828 w 1821485"/>
              <a:gd name="connsiteY0" fmla="*/ 84125 h 446228"/>
              <a:gd name="connsiteX1" fmla="*/ 1821485 w 1821485"/>
              <a:gd name="connsiteY1" fmla="*/ 416967 h 446228"/>
              <a:gd name="connsiteX2" fmla="*/ 782727 w 1821485"/>
              <a:gd name="connsiteY2" fmla="*/ 442570 h 446228"/>
              <a:gd name="connsiteX3" fmla="*/ 281636 w 1821485"/>
              <a:gd name="connsiteY3" fmla="*/ 446228 h 446228"/>
              <a:gd name="connsiteX4" fmla="*/ 175565 w 1821485"/>
              <a:gd name="connsiteY4" fmla="*/ 435255 h 446228"/>
              <a:gd name="connsiteX5" fmla="*/ 73152 w 1821485"/>
              <a:gd name="connsiteY5" fmla="*/ 405994 h 446228"/>
              <a:gd name="connsiteX6" fmla="*/ 18288 w 1821485"/>
              <a:gd name="connsiteY6" fmla="*/ 354788 h 446228"/>
              <a:gd name="connsiteX7" fmla="*/ 0 w 1821485"/>
              <a:gd name="connsiteY7" fmla="*/ 299924 h 446228"/>
              <a:gd name="connsiteX8" fmla="*/ 14631 w 1821485"/>
              <a:gd name="connsiteY8" fmla="*/ 234087 h 446228"/>
              <a:gd name="connsiteX9" fmla="*/ 65837 w 1821485"/>
              <a:gd name="connsiteY9" fmla="*/ 171908 h 446228"/>
              <a:gd name="connsiteX10" fmla="*/ 109729 w 1821485"/>
              <a:gd name="connsiteY10" fmla="*/ 153620 h 446228"/>
              <a:gd name="connsiteX11" fmla="*/ 318212 w 1821485"/>
              <a:gd name="connsiteY11" fmla="*/ 120701 h 446228"/>
              <a:gd name="connsiteX12" fmla="*/ 486461 w 1821485"/>
              <a:gd name="connsiteY12" fmla="*/ 106071 h 446228"/>
              <a:gd name="connsiteX13" fmla="*/ 595102 w 1821485"/>
              <a:gd name="connsiteY13" fmla="*/ 105571 h 446228"/>
              <a:gd name="connsiteX14" fmla="*/ 863194 w 1821485"/>
              <a:gd name="connsiteY14" fmla="*/ 87782 h 446228"/>
              <a:gd name="connsiteX15" fmla="*/ 925373 w 1821485"/>
              <a:gd name="connsiteY15" fmla="*/ 73152 h 446228"/>
              <a:gd name="connsiteX16" fmla="*/ 972922 w 1821485"/>
              <a:gd name="connsiteY16" fmla="*/ 40234 h 446228"/>
              <a:gd name="connsiteX17" fmla="*/ 1031444 w 1821485"/>
              <a:gd name="connsiteY17" fmla="*/ 0 h 446228"/>
              <a:gd name="connsiteX18" fmla="*/ 1049732 w 1821485"/>
              <a:gd name="connsiteY18" fmla="*/ 0 h 446228"/>
              <a:gd name="connsiteX19" fmla="*/ 1097280 w 1821485"/>
              <a:gd name="connsiteY19" fmla="*/ 18288 h 446228"/>
              <a:gd name="connsiteX20" fmla="*/ 1144829 w 1821485"/>
              <a:gd name="connsiteY20" fmla="*/ 32919 h 446228"/>
              <a:gd name="connsiteX21" fmla="*/ 1196036 w 1821485"/>
              <a:gd name="connsiteY21" fmla="*/ 69495 h 446228"/>
              <a:gd name="connsiteX22" fmla="*/ 1283818 w 1821485"/>
              <a:gd name="connsiteY22" fmla="*/ 95098 h 446228"/>
              <a:gd name="connsiteX23" fmla="*/ 1572768 w 1821485"/>
              <a:gd name="connsiteY23" fmla="*/ 98756 h 446228"/>
              <a:gd name="connsiteX24" fmla="*/ 1817828 w 1821485"/>
              <a:gd name="connsiteY24" fmla="*/ 84125 h 446228"/>
              <a:gd name="connsiteX0" fmla="*/ 1817828 w 1821485"/>
              <a:gd name="connsiteY0" fmla="*/ 84125 h 446228"/>
              <a:gd name="connsiteX1" fmla="*/ 1821485 w 1821485"/>
              <a:gd name="connsiteY1" fmla="*/ 416967 h 446228"/>
              <a:gd name="connsiteX2" fmla="*/ 782727 w 1821485"/>
              <a:gd name="connsiteY2" fmla="*/ 442570 h 446228"/>
              <a:gd name="connsiteX3" fmla="*/ 281636 w 1821485"/>
              <a:gd name="connsiteY3" fmla="*/ 446228 h 446228"/>
              <a:gd name="connsiteX4" fmla="*/ 175565 w 1821485"/>
              <a:gd name="connsiteY4" fmla="*/ 435255 h 446228"/>
              <a:gd name="connsiteX5" fmla="*/ 73152 w 1821485"/>
              <a:gd name="connsiteY5" fmla="*/ 405994 h 446228"/>
              <a:gd name="connsiteX6" fmla="*/ 18288 w 1821485"/>
              <a:gd name="connsiteY6" fmla="*/ 354788 h 446228"/>
              <a:gd name="connsiteX7" fmla="*/ 0 w 1821485"/>
              <a:gd name="connsiteY7" fmla="*/ 299924 h 446228"/>
              <a:gd name="connsiteX8" fmla="*/ 14631 w 1821485"/>
              <a:gd name="connsiteY8" fmla="*/ 234087 h 446228"/>
              <a:gd name="connsiteX9" fmla="*/ 65837 w 1821485"/>
              <a:gd name="connsiteY9" fmla="*/ 171908 h 446228"/>
              <a:gd name="connsiteX10" fmla="*/ 109729 w 1821485"/>
              <a:gd name="connsiteY10" fmla="*/ 153620 h 446228"/>
              <a:gd name="connsiteX11" fmla="*/ 318212 w 1821485"/>
              <a:gd name="connsiteY11" fmla="*/ 120701 h 446228"/>
              <a:gd name="connsiteX12" fmla="*/ 486461 w 1821485"/>
              <a:gd name="connsiteY12" fmla="*/ 106071 h 446228"/>
              <a:gd name="connsiteX13" fmla="*/ 595102 w 1821485"/>
              <a:gd name="connsiteY13" fmla="*/ 105571 h 446228"/>
              <a:gd name="connsiteX14" fmla="*/ 685875 w 1821485"/>
              <a:gd name="connsiteY14" fmla="*/ 84850 h 446228"/>
              <a:gd name="connsiteX15" fmla="*/ 925373 w 1821485"/>
              <a:gd name="connsiteY15" fmla="*/ 73152 h 446228"/>
              <a:gd name="connsiteX16" fmla="*/ 972922 w 1821485"/>
              <a:gd name="connsiteY16" fmla="*/ 40234 h 446228"/>
              <a:gd name="connsiteX17" fmla="*/ 1031444 w 1821485"/>
              <a:gd name="connsiteY17" fmla="*/ 0 h 446228"/>
              <a:gd name="connsiteX18" fmla="*/ 1049732 w 1821485"/>
              <a:gd name="connsiteY18" fmla="*/ 0 h 446228"/>
              <a:gd name="connsiteX19" fmla="*/ 1097280 w 1821485"/>
              <a:gd name="connsiteY19" fmla="*/ 18288 h 446228"/>
              <a:gd name="connsiteX20" fmla="*/ 1144829 w 1821485"/>
              <a:gd name="connsiteY20" fmla="*/ 32919 h 446228"/>
              <a:gd name="connsiteX21" fmla="*/ 1196036 w 1821485"/>
              <a:gd name="connsiteY21" fmla="*/ 69495 h 446228"/>
              <a:gd name="connsiteX22" fmla="*/ 1283818 w 1821485"/>
              <a:gd name="connsiteY22" fmla="*/ 95098 h 446228"/>
              <a:gd name="connsiteX23" fmla="*/ 1572768 w 1821485"/>
              <a:gd name="connsiteY23" fmla="*/ 98756 h 446228"/>
              <a:gd name="connsiteX24" fmla="*/ 1817828 w 1821485"/>
              <a:gd name="connsiteY24" fmla="*/ 84125 h 446228"/>
              <a:gd name="connsiteX0" fmla="*/ 1817828 w 1821485"/>
              <a:gd name="connsiteY0" fmla="*/ 84125 h 446228"/>
              <a:gd name="connsiteX1" fmla="*/ 1821485 w 1821485"/>
              <a:gd name="connsiteY1" fmla="*/ 416967 h 446228"/>
              <a:gd name="connsiteX2" fmla="*/ 782727 w 1821485"/>
              <a:gd name="connsiteY2" fmla="*/ 442570 h 446228"/>
              <a:gd name="connsiteX3" fmla="*/ 281636 w 1821485"/>
              <a:gd name="connsiteY3" fmla="*/ 446228 h 446228"/>
              <a:gd name="connsiteX4" fmla="*/ 175565 w 1821485"/>
              <a:gd name="connsiteY4" fmla="*/ 435255 h 446228"/>
              <a:gd name="connsiteX5" fmla="*/ 73152 w 1821485"/>
              <a:gd name="connsiteY5" fmla="*/ 405994 h 446228"/>
              <a:gd name="connsiteX6" fmla="*/ 18288 w 1821485"/>
              <a:gd name="connsiteY6" fmla="*/ 354788 h 446228"/>
              <a:gd name="connsiteX7" fmla="*/ 0 w 1821485"/>
              <a:gd name="connsiteY7" fmla="*/ 299924 h 446228"/>
              <a:gd name="connsiteX8" fmla="*/ 14631 w 1821485"/>
              <a:gd name="connsiteY8" fmla="*/ 234087 h 446228"/>
              <a:gd name="connsiteX9" fmla="*/ 65837 w 1821485"/>
              <a:gd name="connsiteY9" fmla="*/ 171908 h 446228"/>
              <a:gd name="connsiteX10" fmla="*/ 109729 w 1821485"/>
              <a:gd name="connsiteY10" fmla="*/ 153620 h 446228"/>
              <a:gd name="connsiteX11" fmla="*/ 318212 w 1821485"/>
              <a:gd name="connsiteY11" fmla="*/ 120701 h 446228"/>
              <a:gd name="connsiteX12" fmla="*/ 486461 w 1821485"/>
              <a:gd name="connsiteY12" fmla="*/ 106071 h 446228"/>
              <a:gd name="connsiteX13" fmla="*/ 595102 w 1821485"/>
              <a:gd name="connsiteY13" fmla="*/ 105571 h 446228"/>
              <a:gd name="connsiteX14" fmla="*/ 685875 w 1821485"/>
              <a:gd name="connsiteY14" fmla="*/ 84850 h 446228"/>
              <a:gd name="connsiteX15" fmla="*/ 739194 w 1821485"/>
              <a:gd name="connsiteY15" fmla="*/ 49494 h 446228"/>
              <a:gd name="connsiteX16" fmla="*/ 972922 w 1821485"/>
              <a:gd name="connsiteY16" fmla="*/ 40234 h 446228"/>
              <a:gd name="connsiteX17" fmla="*/ 1031444 w 1821485"/>
              <a:gd name="connsiteY17" fmla="*/ 0 h 446228"/>
              <a:gd name="connsiteX18" fmla="*/ 1049732 w 1821485"/>
              <a:gd name="connsiteY18" fmla="*/ 0 h 446228"/>
              <a:gd name="connsiteX19" fmla="*/ 1097280 w 1821485"/>
              <a:gd name="connsiteY19" fmla="*/ 18288 h 446228"/>
              <a:gd name="connsiteX20" fmla="*/ 1144829 w 1821485"/>
              <a:gd name="connsiteY20" fmla="*/ 32919 h 446228"/>
              <a:gd name="connsiteX21" fmla="*/ 1196036 w 1821485"/>
              <a:gd name="connsiteY21" fmla="*/ 69495 h 446228"/>
              <a:gd name="connsiteX22" fmla="*/ 1283818 w 1821485"/>
              <a:gd name="connsiteY22" fmla="*/ 95098 h 446228"/>
              <a:gd name="connsiteX23" fmla="*/ 1572768 w 1821485"/>
              <a:gd name="connsiteY23" fmla="*/ 98756 h 446228"/>
              <a:gd name="connsiteX24" fmla="*/ 1817828 w 1821485"/>
              <a:gd name="connsiteY24" fmla="*/ 84125 h 446228"/>
              <a:gd name="connsiteX0" fmla="*/ 1817828 w 1821485"/>
              <a:gd name="connsiteY0" fmla="*/ 84125 h 446228"/>
              <a:gd name="connsiteX1" fmla="*/ 1821485 w 1821485"/>
              <a:gd name="connsiteY1" fmla="*/ 416967 h 446228"/>
              <a:gd name="connsiteX2" fmla="*/ 782727 w 1821485"/>
              <a:gd name="connsiteY2" fmla="*/ 442570 h 446228"/>
              <a:gd name="connsiteX3" fmla="*/ 281636 w 1821485"/>
              <a:gd name="connsiteY3" fmla="*/ 446228 h 446228"/>
              <a:gd name="connsiteX4" fmla="*/ 175565 w 1821485"/>
              <a:gd name="connsiteY4" fmla="*/ 435255 h 446228"/>
              <a:gd name="connsiteX5" fmla="*/ 73152 w 1821485"/>
              <a:gd name="connsiteY5" fmla="*/ 405994 h 446228"/>
              <a:gd name="connsiteX6" fmla="*/ 18288 w 1821485"/>
              <a:gd name="connsiteY6" fmla="*/ 354788 h 446228"/>
              <a:gd name="connsiteX7" fmla="*/ 0 w 1821485"/>
              <a:gd name="connsiteY7" fmla="*/ 299924 h 446228"/>
              <a:gd name="connsiteX8" fmla="*/ 14631 w 1821485"/>
              <a:gd name="connsiteY8" fmla="*/ 234087 h 446228"/>
              <a:gd name="connsiteX9" fmla="*/ 65837 w 1821485"/>
              <a:gd name="connsiteY9" fmla="*/ 171908 h 446228"/>
              <a:gd name="connsiteX10" fmla="*/ 109729 w 1821485"/>
              <a:gd name="connsiteY10" fmla="*/ 153620 h 446228"/>
              <a:gd name="connsiteX11" fmla="*/ 318212 w 1821485"/>
              <a:gd name="connsiteY11" fmla="*/ 120701 h 446228"/>
              <a:gd name="connsiteX12" fmla="*/ 486461 w 1821485"/>
              <a:gd name="connsiteY12" fmla="*/ 106071 h 446228"/>
              <a:gd name="connsiteX13" fmla="*/ 586424 w 1821485"/>
              <a:gd name="connsiteY13" fmla="*/ 102644 h 446228"/>
              <a:gd name="connsiteX14" fmla="*/ 685875 w 1821485"/>
              <a:gd name="connsiteY14" fmla="*/ 84850 h 446228"/>
              <a:gd name="connsiteX15" fmla="*/ 739194 w 1821485"/>
              <a:gd name="connsiteY15" fmla="*/ 49494 h 446228"/>
              <a:gd name="connsiteX16" fmla="*/ 972922 w 1821485"/>
              <a:gd name="connsiteY16" fmla="*/ 40234 h 446228"/>
              <a:gd name="connsiteX17" fmla="*/ 1031444 w 1821485"/>
              <a:gd name="connsiteY17" fmla="*/ 0 h 446228"/>
              <a:gd name="connsiteX18" fmla="*/ 1049732 w 1821485"/>
              <a:gd name="connsiteY18" fmla="*/ 0 h 446228"/>
              <a:gd name="connsiteX19" fmla="*/ 1097280 w 1821485"/>
              <a:gd name="connsiteY19" fmla="*/ 18288 h 446228"/>
              <a:gd name="connsiteX20" fmla="*/ 1144829 w 1821485"/>
              <a:gd name="connsiteY20" fmla="*/ 32919 h 446228"/>
              <a:gd name="connsiteX21" fmla="*/ 1196036 w 1821485"/>
              <a:gd name="connsiteY21" fmla="*/ 69495 h 446228"/>
              <a:gd name="connsiteX22" fmla="*/ 1283818 w 1821485"/>
              <a:gd name="connsiteY22" fmla="*/ 95098 h 446228"/>
              <a:gd name="connsiteX23" fmla="*/ 1572768 w 1821485"/>
              <a:gd name="connsiteY23" fmla="*/ 98756 h 446228"/>
              <a:gd name="connsiteX24" fmla="*/ 1817828 w 1821485"/>
              <a:gd name="connsiteY24" fmla="*/ 84125 h 446228"/>
              <a:gd name="connsiteX0" fmla="*/ 1817828 w 1821485"/>
              <a:gd name="connsiteY0" fmla="*/ 84125 h 446228"/>
              <a:gd name="connsiteX1" fmla="*/ 1821485 w 1821485"/>
              <a:gd name="connsiteY1" fmla="*/ 416967 h 446228"/>
              <a:gd name="connsiteX2" fmla="*/ 782727 w 1821485"/>
              <a:gd name="connsiteY2" fmla="*/ 442570 h 446228"/>
              <a:gd name="connsiteX3" fmla="*/ 281636 w 1821485"/>
              <a:gd name="connsiteY3" fmla="*/ 446228 h 446228"/>
              <a:gd name="connsiteX4" fmla="*/ 175565 w 1821485"/>
              <a:gd name="connsiteY4" fmla="*/ 435255 h 446228"/>
              <a:gd name="connsiteX5" fmla="*/ 73152 w 1821485"/>
              <a:gd name="connsiteY5" fmla="*/ 405994 h 446228"/>
              <a:gd name="connsiteX6" fmla="*/ 18288 w 1821485"/>
              <a:gd name="connsiteY6" fmla="*/ 354788 h 446228"/>
              <a:gd name="connsiteX7" fmla="*/ 0 w 1821485"/>
              <a:gd name="connsiteY7" fmla="*/ 299924 h 446228"/>
              <a:gd name="connsiteX8" fmla="*/ 14631 w 1821485"/>
              <a:gd name="connsiteY8" fmla="*/ 234087 h 446228"/>
              <a:gd name="connsiteX9" fmla="*/ 65837 w 1821485"/>
              <a:gd name="connsiteY9" fmla="*/ 171908 h 446228"/>
              <a:gd name="connsiteX10" fmla="*/ 109729 w 1821485"/>
              <a:gd name="connsiteY10" fmla="*/ 153620 h 446228"/>
              <a:gd name="connsiteX11" fmla="*/ 318212 w 1821485"/>
              <a:gd name="connsiteY11" fmla="*/ 120701 h 446228"/>
              <a:gd name="connsiteX12" fmla="*/ 486461 w 1821485"/>
              <a:gd name="connsiteY12" fmla="*/ 106071 h 446228"/>
              <a:gd name="connsiteX13" fmla="*/ 586424 w 1821485"/>
              <a:gd name="connsiteY13" fmla="*/ 102644 h 446228"/>
              <a:gd name="connsiteX14" fmla="*/ 685875 w 1821485"/>
              <a:gd name="connsiteY14" fmla="*/ 84850 h 446228"/>
              <a:gd name="connsiteX15" fmla="*/ 739194 w 1821485"/>
              <a:gd name="connsiteY15" fmla="*/ 49494 h 446228"/>
              <a:gd name="connsiteX16" fmla="*/ 825243 w 1821485"/>
              <a:gd name="connsiteY16" fmla="*/ 4724 h 446228"/>
              <a:gd name="connsiteX17" fmla="*/ 1031444 w 1821485"/>
              <a:gd name="connsiteY17" fmla="*/ 0 h 446228"/>
              <a:gd name="connsiteX18" fmla="*/ 1049732 w 1821485"/>
              <a:gd name="connsiteY18" fmla="*/ 0 h 446228"/>
              <a:gd name="connsiteX19" fmla="*/ 1097280 w 1821485"/>
              <a:gd name="connsiteY19" fmla="*/ 18288 h 446228"/>
              <a:gd name="connsiteX20" fmla="*/ 1144829 w 1821485"/>
              <a:gd name="connsiteY20" fmla="*/ 32919 h 446228"/>
              <a:gd name="connsiteX21" fmla="*/ 1196036 w 1821485"/>
              <a:gd name="connsiteY21" fmla="*/ 69495 h 446228"/>
              <a:gd name="connsiteX22" fmla="*/ 1283818 w 1821485"/>
              <a:gd name="connsiteY22" fmla="*/ 95098 h 446228"/>
              <a:gd name="connsiteX23" fmla="*/ 1572768 w 1821485"/>
              <a:gd name="connsiteY23" fmla="*/ 98756 h 446228"/>
              <a:gd name="connsiteX24" fmla="*/ 1817828 w 1821485"/>
              <a:gd name="connsiteY24" fmla="*/ 84125 h 446228"/>
              <a:gd name="connsiteX0" fmla="*/ 1817828 w 1821485"/>
              <a:gd name="connsiteY0" fmla="*/ 90045 h 452148"/>
              <a:gd name="connsiteX1" fmla="*/ 1821485 w 1821485"/>
              <a:gd name="connsiteY1" fmla="*/ 422887 h 452148"/>
              <a:gd name="connsiteX2" fmla="*/ 782727 w 1821485"/>
              <a:gd name="connsiteY2" fmla="*/ 448490 h 452148"/>
              <a:gd name="connsiteX3" fmla="*/ 281636 w 1821485"/>
              <a:gd name="connsiteY3" fmla="*/ 452148 h 452148"/>
              <a:gd name="connsiteX4" fmla="*/ 175565 w 1821485"/>
              <a:gd name="connsiteY4" fmla="*/ 441175 h 452148"/>
              <a:gd name="connsiteX5" fmla="*/ 73152 w 1821485"/>
              <a:gd name="connsiteY5" fmla="*/ 411914 h 452148"/>
              <a:gd name="connsiteX6" fmla="*/ 18288 w 1821485"/>
              <a:gd name="connsiteY6" fmla="*/ 360708 h 452148"/>
              <a:gd name="connsiteX7" fmla="*/ 0 w 1821485"/>
              <a:gd name="connsiteY7" fmla="*/ 305844 h 452148"/>
              <a:gd name="connsiteX8" fmla="*/ 14631 w 1821485"/>
              <a:gd name="connsiteY8" fmla="*/ 240007 h 452148"/>
              <a:gd name="connsiteX9" fmla="*/ 65837 w 1821485"/>
              <a:gd name="connsiteY9" fmla="*/ 177828 h 452148"/>
              <a:gd name="connsiteX10" fmla="*/ 109729 w 1821485"/>
              <a:gd name="connsiteY10" fmla="*/ 159540 h 452148"/>
              <a:gd name="connsiteX11" fmla="*/ 318212 w 1821485"/>
              <a:gd name="connsiteY11" fmla="*/ 126621 h 452148"/>
              <a:gd name="connsiteX12" fmla="*/ 486461 w 1821485"/>
              <a:gd name="connsiteY12" fmla="*/ 111991 h 452148"/>
              <a:gd name="connsiteX13" fmla="*/ 586424 w 1821485"/>
              <a:gd name="connsiteY13" fmla="*/ 108564 h 452148"/>
              <a:gd name="connsiteX14" fmla="*/ 685875 w 1821485"/>
              <a:gd name="connsiteY14" fmla="*/ 90770 h 452148"/>
              <a:gd name="connsiteX15" fmla="*/ 739194 w 1821485"/>
              <a:gd name="connsiteY15" fmla="*/ 55414 h 452148"/>
              <a:gd name="connsiteX16" fmla="*/ 825243 w 1821485"/>
              <a:gd name="connsiteY16" fmla="*/ 10644 h 452148"/>
              <a:gd name="connsiteX17" fmla="*/ 877864 w 1821485"/>
              <a:gd name="connsiteY17" fmla="*/ 0 h 452148"/>
              <a:gd name="connsiteX18" fmla="*/ 1049732 w 1821485"/>
              <a:gd name="connsiteY18" fmla="*/ 5920 h 452148"/>
              <a:gd name="connsiteX19" fmla="*/ 1097280 w 1821485"/>
              <a:gd name="connsiteY19" fmla="*/ 24208 h 452148"/>
              <a:gd name="connsiteX20" fmla="*/ 1144829 w 1821485"/>
              <a:gd name="connsiteY20" fmla="*/ 38839 h 452148"/>
              <a:gd name="connsiteX21" fmla="*/ 1196036 w 1821485"/>
              <a:gd name="connsiteY21" fmla="*/ 75415 h 452148"/>
              <a:gd name="connsiteX22" fmla="*/ 1283818 w 1821485"/>
              <a:gd name="connsiteY22" fmla="*/ 101018 h 452148"/>
              <a:gd name="connsiteX23" fmla="*/ 1572768 w 1821485"/>
              <a:gd name="connsiteY23" fmla="*/ 104676 h 452148"/>
              <a:gd name="connsiteX24" fmla="*/ 1817828 w 1821485"/>
              <a:gd name="connsiteY24" fmla="*/ 90045 h 452148"/>
              <a:gd name="connsiteX0" fmla="*/ 1817828 w 1821485"/>
              <a:gd name="connsiteY0" fmla="*/ 93004 h 455107"/>
              <a:gd name="connsiteX1" fmla="*/ 1821485 w 1821485"/>
              <a:gd name="connsiteY1" fmla="*/ 425846 h 455107"/>
              <a:gd name="connsiteX2" fmla="*/ 782727 w 1821485"/>
              <a:gd name="connsiteY2" fmla="*/ 451449 h 455107"/>
              <a:gd name="connsiteX3" fmla="*/ 281636 w 1821485"/>
              <a:gd name="connsiteY3" fmla="*/ 455107 h 455107"/>
              <a:gd name="connsiteX4" fmla="*/ 175565 w 1821485"/>
              <a:gd name="connsiteY4" fmla="*/ 444134 h 455107"/>
              <a:gd name="connsiteX5" fmla="*/ 73152 w 1821485"/>
              <a:gd name="connsiteY5" fmla="*/ 414873 h 455107"/>
              <a:gd name="connsiteX6" fmla="*/ 18288 w 1821485"/>
              <a:gd name="connsiteY6" fmla="*/ 363667 h 455107"/>
              <a:gd name="connsiteX7" fmla="*/ 0 w 1821485"/>
              <a:gd name="connsiteY7" fmla="*/ 308803 h 455107"/>
              <a:gd name="connsiteX8" fmla="*/ 14631 w 1821485"/>
              <a:gd name="connsiteY8" fmla="*/ 242966 h 455107"/>
              <a:gd name="connsiteX9" fmla="*/ 65837 w 1821485"/>
              <a:gd name="connsiteY9" fmla="*/ 180787 h 455107"/>
              <a:gd name="connsiteX10" fmla="*/ 109729 w 1821485"/>
              <a:gd name="connsiteY10" fmla="*/ 162499 h 455107"/>
              <a:gd name="connsiteX11" fmla="*/ 318212 w 1821485"/>
              <a:gd name="connsiteY11" fmla="*/ 129580 h 455107"/>
              <a:gd name="connsiteX12" fmla="*/ 486461 w 1821485"/>
              <a:gd name="connsiteY12" fmla="*/ 114950 h 455107"/>
              <a:gd name="connsiteX13" fmla="*/ 586424 w 1821485"/>
              <a:gd name="connsiteY13" fmla="*/ 111523 h 455107"/>
              <a:gd name="connsiteX14" fmla="*/ 685875 w 1821485"/>
              <a:gd name="connsiteY14" fmla="*/ 93729 h 455107"/>
              <a:gd name="connsiteX15" fmla="*/ 739194 w 1821485"/>
              <a:gd name="connsiteY15" fmla="*/ 58373 h 455107"/>
              <a:gd name="connsiteX16" fmla="*/ 825243 w 1821485"/>
              <a:gd name="connsiteY16" fmla="*/ 13603 h 455107"/>
              <a:gd name="connsiteX17" fmla="*/ 877864 w 1821485"/>
              <a:gd name="connsiteY17" fmla="*/ 2959 h 455107"/>
              <a:gd name="connsiteX18" fmla="*/ 907999 w 1821485"/>
              <a:gd name="connsiteY18" fmla="*/ 0 h 455107"/>
              <a:gd name="connsiteX19" fmla="*/ 1097280 w 1821485"/>
              <a:gd name="connsiteY19" fmla="*/ 27167 h 455107"/>
              <a:gd name="connsiteX20" fmla="*/ 1144829 w 1821485"/>
              <a:gd name="connsiteY20" fmla="*/ 41798 h 455107"/>
              <a:gd name="connsiteX21" fmla="*/ 1196036 w 1821485"/>
              <a:gd name="connsiteY21" fmla="*/ 78374 h 455107"/>
              <a:gd name="connsiteX22" fmla="*/ 1283818 w 1821485"/>
              <a:gd name="connsiteY22" fmla="*/ 103977 h 455107"/>
              <a:gd name="connsiteX23" fmla="*/ 1572768 w 1821485"/>
              <a:gd name="connsiteY23" fmla="*/ 107635 h 455107"/>
              <a:gd name="connsiteX24" fmla="*/ 1817828 w 1821485"/>
              <a:gd name="connsiteY24" fmla="*/ 93004 h 455107"/>
              <a:gd name="connsiteX0" fmla="*/ 1817828 w 1821485"/>
              <a:gd name="connsiteY0" fmla="*/ 93004 h 455107"/>
              <a:gd name="connsiteX1" fmla="*/ 1821485 w 1821485"/>
              <a:gd name="connsiteY1" fmla="*/ 425846 h 455107"/>
              <a:gd name="connsiteX2" fmla="*/ 782727 w 1821485"/>
              <a:gd name="connsiteY2" fmla="*/ 451449 h 455107"/>
              <a:gd name="connsiteX3" fmla="*/ 281636 w 1821485"/>
              <a:gd name="connsiteY3" fmla="*/ 455107 h 455107"/>
              <a:gd name="connsiteX4" fmla="*/ 175565 w 1821485"/>
              <a:gd name="connsiteY4" fmla="*/ 444134 h 455107"/>
              <a:gd name="connsiteX5" fmla="*/ 73152 w 1821485"/>
              <a:gd name="connsiteY5" fmla="*/ 414873 h 455107"/>
              <a:gd name="connsiteX6" fmla="*/ 18288 w 1821485"/>
              <a:gd name="connsiteY6" fmla="*/ 363667 h 455107"/>
              <a:gd name="connsiteX7" fmla="*/ 0 w 1821485"/>
              <a:gd name="connsiteY7" fmla="*/ 308803 h 455107"/>
              <a:gd name="connsiteX8" fmla="*/ 14631 w 1821485"/>
              <a:gd name="connsiteY8" fmla="*/ 242966 h 455107"/>
              <a:gd name="connsiteX9" fmla="*/ 65837 w 1821485"/>
              <a:gd name="connsiteY9" fmla="*/ 180787 h 455107"/>
              <a:gd name="connsiteX10" fmla="*/ 109729 w 1821485"/>
              <a:gd name="connsiteY10" fmla="*/ 162499 h 455107"/>
              <a:gd name="connsiteX11" fmla="*/ 318212 w 1821485"/>
              <a:gd name="connsiteY11" fmla="*/ 129580 h 455107"/>
              <a:gd name="connsiteX12" fmla="*/ 486461 w 1821485"/>
              <a:gd name="connsiteY12" fmla="*/ 114950 h 455107"/>
              <a:gd name="connsiteX13" fmla="*/ 586424 w 1821485"/>
              <a:gd name="connsiteY13" fmla="*/ 111523 h 455107"/>
              <a:gd name="connsiteX14" fmla="*/ 685875 w 1821485"/>
              <a:gd name="connsiteY14" fmla="*/ 93729 h 455107"/>
              <a:gd name="connsiteX15" fmla="*/ 739194 w 1821485"/>
              <a:gd name="connsiteY15" fmla="*/ 58373 h 455107"/>
              <a:gd name="connsiteX16" fmla="*/ 825243 w 1821485"/>
              <a:gd name="connsiteY16" fmla="*/ 13603 h 455107"/>
              <a:gd name="connsiteX17" fmla="*/ 877864 w 1821485"/>
              <a:gd name="connsiteY17" fmla="*/ 2959 h 455107"/>
              <a:gd name="connsiteX18" fmla="*/ 907999 w 1821485"/>
              <a:gd name="connsiteY18" fmla="*/ 0 h 455107"/>
              <a:gd name="connsiteX19" fmla="*/ 937802 w 1821485"/>
              <a:gd name="connsiteY19" fmla="*/ 30137 h 455107"/>
              <a:gd name="connsiteX20" fmla="*/ 1144829 w 1821485"/>
              <a:gd name="connsiteY20" fmla="*/ 41798 h 455107"/>
              <a:gd name="connsiteX21" fmla="*/ 1196036 w 1821485"/>
              <a:gd name="connsiteY21" fmla="*/ 78374 h 455107"/>
              <a:gd name="connsiteX22" fmla="*/ 1283818 w 1821485"/>
              <a:gd name="connsiteY22" fmla="*/ 103977 h 455107"/>
              <a:gd name="connsiteX23" fmla="*/ 1572768 w 1821485"/>
              <a:gd name="connsiteY23" fmla="*/ 107635 h 455107"/>
              <a:gd name="connsiteX24" fmla="*/ 1817828 w 1821485"/>
              <a:gd name="connsiteY24" fmla="*/ 93004 h 455107"/>
              <a:gd name="connsiteX0" fmla="*/ 1817828 w 1821485"/>
              <a:gd name="connsiteY0" fmla="*/ 93004 h 455107"/>
              <a:gd name="connsiteX1" fmla="*/ 1821485 w 1821485"/>
              <a:gd name="connsiteY1" fmla="*/ 425846 h 455107"/>
              <a:gd name="connsiteX2" fmla="*/ 782727 w 1821485"/>
              <a:gd name="connsiteY2" fmla="*/ 451449 h 455107"/>
              <a:gd name="connsiteX3" fmla="*/ 281636 w 1821485"/>
              <a:gd name="connsiteY3" fmla="*/ 455107 h 455107"/>
              <a:gd name="connsiteX4" fmla="*/ 175565 w 1821485"/>
              <a:gd name="connsiteY4" fmla="*/ 444134 h 455107"/>
              <a:gd name="connsiteX5" fmla="*/ 73152 w 1821485"/>
              <a:gd name="connsiteY5" fmla="*/ 414873 h 455107"/>
              <a:gd name="connsiteX6" fmla="*/ 18288 w 1821485"/>
              <a:gd name="connsiteY6" fmla="*/ 363667 h 455107"/>
              <a:gd name="connsiteX7" fmla="*/ 0 w 1821485"/>
              <a:gd name="connsiteY7" fmla="*/ 308803 h 455107"/>
              <a:gd name="connsiteX8" fmla="*/ 14631 w 1821485"/>
              <a:gd name="connsiteY8" fmla="*/ 242966 h 455107"/>
              <a:gd name="connsiteX9" fmla="*/ 65837 w 1821485"/>
              <a:gd name="connsiteY9" fmla="*/ 180787 h 455107"/>
              <a:gd name="connsiteX10" fmla="*/ 109729 w 1821485"/>
              <a:gd name="connsiteY10" fmla="*/ 162499 h 455107"/>
              <a:gd name="connsiteX11" fmla="*/ 318212 w 1821485"/>
              <a:gd name="connsiteY11" fmla="*/ 129580 h 455107"/>
              <a:gd name="connsiteX12" fmla="*/ 486461 w 1821485"/>
              <a:gd name="connsiteY12" fmla="*/ 114950 h 455107"/>
              <a:gd name="connsiteX13" fmla="*/ 586424 w 1821485"/>
              <a:gd name="connsiteY13" fmla="*/ 111523 h 455107"/>
              <a:gd name="connsiteX14" fmla="*/ 685875 w 1821485"/>
              <a:gd name="connsiteY14" fmla="*/ 93729 h 455107"/>
              <a:gd name="connsiteX15" fmla="*/ 739194 w 1821485"/>
              <a:gd name="connsiteY15" fmla="*/ 58373 h 455107"/>
              <a:gd name="connsiteX16" fmla="*/ 825243 w 1821485"/>
              <a:gd name="connsiteY16" fmla="*/ 13603 h 455107"/>
              <a:gd name="connsiteX17" fmla="*/ 866323 w 1821485"/>
              <a:gd name="connsiteY17" fmla="*/ 2960 h 455107"/>
              <a:gd name="connsiteX18" fmla="*/ 907999 w 1821485"/>
              <a:gd name="connsiteY18" fmla="*/ 0 h 455107"/>
              <a:gd name="connsiteX19" fmla="*/ 937802 w 1821485"/>
              <a:gd name="connsiteY19" fmla="*/ 30137 h 455107"/>
              <a:gd name="connsiteX20" fmla="*/ 1144829 w 1821485"/>
              <a:gd name="connsiteY20" fmla="*/ 41798 h 455107"/>
              <a:gd name="connsiteX21" fmla="*/ 1196036 w 1821485"/>
              <a:gd name="connsiteY21" fmla="*/ 78374 h 455107"/>
              <a:gd name="connsiteX22" fmla="*/ 1283818 w 1821485"/>
              <a:gd name="connsiteY22" fmla="*/ 103977 h 455107"/>
              <a:gd name="connsiteX23" fmla="*/ 1572768 w 1821485"/>
              <a:gd name="connsiteY23" fmla="*/ 107635 h 455107"/>
              <a:gd name="connsiteX24" fmla="*/ 1817828 w 1821485"/>
              <a:gd name="connsiteY24" fmla="*/ 93004 h 455107"/>
              <a:gd name="connsiteX0" fmla="*/ 1817828 w 1821485"/>
              <a:gd name="connsiteY0" fmla="*/ 93004 h 455107"/>
              <a:gd name="connsiteX1" fmla="*/ 1821485 w 1821485"/>
              <a:gd name="connsiteY1" fmla="*/ 425846 h 455107"/>
              <a:gd name="connsiteX2" fmla="*/ 782727 w 1821485"/>
              <a:gd name="connsiteY2" fmla="*/ 451449 h 455107"/>
              <a:gd name="connsiteX3" fmla="*/ 281636 w 1821485"/>
              <a:gd name="connsiteY3" fmla="*/ 455107 h 455107"/>
              <a:gd name="connsiteX4" fmla="*/ 175565 w 1821485"/>
              <a:gd name="connsiteY4" fmla="*/ 444134 h 455107"/>
              <a:gd name="connsiteX5" fmla="*/ 73152 w 1821485"/>
              <a:gd name="connsiteY5" fmla="*/ 414873 h 455107"/>
              <a:gd name="connsiteX6" fmla="*/ 18288 w 1821485"/>
              <a:gd name="connsiteY6" fmla="*/ 363667 h 455107"/>
              <a:gd name="connsiteX7" fmla="*/ 0 w 1821485"/>
              <a:gd name="connsiteY7" fmla="*/ 308803 h 455107"/>
              <a:gd name="connsiteX8" fmla="*/ 14631 w 1821485"/>
              <a:gd name="connsiteY8" fmla="*/ 242966 h 455107"/>
              <a:gd name="connsiteX9" fmla="*/ 65837 w 1821485"/>
              <a:gd name="connsiteY9" fmla="*/ 180787 h 455107"/>
              <a:gd name="connsiteX10" fmla="*/ 109729 w 1821485"/>
              <a:gd name="connsiteY10" fmla="*/ 162499 h 455107"/>
              <a:gd name="connsiteX11" fmla="*/ 318212 w 1821485"/>
              <a:gd name="connsiteY11" fmla="*/ 129580 h 455107"/>
              <a:gd name="connsiteX12" fmla="*/ 486461 w 1821485"/>
              <a:gd name="connsiteY12" fmla="*/ 114950 h 455107"/>
              <a:gd name="connsiteX13" fmla="*/ 586424 w 1821485"/>
              <a:gd name="connsiteY13" fmla="*/ 111523 h 455107"/>
              <a:gd name="connsiteX14" fmla="*/ 685875 w 1821485"/>
              <a:gd name="connsiteY14" fmla="*/ 93729 h 455107"/>
              <a:gd name="connsiteX15" fmla="*/ 739194 w 1821485"/>
              <a:gd name="connsiteY15" fmla="*/ 58373 h 455107"/>
              <a:gd name="connsiteX16" fmla="*/ 825243 w 1821485"/>
              <a:gd name="connsiteY16" fmla="*/ 13603 h 455107"/>
              <a:gd name="connsiteX17" fmla="*/ 866323 w 1821485"/>
              <a:gd name="connsiteY17" fmla="*/ 2960 h 455107"/>
              <a:gd name="connsiteX18" fmla="*/ 907999 w 1821485"/>
              <a:gd name="connsiteY18" fmla="*/ 0 h 455107"/>
              <a:gd name="connsiteX19" fmla="*/ 937802 w 1821485"/>
              <a:gd name="connsiteY19" fmla="*/ 30137 h 455107"/>
              <a:gd name="connsiteX20" fmla="*/ 991289 w 1821485"/>
              <a:gd name="connsiteY20" fmla="*/ 62533 h 455107"/>
              <a:gd name="connsiteX21" fmla="*/ 1196036 w 1821485"/>
              <a:gd name="connsiteY21" fmla="*/ 78374 h 455107"/>
              <a:gd name="connsiteX22" fmla="*/ 1283818 w 1821485"/>
              <a:gd name="connsiteY22" fmla="*/ 103977 h 455107"/>
              <a:gd name="connsiteX23" fmla="*/ 1572768 w 1821485"/>
              <a:gd name="connsiteY23" fmla="*/ 107635 h 455107"/>
              <a:gd name="connsiteX24" fmla="*/ 1817828 w 1821485"/>
              <a:gd name="connsiteY24" fmla="*/ 93004 h 455107"/>
              <a:gd name="connsiteX0" fmla="*/ 1817828 w 1821485"/>
              <a:gd name="connsiteY0" fmla="*/ 93004 h 455107"/>
              <a:gd name="connsiteX1" fmla="*/ 1821485 w 1821485"/>
              <a:gd name="connsiteY1" fmla="*/ 425846 h 455107"/>
              <a:gd name="connsiteX2" fmla="*/ 782727 w 1821485"/>
              <a:gd name="connsiteY2" fmla="*/ 451449 h 455107"/>
              <a:gd name="connsiteX3" fmla="*/ 281636 w 1821485"/>
              <a:gd name="connsiteY3" fmla="*/ 455107 h 455107"/>
              <a:gd name="connsiteX4" fmla="*/ 175565 w 1821485"/>
              <a:gd name="connsiteY4" fmla="*/ 444134 h 455107"/>
              <a:gd name="connsiteX5" fmla="*/ 73152 w 1821485"/>
              <a:gd name="connsiteY5" fmla="*/ 414873 h 455107"/>
              <a:gd name="connsiteX6" fmla="*/ 18288 w 1821485"/>
              <a:gd name="connsiteY6" fmla="*/ 363667 h 455107"/>
              <a:gd name="connsiteX7" fmla="*/ 0 w 1821485"/>
              <a:gd name="connsiteY7" fmla="*/ 308803 h 455107"/>
              <a:gd name="connsiteX8" fmla="*/ 14631 w 1821485"/>
              <a:gd name="connsiteY8" fmla="*/ 242966 h 455107"/>
              <a:gd name="connsiteX9" fmla="*/ 65837 w 1821485"/>
              <a:gd name="connsiteY9" fmla="*/ 180787 h 455107"/>
              <a:gd name="connsiteX10" fmla="*/ 109729 w 1821485"/>
              <a:gd name="connsiteY10" fmla="*/ 162499 h 455107"/>
              <a:gd name="connsiteX11" fmla="*/ 318212 w 1821485"/>
              <a:gd name="connsiteY11" fmla="*/ 129580 h 455107"/>
              <a:gd name="connsiteX12" fmla="*/ 486461 w 1821485"/>
              <a:gd name="connsiteY12" fmla="*/ 114950 h 455107"/>
              <a:gd name="connsiteX13" fmla="*/ 586424 w 1821485"/>
              <a:gd name="connsiteY13" fmla="*/ 111523 h 455107"/>
              <a:gd name="connsiteX14" fmla="*/ 685875 w 1821485"/>
              <a:gd name="connsiteY14" fmla="*/ 93729 h 455107"/>
              <a:gd name="connsiteX15" fmla="*/ 739194 w 1821485"/>
              <a:gd name="connsiteY15" fmla="*/ 58373 h 455107"/>
              <a:gd name="connsiteX16" fmla="*/ 825243 w 1821485"/>
              <a:gd name="connsiteY16" fmla="*/ 13603 h 455107"/>
              <a:gd name="connsiteX17" fmla="*/ 866323 w 1821485"/>
              <a:gd name="connsiteY17" fmla="*/ 2960 h 455107"/>
              <a:gd name="connsiteX18" fmla="*/ 907999 w 1821485"/>
              <a:gd name="connsiteY18" fmla="*/ 0 h 455107"/>
              <a:gd name="connsiteX19" fmla="*/ 937802 w 1821485"/>
              <a:gd name="connsiteY19" fmla="*/ 30137 h 455107"/>
              <a:gd name="connsiteX20" fmla="*/ 991289 w 1821485"/>
              <a:gd name="connsiteY20" fmla="*/ 62533 h 455107"/>
              <a:gd name="connsiteX21" fmla="*/ 1030672 w 1821485"/>
              <a:gd name="connsiteY21" fmla="*/ 96160 h 455107"/>
              <a:gd name="connsiteX22" fmla="*/ 1283818 w 1821485"/>
              <a:gd name="connsiteY22" fmla="*/ 103977 h 455107"/>
              <a:gd name="connsiteX23" fmla="*/ 1572768 w 1821485"/>
              <a:gd name="connsiteY23" fmla="*/ 107635 h 455107"/>
              <a:gd name="connsiteX24" fmla="*/ 1817828 w 1821485"/>
              <a:gd name="connsiteY24" fmla="*/ 93004 h 455107"/>
              <a:gd name="connsiteX0" fmla="*/ 1817828 w 1821485"/>
              <a:gd name="connsiteY0" fmla="*/ 93004 h 455107"/>
              <a:gd name="connsiteX1" fmla="*/ 1821485 w 1821485"/>
              <a:gd name="connsiteY1" fmla="*/ 425846 h 455107"/>
              <a:gd name="connsiteX2" fmla="*/ 782727 w 1821485"/>
              <a:gd name="connsiteY2" fmla="*/ 451449 h 455107"/>
              <a:gd name="connsiteX3" fmla="*/ 281636 w 1821485"/>
              <a:gd name="connsiteY3" fmla="*/ 455107 h 455107"/>
              <a:gd name="connsiteX4" fmla="*/ 175565 w 1821485"/>
              <a:gd name="connsiteY4" fmla="*/ 444134 h 455107"/>
              <a:gd name="connsiteX5" fmla="*/ 73152 w 1821485"/>
              <a:gd name="connsiteY5" fmla="*/ 414873 h 455107"/>
              <a:gd name="connsiteX6" fmla="*/ 18288 w 1821485"/>
              <a:gd name="connsiteY6" fmla="*/ 363667 h 455107"/>
              <a:gd name="connsiteX7" fmla="*/ 0 w 1821485"/>
              <a:gd name="connsiteY7" fmla="*/ 308803 h 455107"/>
              <a:gd name="connsiteX8" fmla="*/ 14631 w 1821485"/>
              <a:gd name="connsiteY8" fmla="*/ 242966 h 455107"/>
              <a:gd name="connsiteX9" fmla="*/ 65837 w 1821485"/>
              <a:gd name="connsiteY9" fmla="*/ 180787 h 455107"/>
              <a:gd name="connsiteX10" fmla="*/ 109729 w 1821485"/>
              <a:gd name="connsiteY10" fmla="*/ 162499 h 455107"/>
              <a:gd name="connsiteX11" fmla="*/ 318212 w 1821485"/>
              <a:gd name="connsiteY11" fmla="*/ 129580 h 455107"/>
              <a:gd name="connsiteX12" fmla="*/ 486461 w 1821485"/>
              <a:gd name="connsiteY12" fmla="*/ 114950 h 455107"/>
              <a:gd name="connsiteX13" fmla="*/ 586424 w 1821485"/>
              <a:gd name="connsiteY13" fmla="*/ 111523 h 455107"/>
              <a:gd name="connsiteX14" fmla="*/ 685875 w 1821485"/>
              <a:gd name="connsiteY14" fmla="*/ 93729 h 455107"/>
              <a:gd name="connsiteX15" fmla="*/ 739194 w 1821485"/>
              <a:gd name="connsiteY15" fmla="*/ 58373 h 455107"/>
              <a:gd name="connsiteX16" fmla="*/ 825243 w 1821485"/>
              <a:gd name="connsiteY16" fmla="*/ 13603 h 455107"/>
              <a:gd name="connsiteX17" fmla="*/ 866323 w 1821485"/>
              <a:gd name="connsiteY17" fmla="*/ 2960 h 455107"/>
              <a:gd name="connsiteX18" fmla="*/ 907999 w 1821485"/>
              <a:gd name="connsiteY18" fmla="*/ 0 h 455107"/>
              <a:gd name="connsiteX19" fmla="*/ 937802 w 1821485"/>
              <a:gd name="connsiteY19" fmla="*/ 30137 h 455107"/>
              <a:gd name="connsiteX20" fmla="*/ 991289 w 1821485"/>
              <a:gd name="connsiteY20" fmla="*/ 62533 h 455107"/>
              <a:gd name="connsiteX21" fmla="*/ 1030672 w 1821485"/>
              <a:gd name="connsiteY21" fmla="*/ 96160 h 455107"/>
              <a:gd name="connsiteX22" fmla="*/ 1192489 w 1821485"/>
              <a:gd name="connsiteY22" fmla="*/ 104010 h 455107"/>
              <a:gd name="connsiteX23" fmla="*/ 1572768 w 1821485"/>
              <a:gd name="connsiteY23" fmla="*/ 107635 h 455107"/>
              <a:gd name="connsiteX24" fmla="*/ 1817828 w 1821485"/>
              <a:gd name="connsiteY24" fmla="*/ 93004 h 455107"/>
              <a:gd name="connsiteX0" fmla="*/ 1817828 w 1821485"/>
              <a:gd name="connsiteY0" fmla="*/ 90044 h 452147"/>
              <a:gd name="connsiteX1" fmla="*/ 1821485 w 1821485"/>
              <a:gd name="connsiteY1" fmla="*/ 422886 h 452147"/>
              <a:gd name="connsiteX2" fmla="*/ 782727 w 1821485"/>
              <a:gd name="connsiteY2" fmla="*/ 448489 h 452147"/>
              <a:gd name="connsiteX3" fmla="*/ 281636 w 1821485"/>
              <a:gd name="connsiteY3" fmla="*/ 452147 h 452147"/>
              <a:gd name="connsiteX4" fmla="*/ 175565 w 1821485"/>
              <a:gd name="connsiteY4" fmla="*/ 441174 h 452147"/>
              <a:gd name="connsiteX5" fmla="*/ 73152 w 1821485"/>
              <a:gd name="connsiteY5" fmla="*/ 411913 h 452147"/>
              <a:gd name="connsiteX6" fmla="*/ 18288 w 1821485"/>
              <a:gd name="connsiteY6" fmla="*/ 360707 h 452147"/>
              <a:gd name="connsiteX7" fmla="*/ 0 w 1821485"/>
              <a:gd name="connsiteY7" fmla="*/ 305843 h 452147"/>
              <a:gd name="connsiteX8" fmla="*/ 14631 w 1821485"/>
              <a:gd name="connsiteY8" fmla="*/ 240006 h 452147"/>
              <a:gd name="connsiteX9" fmla="*/ 65837 w 1821485"/>
              <a:gd name="connsiteY9" fmla="*/ 177827 h 452147"/>
              <a:gd name="connsiteX10" fmla="*/ 109729 w 1821485"/>
              <a:gd name="connsiteY10" fmla="*/ 159539 h 452147"/>
              <a:gd name="connsiteX11" fmla="*/ 318212 w 1821485"/>
              <a:gd name="connsiteY11" fmla="*/ 126620 h 452147"/>
              <a:gd name="connsiteX12" fmla="*/ 486461 w 1821485"/>
              <a:gd name="connsiteY12" fmla="*/ 111990 h 452147"/>
              <a:gd name="connsiteX13" fmla="*/ 586424 w 1821485"/>
              <a:gd name="connsiteY13" fmla="*/ 108563 h 452147"/>
              <a:gd name="connsiteX14" fmla="*/ 685875 w 1821485"/>
              <a:gd name="connsiteY14" fmla="*/ 90769 h 452147"/>
              <a:gd name="connsiteX15" fmla="*/ 739194 w 1821485"/>
              <a:gd name="connsiteY15" fmla="*/ 55413 h 452147"/>
              <a:gd name="connsiteX16" fmla="*/ 825243 w 1821485"/>
              <a:gd name="connsiteY16" fmla="*/ 10643 h 452147"/>
              <a:gd name="connsiteX17" fmla="*/ 866323 w 1821485"/>
              <a:gd name="connsiteY17" fmla="*/ 0 h 452147"/>
              <a:gd name="connsiteX18" fmla="*/ 896468 w 1821485"/>
              <a:gd name="connsiteY18" fmla="*/ 2961 h 452147"/>
              <a:gd name="connsiteX19" fmla="*/ 937802 w 1821485"/>
              <a:gd name="connsiteY19" fmla="*/ 27177 h 452147"/>
              <a:gd name="connsiteX20" fmla="*/ 991289 w 1821485"/>
              <a:gd name="connsiteY20" fmla="*/ 59573 h 452147"/>
              <a:gd name="connsiteX21" fmla="*/ 1030672 w 1821485"/>
              <a:gd name="connsiteY21" fmla="*/ 93200 h 452147"/>
              <a:gd name="connsiteX22" fmla="*/ 1192489 w 1821485"/>
              <a:gd name="connsiteY22" fmla="*/ 101050 h 452147"/>
              <a:gd name="connsiteX23" fmla="*/ 1572768 w 1821485"/>
              <a:gd name="connsiteY23" fmla="*/ 104675 h 452147"/>
              <a:gd name="connsiteX24" fmla="*/ 1817828 w 1821485"/>
              <a:gd name="connsiteY24" fmla="*/ 90044 h 452147"/>
              <a:gd name="connsiteX0" fmla="*/ 1817828 w 1821485"/>
              <a:gd name="connsiteY0" fmla="*/ 90044 h 452147"/>
              <a:gd name="connsiteX1" fmla="*/ 1821485 w 1821485"/>
              <a:gd name="connsiteY1" fmla="*/ 422886 h 452147"/>
              <a:gd name="connsiteX2" fmla="*/ 782727 w 1821485"/>
              <a:gd name="connsiteY2" fmla="*/ 448489 h 452147"/>
              <a:gd name="connsiteX3" fmla="*/ 281636 w 1821485"/>
              <a:gd name="connsiteY3" fmla="*/ 452147 h 452147"/>
              <a:gd name="connsiteX4" fmla="*/ 175565 w 1821485"/>
              <a:gd name="connsiteY4" fmla="*/ 441174 h 452147"/>
              <a:gd name="connsiteX5" fmla="*/ 73152 w 1821485"/>
              <a:gd name="connsiteY5" fmla="*/ 411913 h 452147"/>
              <a:gd name="connsiteX6" fmla="*/ 18288 w 1821485"/>
              <a:gd name="connsiteY6" fmla="*/ 360707 h 452147"/>
              <a:gd name="connsiteX7" fmla="*/ 0 w 1821485"/>
              <a:gd name="connsiteY7" fmla="*/ 305843 h 452147"/>
              <a:gd name="connsiteX8" fmla="*/ 14631 w 1821485"/>
              <a:gd name="connsiteY8" fmla="*/ 240006 h 452147"/>
              <a:gd name="connsiteX9" fmla="*/ 65837 w 1821485"/>
              <a:gd name="connsiteY9" fmla="*/ 177827 h 452147"/>
              <a:gd name="connsiteX10" fmla="*/ 109729 w 1821485"/>
              <a:gd name="connsiteY10" fmla="*/ 159539 h 452147"/>
              <a:gd name="connsiteX11" fmla="*/ 318212 w 1821485"/>
              <a:gd name="connsiteY11" fmla="*/ 126620 h 452147"/>
              <a:gd name="connsiteX12" fmla="*/ 486461 w 1821485"/>
              <a:gd name="connsiteY12" fmla="*/ 111990 h 452147"/>
              <a:gd name="connsiteX13" fmla="*/ 586424 w 1821485"/>
              <a:gd name="connsiteY13" fmla="*/ 108563 h 452147"/>
              <a:gd name="connsiteX14" fmla="*/ 685875 w 1821485"/>
              <a:gd name="connsiteY14" fmla="*/ 90769 h 452147"/>
              <a:gd name="connsiteX15" fmla="*/ 739194 w 1821485"/>
              <a:gd name="connsiteY15" fmla="*/ 55413 h 452147"/>
              <a:gd name="connsiteX16" fmla="*/ 825243 w 1821485"/>
              <a:gd name="connsiteY16" fmla="*/ 10643 h 452147"/>
              <a:gd name="connsiteX17" fmla="*/ 866323 w 1821485"/>
              <a:gd name="connsiteY17" fmla="*/ 0 h 452147"/>
              <a:gd name="connsiteX18" fmla="*/ 896468 w 1821485"/>
              <a:gd name="connsiteY18" fmla="*/ 2961 h 452147"/>
              <a:gd name="connsiteX19" fmla="*/ 937802 w 1821485"/>
              <a:gd name="connsiteY19" fmla="*/ 27177 h 452147"/>
              <a:gd name="connsiteX20" fmla="*/ 991289 w 1821485"/>
              <a:gd name="connsiteY20" fmla="*/ 59573 h 452147"/>
              <a:gd name="connsiteX21" fmla="*/ 1047699 w 1821485"/>
              <a:gd name="connsiteY21" fmla="*/ 88465 h 452147"/>
              <a:gd name="connsiteX22" fmla="*/ 1192489 w 1821485"/>
              <a:gd name="connsiteY22" fmla="*/ 101050 h 452147"/>
              <a:gd name="connsiteX23" fmla="*/ 1572768 w 1821485"/>
              <a:gd name="connsiteY23" fmla="*/ 104675 h 452147"/>
              <a:gd name="connsiteX24" fmla="*/ 1817828 w 1821485"/>
              <a:gd name="connsiteY24" fmla="*/ 90044 h 45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21485" h="452147">
                <a:moveTo>
                  <a:pt x="1817828" y="90044"/>
                </a:moveTo>
                <a:lnTo>
                  <a:pt x="1821485" y="422886"/>
                </a:lnTo>
                <a:lnTo>
                  <a:pt x="782727" y="448489"/>
                </a:lnTo>
                <a:lnTo>
                  <a:pt x="281636" y="452147"/>
                </a:lnTo>
                <a:lnTo>
                  <a:pt x="175565" y="441174"/>
                </a:lnTo>
                <a:lnTo>
                  <a:pt x="73152" y="411913"/>
                </a:lnTo>
                <a:lnTo>
                  <a:pt x="18288" y="360707"/>
                </a:lnTo>
                <a:lnTo>
                  <a:pt x="0" y="305843"/>
                </a:lnTo>
                <a:lnTo>
                  <a:pt x="14631" y="240006"/>
                </a:lnTo>
                <a:lnTo>
                  <a:pt x="65837" y="177827"/>
                </a:lnTo>
                <a:lnTo>
                  <a:pt x="109729" y="159539"/>
                </a:lnTo>
                <a:lnTo>
                  <a:pt x="318212" y="126620"/>
                </a:lnTo>
                <a:lnTo>
                  <a:pt x="486461" y="111990"/>
                </a:lnTo>
                <a:lnTo>
                  <a:pt x="586424" y="108563"/>
                </a:lnTo>
                <a:cubicBezTo>
                  <a:pt x="615685" y="108563"/>
                  <a:pt x="656614" y="90769"/>
                  <a:pt x="685875" y="90769"/>
                </a:cubicBezTo>
                <a:cubicBezTo>
                  <a:pt x="704163" y="82235"/>
                  <a:pt x="720906" y="63947"/>
                  <a:pt x="739194" y="55413"/>
                </a:cubicBezTo>
                <a:lnTo>
                  <a:pt x="825243" y="10643"/>
                </a:lnTo>
                <a:lnTo>
                  <a:pt x="866323" y="0"/>
                </a:lnTo>
                <a:lnTo>
                  <a:pt x="896468" y="2961"/>
                </a:lnTo>
                <a:lnTo>
                  <a:pt x="937802" y="27177"/>
                </a:lnTo>
                <a:lnTo>
                  <a:pt x="991289" y="59573"/>
                </a:lnTo>
                <a:lnTo>
                  <a:pt x="1047699" y="88465"/>
                </a:lnTo>
                <a:lnTo>
                  <a:pt x="1192489" y="101050"/>
                </a:lnTo>
                <a:lnTo>
                  <a:pt x="1572768" y="104675"/>
                </a:lnTo>
                <a:lnTo>
                  <a:pt x="1817828" y="90044"/>
                </a:ln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Freeform 26">
            <a:extLst>
              <a:ext uri="{FF2B5EF4-FFF2-40B4-BE49-F238E27FC236}">
                <a16:creationId xmlns:a16="http://schemas.microsoft.com/office/drawing/2014/main" id="{C0A3B0FD-EE9E-4831-A525-8449A1C90A4F}"/>
              </a:ext>
            </a:extLst>
          </p:cNvPr>
          <p:cNvSpPr/>
          <p:nvPr/>
        </p:nvSpPr>
        <p:spPr bwMode="auto">
          <a:xfrm>
            <a:off x="7959726" y="989014"/>
            <a:ext cx="1778000" cy="111125"/>
          </a:xfrm>
          <a:custGeom>
            <a:avLst/>
            <a:gdLst>
              <a:gd name="connsiteX0" fmla="*/ 0 w 1810512"/>
              <a:gd name="connsiteY0" fmla="*/ 117043 h 117043"/>
              <a:gd name="connsiteX1" fmla="*/ 157277 w 1810512"/>
              <a:gd name="connsiteY1" fmla="*/ 102413 h 117043"/>
              <a:gd name="connsiteX2" fmla="*/ 402336 w 1810512"/>
              <a:gd name="connsiteY2" fmla="*/ 62179 h 117043"/>
              <a:gd name="connsiteX3" fmla="*/ 588874 w 1810512"/>
              <a:gd name="connsiteY3" fmla="*/ 58522 h 117043"/>
              <a:gd name="connsiteX4" fmla="*/ 782727 w 1810512"/>
              <a:gd name="connsiteY4" fmla="*/ 51206 h 117043"/>
              <a:gd name="connsiteX5" fmla="*/ 896112 w 1810512"/>
              <a:gd name="connsiteY5" fmla="*/ 36576 h 117043"/>
              <a:gd name="connsiteX6" fmla="*/ 994867 w 1810512"/>
              <a:gd name="connsiteY6" fmla="*/ 10973 h 117043"/>
              <a:gd name="connsiteX7" fmla="*/ 1089965 w 1810512"/>
              <a:gd name="connsiteY7" fmla="*/ 0 h 117043"/>
              <a:gd name="connsiteX8" fmla="*/ 1166775 w 1810512"/>
              <a:gd name="connsiteY8" fmla="*/ 3658 h 117043"/>
              <a:gd name="connsiteX9" fmla="*/ 1287475 w 1810512"/>
              <a:gd name="connsiteY9" fmla="*/ 40234 h 117043"/>
              <a:gd name="connsiteX10" fmla="*/ 1448410 w 1810512"/>
              <a:gd name="connsiteY10" fmla="*/ 43891 h 117043"/>
              <a:gd name="connsiteX11" fmla="*/ 1481328 w 1810512"/>
              <a:gd name="connsiteY11" fmla="*/ 51206 h 117043"/>
              <a:gd name="connsiteX12" fmla="*/ 1503274 w 1810512"/>
              <a:gd name="connsiteY12" fmla="*/ 54864 h 117043"/>
              <a:gd name="connsiteX13" fmla="*/ 1810512 w 1810512"/>
              <a:gd name="connsiteY13" fmla="*/ 32918 h 117043"/>
              <a:gd name="connsiteX0" fmla="*/ 0 w 1810512"/>
              <a:gd name="connsiteY0" fmla="*/ 117043 h 117043"/>
              <a:gd name="connsiteX1" fmla="*/ 157277 w 1810512"/>
              <a:gd name="connsiteY1" fmla="*/ 102413 h 117043"/>
              <a:gd name="connsiteX2" fmla="*/ 402336 w 1810512"/>
              <a:gd name="connsiteY2" fmla="*/ 62179 h 117043"/>
              <a:gd name="connsiteX3" fmla="*/ 588874 w 1810512"/>
              <a:gd name="connsiteY3" fmla="*/ 58522 h 117043"/>
              <a:gd name="connsiteX4" fmla="*/ 782727 w 1810512"/>
              <a:gd name="connsiteY4" fmla="*/ 51206 h 117043"/>
              <a:gd name="connsiteX5" fmla="*/ 896112 w 1810512"/>
              <a:gd name="connsiteY5" fmla="*/ 36576 h 117043"/>
              <a:gd name="connsiteX6" fmla="*/ 994867 w 1810512"/>
              <a:gd name="connsiteY6" fmla="*/ 10973 h 117043"/>
              <a:gd name="connsiteX7" fmla="*/ 1089965 w 1810512"/>
              <a:gd name="connsiteY7" fmla="*/ 0 h 117043"/>
              <a:gd name="connsiteX8" fmla="*/ 1166775 w 1810512"/>
              <a:gd name="connsiteY8" fmla="*/ 3658 h 117043"/>
              <a:gd name="connsiteX9" fmla="*/ 1287475 w 1810512"/>
              <a:gd name="connsiteY9" fmla="*/ 40234 h 117043"/>
              <a:gd name="connsiteX10" fmla="*/ 1448410 w 1810512"/>
              <a:gd name="connsiteY10" fmla="*/ 43891 h 117043"/>
              <a:gd name="connsiteX11" fmla="*/ 1481328 w 1810512"/>
              <a:gd name="connsiteY11" fmla="*/ 51206 h 117043"/>
              <a:gd name="connsiteX12" fmla="*/ 1810512 w 1810512"/>
              <a:gd name="connsiteY12" fmla="*/ 32918 h 117043"/>
              <a:gd name="connsiteX0" fmla="*/ 0 w 1810512"/>
              <a:gd name="connsiteY0" fmla="*/ 117043 h 117043"/>
              <a:gd name="connsiteX1" fmla="*/ 157277 w 1810512"/>
              <a:gd name="connsiteY1" fmla="*/ 102413 h 117043"/>
              <a:gd name="connsiteX2" fmla="*/ 402336 w 1810512"/>
              <a:gd name="connsiteY2" fmla="*/ 62179 h 117043"/>
              <a:gd name="connsiteX3" fmla="*/ 588874 w 1810512"/>
              <a:gd name="connsiteY3" fmla="*/ 58522 h 117043"/>
              <a:gd name="connsiteX4" fmla="*/ 782727 w 1810512"/>
              <a:gd name="connsiteY4" fmla="*/ 51206 h 117043"/>
              <a:gd name="connsiteX5" fmla="*/ 896112 w 1810512"/>
              <a:gd name="connsiteY5" fmla="*/ 36576 h 117043"/>
              <a:gd name="connsiteX6" fmla="*/ 994867 w 1810512"/>
              <a:gd name="connsiteY6" fmla="*/ 10973 h 117043"/>
              <a:gd name="connsiteX7" fmla="*/ 1089965 w 1810512"/>
              <a:gd name="connsiteY7" fmla="*/ 0 h 117043"/>
              <a:gd name="connsiteX8" fmla="*/ 1166775 w 1810512"/>
              <a:gd name="connsiteY8" fmla="*/ 3658 h 117043"/>
              <a:gd name="connsiteX9" fmla="*/ 1287475 w 1810512"/>
              <a:gd name="connsiteY9" fmla="*/ 40234 h 117043"/>
              <a:gd name="connsiteX10" fmla="*/ 1448410 w 1810512"/>
              <a:gd name="connsiteY10" fmla="*/ 43891 h 117043"/>
              <a:gd name="connsiteX11" fmla="*/ 1810512 w 1810512"/>
              <a:gd name="connsiteY11" fmla="*/ 32918 h 117043"/>
              <a:gd name="connsiteX0" fmla="*/ 0 w 1778769"/>
              <a:gd name="connsiteY0" fmla="*/ 111295 h 111295"/>
              <a:gd name="connsiteX1" fmla="*/ 125534 w 1778769"/>
              <a:gd name="connsiteY1" fmla="*/ 102413 h 111295"/>
              <a:gd name="connsiteX2" fmla="*/ 370593 w 1778769"/>
              <a:gd name="connsiteY2" fmla="*/ 62179 h 111295"/>
              <a:gd name="connsiteX3" fmla="*/ 557131 w 1778769"/>
              <a:gd name="connsiteY3" fmla="*/ 58522 h 111295"/>
              <a:gd name="connsiteX4" fmla="*/ 750984 w 1778769"/>
              <a:gd name="connsiteY4" fmla="*/ 51206 h 111295"/>
              <a:gd name="connsiteX5" fmla="*/ 864369 w 1778769"/>
              <a:gd name="connsiteY5" fmla="*/ 36576 h 111295"/>
              <a:gd name="connsiteX6" fmla="*/ 963124 w 1778769"/>
              <a:gd name="connsiteY6" fmla="*/ 10973 h 111295"/>
              <a:gd name="connsiteX7" fmla="*/ 1058222 w 1778769"/>
              <a:gd name="connsiteY7" fmla="*/ 0 h 111295"/>
              <a:gd name="connsiteX8" fmla="*/ 1135032 w 1778769"/>
              <a:gd name="connsiteY8" fmla="*/ 3658 h 111295"/>
              <a:gd name="connsiteX9" fmla="*/ 1255732 w 1778769"/>
              <a:gd name="connsiteY9" fmla="*/ 40234 h 111295"/>
              <a:gd name="connsiteX10" fmla="*/ 1416667 w 1778769"/>
              <a:gd name="connsiteY10" fmla="*/ 43891 h 111295"/>
              <a:gd name="connsiteX11" fmla="*/ 1778769 w 1778769"/>
              <a:gd name="connsiteY11" fmla="*/ 32918 h 111295"/>
              <a:gd name="connsiteX0" fmla="*/ 0 w 1778769"/>
              <a:gd name="connsiteY0" fmla="*/ 111295 h 111295"/>
              <a:gd name="connsiteX1" fmla="*/ 125534 w 1778769"/>
              <a:gd name="connsiteY1" fmla="*/ 102413 h 111295"/>
              <a:gd name="connsiteX2" fmla="*/ 370593 w 1778769"/>
              <a:gd name="connsiteY2" fmla="*/ 62179 h 111295"/>
              <a:gd name="connsiteX3" fmla="*/ 557131 w 1778769"/>
              <a:gd name="connsiteY3" fmla="*/ 58522 h 111295"/>
              <a:gd name="connsiteX4" fmla="*/ 750984 w 1778769"/>
              <a:gd name="connsiteY4" fmla="*/ 51206 h 111295"/>
              <a:gd name="connsiteX5" fmla="*/ 864369 w 1778769"/>
              <a:gd name="connsiteY5" fmla="*/ 36576 h 111295"/>
              <a:gd name="connsiteX6" fmla="*/ 963124 w 1778769"/>
              <a:gd name="connsiteY6" fmla="*/ 10973 h 111295"/>
              <a:gd name="connsiteX7" fmla="*/ 1058222 w 1778769"/>
              <a:gd name="connsiteY7" fmla="*/ 0 h 111295"/>
              <a:gd name="connsiteX8" fmla="*/ 1142178 w 1778769"/>
              <a:gd name="connsiteY8" fmla="*/ 34501 h 111295"/>
              <a:gd name="connsiteX9" fmla="*/ 1255732 w 1778769"/>
              <a:gd name="connsiteY9" fmla="*/ 40234 h 111295"/>
              <a:gd name="connsiteX10" fmla="*/ 1416667 w 1778769"/>
              <a:gd name="connsiteY10" fmla="*/ 43891 h 111295"/>
              <a:gd name="connsiteX11" fmla="*/ 1778769 w 1778769"/>
              <a:gd name="connsiteY11" fmla="*/ 32918 h 111295"/>
              <a:gd name="connsiteX0" fmla="*/ 0 w 1778769"/>
              <a:gd name="connsiteY0" fmla="*/ 111295 h 111295"/>
              <a:gd name="connsiteX1" fmla="*/ 125534 w 1778769"/>
              <a:gd name="connsiteY1" fmla="*/ 102413 h 111295"/>
              <a:gd name="connsiteX2" fmla="*/ 370593 w 1778769"/>
              <a:gd name="connsiteY2" fmla="*/ 62179 h 111295"/>
              <a:gd name="connsiteX3" fmla="*/ 557131 w 1778769"/>
              <a:gd name="connsiteY3" fmla="*/ 58522 h 111295"/>
              <a:gd name="connsiteX4" fmla="*/ 658074 w 1778769"/>
              <a:gd name="connsiteY4" fmla="*/ 29742 h 111295"/>
              <a:gd name="connsiteX5" fmla="*/ 864369 w 1778769"/>
              <a:gd name="connsiteY5" fmla="*/ 36576 h 111295"/>
              <a:gd name="connsiteX6" fmla="*/ 963124 w 1778769"/>
              <a:gd name="connsiteY6" fmla="*/ 10973 h 111295"/>
              <a:gd name="connsiteX7" fmla="*/ 1058222 w 1778769"/>
              <a:gd name="connsiteY7" fmla="*/ 0 h 111295"/>
              <a:gd name="connsiteX8" fmla="*/ 1142178 w 1778769"/>
              <a:gd name="connsiteY8" fmla="*/ 34501 h 111295"/>
              <a:gd name="connsiteX9" fmla="*/ 1255732 w 1778769"/>
              <a:gd name="connsiteY9" fmla="*/ 40234 h 111295"/>
              <a:gd name="connsiteX10" fmla="*/ 1416667 w 1778769"/>
              <a:gd name="connsiteY10" fmla="*/ 43891 h 111295"/>
              <a:gd name="connsiteX11" fmla="*/ 1778769 w 1778769"/>
              <a:gd name="connsiteY11" fmla="*/ 32918 h 111295"/>
              <a:gd name="connsiteX0" fmla="*/ 0 w 1778769"/>
              <a:gd name="connsiteY0" fmla="*/ 111295 h 111295"/>
              <a:gd name="connsiteX1" fmla="*/ 125534 w 1778769"/>
              <a:gd name="connsiteY1" fmla="*/ 102413 h 111295"/>
              <a:gd name="connsiteX2" fmla="*/ 370593 w 1778769"/>
              <a:gd name="connsiteY2" fmla="*/ 62179 h 111295"/>
              <a:gd name="connsiteX3" fmla="*/ 557131 w 1778769"/>
              <a:gd name="connsiteY3" fmla="*/ 58522 h 111295"/>
              <a:gd name="connsiteX4" fmla="*/ 658074 w 1778769"/>
              <a:gd name="connsiteY4" fmla="*/ 29742 h 111295"/>
              <a:gd name="connsiteX5" fmla="*/ 771460 w 1778769"/>
              <a:gd name="connsiteY5" fmla="*/ 3188 h 111295"/>
              <a:gd name="connsiteX6" fmla="*/ 963124 w 1778769"/>
              <a:gd name="connsiteY6" fmla="*/ 10973 h 111295"/>
              <a:gd name="connsiteX7" fmla="*/ 1058222 w 1778769"/>
              <a:gd name="connsiteY7" fmla="*/ 0 h 111295"/>
              <a:gd name="connsiteX8" fmla="*/ 1142178 w 1778769"/>
              <a:gd name="connsiteY8" fmla="*/ 34501 h 111295"/>
              <a:gd name="connsiteX9" fmla="*/ 1255732 w 1778769"/>
              <a:gd name="connsiteY9" fmla="*/ 40234 h 111295"/>
              <a:gd name="connsiteX10" fmla="*/ 1416667 w 1778769"/>
              <a:gd name="connsiteY10" fmla="*/ 43891 h 111295"/>
              <a:gd name="connsiteX11" fmla="*/ 1778769 w 1778769"/>
              <a:gd name="connsiteY11" fmla="*/ 32918 h 111295"/>
              <a:gd name="connsiteX0" fmla="*/ 0 w 1778769"/>
              <a:gd name="connsiteY0" fmla="*/ 112247 h 112247"/>
              <a:gd name="connsiteX1" fmla="*/ 125534 w 1778769"/>
              <a:gd name="connsiteY1" fmla="*/ 103365 h 112247"/>
              <a:gd name="connsiteX2" fmla="*/ 370593 w 1778769"/>
              <a:gd name="connsiteY2" fmla="*/ 63131 h 112247"/>
              <a:gd name="connsiteX3" fmla="*/ 557131 w 1778769"/>
              <a:gd name="connsiteY3" fmla="*/ 59474 h 112247"/>
              <a:gd name="connsiteX4" fmla="*/ 658074 w 1778769"/>
              <a:gd name="connsiteY4" fmla="*/ 30694 h 112247"/>
              <a:gd name="connsiteX5" fmla="*/ 771460 w 1778769"/>
              <a:gd name="connsiteY5" fmla="*/ 4140 h 112247"/>
              <a:gd name="connsiteX6" fmla="*/ 867833 w 1778769"/>
              <a:gd name="connsiteY6" fmla="*/ 0 h 112247"/>
              <a:gd name="connsiteX7" fmla="*/ 1058222 w 1778769"/>
              <a:gd name="connsiteY7" fmla="*/ 952 h 112247"/>
              <a:gd name="connsiteX8" fmla="*/ 1142178 w 1778769"/>
              <a:gd name="connsiteY8" fmla="*/ 35453 h 112247"/>
              <a:gd name="connsiteX9" fmla="*/ 1255732 w 1778769"/>
              <a:gd name="connsiteY9" fmla="*/ 41186 h 112247"/>
              <a:gd name="connsiteX10" fmla="*/ 1416667 w 1778769"/>
              <a:gd name="connsiteY10" fmla="*/ 44843 h 112247"/>
              <a:gd name="connsiteX11" fmla="*/ 1778769 w 1778769"/>
              <a:gd name="connsiteY11" fmla="*/ 33870 h 112247"/>
              <a:gd name="connsiteX0" fmla="*/ 0 w 1778769"/>
              <a:gd name="connsiteY0" fmla="*/ 112247 h 112247"/>
              <a:gd name="connsiteX1" fmla="*/ 125534 w 1778769"/>
              <a:gd name="connsiteY1" fmla="*/ 103365 h 112247"/>
              <a:gd name="connsiteX2" fmla="*/ 370593 w 1778769"/>
              <a:gd name="connsiteY2" fmla="*/ 63131 h 112247"/>
              <a:gd name="connsiteX3" fmla="*/ 557131 w 1778769"/>
              <a:gd name="connsiteY3" fmla="*/ 59474 h 112247"/>
              <a:gd name="connsiteX4" fmla="*/ 658074 w 1778769"/>
              <a:gd name="connsiteY4" fmla="*/ 30694 h 112247"/>
              <a:gd name="connsiteX5" fmla="*/ 771460 w 1778769"/>
              <a:gd name="connsiteY5" fmla="*/ 4140 h 112247"/>
              <a:gd name="connsiteX6" fmla="*/ 867833 w 1778769"/>
              <a:gd name="connsiteY6" fmla="*/ 0 h 112247"/>
              <a:gd name="connsiteX7" fmla="*/ 1003430 w 1778769"/>
              <a:gd name="connsiteY7" fmla="*/ 39111 h 112247"/>
              <a:gd name="connsiteX8" fmla="*/ 1142178 w 1778769"/>
              <a:gd name="connsiteY8" fmla="*/ 35453 h 112247"/>
              <a:gd name="connsiteX9" fmla="*/ 1255732 w 1778769"/>
              <a:gd name="connsiteY9" fmla="*/ 41186 h 112247"/>
              <a:gd name="connsiteX10" fmla="*/ 1416667 w 1778769"/>
              <a:gd name="connsiteY10" fmla="*/ 44843 h 112247"/>
              <a:gd name="connsiteX11" fmla="*/ 1778769 w 1778769"/>
              <a:gd name="connsiteY11" fmla="*/ 33870 h 112247"/>
              <a:gd name="connsiteX0" fmla="*/ 0 w 1778769"/>
              <a:gd name="connsiteY0" fmla="*/ 112247 h 112247"/>
              <a:gd name="connsiteX1" fmla="*/ 125534 w 1778769"/>
              <a:gd name="connsiteY1" fmla="*/ 103365 h 112247"/>
              <a:gd name="connsiteX2" fmla="*/ 370593 w 1778769"/>
              <a:gd name="connsiteY2" fmla="*/ 63131 h 112247"/>
              <a:gd name="connsiteX3" fmla="*/ 557131 w 1778769"/>
              <a:gd name="connsiteY3" fmla="*/ 59474 h 112247"/>
              <a:gd name="connsiteX4" fmla="*/ 658074 w 1778769"/>
              <a:gd name="connsiteY4" fmla="*/ 30694 h 112247"/>
              <a:gd name="connsiteX5" fmla="*/ 771460 w 1778769"/>
              <a:gd name="connsiteY5" fmla="*/ 4140 h 112247"/>
              <a:gd name="connsiteX6" fmla="*/ 867833 w 1778769"/>
              <a:gd name="connsiteY6" fmla="*/ 0 h 112247"/>
              <a:gd name="connsiteX7" fmla="*/ 1003430 w 1778769"/>
              <a:gd name="connsiteY7" fmla="*/ 39111 h 112247"/>
              <a:gd name="connsiteX8" fmla="*/ 1075474 w 1778769"/>
              <a:gd name="connsiteY8" fmla="*/ 42608 h 112247"/>
              <a:gd name="connsiteX9" fmla="*/ 1255732 w 1778769"/>
              <a:gd name="connsiteY9" fmla="*/ 41186 h 112247"/>
              <a:gd name="connsiteX10" fmla="*/ 1416667 w 1778769"/>
              <a:gd name="connsiteY10" fmla="*/ 44843 h 112247"/>
              <a:gd name="connsiteX11" fmla="*/ 1778769 w 1778769"/>
              <a:gd name="connsiteY11" fmla="*/ 33870 h 112247"/>
              <a:gd name="connsiteX0" fmla="*/ 0 w 1778769"/>
              <a:gd name="connsiteY0" fmla="*/ 112247 h 112247"/>
              <a:gd name="connsiteX1" fmla="*/ 125534 w 1778769"/>
              <a:gd name="connsiteY1" fmla="*/ 103365 h 112247"/>
              <a:gd name="connsiteX2" fmla="*/ 370593 w 1778769"/>
              <a:gd name="connsiteY2" fmla="*/ 63131 h 112247"/>
              <a:gd name="connsiteX3" fmla="*/ 557131 w 1778769"/>
              <a:gd name="connsiteY3" fmla="*/ 59474 h 112247"/>
              <a:gd name="connsiteX4" fmla="*/ 658074 w 1778769"/>
              <a:gd name="connsiteY4" fmla="*/ 30694 h 112247"/>
              <a:gd name="connsiteX5" fmla="*/ 771460 w 1778769"/>
              <a:gd name="connsiteY5" fmla="*/ 4140 h 112247"/>
              <a:gd name="connsiteX6" fmla="*/ 867833 w 1778769"/>
              <a:gd name="connsiteY6" fmla="*/ 0 h 112247"/>
              <a:gd name="connsiteX7" fmla="*/ 974842 w 1778769"/>
              <a:gd name="connsiteY7" fmla="*/ 27186 h 112247"/>
              <a:gd name="connsiteX8" fmla="*/ 1075474 w 1778769"/>
              <a:gd name="connsiteY8" fmla="*/ 42608 h 112247"/>
              <a:gd name="connsiteX9" fmla="*/ 1255732 w 1778769"/>
              <a:gd name="connsiteY9" fmla="*/ 41186 h 112247"/>
              <a:gd name="connsiteX10" fmla="*/ 1416667 w 1778769"/>
              <a:gd name="connsiteY10" fmla="*/ 44843 h 112247"/>
              <a:gd name="connsiteX11" fmla="*/ 1778769 w 1778769"/>
              <a:gd name="connsiteY11" fmla="*/ 33870 h 112247"/>
              <a:gd name="connsiteX0" fmla="*/ 0 w 1778769"/>
              <a:gd name="connsiteY0" fmla="*/ 112247 h 112247"/>
              <a:gd name="connsiteX1" fmla="*/ 125534 w 1778769"/>
              <a:gd name="connsiteY1" fmla="*/ 103365 h 112247"/>
              <a:gd name="connsiteX2" fmla="*/ 370593 w 1778769"/>
              <a:gd name="connsiteY2" fmla="*/ 63131 h 112247"/>
              <a:gd name="connsiteX3" fmla="*/ 557131 w 1778769"/>
              <a:gd name="connsiteY3" fmla="*/ 59474 h 112247"/>
              <a:gd name="connsiteX4" fmla="*/ 658074 w 1778769"/>
              <a:gd name="connsiteY4" fmla="*/ 30694 h 112247"/>
              <a:gd name="connsiteX5" fmla="*/ 771460 w 1778769"/>
              <a:gd name="connsiteY5" fmla="*/ 4140 h 112247"/>
              <a:gd name="connsiteX6" fmla="*/ 867833 w 1778769"/>
              <a:gd name="connsiteY6" fmla="*/ 0 h 112247"/>
              <a:gd name="connsiteX7" fmla="*/ 974842 w 1778769"/>
              <a:gd name="connsiteY7" fmla="*/ 27186 h 112247"/>
              <a:gd name="connsiteX8" fmla="*/ 1065945 w 1778769"/>
              <a:gd name="connsiteY8" fmla="*/ 44993 h 112247"/>
              <a:gd name="connsiteX9" fmla="*/ 1255732 w 1778769"/>
              <a:gd name="connsiteY9" fmla="*/ 41186 h 112247"/>
              <a:gd name="connsiteX10" fmla="*/ 1416667 w 1778769"/>
              <a:gd name="connsiteY10" fmla="*/ 44843 h 112247"/>
              <a:gd name="connsiteX11" fmla="*/ 1778769 w 1778769"/>
              <a:gd name="connsiteY11" fmla="*/ 33870 h 11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78769" h="112247">
                <a:moveTo>
                  <a:pt x="0" y="112247"/>
                </a:moveTo>
                <a:lnTo>
                  <a:pt x="125534" y="103365"/>
                </a:lnTo>
                <a:lnTo>
                  <a:pt x="370593" y="63131"/>
                </a:lnTo>
                <a:lnTo>
                  <a:pt x="557131" y="59474"/>
                </a:lnTo>
                <a:lnTo>
                  <a:pt x="658074" y="30694"/>
                </a:lnTo>
                <a:lnTo>
                  <a:pt x="771460" y="4140"/>
                </a:lnTo>
                <a:lnTo>
                  <a:pt x="867833" y="0"/>
                </a:lnTo>
                <a:lnTo>
                  <a:pt x="974842" y="27186"/>
                </a:lnTo>
                <a:lnTo>
                  <a:pt x="1065945" y="44993"/>
                </a:lnTo>
                <a:lnTo>
                  <a:pt x="1255732" y="41186"/>
                </a:lnTo>
                <a:lnTo>
                  <a:pt x="1416667" y="44843"/>
                </a:lnTo>
                <a:cubicBezTo>
                  <a:pt x="1503840" y="43624"/>
                  <a:pt x="1703331" y="36156"/>
                  <a:pt x="1778769" y="33870"/>
                </a:cubicBezTo>
              </a:path>
            </a:pathLst>
          </a:custGeom>
          <a:noFill/>
          <a:ln w="19050">
            <a:solidFill>
              <a:srgbClr val="0000C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Freeform 27">
            <a:extLst>
              <a:ext uri="{FF2B5EF4-FFF2-40B4-BE49-F238E27FC236}">
                <a16:creationId xmlns:a16="http://schemas.microsoft.com/office/drawing/2014/main" id="{093DEE8E-B512-4FA3-9FF6-CC7ACF971D98}"/>
              </a:ext>
            </a:extLst>
          </p:cNvPr>
          <p:cNvSpPr/>
          <p:nvPr/>
        </p:nvSpPr>
        <p:spPr bwMode="auto">
          <a:xfrm>
            <a:off x="7124701" y="1146176"/>
            <a:ext cx="1035050" cy="176213"/>
          </a:xfrm>
          <a:custGeom>
            <a:avLst/>
            <a:gdLst>
              <a:gd name="connsiteX0" fmla="*/ 0 w 896112"/>
              <a:gd name="connsiteY0" fmla="*/ 0 h 157276"/>
              <a:gd name="connsiteX1" fmla="*/ 164592 w 896112"/>
              <a:gd name="connsiteY1" fmla="*/ 7315 h 157276"/>
              <a:gd name="connsiteX2" fmla="*/ 424282 w 896112"/>
              <a:gd name="connsiteY2" fmla="*/ 47548 h 157276"/>
              <a:gd name="connsiteX3" fmla="*/ 621792 w 896112"/>
              <a:gd name="connsiteY3" fmla="*/ 87782 h 157276"/>
              <a:gd name="connsiteX4" fmla="*/ 782727 w 896112"/>
              <a:gd name="connsiteY4" fmla="*/ 128016 h 157276"/>
              <a:gd name="connsiteX5" fmla="*/ 896112 w 896112"/>
              <a:gd name="connsiteY5" fmla="*/ 157276 h 157276"/>
              <a:gd name="connsiteX0" fmla="*/ 0 w 896112"/>
              <a:gd name="connsiteY0" fmla="*/ 0 h 157276"/>
              <a:gd name="connsiteX1" fmla="*/ 175565 w 896112"/>
              <a:gd name="connsiteY1" fmla="*/ 21945 h 157276"/>
              <a:gd name="connsiteX2" fmla="*/ 424282 w 896112"/>
              <a:gd name="connsiteY2" fmla="*/ 47548 h 157276"/>
              <a:gd name="connsiteX3" fmla="*/ 621792 w 896112"/>
              <a:gd name="connsiteY3" fmla="*/ 87782 h 157276"/>
              <a:gd name="connsiteX4" fmla="*/ 782727 w 896112"/>
              <a:gd name="connsiteY4" fmla="*/ 128016 h 157276"/>
              <a:gd name="connsiteX5" fmla="*/ 896112 w 896112"/>
              <a:gd name="connsiteY5" fmla="*/ 157276 h 157276"/>
              <a:gd name="connsiteX0" fmla="*/ 0 w 910399"/>
              <a:gd name="connsiteY0" fmla="*/ 0 h 154895"/>
              <a:gd name="connsiteX1" fmla="*/ 189852 w 910399"/>
              <a:gd name="connsiteY1" fmla="*/ 19564 h 154895"/>
              <a:gd name="connsiteX2" fmla="*/ 438569 w 910399"/>
              <a:gd name="connsiteY2" fmla="*/ 45167 h 154895"/>
              <a:gd name="connsiteX3" fmla="*/ 636079 w 910399"/>
              <a:gd name="connsiteY3" fmla="*/ 85401 h 154895"/>
              <a:gd name="connsiteX4" fmla="*/ 797014 w 910399"/>
              <a:gd name="connsiteY4" fmla="*/ 125635 h 154895"/>
              <a:gd name="connsiteX5" fmla="*/ 910399 w 910399"/>
              <a:gd name="connsiteY5" fmla="*/ 154895 h 154895"/>
              <a:gd name="connsiteX0" fmla="*/ 0 w 919924"/>
              <a:gd name="connsiteY0" fmla="*/ 0 h 154895"/>
              <a:gd name="connsiteX1" fmla="*/ 199377 w 919924"/>
              <a:gd name="connsiteY1" fmla="*/ 19564 h 154895"/>
              <a:gd name="connsiteX2" fmla="*/ 448094 w 919924"/>
              <a:gd name="connsiteY2" fmla="*/ 45167 h 154895"/>
              <a:gd name="connsiteX3" fmla="*/ 645604 w 919924"/>
              <a:gd name="connsiteY3" fmla="*/ 85401 h 154895"/>
              <a:gd name="connsiteX4" fmla="*/ 806539 w 919924"/>
              <a:gd name="connsiteY4" fmla="*/ 125635 h 154895"/>
              <a:gd name="connsiteX5" fmla="*/ 919924 w 919924"/>
              <a:gd name="connsiteY5" fmla="*/ 154895 h 154895"/>
              <a:gd name="connsiteX0" fmla="*/ 0 w 1072324"/>
              <a:gd name="connsiteY0" fmla="*/ 0 h 192995"/>
              <a:gd name="connsiteX1" fmla="*/ 199377 w 1072324"/>
              <a:gd name="connsiteY1" fmla="*/ 19564 h 192995"/>
              <a:gd name="connsiteX2" fmla="*/ 448094 w 1072324"/>
              <a:gd name="connsiteY2" fmla="*/ 45167 h 192995"/>
              <a:gd name="connsiteX3" fmla="*/ 645604 w 1072324"/>
              <a:gd name="connsiteY3" fmla="*/ 85401 h 192995"/>
              <a:gd name="connsiteX4" fmla="*/ 806539 w 1072324"/>
              <a:gd name="connsiteY4" fmla="*/ 125635 h 192995"/>
              <a:gd name="connsiteX5" fmla="*/ 1072324 w 1072324"/>
              <a:gd name="connsiteY5" fmla="*/ 192995 h 192995"/>
              <a:gd name="connsiteX0" fmla="*/ 0 w 1055655"/>
              <a:gd name="connsiteY0" fmla="*/ 0 h 178707"/>
              <a:gd name="connsiteX1" fmla="*/ 199377 w 1055655"/>
              <a:gd name="connsiteY1" fmla="*/ 19564 h 178707"/>
              <a:gd name="connsiteX2" fmla="*/ 448094 w 1055655"/>
              <a:gd name="connsiteY2" fmla="*/ 45167 h 178707"/>
              <a:gd name="connsiteX3" fmla="*/ 645604 w 1055655"/>
              <a:gd name="connsiteY3" fmla="*/ 85401 h 178707"/>
              <a:gd name="connsiteX4" fmla="*/ 806539 w 1055655"/>
              <a:gd name="connsiteY4" fmla="*/ 125635 h 178707"/>
              <a:gd name="connsiteX5" fmla="*/ 1055655 w 1055655"/>
              <a:gd name="connsiteY5" fmla="*/ 178707 h 178707"/>
              <a:gd name="connsiteX0" fmla="*/ 0 w 1034224"/>
              <a:gd name="connsiteY0" fmla="*/ 0 h 176326"/>
              <a:gd name="connsiteX1" fmla="*/ 177946 w 1034224"/>
              <a:gd name="connsiteY1" fmla="*/ 17183 h 176326"/>
              <a:gd name="connsiteX2" fmla="*/ 426663 w 1034224"/>
              <a:gd name="connsiteY2" fmla="*/ 42786 h 176326"/>
              <a:gd name="connsiteX3" fmla="*/ 624173 w 1034224"/>
              <a:gd name="connsiteY3" fmla="*/ 83020 h 176326"/>
              <a:gd name="connsiteX4" fmla="*/ 785108 w 1034224"/>
              <a:gd name="connsiteY4" fmla="*/ 123254 h 176326"/>
              <a:gd name="connsiteX5" fmla="*/ 1034224 w 1034224"/>
              <a:gd name="connsiteY5" fmla="*/ 176326 h 176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4224" h="176326">
                <a:moveTo>
                  <a:pt x="0" y="0"/>
                </a:moveTo>
                <a:lnTo>
                  <a:pt x="177946" y="17183"/>
                </a:lnTo>
                <a:lnTo>
                  <a:pt x="426663" y="42786"/>
                </a:lnTo>
                <a:lnTo>
                  <a:pt x="624173" y="83020"/>
                </a:lnTo>
                <a:cubicBezTo>
                  <a:pt x="677818" y="96431"/>
                  <a:pt x="716766" y="107703"/>
                  <a:pt x="785108" y="123254"/>
                </a:cubicBezTo>
                <a:cubicBezTo>
                  <a:pt x="853450" y="138805"/>
                  <a:pt x="951185" y="158635"/>
                  <a:pt x="1034224" y="176326"/>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Freeform 28">
            <a:extLst>
              <a:ext uri="{FF2B5EF4-FFF2-40B4-BE49-F238E27FC236}">
                <a16:creationId xmlns:a16="http://schemas.microsoft.com/office/drawing/2014/main" id="{FF505364-C6E7-4C80-8D4B-0DB18E5AD708}"/>
              </a:ext>
            </a:extLst>
          </p:cNvPr>
          <p:cNvSpPr/>
          <p:nvPr/>
        </p:nvSpPr>
        <p:spPr bwMode="auto">
          <a:xfrm>
            <a:off x="7705726" y="1071564"/>
            <a:ext cx="222250" cy="204787"/>
          </a:xfrm>
          <a:custGeom>
            <a:avLst/>
            <a:gdLst>
              <a:gd name="connsiteX0" fmla="*/ 0 w 223114"/>
              <a:gd name="connsiteY0" fmla="*/ 0 h 204826"/>
              <a:gd name="connsiteX1" fmla="*/ 54864 w 223114"/>
              <a:gd name="connsiteY1" fmla="*/ 87783 h 204826"/>
              <a:gd name="connsiteX2" fmla="*/ 131674 w 223114"/>
              <a:gd name="connsiteY2" fmla="*/ 138989 h 204826"/>
              <a:gd name="connsiteX3" fmla="*/ 223114 w 223114"/>
              <a:gd name="connsiteY3" fmla="*/ 204826 h 204826"/>
              <a:gd name="connsiteX0" fmla="*/ 0 w 223114"/>
              <a:gd name="connsiteY0" fmla="*/ 0 h 204826"/>
              <a:gd name="connsiteX1" fmla="*/ 54864 w 223114"/>
              <a:gd name="connsiteY1" fmla="*/ 87783 h 204826"/>
              <a:gd name="connsiteX2" fmla="*/ 113386 w 223114"/>
              <a:gd name="connsiteY2" fmla="*/ 142647 h 204826"/>
              <a:gd name="connsiteX3" fmla="*/ 223114 w 223114"/>
              <a:gd name="connsiteY3" fmla="*/ 204826 h 204826"/>
            </a:gdLst>
            <a:ahLst/>
            <a:cxnLst>
              <a:cxn ang="0">
                <a:pos x="connsiteX0" y="connsiteY0"/>
              </a:cxn>
              <a:cxn ang="0">
                <a:pos x="connsiteX1" y="connsiteY1"/>
              </a:cxn>
              <a:cxn ang="0">
                <a:pos x="connsiteX2" y="connsiteY2"/>
              </a:cxn>
              <a:cxn ang="0">
                <a:pos x="connsiteX3" y="connsiteY3"/>
              </a:cxn>
            </a:cxnLst>
            <a:rect l="l" t="t" r="r" b="b"/>
            <a:pathLst>
              <a:path w="223114" h="204826">
                <a:moveTo>
                  <a:pt x="0" y="0"/>
                </a:moveTo>
                <a:lnTo>
                  <a:pt x="54864" y="87783"/>
                </a:lnTo>
                <a:lnTo>
                  <a:pt x="113386" y="142647"/>
                </a:lnTo>
                <a:lnTo>
                  <a:pt x="223114" y="204826"/>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Freeform 29">
            <a:extLst>
              <a:ext uri="{FF2B5EF4-FFF2-40B4-BE49-F238E27FC236}">
                <a16:creationId xmlns:a16="http://schemas.microsoft.com/office/drawing/2014/main" id="{4D25F618-7B58-4550-8F6C-DAE85549C7D2}"/>
              </a:ext>
            </a:extLst>
          </p:cNvPr>
          <p:cNvSpPr/>
          <p:nvPr/>
        </p:nvSpPr>
        <p:spPr bwMode="auto">
          <a:xfrm>
            <a:off x="7518401" y="1093789"/>
            <a:ext cx="282575" cy="146050"/>
          </a:xfrm>
          <a:custGeom>
            <a:avLst/>
            <a:gdLst>
              <a:gd name="connsiteX0" fmla="*/ 0 w 281636"/>
              <a:gd name="connsiteY0" fmla="*/ 0 h 146304"/>
              <a:gd name="connsiteX1" fmla="*/ 84125 w 281636"/>
              <a:gd name="connsiteY1" fmla="*/ 51206 h 146304"/>
              <a:gd name="connsiteX2" fmla="*/ 208484 w 281636"/>
              <a:gd name="connsiteY2" fmla="*/ 124358 h 146304"/>
              <a:gd name="connsiteX3" fmla="*/ 281636 w 281636"/>
              <a:gd name="connsiteY3" fmla="*/ 146304 h 146304"/>
            </a:gdLst>
            <a:ahLst/>
            <a:cxnLst>
              <a:cxn ang="0">
                <a:pos x="connsiteX0" y="connsiteY0"/>
              </a:cxn>
              <a:cxn ang="0">
                <a:pos x="connsiteX1" y="connsiteY1"/>
              </a:cxn>
              <a:cxn ang="0">
                <a:pos x="connsiteX2" y="connsiteY2"/>
              </a:cxn>
              <a:cxn ang="0">
                <a:pos x="connsiteX3" y="connsiteY3"/>
              </a:cxn>
            </a:cxnLst>
            <a:rect l="l" t="t" r="r" b="b"/>
            <a:pathLst>
              <a:path w="281636" h="146304">
                <a:moveTo>
                  <a:pt x="0" y="0"/>
                </a:moveTo>
                <a:lnTo>
                  <a:pt x="84125" y="51206"/>
                </a:lnTo>
                <a:lnTo>
                  <a:pt x="208484" y="124358"/>
                </a:lnTo>
                <a:lnTo>
                  <a:pt x="281636" y="146304"/>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Freeform 30">
            <a:extLst>
              <a:ext uri="{FF2B5EF4-FFF2-40B4-BE49-F238E27FC236}">
                <a16:creationId xmlns:a16="http://schemas.microsoft.com/office/drawing/2014/main" id="{53949259-8207-4965-889C-DC8587C954FF}"/>
              </a:ext>
            </a:extLst>
          </p:cNvPr>
          <p:cNvSpPr/>
          <p:nvPr/>
        </p:nvSpPr>
        <p:spPr bwMode="auto">
          <a:xfrm>
            <a:off x="7394576" y="1104901"/>
            <a:ext cx="165100" cy="84138"/>
          </a:xfrm>
          <a:custGeom>
            <a:avLst/>
            <a:gdLst>
              <a:gd name="connsiteX0" fmla="*/ 0 w 164592"/>
              <a:gd name="connsiteY0" fmla="*/ 0 h 84124"/>
              <a:gd name="connsiteX1" fmla="*/ 62179 w 164592"/>
              <a:gd name="connsiteY1" fmla="*/ 43891 h 84124"/>
              <a:gd name="connsiteX2" fmla="*/ 164592 w 164592"/>
              <a:gd name="connsiteY2" fmla="*/ 84124 h 84124"/>
            </a:gdLst>
            <a:ahLst/>
            <a:cxnLst>
              <a:cxn ang="0">
                <a:pos x="connsiteX0" y="connsiteY0"/>
              </a:cxn>
              <a:cxn ang="0">
                <a:pos x="connsiteX1" y="connsiteY1"/>
              </a:cxn>
              <a:cxn ang="0">
                <a:pos x="connsiteX2" y="connsiteY2"/>
              </a:cxn>
            </a:cxnLst>
            <a:rect l="l" t="t" r="r" b="b"/>
            <a:pathLst>
              <a:path w="164592" h="84124">
                <a:moveTo>
                  <a:pt x="0" y="0"/>
                </a:moveTo>
                <a:lnTo>
                  <a:pt x="62179" y="43891"/>
                </a:lnTo>
                <a:lnTo>
                  <a:pt x="164592" y="84124"/>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Freeform 31">
            <a:extLst>
              <a:ext uri="{FF2B5EF4-FFF2-40B4-BE49-F238E27FC236}">
                <a16:creationId xmlns:a16="http://schemas.microsoft.com/office/drawing/2014/main" id="{F290FB6E-B43C-40BB-A4C1-631CD13E8B4F}"/>
              </a:ext>
            </a:extLst>
          </p:cNvPr>
          <p:cNvSpPr/>
          <p:nvPr/>
        </p:nvSpPr>
        <p:spPr bwMode="auto">
          <a:xfrm>
            <a:off x="7251701" y="1111251"/>
            <a:ext cx="150813" cy="63500"/>
          </a:xfrm>
          <a:custGeom>
            <a:avLst/>
            <a:gdLst>
              <a:gd name="connsiteX0" fmla="*/ 0 w 149961"/>
              <a:gd name="connsiteY0" fmla="*/ 0 h 62179"/>
              <a:gd name="connsiteX1" fmla="*/ 69494 w 149961"/>
              <a:gd name="connsiteY1" fmla="*/ 32918 h 62179"/>
              <a:gd name="connsiteX2" fmla="*/ 149961 w 149961"/>
              <a:gd name="connsiteY2" fmla="*/ 62179 h 62179"/>
            </a:gdLst>
            <a:ahLst/>
            <a:cxnLst>
              <a:cxn ang="0">
                <a:pos x="connsiteX0" y="connsiteY0"/>
              </a:cxn>
              <a:cxn ang="0">
                <a:pos x="connsiteX1" y="connsiteY1"/>
              </a:cxn>
              <a:cxn ang="0">
                <a:pos x="connsiteX2" y="connsiteY2"/>
              </a:cxn>
            </a:cxnLst>
            <a:rect l="l" t="t" r="r" b="b"/>
            <a:pathLst>
              <a:path w="149961" h="62179">
                <a:moveTo>
                  <a:pt x="0" y="0"/>
                </a:moveTo>
                <a:lnTo>
                  <a:pt x="69494" y="32918"/>
                </a:lnTo>
                <a:lnTo>
                  <a:pt x="149961" y="62179"/>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Freeform 32">
            <a:extLst>
              <a:ext uri="{FF2B5EF4-FFF2-40B4-BE49-F238E27FC236}">
                <a16:creationId xmlns:a16="http://schemas.microsoft.com/office/drawing/2014/main" id="{FDE1B3CF-1192-4488-9FDF-25A753ECE589}"/>
              </a:ext>
            </a:extLst>
          </p:cNvPr>
          <p:cNvSpPr/>
          <p:nvPr/>
        </p:nvSpPr>
        <p:spPr bwMode="auto">
          <a:xfrm>
            <a:off x="2357439" y="1036639"/>
            <a:ext cx="2600325" cy="187325"/>
          </a:xfrm>
          <a:custGeom>
            <a:avLst/>
            <a:gdLst>
              <a:gd name="connsiteX0" fmla="*/ 2600554 w 2600554"/>
              <a:gd name="connsiteY0" fmla="*/ 186538 h 186538"/>
              <a:gd name="connsiteX1" fmla="*/ 2516429 w 2600554"/>
              <a:gd name="connsiteY1" fmla="*/ 175565 h 186538"/>
              <a:gd name="connsiteX2" fmla="*/ 2359152 w 2600554"/>
              <a:gd name="connsiteY2" fmla="*/ 160935 h 186538"/>
              <a:gd name="connsiteX3" fmla="*/ 2176272 w 2600554"/>
              <a:gd name="connsiteY3" fmla="*/ 113386 h 186538"/>
              <a:gd name="connsiteX4" fmla="*/ 1938528 w 2600554"/>
              <a:gd name="connsiteY4" fmla="*/ 58522 h 186538"/>
              <a:gd name="connsiteX5" fmla="*/ 1715414 w 2600554"/>
              <a:gd name="connsiteY5" fmla="*/ 36576 h 186538"/>
              <a:gd name="connsiteX6" fmla="*/ 1587398 w 2600554"/>
              <a:gd name="connsiteY6" fmla="*/ 21946 h 186538"/>
              <a:gd name="connsiteX7" fmla="*/ 1331366 w 2600554"/>
              <a:gd name="connsiteY7" fmla="*/ 3658 h 186538"/>
              <a:gd name="connsiteX8" fmla="*/ 943661 w 2600554"/>
              <a:gd name="connsiteY8" fmla="*/ 14631 h 186538"/>
              <a:gd name="connsiteX9" fmla="*/ 402336 w 2600554"/>
              <a:gd name="connsiteY9" fmla="*/ 3658 h 186538"/>
              <a:gd name="connsiteX10" fmla="*/ 0 w 2600554"/>
              <a:gd name="connsiteY10" fmla="*/ 0 h 186538"/>
              <a:gd name="connsiteX0" fmla="*/ 2600554 w 2600554"/>
              <a:gd name="connsiteY0" fmla="*/ 186538 h 186538"/>
              <a:gd name="connsiteX1" fmla="*/ 2516429 w 2600554"/>
              <a:gd name="connsiteY1" fmla="*/ 175565 h 186538"/>
              <a:gd name="connsiteX2" fmla="*/ 2359152 w 2600554"/>
              <a:gd name="connsiteY2" fmla="*/ 160935 h 186538"/>
              <a:gd name="connsiteX3" fmla="*/ 2176272 w 2600554"/>
              <a:gd name="connsiteY3" fmla="*/ 113386 h 186538"/>
              <a:gd name="connsiteX4" fmla="*/ 1938528 w 2600554"/>
              <a:gd name="connsiteY4" fmla="*/ 58522 h 186538"/>
              <a:gd name="connsiteX5" fmla="*/ 1715414 w 2600554"/>
              <a:gd name="connsiteY5" fmla="*/ 36576 h 186538"/>
              <a:gd name="connsiteX6" fmla="*/ 1594713 w 2600554"/>
              <a:gd name="connsiteY6" fmla="*/ 10973 h 186538"/>
              <a:gd name="connsiteX7" fmla="*/ 1331366 w 2600554"/>
              <a:gd name="connsiteY7" fmla="*/ 3658 h 186538"/>
              <a:gd name="connsiteX8" fmla="*/ 943661 w 2600554"/>
              <a:gd name="connsiteY8" fmla="*/ 14631 h 186538"/>
              <a:gd name="connsiteX9" fmla="*/ 402336 w 2600554"/>
              <a:gd name="connsiteY9" fmla="*/ 3658 h 186538"/>
              <a:gd name="connsiteX10" fmla="*/ 0 w 2600554"/>
              <a:gd name="connsiteY10" fmla="*/ 0 h 186538"/>
              <a:gd name="connsiteX0" fmla="*/ 2600554 w 2600554"/>
              <a:gd name="connsiteY0" fmla="*/ 186538 h 186538"/>
              <a:gd name="connsiteX1" fmla="*/ 2516429 w 2600554"/>
              <a:gd name="connsiteY1" fmla="*/ 175565 h 186538"/>
              <a:gd name="connsiteX2" fmla="*/ 2359152 w 2600554"/>
              <a:gd name="connsiteY2" fmla="*/ 160935 h 186538"/>
              <a:gd name="connsiteX3" fmla="*/ 2176272 w 2600554"/>
              <a:gd name="connsiteY3" fmla="*/ 113386 h 186538"/>
              <a:gd name="connsiteX4" fmla="*/ 1938528 w 2600554"/>
              <a:gd name="connsiteY4" fmla="*/ 58522 h 186538"/>
              <a:gd name="connsiteX5" fmla="*/ 1741017 w 2600554"/>
              <a:gd name="connsiteY5" fmla="*/ 32918 h 186538"/>
              <a:gd name="connsiteX6" fmla="*/ 1594713 w 2600554"/>
              <a:gd name="connsiteY6" fmla="*/ 10973 h 186538"/>
              <a:gd name="connsiteX7" fmla="*/ 1331366 w 2600554"/>
              <a:gd name="connsiteY7" fmla="*/ 3658 h 186538"/>
              <a:gd name="connsiteX8" fmla="*/ 943661 w 2600554"/>
              <a:gd name="connsiteY8" fmla="*/ 14631 h 186538"/>
              <a:gd name="connsiteX9" fmla="*/ 402336 w 2600554"/>
              <a:gd name="connsiteY9" fmla="*/ 3658 h 186538"/>
              <a:gd name="connsiteX10" fmla="*/ 0 w 2600554"/>
              <a:gd name="connsiteY10" fmla="*/ 0 h 186538"/>
              <a:gd name="connsiteX0" fmla="*/ 2600554 w 2600554"/>
              <a:gd name="connsiteY0" fmla="*/ 186538 h 186538"/>
              <a:gd name="connsiteX1" fmla="*/ 2516429 w 2600554"/>
              <a:gd name="connsiteY1" fmla="*/ 175565 h 186538"/>
              <a:gd name="connsiteX2" fmla="*/ 2359152 w 2600554"/>
              <a:gd name="connsiteY2" fmla="*/ 160935 h 186538"/>
              <a:gd name="connsiteX3" fmla="*/ 2176272 w 2600554"/>
              <a:gd name="connsiteY3" fmla="*/ 113386 h 186538"/>
              <a:gd name="connsiteX4" fmla="*/ 1956816 w 2600554"/>
              <a:gd name="connsiteY4" fmla="*/ 69495 h 186538"/>
              <a:gd name="connsiteX5" fmla="*/ 1741017 w 2600554"/>
              <a:gd name="connsiteY5" fmla="*/ 32918 h 186538"/>
              <a:gd name="connsiteX6" fmla="*/ 1594713 w 2600554"/>
              <a:gd name="connsiteY6" fmla="*/ 10973 h 186538"/>
              <a:gd name="connsiteX7" fmla="*/ 1331366 w 2600554"/>
              <a:gd name="connsiteY7" fmla="*/ 3658 h 186538"/>
              <a:gd name="connsiteX8" fmla="*/ 943661 w 2600554"/>
              <a:gd name="connsiteY8" fmla="*/ 14631 h 186538"/>
              <a:gd name="connsiteX9" fmla="*/ 402336 w 2600554"/>
              <a:gd name="connsiteY9" fmla="*/ 3658 h 186538"/>
              <a:gd name="connsiteX10" fmla="*/ 0 w 2600554"/>
              <a:gd name="connsiteY10" fmla="*/ 0 h 186538"/>
              <a:gd name="connsiteX0" fmla="*/ 2600554 w 2600554"/>
              <a:gd name="connsiteY0" fmla="*/ 186538 h 186538"/>
              <a:gd name="connsiteX1" fmla="*/ 2516429 w 2600554"/>
              <a:gd name="connsiteY1" fmla="*/ 175565 h 186538"/>
              <a:gd name="connsiteX2" fmla="*/ 2351837 w 2600554"/>
              <a:gd name="connsiteY2" fmla="*/ 149962 h 186538"/>
              <a:gd name="connsiteX3" fmla="*/ 2176272 w 2600554"/>
              <a:gd name="connsiteY3" fmla="*/ 113386 h 186538"/>
              <a:gd name="connsiteX4" fmla="*/ 1956816 w 2600554"/>
              <a:gd name="connsiteY4" fmla="*/ 69495 h 186538"/>
              <a:gd name="connsiteX5" fmla="*/ 1741017 w 2600554"/>
              <a:gd name="connsiteY5" fmla="*/ 32918 h 186538"/>
              <a:gd name="connsiteX6" fmla="*/ 1594713 w 2600554"/>
              <a:gd name="connsiteY6" fmla="*/ 10973 h 186538"/>
              <a:gd name="connsiteX7" fmla="*/ 1331366 w 2600554"/>
              <a:gd name="connsiteY7" fmla="*/ 3658 h 186538"/>
              <a:gd name="connsiteX8" fmla="*/ 943661 w 2600554"/>
              <a:gd name="connsiteY8" fmla="*/ 14631 h 186538"/>
              <a:gd name="connsiteX9" fmla="*/ 402336 w 2600554"/>
              <a:gd name="connsiteY9" fmla="*/ 3658 h 186538"/>
              <a:gd name="connsiteX10" fmla="*/ 0 w 2600554"/>
              <a:gd name="connsiteY10" fmla="*/ 0 h 18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0554" h="186538">
                <a:moveTo>
                  <a:pt x="2600554" y="186538"/>
                </a:moveTo>
                <a:lnTo>
                  <a:pt x="2516429" y="175565"/>
                </a:lnTo>
                <a:lnTo>
                  <a:pt x="2351837" y="149962"/>
                </a:lnTo>
                <a:lnTo>
                  <a:pt x="2176272" y="113386"/>
                </a:lnTo>
                <a:lnTo>
                  <a:pt x="1956816" y="69495"/>
                </a:lnTo>
                <a:lnTo>
                  <a:pt x="1741017" y="32918"/>
                </a:lnTo>
                <a:lnTo>
                  <a:pt x="1594713" y="10973"/>
                </a:lnTo>
                <a:lnTo>
                  <a:pt x="1331366" y="3658"/>
                </a:lnTo>
                <a:lnTo>
                  <a:pt x="943661" y="14631"/>
                </a:lnTo>
                <a:lnTo>
                  <a:pt x="402336" y="3658"/>
                </a:lnTo>
                <a:lnTo>
                  <a:pt x="0" y="0"/>
                </a:lnTo>
              </a:path>
            </a:pathLst>
          </a:custGeom>
          <a:noFill/>
          <a:ln w="19050">
            <a:solidFill>
              <a:srgbClr val="0000C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0176" name="TextBox 1">
            <a:extLst>
              <a:ext uri="{FF2B5EF4-FFF2-40B4-BE49-F238E27FC236}">
                <a16:creationId xmlns:a16="http://schemas.microsoft.com/office/drawing/2014/main" id="{A73FD08D-B462-4FA9-A99D-086866DC0A6B}"/>
              </a:ext>
            </a:extLst>
          </p:cNvPr>
          <p:cNvSpPr txBox="1">
            <a:spLocks noChangeArrowheads="1"/>
          </p:cNvSpPr>
          <p:nvPr/>
        </p:nvSpPr>
        <p:spPr bwMode="auto">
          <a:xfrm>
            <a:off x="2362613" y="1782832"/>
            <a:ext cx="7805326" cy="399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dirty="0"/>
              <a:t>Pre-Docking – </a:t>
            </a:r>
            <a:r>
              <a:rPr lang="en-US" altLang="en-US" sz="1400" b="1" dirty="0"/>
              <a:t>Subduction of oceanic plate; continental plates have not yet collided</a:t>
            </a:r>
          </a:p>
        </p:txBody>
      </p:sp>
      <p:sp>
        <p:nvSpPr>
          <p:cNvPr id="130177" name="TextBox 17">
            <a:extLst>
              <a:ext uri="{FF2B5EF4-FFF2-40B4-BE49-F238E27FC236}">
                <a16:creationId xmlns:a16="http://schemas.microsoft.com/office/drawing/2014/main" id="{A98828FD-0041-44CB-9AD1-87033DBE3546}"/>
              </a:ext>
            </a:extLst>
          </p:cNvPr>
          <p:cNvSpPr txBox="1">
            <a:spLocks noChangeArrowheads="1"/>
          </p:cNvSpPr>
          <p:nvPr/>
        </p:nvSpPr>
        <p:spPr bwMode="auto">
          <a:xfrm>
            <a:off x="6529756" y="766555"/>
            <a:ext cx="748921" cy="338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800" b="1"/>
              <a:t>Subduction</a:t>
            </a:r>
          </a:p>
          <a:p>
            <a:pPr algn="ctr" eaLnBrk="1" hangingPunct="1"/>
            <a:r>
              <a:rPr lang="en-US" altLang="en-US" sz="800" b="1"/>
              <a:t>Zone</a:t>
            </a:r>
          </a:p>
        </p:txBody>
      </p:sp>
      <p:sp>
        <p:nvSpPr>
          <p:cNvPr id="130178" name="TextBox 93">
            <a:extLst>
              <a:ext uri="{FF2B5EF4-FFF2-40B4-BE49-F238E27FC236}">
                <a16:creationId xmlns:a16="http://schemas.microsoft.com/office/drawing/2014/main" id="{69FEC302-3DEB-4F43-B977-EDF412636C2E}"/>
              </a:ext>
            </a:extLst>
          </p:cNvPr>
          <p:cNvSpPr txBox="1">
            <a:spLocks noChangeArrowheads="1"/>
          </p:cNvSpPr>
          <p:nvPr/>
        </p:nvSpPr>
        <p:spPr bwMode="auto">
          <a:xfrm>
            <a:off x="7264658" y="697862"/>
            <a:ext cx="814645" cy="338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800" b="1"/>
              <a:t>Accretionary</a:t>
            </a:r>
          </a:p>
          <a:p>
            <a:pPr algn="ctr" eaLnBrk="1" hangingPunct="1"/>
            <a:r>
              <a:rPr lang="en-US" altLang="en-US" sz="800" b="1"/>
              <a:t>Prism</a:t>
            </a:r>
          </a:p>
        </p:txBody>
      </p:sp>
      <p:sp>
        <p:nvSpPr>
          <p:cNvPr id="130179" name="TextBox 94">
            <a:extLst>
              <a:ext uri="{FF2B5EF4-FFF2-40B4-BE49-F238E27FC236}">
                <a16:creationId xmlns:a16="http://schemas.microsoft.com/office/drawing/2014/main" id="{D7D7B0FC-838F-4FA2-9A7C-542A1A641160}"/>
              </a:ext>
            </a:extLst>
          </p:cNvPr>
          <p:cNvSpPr txBox="1">
            <a:spLocks noChangeArrowheads="1"/>
          </p:cNvSpPr>
          <p:nvPr/>
        </p:nvSpPr>
        <p:spPr bwMode="auto">
          <a:xfrm>
            <a:off x="8490745" y="528639"/>
            <a:ext cx="609460" cy="338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800" b="1"/>
              <a:t>Volcanic</a:t>
            </a:r>
          </a:p>
          <a:p>
            <a:pPr algn="ctr" eaLnBrk="1" hangingPunct="1"/>
            <a:r>
              <a:rPr lang="en-US" altLang="en-US" sz="800" b="1"/>
              <a:t>Arc</a:t>
            </a:r>
          </a:p>
        </p:txBody>
      </p:sp>
      <p:sp>
        <p:nvSpPr>
          <p:cNvPr id="130180" name="TextBox 95">
            <a:extLst>
              <a:ext uri="{FF2B5EF4-FFF2-40B4-BE49-F238E27FC236}">
                <a16:creationId xmlns:a16="http://schemas.microsoft.com/office/drawing/2014/main" id="{CE116969-DA9C-4E1F-93DE-9A5468067FBF}"/>
              </a:ext>
            </a:extLst>
          </p:cNvPr>
          <p:cNvSpPr txBox="1">
            <a:spLocks noChangeArrowheads="1"/>
          </p:cNvSpPr>
          <p:nvPr/>
        </p:nvSpPr>
        <p:spPr bwMode="auto">
          <a:xfrm>
            <a:off x="8981493" y="987825"/>
            <a:ext cx="715258" cy="184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 b="1"/>
              <a:t>Top Basement</a:t>
            </a:r>
          </a:p>
        </p:txBody>
      </p:sp>
      <p:sp>
        <p:nvSpPr>
          <p:cNvPr id="130181" name="TextBox 96">
            <a:extLst>
              <a:ext uri="{FF2B5EF4-FFF2-40B4-BE49-F238E27FC236}">
                <a16:creationId xmlns:a16="http://schemas.microsoft.com/office/drawing/2014/main" id="{B0D3E192-A93E-4594-B453-2002295BCEDB}"/>
              </a:ext>
            </a:extLst>
          </p:cNvPr>
          <p:cNvSpPr txBox="1">
            <a:spLocks noChangeArrowheads="1"/>
          </p:cNvSpPr>
          <p:nvPr/>
        </p:nvSpPr>
        <p:spPr bwMode="auto">
          <a:xfrm rot="21400869">
            <a:off x="8097706" y="923897"/>
            <a:ext cx="574195" cy="184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 b="1"/>
              <a:t>Sediments</a:t>
            </a:r>
          </a:p>
        </p:txBody>
      </p:sp>
      <p:sp>
        <p:nvSpPr>
          <p:cNvPr id="130182" name="TextBox 97">
            <a:extLst>
              <a:ext uri="{FF2B5EF4-FFF2-40B4-BE49-F238E27FC236}">
                <a16:creationId xmlns:a16="http://schemas.microsoft.com/office/drawing/2014/main" id="{F74DBD2E-79D0-4421-B925-54AA55682864}"/>
              </a:ext>
            </a:extLst>
          </p:cNvPr>
          <p:cNvSpPr txBox="1">
            <a:spLocks noChangeArrowheads="1"/>
          </p:cNvSpPr>
          <p:nvPr/>
        </p:nvSpPr>
        <p:spPr bwMode="auto">
          <a:xfrm>
            <a:off x="3080896" y="998951"/>
            <a:ext cx="715258" cy="184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 b="1"/>
              <a:t>Top Basement</a:t>
            </a:r>
          </a:p>
        </p:txBody>
      </p:sp>
      <p:sp>
        <p:nvSpPr>
          <p:cNvPr id="130183" name="TextBox 98">
            <a:extLst>
              <a:ext uri="{FF2B5EF4-FFF2-40B4-BE49-F238E27FC236}">
                <a16:creationId xmlns:a16="http://schemas.microsoft.com/office/drawing/2014/main" id="{C749539C-A156-4177-B37F-48481F0DF9F0}"/>
              </a:ext>
            </a:extLst>
          </p:cNvPr>
          <p:cNvSpPr txBox="1">
            <a:spLocks noChangeArrowheads="1"/>
          </p:cNvSpPr>
          <p:nvPr/>
        </p:nvSpPr>
        <p:spPr bwMode="auto">
          <a:xfrm>
            <a:off x="2633933" y="907436"/>
            <a:ext cx="574195" cy="184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 b="1"/>
              <a:t>Sediments</a:t>
            </a:r>
          </a:p>
        </p:txBody>
      </p:sp>
      <p:sp>
        <p:nvSpPr>
          <p:cNvPr id="130184" name="TextBox 99">
            <a:extLst>
              <a:ext uri="{FF2B5EF4-FFF2-40B4-BE49-F238E27FC236}">
                <a16:creationId xmlns:a16="http://schemas.microsoft.com/office/drawing/2014/main" id="{B745E17B-7FCD-49B9-9C28-98EDD862F385}"/>
              </a:ext>
            </a:extLst>
          </p:cNvPr>
          <p:cNvSpPr txBox="1">
            <a:spLocks noChangeArrowheads="1"/>
          </p:cNvSpPr>
          <p:nvPr/>
        </p:nvSpPr>
        <p:spPr bwMode="auto">
          <a:xfrm>
            <a:off x="2587304" y="1111349"/>
            <a:ext cx="1511949" cy="230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900" b="1" i="1"/>
              <a:t>Continental Lithosphere</a:t>
            </a:r>
          </a:p>
        </p:txBody>
      </p:sp>
      <p:sp>
        <p:nvSpPr>
          <p:cNvPr id="130185" name="TextBox 100">
            <a:extLst>
              <a:ext uri="{FF2B5EF4-FFF2-40B4-BE49-F238E27FC236}">
                <a16:creationId xmlns:a16="http://schemas.microsoft.com/office/drawing/2014/main" id="{2FB16B05-F6D9-4C54-AD25-61A5BA4A2033}"/>
              </a:ext>
            </a:extLst>
          </p:cNvPr>
          <p:cNvSpPr txBox="1">
            <a:spLocks noChangeArrowheads="1"/>
          </p:cNvSpPr>
          <p:nvPr/>
        </p:nvSpPr>
        <p:spPr bwMode="auto">
          <a:xfrm>
            <a:off x="8159739" y="1073733"/>
            <a:ext cx="1511949" cy="230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900" b="1" i="1"/>
              <a:t>Continental Lithosphere</a:t>
            </a:r>
          </a:p>
        </p:txBody>
      </p:sp>
      <p:sp>
        <p:nvSpPr>
          <p:cNvPr id="130186" name="TextBox 101">
            <a:extLst>
              <a:ext uri="{FF2B5EF4-FFF2-40B4-BE49-F238E27FC236}">
                <a16:creationId xmlns:a16="http://schemas.microsoft.com/office/drawing/2014/main" id="{CA7D0648-F4FA-4A59-87E9-9DAA55B8F2D0}"/>
              </a:ext>
            </a:extLst>
          </p:cNvPr>
          <p:cNvSpPr txBox="1">
            <a:spLocks noChangeArrowheads="1"/>
          </p:cNvSpPr>
          <p:nvPr/>
        </p:nvSpPr>
        <p:spPr bwMode="auto">
          <a:xfrm>
            <a:off x="5309396" y="1129940"/>
            <a:ext cx="1358061" cy="230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900" b="1" i="1"/>
              <a:t>Oceanic Lithosphere</a:t>
            </a:r>
          </a:p>
        </p:txBody>
      </p:sp>
      <p:sp>
        <p:nvSpPr>
          <p:cNvPr id="36" name="Right Arrow 35">
            <a:extLst>
              <a:ext uri="{FF2B5EF4-FFF2-40B4-BE49-F238E27FC236}">
                <a16:creationId xmlns:a16="http://schemas.microsoft.com/office/drawing/2014/main" id="{8AEF5D96-8339-4290-B15A-33B08595FEAD}"/>
              </a:ext>
            </a:extLst>
          </p:cNvPr>
          <p:cNvSpPr/>
          <p:nvPr/>
        </p:nvSpPr>
        <p:spPr bwMode="auto">
          <a:xfrm>
            <a:off x="4699001" y="854076"/>
            <a:ext cx="309563" cy="11112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4" name="Right Arrow 103">
            <a:extLst>
              <a:ext uri="{FF2B5EF4-FFF2-40B4-BE49-F238E27FC236}">
                <a16:creationId xmlns:a16="http://schemas.microsoft.com/office/drawing/2014/main" id="{E3FED385-C989-43F4-BE68-CA3A252E3AE5}"/>
              </a:ext>
            </a:extLst>
          </p:cNvPr>
          <p:cNvSpPr/>
          <p:nvPr/>
        </p:nvSpPr>
        <p:spPr bwMode="auto">
          <a:xfrm rot="10800000">
            <a:off x="8169276" y="795339"/>
            <a:ext cx="309563" cy="11271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0189" name="TextBox 125">
            <a:extLst>
              <a:ext uri="{FF2B5EF4-FFF2-40B4-BE49-F238E27FC236}">
                <a16:creationId xmlns:a16="http://schemas.microsoft.com/office/drawing/2014/main" id="{F1F040F4-2355-479F-819D-BE6386E81195}"/>
              </a:ext>
            </a:extLst>
          </p:cNvPr>
          <p:cNvSpPr txBox="1">
            <a:spLocks noChangeArrowheads="1"/>
          </p:cNvSpPr>
          <p:nvPr/>
        </p:nvSpPr>
        <p:spPr bwMode="auto">
          <a:xfrm>
            <a:off x="4011895" y="533988"/>
            <a:ext cx="1034255" cy="338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800" b="1" dirty="0"/>
              <a:t>Extended (Rifted)</a:t>
            </a:r>
          </a:p>
          <a:p>
            <a:pPr algn="ctr" eaLnBrk="1" hangingPunct="1"/>
            <a:r>
              <a:rPr lang="en-US" altLang="en-US" sz="800" b="1" dirty="0"/>
              <a:t>Passive Margin</a:t>
            </a:r>
          </a:p>
        </p:txBody>
      </p:sp>
      <p:sp>
        <p:nvSpPr>
          <p:cNvPr id="130100" name="TextBox 1">
            <a:extLst>
              <a:ext uri="{FF2B5EF4-FFF2-40B4-BE49-F238E27FC236}">
                <a16:creationId xmlns:a16="http://schemas.microsoft.com/office/drawing/2014/main" id="{EE031F3F-840B-4408-A778-729C58BBA427}"/>
              </a:ext>
            </a:extLst>
          </p:cNvPr>
          <p:cNvSpPr txBox="1">
            <a:spLocks noChangeArrowheads="1"/>
          </p:cNvSpPr>
          <p:nvPr/>
        </p:nvSpPr>
        <p:spPr bwMode="auto">
          <a:xfrm>
            <a:off x="2343150" y="3880375"/>
            <a:ext cx="7639050" cy="615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dirty="0"/>
              <a:t>Hard Docking – </a:t>
            </a:r>
            <a:r>
              <a:rPr lang="en-US" altLang="en-US" sz="1400" b="1" dirty="0"/>
              <a:t>Both continental plates come into full contact;  sediments and </a:t>
            </a:r>
          </a:p>
          <a:p>
            <a:pPr eaLnBrk="1" hangingPunct="1"/>
            <a:r>
              <a:rPr lang="en-US" altLang="en-US" sz="1400" b="1" dirty="0"/>
              <a:t>                                       basement involved in deformation</a:t>
            </a:r>
          </a:p>
        </p:txBody>
      </p:sp>
      <p:sp>
        <p:nvSpPr>
          <p:cNvPr id="8" name="Freeform 7">
            <a:extLst>
              <a:ext uri="{FF2B5EF4-FFF2-40B4-BE49-F238E27FC236}">
                <a16:creationId xmlns:a16="http://schemas.microsoft.com/office/drawing/2014/main" id="{72570087-9AD1-4D40-8B7B-9C6B11D2E8D6}"/>
              </a:ext>
            </a:extLst>
          </p:cNvPr>
          <p:cNvSpPr/>
          <p:nvPr/>
        </p:nvSpPr>
        <p:spPr bwMode="auto">
          <a:xfrm>
            <a:off x="5838825" y="2901951"/>
            <a:ext cx="3908425" cy="514350"/>
          </a:xfrm>
          <a:custGeom>
            <a:avLst/>
            <a:gdLst>
              <a:gd name="connsiteX0" fmla="*/ 3924300 w 3924300"/>
              <a:gd name="connsiteY0" fmla="*/ 488950 h 527050"/>
              <a:gd name="connsiteX1" fmla="*/ 3924300 w 3924300"/>
              <a:gd name="connsiteY1" fmla="*/ 152400 h 527050"/>
              <a:gd name="connsiteX2" fmla="*/ 2711450 w 3924300"/>
              <a:gd name="connsiteY2" fmla="*/ 152400 h 527050"/>
              <a:gd name="connsiteX3" fmla="*/ 1911350 w 3924300"/>
              <a:gd name="connsiteY3" fmla="*/ 158750 h 527050"/>
              <a:gd name="connsiteX4" fmla="*/ 1511300 w 3924300"/>
              <a:gd name="connsiteY4" fmla="*/ 177800 h 527050"/>
              <a:gd name="connsiteX5" fmla="*/ 965200 w 3924300"/>
              <a:gd name="connsiteY5" fmla="*/ 190500 h 527050"/>
              <a:gd name="connsiteX6" fmla="*/ 1047750 w 3924300"/>
              <a:gd name="connsiteY6" fmla="*/ 127000 h 527050"/>
              <a:gd name="connsiteX7" fmla="*/ 977900 w 3924300"/>
              <a:gd name="connsiteY7" fmla="*/ 120650 h 527050"/>
              <a:gd name="connsiteX8" fmla="*/ 977900 w 3924300"/>
              <a:gd name="connsiteY8" fmla="*/ 120650 h 527050"/>
              <a:gd name="connsiteX9" fmla="*/ 857250 w 3924300"/>
              <a:gd name="connsiteY9" fmla="*/ 114300 h 527050"/>
              <a:gd name="connsiteX10" fmla="*/ 838200 w 3924300"/>
              <a:gd name="connsiteY10" fmla="*/ 88900 h 527050"/>
              <a:gd name="connsiteX11" fmla="*/ 787400 w 3924300"/>
              <a:gd name="connsiteY11" fmla="*/ 76200 h 527050"/>
              <a:gd name="connsiteX12" fmla="*/ 654050 w 3924300"/>
              <a:gd name="connsiteY12" fmla="*/ 44450 h 527050"/>
              <a:gd name="connsiteX13" fmla="*/ 654050 w 3924300"/>
              <a:gd name="connsiteY13" fmla="*/ 44450 h 527050"/>
              <a:gd name="connsiteX14" fmla="*/ 546100 w 3924300"/>
              <a:gd name="connsiteY14" fmla="*/ 44450 h 527050"/>
              <a:gd name="connsiteX15" fmla="*/ 476250 w 3924300"/>
              <a:gd name="connsiteY15" fmla="*/ 31750 h 527050"/>
              <a:gd name="connsiteX16" fmla="*/ 336550 w 3924300"/>
              <a:gd name="connsiteY16" fmla="*/ 0 h 527050"/>
              <a:gd name="connsiteX17" fmla="*/ 285750 w 3924300"/>
              <a:gd name="connsiteY17" fmla="*/ 12700 h 527050"/>
              <a:gd name="connsiteX18" fmla="*/ 234950 w 3924300"/>
              <a:gd name="connsiteY18" fmla="*/ 50800 h 527050"/>
              <a:gd name="connsiteX19" fmla="*/ 196850 w 3924300"/>
              <a:gd name="connsiteY19" fmla="*/ 38100 h 527050"/>
              <a:gd name="connsiteX20" fmla="*/ 196850 w 3924300"/>
              <a:gd name="connsiteY20" fmla="*/ 38100 h 527050"/>
              <a:gd name="connsiteX21" fmla="*/ 139700 w 3924300"/>
              <a:gd name="connsiteY21" fmla="*/ 57150 h 527050"/>
              <a:gd name="connsiteX22" fmla="*/ 12700 w 3924300"/>
              <a:gd name="connsiteY22" fmla="*/ 114300 h 527050"/>
              <a:gd name="connsiteX23" fmla="*/ 0 w 3924300"/>
              <a:gd name="connsiteY23" fmla="*/ 165100 h 527050"/>
              <a:gd name="connsiteX24" fmla="*/ 19050 w 3924300"/>
              <a:gd name="connsiteY24" fmla="*/ 247650 h 527050"/>
              <a:gd name="connsiteX25" fmla="*/ 76200 w 3924300"/>
              <a:gd name="connsiteY25" fmla="*/ 342900 h 527050"/>
              <a:gd name="connsiteX26" fmla="*/ 304800 w 3924300"/>
              <a:gd name="connsiteY26" fmla="*/ 393700 h 527050"/>
              <a:gd name="connsiteX27" fmla="*/ 825500 w 3924300"/>
              <a:gd name="connsiteY27" fmla="*/ 476250 h 527050"/>
              <a:gd name="connsiteX28" fmla="*/ 1060450 w 3924300"/>
              <a:gd name="connsiteY28" fmla="*/ 508000 h 527050"/>
              <a:gd name="connsiteX29" fmla="*/ 1530350 w 3924300"/>
              <a:gd name="connsiteY29" fmla="*/ 527050 h 527050"/>
              <a:gd name="connsiteX30" fmla="*/ 1981200 w 3924300"/>
              <a:gd name="connsiteY30" fmla="*/ 520700 h 527050"/>
              <a:gd name="connsiteX31" fmla="*/ 2393950 w 3924300"/>
              <a:gd name="connsiteY31" fmla="*/ 514350 h 527050"/>
              <a:gd name="connsiteX32" fmla="*/ 3924300 w 3924300"/>
              <a:gd name="connsiteY32" fmla="*/ 488950 h 527050"/>
              <a:gd name="connsiteX0" fmla="*/ 3924300 w 3924300"/>
              <a:gd name="connsiteY0" fmla="*/ 488950 h 527050"/>
              <a:gd name="connsiteX1" fmla="*/ 3924300 w 3924300"/>
              <a:gd name="connsiteY1" fmla="*/ 152400 h 527050"/>
              <a:gd name="connsiteX2" fmla="*/ 2711450 w 3924300"/>
              <a:gd name="connsiteY2" fmla="*/ 152400 h 527050"/>
              <a:gd name="connsiteX3" fmla="*/ 1911350 w 3924300"/>
              <a:gd name="connsiteY3" fmla="*/ 158750 h 527050"/>
              <a:gd name="connsiteX4" fmla="*/ 1511300 w 3924300"/>
              <a:gd name="connsiteY4" fmla="*/ 177800 h 527050"/>
              <a:gd name="connsiteX5" fmla="*/ 965200 w 3924300"/>
              <a:gd name="connsiteY5" fmla="*/ 190500 h 527050"/>
              <a:gd name="connsiteX6" fmla="*/ 1047750 w 3924300"/>
              <a:gd name="connsiteY6" fmla="*/ 127000 h 527050"/>
              <a:gd name="connsiteX7" fmla="*/ 977900 w 3924300"/>
              <a:gd name="connsiteY7" fmla="*/ 120650 h 527050"/>
              <a:gd name="connsiteX8" fmla="*/ 933295 w 3924300"/>
              <a:gd name="connsiteY8" fmla="*/ 109499 h 527050"/>
              <a:gd name="connsiteX9" fmla="*/ 857250 w 3924300"/>
              <a:gd name="connsiteY9" fmla="*/ 114300 h 527050"/>
              <a:gd name="connsiteX10" fmla="*/ 838200 w 3924300"/>
              <a:gd name="connsiteY10" fmla="*/ 88900 h 527050"/>
              <a:gd name="connsiteX11" fmla="*/ 787400 w 3924300"/>
              <a:gd name="connsiteY11" fmla="*/ 76200 h 527050"/>
              <a:gd name="connsiteX12" fmla="*/ 654050 w 3924300"/>
              <a:gd name="connsiteY12" fmla="*/ 44450 h 527050"/>
              <a:gd name="connsiteX13" fmla="*/ 654050 w 3924300"/>
              <a:gd name="connsiteY13" fmla="*/ 44450 h 527050"/>
              <a:gd name="connsiteX14" fmla="*/ 546100 w 3924300"/>
              <a:gd name="connsiteY14" fmla="*/ 44450 h 527050"/>
              <a:gd name="connsiteX15" fmla="*/ 476250 w 3924300"/>
              <a:gd name="connsiteY15" fmla="*/ 31750 h 527050"/>
              <a:gd name="connsiteX16" fmla="*/ 336550 w 3924300"/>
              <a:gd name="connsiteY16" fmla="*/ 0 h 527050"/>
              <a:gd name="connsiteX17" fmla="*/ 285750 w 3924300"/>
              <a:gd name="connsiteY17" fmla="*/ 12700 h 527050"/>
              <a:gd name="connsiteX18" fmla="*/ 234950 w 3924300"/>
              <a:gd name="connsiteY18" fmla="*/ 50800 h 527050"/>
              <a:gd name="connsiteX19" fmla="*/ 196850 w 3924300"/>
              <a:gd name="connsiteY19" fmla="*/ 38100 h 527050"/>
              <a:gd name="connsiteX20" fmla="*/ 196850 w 3924300"/>
              <a:gd name="connsiteY20" fmla="*/ 38100 h 527050"/>
              <a:gd name="connsiteX21" fmla="*/ 139700 w 3924300"/>
              <a:gd name="connsiteY21" fmla="*/ 57150 h 527050"/>
              <a:gd name="connsiteX22" fmla="*/ 12700 w 3924300"/>
              <a:gd name="connsiteY22" fmla="*/ 114300 h 527050"/>
              <a:gd name="connsiteX23" fmla="*/ 0 w 3924300"/>
              <a:gd name="connsiteY23" fmla="*/ 165100 h 527050"/>
              <a:gd name="connsiteX24" fmla="*/ 19050 w 3924300"/>
              <a:gd name="connsiteY24" fmla="*/ 247650 h 527050"/>
              <a:gd name="connsiteX25" fmla="*/ 76200 w 3924300"/>
              <a:gd name="connsiteY25" fmla="*/ 342900 h 527050"/>
              <a:gd name="connsiteX26" fmla="*/ 304800 w 3924300"/>
              <a:gd name="connsiteY26" fmla="*/ 393700 h 527050"/>
              <a:gd name="connsiteX27" fmla="*/ 825500 w 3924300"/>
              <a:gd name="connsiteY27" fmla="*/ 476250 h 527050"/>
              <a:gd name="connsiteX28" fmla="*/ 1060450 w 3924300"/>
              <a:gd name="connsiteY28" fmla="*/ 508000 h 527050"/>
              <a:gd name="connsiteX29" fmla="*/ 1530350 w 3924300"/>
              <a:gd name="connsiteY29" fmla="*/ 527050 h 527050"/>
              <a:gd name="connsiteX30" fmla="*/ 1981200 w 3924300"/>
              <a:gd name="connsiteY30" fmla="*/ 520700 h 527050"/>
              <a:gd name="connsiteX31" fmla="*/ 2393950 w 3924300"/>
              <a:gd name="connsiteY31" fmla="*/ 514350 h 527050"/>
              <a:gd name="connsiteX32" fmla="*/ 3924300 w 3924300"/>
              <a:gd name="connsiteY32" fmla="*/ 488950 h 527050"/>
              <a:gd name="connsiteX0" fmla="*/ 3924300 w 3924300"/>
              <a:gd name="connsiteY0" fmla="*/ 488950 h 527050"/>
              <a:gd name="connsiteX1" fmla="*/ 3924300 w 3924300"/>
              <a:gd name="connsiteY1" fmla="*/ 152400 h 527050"/>
              <a:gd name="connsiteX2" fmla="*/ 2711450 w 3924300"/>
              <a:gd name="connsiteY2" fmla="*/ 152400 h 527050"/>
              <a:gd name="connsiteX3" fmla="*/ 1911350 w 3924300"/>
              <a:gd name="connsiteY3" fmla="*/ 158750 h 527050"/>
              <a:gd name="connsiteX4" fmla="*/ 1511300 w 3924300"/>
              <a:gd name="connsiteY4" fmla="*/ 177800 h 527050"/>
              <a:gd name="connsiteX5" fmla="*/ 965200 w 3924300"/>
              <a:gd name="connsiteY5" fmla="*/ 190500 h 527050"/>
              <a:gd name="connsiteX6" fmla="*/ 1047750 w 3924300"/>
              <a:gd name="connsiteY6" fmla="*/ 127000 h 527050"/>
              <a:gd name="connsiteX7" fmla="*/ 977900 w 3924300"/>
              <a:gd name="connsiteY7" fmla="*/ 120650 h 527050"/>
              <a:gd name="connsiteX8" fmla="*/ 933295 w 3924300"/>
              <a:gd name="connsiteY8" fmla="*/ 109499 h 527050"/>
              <a:gd name="connsiteX9" fmla="*/ 857250 w 3924300"/>
              <a:gd name="connsiteY9" fmla="*/ 114300 h 527050"/>
              <a:gd name="connsiteX10" fmla="*/ 838200 w 3924300"/>
              <a:gd name="connsiteY10" fmla="*/ 88900 h 527050"/>
              <a:gd name="connsiteX11" fmla="*/ 787400 w 3924300"/>
              <a:gd name="connsiteY11" fmla="*/ 76200 h 527050"/>
              <a:gd name="connsiteX12" fmla="*/ 654050 w 3924300"/>
              <a:gd name="connsiteY12" fmla="*/ 44450 h 527050"/>
              <a:gd name="connsiteX13" fmla="*/ 654050 w 3924300"/>
              <a:gd name="connsiteY13" fmla="*/ 44450 h 527050"/>
              <a:gd name="connsiteX14" fmla="*/ 546100 w 3924300"/>
              <a:gd name="connsiteY14" fmla="*/ 44450 h 527050"/>
              <a:gd name="connsiteX15" fmla="*/ 476250 w 3924300"/>
              <a:gd name="connsiteY15" fmla="*/ 31750 h 527050"/>
              <a:gd name="connsiteX16" fmla="*/ 336550 w 3924300"/>
              <a:gd name="connsiteY16" fmla="*/ 0 h 527050"/>
              <a:gd name="connsiteX17" fmla="*/ 285750 w 3924300"/>
              <a:gd name="connsiteY17" fmla="*/ 12700 h 527050"/>
              <a:gd name="connsiteX18" fmla="*/ 234950 w 3924300"/>
              <a:gd name="connsiteY18" fmla="*/ 50800 h 527050"/>
              <a:gd name="connsiteX19" fmla="*/ 196850 w 3924300"/>
              <a:gd name="connsiteY19" fmla="*/ 38100 h 527050"/>
              <a:gd name="connsiteX20" fmla="*/ 196850 w 3924300"/>
              <a:gd name="connsiteY20" fmla="*/ 38100 h 527050"/>
              <a:gd name="connsiteX21" fmla="*/ 147134 w 3924300"/>
              <a:gd name="connsiteY21" fmla="*/ 34847 h 527050"/>
              <a:gd name="connsiteX22" fmla="*/ 12700 w 3924300"/>
              <a:gd name="connsiteY22" fmla="*/ 114300 h 527050"/>
              <a:gd name="connsiteX23" fmla="*/ 0 w 3924300"/>
              <a:gd name="connsiteY23" fmla="*/ 165100 h 527050"/>
              <a:gd name="connsiteX24" fmla="*/ 19050 w 3924300"/>
              <a:gd name="connsiteY24" fmla="*/ 247650 h 527050"/>
              <a:gd name="connsiteX25" fmla="*/ 76200 w 3924300"/>
              <a:gd name="connsiteY25" fmla="*/ 342900 h 527050"/>
              <a:gd name="connsiteX26" fmla="*/ 304800 w 3924300"/>
              <a:gd name="connsiteY26" fmla="*/ 393700 h 527050"/>
              <a:gd name="connsiteX27" fmla="*/ 825500 w 3924300"/>
              <a:gd name="connsiteY27" fmla="*/ 476250 h 527050"/>
              <a:gd name="connsiteX28" fmla="*/ 1060450 w 3924300"/>
              <a:gd name="connsiteY28" fmla="*/ 508000 h 527050"/>
              <a:gd name="connsiteX29" fmla="*/ 1530350 w 3924300"/>
              <a:gd name="connsiteY29" fmla="*/ 527050 h 527050"/>
              <a:gd name="connsiteX30" fmla="*/ 1981200 w 3924300"/>
              <a:gd name="connsiteY30" fmla="*/ 520700 h 527050"/>
              <a:gd name="connsiteX31" fmla="*/ 2393950 w 3924300"/>
              <a:gd name="connsiteY31" fmla="*/ 514350 h 527050"/>
              <a:gd name="connsiteX32" fmla="*/ 3924300 w 3924300"/>
              <a:gd name="connsiteY32" fmla="*/ 488950 h 527050"/>
              <a:gd name="connsiteX0" fmla="*/ 3924300 w 3924300"/>
              <a:gd name="connsiteY0" fmla="*/ 488950 h 527050"/>
              <a:gd name="connsiteX1" fmla="*/ 3924300 w 3924300"/>
              <a:gd name="connsiteY1" fmla="*/ 152400 h 527050"/>
              <a:gd name="connsiteX2" fmla="*/ 2711450 w 3924300"/>
              <a:gd name="connsiteY2" fmla="*/ 152400 h 527050"/>
              <a:gd name="connsiteX3" fmla="*/ 1911350 w 3924300"/>
              <a:gd name="connsiteY3" fmla="*/ 158750 h 527050"/>
              <a:gd name="connsiteX4" fmla="*/ 1511300 w 3924300"/>
              <a:gd name="connsiteY4" fmla="*/ 177800 h 527050"/>
              <a:gd name="connsiteX5" fmla="*/ 965200 w 3924300"/>
              <a:gd name="connsiteY5" fmla="*/ 190500 h 527050"/>
              <a:gd name="connsiteX6" fmla="*/ 1047750 w 3924300"/>
              <a:gd name="connsiteY6" fmla="*/ 127000 h 527050"/>
              <a:gd name="connsiteX7" fmla="*/ 977900 w 3924300"/>
              <a:gd name="connsiteY7" fmla="*/ 120650 h 527050"/>
              <a:gd name="connsiteX8" fmla="*/ 933295 w 3924300"/>
              <a:gd name="connsiteY8" fmla="*/ 109499 h 527050"/>
              <a:gd name="connsiteX9" fmla="*/ 857250 w 3924300"/>
              <a:gd name="connsiteY9" fmla="*/ 114300 h 527050"/>
              <a:gd name="connsiteX10" fmla="*/ 838200 w 3924300"/>
              <a:gd name="connsiteY10" fmla="*/ 88900 h 527050"/>
              <a:gd name="connsiteX11" fmla="*/ 787400 w 3924300"/>
              <a:gd name="connsiteY11" fmla="*/ 76200 h 527050"/>
              <a:gd name="connsiteX12" fmla="*/ 654050 w 3924300"/>
              <a:gd name="connsiteY12" fmla="*/ 44450 h 527050"/>
              <a:gd name="connsiteX13" fmla="*/ 654050 w 3924300"/>
              <a:gd name="connsiteY13" fmla="*/ 44450 h 527050"/>
              <a:gd name="connsiteX14" fmla="*/ 546100 w 3924300"/>
              <a:gd name="connsiteY14" fmla="*/ 44450 h 527050"/>
              <a:gd name="connsiteX15" fmla="*/ 476250 w 3924300"/>
              <a:gd name="connsiteY15" fmla="*/ 31750 h 527050"/>
              <a:gd name="connsiteX16" fmla="*/ 336550 w 3924300"/>
              <a:gd name="connsiteY16" fmla="*/ 0 h 527050"/>
              <a:gd name="connsiteX17" fmla="*/ 285750 w 3924300"/>
              <a:gd name="connsiteY17" fmla="*/ 12700 h 527050"/>
              <a:gd name="connsiteX18" fmla="*/ 249819 w 3924300"/>
              <a:gd name="connsiteY18" fmla="*/ 32214 h 527050"/>
              <a:gd name="connsiteX19" fmla="*/ 196850 w 3924300"/>
              <a:gd name="connsiteY19" fmla="*/ 38100 h 527050"/>
              <a:gd name="connsiteX20" fmla="*/ 196850 w 3924300"/>
              <a:gd name="connsiteY20" fmla="*/ 38100 h 527050"/>
              <a:gd name="connsiteX21" fmla="*/ 147134 w 3924300"/>
              <a:gd name="connsiteY21" fmla="*/ 34847 h 527050"/>
              <a:gd name="connsiteX22" fmla="*/ 12700 w 3924300"/>
              <a:gd name="connsiteY22" fmla="*/ 114300 h 527050"/>
              <a:gd name="connsiteX23" fmla="*/ 0 w 3924300"/>
              <a:gd name="connsiteY23" fmla="*/ 165100 h 527050"/>
              <a:gd name="connsiteX24" fmla="*/ 19050 w 3924300"/>
              <a:gd name="connsiteY24" fmla="*/ 247650 h 527050"/>
              <a:gd name="connsiteX25" fmla="*/ 76200 w 3924300"/>
              <a:gd name="connsiteY25" fmla="*/ 342900 h 527050"/>
              <a:gd name="connsiteX26" fmla="*/ 304800 w 3924300"/>
              <a:gd name="connsiteY26" fmla="*/ 393700 h 527050"/>
              <a:gd name="connsiteX27" fmla="*/ 825500 w 3924300"/>
              <a:gd name="connsiteY27" fmla="*/ 476250 h 527050"/>
              <a:gd name="connsiteX28" fmla="*/ 1060450 w 3924300"/>
              <a:gd name="connsiteY28" fmla="*/ 508000 h 527050"/>
              <a:gd name="connsiteX29" fmla="*/ 1530350 w 3924300"/>
              <a:gd name="connsiteY29" fmla="*/ 527050 h 527050"/>
              <a:gd name="connsiteX30" fmla="*/ 1981200 w 3924300"/>
              <a:gd name="connsiteY30" fmla="*/ 520700 h 527050"/>
              <a:gd name="connsiteX31" fmla="*/ 2393950 w 3924300"/>
              <a:gd name="connsiteY31" fmla="*/ 514350 h 527050"/>
              <a:gd name="connsiteX32" fmla="*/ 3924300 w 3924300"/>
              <a:gd name="connsiteY32" fmla="*/ 488950 h 527050"/>
              <a:gd name="connsiteX0" fmla="*/ 3924300 w 3924300"/>
              <a:gd name="connsiteY0" fmla="*/ 488950 h 527050"/>
              <a:gd name="connsiteX1" fmla="*/ 3924300 w 3924300"/>
              <a:gd name="connsiteY1" fmla="*/ 152400 h 527050"/>
              <a:gd name="connsiteX2" fmla="*/ 2711450 w 3924300"/>
              <a:gd name="connsiteY2" fmla="*/ 152400 h 527050"/>
              <a:gd name="connsiteX3" fmla="*/ 1911350 w 3924300"/>
              <a:gd name="connsiteY3" fmla="*/ 158750 h 527050"/>
              <a:gd name="connsiteX4" fmla="*/ 1511300 w 3924300"/>
              <a:gd name="connsiteY4" fmla="*/ 177800 h 527050"/>
              <a:gd name="connsiteX5" fmla="*/ 965200 w 3924300"/>
              <a:gd name="connsiteY5" fmla="*/ 190500 h 527050"/>
              <a:gd name="connsiteX6" fmla="*/ 1047750 w 3924300"/>
              <a:gd name="connsiteY6" fmla="*/ 127000 h 527050"/>
              <a:gd name="connsiteX7" fmla="*/ 977900 w 3924300"/>
              <a:gd name="connsiteY7" fmla="*/ 120650 h 527050"/>
              <a:gd name="connsiteX8" fmla="*/ 933295 w 3924300"/>
              <a:gd name="connsiteY8" fmla="*/ 109499 h 527050"/>
              <a:gd name="connsiteX9" fmla="*/ 857250 w 3924300"/>
              <a:gd name="connsiteY9" fmla="*/ 114300 h 527050"/>
              <a:gd name="connsiteX10" fmla="*/ 838200 w 3924300"/>
              <a:gd name="connsiteY10" fmla="*/ 88900 h 527050"/>
              <a:gd name="connsiteX11" fmla="*/ 787400 w 3924300"/>
              <a:gd name="connsiteY11" fmla="*/ 76200 h 527050"/>
              <a:gd name="connsiteX12" fmla="*/ 654050 w 3924300"/>
              <a:gd name="connsiteY12" fmla="*/ 44450 h 527050"/>
              <a:gd name="connsiteX13" fmla="*/ 654050 w 3924300"/>
              <a:gd name="connsiteY13" fmla="*/ 44450 h 527050"/>
              <a:gd name="connsiteX14" fmla="*/ 546100 w 3924300"/>
              <a:gd name="connsiteY14" fmla="*/ 44450 h 527050"/>
              <a:gd name="connsiteX15" fmla="*/ 476250 w 3924300"/>
              <a:gd name="connsiteY15" fmla="*/ 31750 h 527050"/>
              <a:gd name="connsiteX16" fmla="*/ 336550 w 3924300"/>
              <a:gd name="connsiteY16" fmla="*/ 0 h 527050"/>
              <a:gd name="connsiteX17" fmla="*/ 285750 w 3924300"/>
              <a:gd name="connsiteY17" fmla="*/ 12700 h 527050"/>
              <a:gd name="connsiteX18" fmla="*/ 249819 w 3924300"/>
              <a:gd name="connsiteY18" fmla="*/ 32214 h 527050"/>
              <a:gd name="connsiteX19" fmla="*/ 196850 w 3924300"/>
              <a:gd name="connsiteY19" fmla="*/ 38100 h 527050"/>
              <a:gd name="connsiteX20" fmla="*/ 196850 w 3924300"/>
              <a:gd name="connsiteY20" fmla="*/ 38100 h 527050"/>
              <a:gd name="connsiteX21" fmla="*/ 147134 w 3924300"/>
              <a:gd name="connsiteY21" fmla="*/ 34847 h 527050"/>
              <a:gd name="connsiteX22" fmla="*/ 12700 w 3924300"/>
              <a:gd name="connsiteY22" fmla="*/ 114300 h 527050"/>
              <a:gd name="connsiteX23" fmla="*/ 0 w 3924300"/>
              <a:gd name="connsiteY23" fmla="*/ 165100 h 527050"/>
              <a:gd name="connsiteX24" fmla="*/ 15333 w 3924300"/>
              <a:gd name="connsiteY24" fmla="*/ 258802 h 527050"/>
              <a:gd name="connsiteX25" fmla="*/ 76200 w 3924300"/>
              <a:gd name="connsiteY25" fmla="*/ 342900 h 527050"/>
              <a:gd name="connsiteX26" fmla="*/ 304800 w 3924300"/>
              <a:gd name="connsiteY26" fmla="*/ 393700 h 527050"/>
              <a:gd name="connsiteX27" fmla="*/ 825500 w 3924300"/>
              <a:gd name="connsiteY27" fmla="*/ 476250 h 527050"/>
              <a:gd name="connsiteX28" fmla="*/ 1060450 w 3924300"/>
              <a:gd name="connsiteY28" fmla="*/ 508000 h 527050"/>
              <a:gd name="connsiteX29" fmla="*/ 1530350 w 3924300"/>
              <a:gd name="connsiteY29" fmla="*/ 527050 h 527050"/>
              <a:gd name="connsiteX30" fmla="*/ 1981200 w 3924300"/>
              <a:gd name="connsiteY30" fmla="*/ 520700 h 527050"/>
              <a:gd name="connsiteX31" fmla="*/ 2393950 w 3924300"/>
              <a:gd name="connsiteY31" fmla="*/ 514350 h 527050"/>
              <a:gd name="connsiteX32" fmla="*/ 3924300 w 3924300"/>
              <a:gd name="connsiteY32" fmla="*/ 488950 h 527050"/>
              <a:gd name="connsiteX0" fmla="*/ 3924300 w 3924300"/>
              <a:gd name="connsiteY0" fmla="*/ 488950 h 527050"/>
              <a:gd name="connsiteX1" fmla="*/ 3924300 w 3924300"/>
              <a:gd name="connsiteY1" fmla="*/ 152400 h 527050"/>
              <a:gd name="connsiteX2" fmla="*/ 2711450 w 3924300"/>
              <a:gd name="connsiteY2" fmla="*/ 152400 h 527050"/>
              <a:gd name="connsiteX3" fmla="*/ 1918785 w 3924300"/>
              <a:gd name="connsiteY3" fmla="*/ 166184 h 527050"/>
              <a:gd name="connsiteX4" fmla="*/ 1511300 w 3924300"/>
              <a:gd name="connsiteY4" fmla="*/ 177800 h 527050"/>
              <a:gd name="connsiteX5" fmla="*/ 965200 w 3924300"/>
              <a:gd name="connsiteY5" fmla="*/ 190500 h 527050"/>
              <a:gd name="connsiteX6" fmla="*/ 1047750 w 3924300"/>
              <a:gd name="connsiteY6" fmla="*/ 127000 h 527050"/>
              <a:gd name="connsiteX7" fmla="*/ 977900 w 3924300"/>
              <a:gd name="connsiteY7" fmla="*/ 120650 h 527050"/>
              <a:gd name="connsiteX8" fmla="*/ 933295 w 3924300"/>
              <a:gd name="connsiteY8" fmla="*/ 109499 h 527050"/>
              <a:gd name="connsiteX9" fmla="*/ 857250 w 3924300"/>
              <a:gd name="connsiteY9" fmla="*/ 114300 h 527050"/>
              <a:gd name="connsiteX10" fmla="*/ 838200 w 3924300"/>
              <a:gd name="connsiteY10" fmla="*/ 88900 h 527050"/>
              <a:gd name="connsiteX11" fmla="*/ 787400 w 3924300"/>
              <a:gd name="connsiteY11" fmla="*/ 76200 h 527050"/>
              <a:gd name="connsiteX12" fmla="*/ 654050 w 3924300"/>
              <a:gd name="connsiteY12" fmla="*/ 44450 h 527050"/>
              <a:gd name="connsiteX13" fmla="*/ 654050 w 3924300"/>
              <a:gd name="connsiteY13" fmla="*/ 44450 h 527050"/>
              <a:gd name="connsiteX14" fmla="*/ 546100 w 3924300"/>
              <a:gd name="connsiteY14" fmla="*/ 44450 h 527050"/>
              <a:gd name="connsiteX15" fmla="*/ 476250 w 3924300"/>
              <a:gd name="connsiteY15" fmla="*/ 31750 h 527050"/>
              <a:gd name="connsiteX16" fmla="*/ 336550 w 3924300"/>
              <a:gd name="connsiteY16" fmla="*/ 0 h 527050"/>
              <a:gd name="connsiteX17" fmla="*/ 285750 w 3924300"/>
              <a:gd name="connsiteY17" fmla="*/ 12700 h 527050"/>
              <a:gd name="connsiteX18" fmla="*/ 249819 w 3924300"/>
              <a:gd name="connsiteY18" fmla="*/ 32214 h 527050"/>
              <a:gd name="connsiteX19" fmla="*/ 196850 w 3924300"/>
              <a:gd name="connsiteY19" fmla="*/ 38100 h 527050"/>
              <a:gd name="connsiteX20" fmla="*/ 196850 w 3924300"/>
              <a:gd name="connsiteY20" fmla="*/ 38100 h 527050"/>
              <a:gd name="connsiteX21" fmla="*/ 147134 w 3924300"/>
              <a:gd name="connsiteY21" fmla="*/ 34847 h 527050"/>
              <a:gd name="connsiteX22" fmla="*/ 12700 w 3924300"/>
              <a:gd name="connsiteY22" fmla="*/ 114300 h 527050"/>
              <a:gd name="connsiteX23" fmla="*/ 0 w 3924300"/>
              <a:gd name="connsiteY23" fmla="*/ 165100 h 527050"/>
              <a:gd name="connsiteX24" fmla="*/ 15333 w 3924300"/>
              <a:gd name="connsiteY24" fmla="*/ 258802 h 527050"/>
              <a:gd name="connsiteX25" fmla="*/ 76200 w 3924300"/>
              <a:gd name="connsiteY25" fmla="*/ 342900 h 527050"/>
              <a:gd name="connsiteX26" fmla="*/ 304800 w 3924300"/>
              <a:gd name="connsiteY26" fmla="*/ 393700 h 527050"/>
              <a:gd name="connsiteX27" fmla="*/ 825500 w 3924300"/>
              <a:gd name="connsiteY27" fmla="*/ 476250 h 527050"/>
              <a:gd name="connsiteX28" fmla="*/ 1060450 w 3924300"/>
              <a:gd name="connsiteY28" fmla="*/ 508000 h 527050"/>
              <a:gd name="connsiteX29" fmla="*/ 1530350 w 3924300"/>
              <a:gd name="connsiteY29" fmla="*/ 527050 h 527050"/>
              <a:gd name="connsiteX30" fmla="*/ 1981200 w 3924300"/>
              <a:gd name="connsiteY30" fmla="*/ 520700 h 527050"/>
              <a:gd name="connsiteX31" fmla="*/ 2393950 w 3924300"/>
              <a:gd name="connsiteY31" fmla="*/ 514350 h 527050"/>
              <a:gd name="connsiteX32" fmla="*/ 3924300 w 3924300"/>
              <a:gd name="connsiteY32" fmla="*/ 488950 h 527050"/>
              <a:gd name="connsiteX0" fmla="*/ 3924300 w 3924300"/>
              <a:gd name="connsiteY0" fmla="*/ 488950 h 527050"/>
              <a:gd name="connsiteX1" fmla="*/ 3907971 w 3924300"/>
              <a:gd name="connsiteY1" fmla="*/ 144235 h 527050"/>
              <a:gd name="connsiteX2" fmla="*/ 2711450 w 3924300"/>
              <a:gd name="connsiteY2" fmla="*/ 152400 h 527050"/>
              <a:gd name="connsiteX3" fmla="*/ 1918785 w 3924300"/>
              <a:gd name="connsiteY3" fmla="*/ 166184 h 527050"/>
              <a:gd name="connsiteX4" fmla="*/ 1511300 w 3924300"/>
              <a:gd name="connsiteY4" fmla="*/ 177800 h 527050"/>
              <a:gd name="connsiteX5" fmla="*/ 965200 w 3924300"/>
              <a:gd name="connsiteY5" fmla="*/ 190500 h 527050"/>
              <a:gd name="connsiteX6" fmla="*/ 1047750 w 3924300"/>
              <a:gd name="connsiteY6" fmla="*/ 127000 h 527050"/>
              <a:gd name="connsiteX7" fmla="*/ 977900 w 3924300"/>
              <a:gd name="connsiteY7" fmla="*/ 120650 h 527050"/>
              <a:gd name="connsiteX8" fmla="*/ 933295 w 3924300"/>
              <a:gd name="connsiteY8" fmla="*/ 109499 h 527050"/>
              <a:gd name="connsiteX9" fmla="*/ 857250 w 3924300"/>
              <a:gd name="connsiteY9" fmla="*/ 114300 h 527050"/>
              <a:gd name="connsiteX10" fmla="*/ 838200 w 3924300"/>
              <a:gd name="connsiteY10" fmla="*/ 88900 h 527050"/>
              <a:gd name="connsiteX11" fmla="*/ 787400 w 3924300"/>
              <a:gd name="connsiteY11" fmla="*/ 76200 h 527050"/>
              <a:gd name="connsiteX12" fmla="*/ 654050 w 3924300"/>
              <a:gd name="connsiteY12" fmla="*/ 44450 h 527050"/>
              <a:gd name="connsiteX13" fmla="*/ 654050 w 3924300"/>
              <a:gd name="connsiteY13" fmla="*/ 44450 h 527050"/>
              <a:gd name="connsiteX14" fmla="*/ 546100 w 3924300"/>
              <a:gd name="connsiteY14" fmla="*/ 44450 h 527050"/>
              <a:gd name="connsiteX15" fmla="*/ 476250 w 3924300"/>
              <a:gd name="connsiteY15" fmla="*/ 31750 h 527050"/>
              <a:gd name="connsiteX16" fmla="*/ 336550 w 3924300"/>
              <a:gd name="connsiteY16" fmla="*/ 0 h 527050"/>
              <a:gd name="connsiteX17" fmla="*/ 285750 w 3924300"/>
              <a:gd name="connsiteY17" fmla="*/ 12700 h 527050"/>
              <a:gd name="connsiteX18" fmla="*/ 249819 w 3924300"/>
              <a:gd name="connsiteY18" fmla="*/ 32214 h 527050"/>
              <a:gd name="connsiteX19" fmla="*/ 196850 w 3924300"/>
              <a:gd name="connsiteY19" fmla="*/ 38100 h 527050"/>
              <a:gd name="connsiteX20" fmla="*/ 196850 w 3924300"/>
              <a:gd name="connsiteY20" fmla="*/ 38100 h 527050"/>
              <a:gd name="connsiteX21" fmla="*/ 147134 w 3924300"/>
              <a:gd name="connsiteY21" fmla="*/ 34847 h 527050"/>
              <a:gd name="connsiteX22" fmla="*/ 12700 w 3924300"/>
              <a:gd name="connsiteY22" fmla="*/ 114300 h 527050"/>
              <a:gd name="connsiteX23" fmla="*/ 0 w 3924300"/>
              <a:gd name="connsiteY23" fmla="*/ 165100 h 527050"/>
              <a:gd name="connsiteX24" fmla="*/ 15333 w 3924300"/>
              <a:gd name="connsiteY24" fmla="*/ 258802 h 527050"/>
              <a:gd name="connsiteX25" fmla="*/ 76200 w 3924300"/>
              <a:gd name="connsiteY25" fmla="*/ 342900 h 527050"/>
              <a:gd name="connsiteX26" fmla="*/ 304800 w 3924300"/>
              <a:gd name="connsiteY26" fmla="*/ 393700 h 527050"/>
              <a:gd name="connsiteX27" fmla="*/ 825500 w 3924300"/>
              <a:gd name="connsiteY27" fmla="*/ 476250 h 527050"/>
              <a:gd name="connsiteX28" fmla="*/ 1060450 w 3924300"/>
              <a:gd name="connsiteY28" fmla="*/ 508000 h 527050"/>
              <a:gd name="connsiteX29" fmla="*/ 1530350 w 3924300"/>
              <a:gd name="connsiteY29" fmla="*/ 527050 h 527050"/>
              <a:gd name="connsiteX30" fmla="*/ 1981200 w 3924300"/>
              <a:gd name="connsiteY30" fmla="*/ 520700 h 527050"/>
              <a:gd name="connsiteX31" fmla="*/ 2393950 w 3924300"/>
              <a:gd name="connsiteY31" fmla="*/ 514350 h 527050"/>
              <a:gd name="connsiteX32" fmla="*/ 3924300 w 3924300"/>
              <a:gd name="connsiteY32" fmla="*/ 488950 h 527050"/>
              <a:gd name="connsiteX0" fmla="*/ 3902528 w 3907971"/>
              <a:gd name="connsiteY0" fmla="*/ 510722 h 527050"/>
              <a:gd name="connsiteX1" fmla="*/ 3907971 w 3907971"/>
              <a:gd name="connsiteY1" fmla="*/ 144235 h 527050"/>
              <a:gd name="connsiteX2" fmla="*/ 2711450 w 3907971"/>
              <a:gd name="connsiteY2" fmla="*/ 152400 h 527050"/>
              <a:gd name="connsiteX3" fmla="*/ 1918785 w 3907971"/>
              <a:gd name="connsiteY3" fmla="*/ 166184 h 527050"/>
              <a:gd name="connsiteX4" fmla="*/ 1511300 w 3907971"/>
              <a:gd name="connsiteY4" fmla="*/ 177800 h 527050"/>
              <a:gd name="connsiteX5" fmla="*/ 965200 w 3907971"/>
              <a:gd name="connsiteY5" fmla="*/ 190500 h 527050"/>
              <a:gd name="connsiteX6" fmla="*/ 1047750 w 3907971"/>
              <a:gd name="connsiteY6" fmla="*/ 127000 h 527050"/>
              <a:gd name="connsiteX7" fmla="*/ 977900 w 3907971"/>
              <a:gd name="connsiteY7" fmla="*/ 120650 h 527050"/>
              <a:gd name="connsiteX8" fmla="*/ 933295 w 3907971"/>
              <a:gd name="connsiteY8" fmla="*/ 109499 h 527050"/>
              <a:gd name="connsiteX9" fmla="*/ 857250 w 3907971"/>
              <a:gd name="connsiteY9" fmla="*/ 114300 h 527050"/>
              <a:gd name="connsiteX10" fmla="*/ 838200 w 3907971"/>
              <a:gd name="connsiteY10" fmla="*/ 88900 h 527050"/>
              <a:gd name="connsiteX11" fmla="*/ 787400 w 3907971"/>
              <a:gd name="connsiteY11" fmla="*/ 76200 h 527050"/>
              <a:gd name="connsiteX12" fmla="*/ 654050 w 3907971"/>
              <a:gd name="connsiteY12" fmla="*/ 44450 h 527050"/>
              <a:gd name="connsiteX13" fmla="*/ 654050 w 3907971"/>
              <a:gd name="connsiteY13" fmla="*/ 44450 h 527050"/>
              <a:gd name="connsiteX14" fmla="*/ 546100 w 3907971"/>
              <a:gd name="connsiteY14" fmla="*/ 44450 h 527050"/>
              <a:gd name="connsiteX15" fmla="*/ 476250 w 3907971"/>
              <a:gd name="connsiteY15" fmla="*/ 31750 h 527050"/>
              <a:gd name="connsiteX16" fmla="*/ 336550 w 3907971"/>
              <a:gd name="connsiteY16" fmla="*/ 0 h 527050"/>
              <a:gd name="connsiteX17" fmla="*/ 285750 w 3907971"/>
              <a:gd name="connsiteY17" fmla="*/ 12700 h 527050"/>
              <a:gd name="connsiteX18" fmla="*/ 249819 w 3907971"/>
              <a:gd name="connsiteY18" fmla="*/ 32214 h 527050"/>
              <a:gd name="connsiteX19" fmla="*/ 196850 w 3907971"/>
              <a:gd name="connsiteY19" fmla="*/ 38100 h 527050"/>
              <a:gd name="connsiteX20" fmla="*/ 196850 w 3907971"/>
              <a:gd name="connsiteY20" fmla="*/ 38100 h 527050"/>
              <a:gd name="connsiteX21" fmla="*/ 147134 w 3907971"/>
              <a:gd name="connsiteY21" fmla="*/ 34847 h 527050"/>
              <a:gd name="connsiteX22" fmla="*/ 12700 w 3907971"/>
              <a:gd name="connsiteY22" fmla="*/ 114300 h 527050"/>
              <a:gd name="connsiteX23" fmla="*/ 0 w 3907971"/>
              <a:gd name="connsiteY23" fmla="*/ 165100 h 527050"/>
              <a:gd name="connsiteX24" fmla="*/ 15333 w 3907971"/>
              <a:gd name="connsiteY24" fmla="*/ 258802 h 527050"/>
              <a:gd name="connsiteX25" fmla="*/ 76200 w 3907971"/>
              <a:gd name="connsiteY25" fmla="*/ 342900 h 527050"/>
              <a:gd name="connsiteX26" fmla="*/ 304800 w 3907971"/>
              <a:gd name="connsiteY26" fmla="*/ 393700 h 527050"/>
              <a:gd name="connsiteX27" fmla="*/ 825500 w 3907971"/>
              <a:gd name="connsiteY27" fmla="*/ 476250 h 527050"/>
              <a:gd name="connsiteX28" fmla="*/ 1060450 w 3907971"/>
              <a:gd name="connsiteY28" fmla="*/ 508000 h 527050"/>
              <a:gd name="connsiteX29" fmla="*/ 1530350 w 3907971"/>
              <a:gd name="connsiteY29" fmla="*/ 527050 h 527050"/>
              <a:gd name="connsiteX30" fmla="*/ 1981200 w 3907971"/>
              <a:gd name="connsiteY30" fmla="*/ 520700 h 527050"/>
              <a:gd name="connsiteX31" fmla="*/ 2393950 w 3907971"/>
              <a:gd name="connsiteY31" fmla="*/ 514350 h 527050"/>
              <a:gd name="connsiteX32" fmla="*/ 3902528 w 3907971"/>
              <a:gd name="connsiteY32" fmla="*/ 510722 h 527050"/>
              <a:gd name="connsiteX0" fmla="*/ 3902528 w 3907971"/>
              <a:gd name="connsiteY0" fmla="*/ 510722 h 527050"/>
              <a:gd name="connsiteX1" fmla="*/ 3907971 w 3907971"/>
              <a:gd name="connsiteY1" fmla="*/ 144235 h 527050"/>
              <a:gd name="connsiteX2" fmla="*/ 2711450 w 3907971"/>
              <a:gd name="connsiteY2" fmla="*/ 152400 h 527050"/>
              <a:gd name="connsiteX3" fmla="*/ 1918785 w 3907971"/>
              <a:gd name="connsiteY3" fmla="*/ 166184 h 527050"/>
              <a:gd name="connsiteX4" fmla="*/ 1511300 w 3907971"/>
              <a:gd name="connsiteY4" fmla="*/ 177800 h 527050"/>
              <a:gd name="connsiteX5" fmla="*/ 965200 w 3907971"/>
              <a:gd name="connsiteY5" fmla="*/ 190500 h 527050"/>
              <a:gd name="connsiteX6" fmla="*/ 1047750 w 3907971"/>
              <a:gd name="connsiteY6" fmla="*/ 127000 h 527050"/>
              <a:gd name="connsiteX7" fmla="*/ 977900 w 3907971"/>
              <a:gd name="connsiteY7" fmla="*/ 120650 h 527050"/>
              <a:gd name="connsiteX8" fmla="*/ 933295 w 3907971"/>
              <a:gd name="connsiteY8" fmla="*/ 109499 h 527050"/>
              <a:gd name="connsiteX9" fmla="*/ 857250 w 3907971"/>
              <a:gd name="connsiteY9" fmla="*/ 114300 h 527050"/>
              <a:gd name="connsiteX10" fmla="*/ 838200 w 3907971"/>
              <a:gd name="connsiteY10" fmla="*/ 88900 h 527050"/>
              <a:gd name="connsiteX11" fmla="*/ 787400 w 3907971"/>
              <a:gd name="connsiteY11" fmla="*/ 76200 h 527050"/>
              <a:gd name="connsiteX12" fmla="*/ 654050 w 3907971"/>
              <a:gd name="connsiteY12" fmla="*/ 44450 h 527050"/>
              <a:gd name="connsiteX13" fmla="*/ 654050 w 3907971"/>
              <a:gd name="connsiteY13" fmla="*/ 44450 h 527050"/>
              <a:gd name="connsiteX14" fmla="*/ 546100 w 3907971"/>
              <a:gd name="connsiteY14" fmla="*/ 44450 h 527050"/>
              <a:gd name="connsiteX15" fmla="*/ 476250 w 3907971"/>
              <a:gd name="connsiteY15" fmla="*/ 31750 h 527050"/>
              <a:gd name="connsiteX16" fmla="*/ 384096 w 3907971"/>
              <a:gd name="connsiteY16" fmla="*/ 16586 h 527050"/>
              <a:gd name="connsiteX17" fmla="*/ 336550 w 3907971"/>
              <a:gd name="connsiteY17" fmla="*/ 0 h 527050"/>
              <a:gd name="connsiteX18" fmla="*/ 285750 w 3907971"/>
              <a:gd name="connsiteY18" fmla="*/ 12700 h 527050"/>
              <a:gd name="connsiteX19" fmla="*/ 249819 w 3907971"/>
              <a:gd name="connsiteY19" fmla="*/ 32214 h 527050"/>
              <a:gd name="connsiteX20" fmla="*/ 196850 w 3907971"/>
              <a:gd name="connsiteY20" fmla="*/ 38100 h 527050"/>
              <a:gd name="connsiteX21" fmla="*/ 196850 w 3907971"/>
              <a:gd name="connsiteY21" fmla="*/ 38100 h 527050"/>
              <a:gd name="connsiteX22" fmla="*/ 147134 w 3907971"/>
              <a:gd name="connsiteY22" fmla="*/ 34847 h 527050"/>
              <a:gd name="connsiteX23" fmla="*/ 12700 w 3907971"/>
              <a:gd name="connsiteY23" fmla="*/ 114300 h 527050"/>
              <a:gd name="connsiteX24" fmla="*/ 0 w 3907971"/>
              <a:gd name="connsiteY24" fmla="*/ 165100 h 527050"/>
              <a:gd name="connsiteX25" fmla="*/ 15333 w 3907971"/>
              <a:gd name="connsiteY25" fmla="*/ 258802 h 527050"/>
              <a:gd name="connsiteX26" fmla="*/ 76200 w 3907971"/>
              <a:gd name="connsiteY26" fmla="*/ 342900 h 527050"/>
              <a:gd name="connsiteX27" fmla="*/ 304800 w 3907971"/>
              <a:gd name="connsiteY27" fmla="*/ 393700 h 527050"/>
              <a:gd name="connsiteX28" fmla="*/ 825500 w 3907971"/>
              <a:gd name="connsiteY28" fmla="*/ 476250 h 527050"/>
              <a:gd name="connsiteX29" fmla="*/ 1060450 w 3907971"/>
              <a:gd name="connsiteY29" fmla="*/ 508000 h 527050"/>
              <a:gd name="connsiteX30" fmla="*/ 1530350 w 3907971"/>
              <a:gd name="connsiteY30" fmla="*/ 527050 h 527050"/>
              <a:gd name="connsiteX31" fmla="*/ 1981200 w 3907971"/>
              <a:gd name="connsiteY31" fmla="*/ 520700 h 527050"/>
              <a:gd name="connsiteX32" fmla="*/ 2393950 w 3907971"/>
              <a:gd name="connsiteY32" fmla="*/ 514350 h 527050"/>
              <a:gd name="connsiteX33" fmla="*/ 3902528 w 3907971"/>
              <a:gd name="connsiteY33" fmla="*/ 510722 h 527050"/>
              <a:gd name="connsiteX0" fmla="*/ 3902528 w 3907971"/>
              <a:gd name="connsiteY0" fmla="*/ 498022 h 514350"/>
              <a:gd name="connsiteX1" fmla="*/ 3907971 w 3907971"/>
              <a:gd name="connsiteY1" fmla="*/ 131535 h 514350"/>
              <a:gd name="connsiteX2" fmla="*/ 2711450 w 3907971"/>
              <a:gd name="connsiteY2" fmla="*/ 139700 h 514350"/>
              <a:gd name="connsiteX3" fmla="*/ 1918785 w 3907971"/>
              <a:gd name="connsiteY3" fmla="*/ 153484 h 514350"/>
              <a:gd name="connsiteX4" fmla="*/ 1511300 w 3907971"/>
              <a:gd name="connsiteY4" fmla="*/ 165100 h 514350"/>
              <a:gd name="connsiteX5" fmla="*/ 965200 w 3907971"/>
              <a:gd name="connsiteY5" fmla="*/ 177800 h 514350"/>
              <a:gd name="connsiteX6" fmla="*/ 1047750 w 3907971"/>
              <a:gd name="connsiteY6" fmla="*/ 114300 h 514350"/>
              <a:gd name="connsiteX7" fmla="*/ 977900 w 3907971"/>
              <a:gd name="connsiteY7" fmla="*/ 107950 h 514350"/>
              <a:gd name="connsiteX8" fmla="*/ 933295 w 3907971"/>
              <a:gd name="connsiteY8" fmla="*/ 96799 h 514350"/>
              <a:gd name="connsiteX9" fmla="*/ 857250 w 3907971"/>
              <a:gd name="connsiteY9" fmla="*/ 101600 h 514350"/>
              <a:gd name="connsiteX10" fmla="*/ 838200 w 3907971"/>
              <a:gd name="connsiteY10" fmla="*/ 76200 h 514350"/>
              <a:gd name="connsiteX11" fmla="*/ 787400 w 3907971"/>
              <a:gd name="connsiteY11" fmla="*/ 63500 h 514350"/>
              <a:gd name="connsiteX12" fmla="*/ 654050 w 3907971"/>
              <a:gd name="connsiteY12" fmla="*/ 31750 h 514350"/>
              <a:gd name="connsiteX13" fmla="*/ 654050 w 3907971"/>
              <a:gd name="connsiteY13" fmla="*/ 31750 h 514350"/>
              <a:gd name="connsiteX14" fmla="*/ 546100 w 3907971"/>
              <a:gd name="connsiteY14" fmla="*/ 31750 h 514350"/>
              <a:gd name="connsiteX15" fmla="*/ 476250 w 3907971"/>
              <a:gd name="connsiteY15" fmla="*/ 19050 h 514350"/>
              <a:gd name="connsiteX16" fmla="*/ 384096 w 3907971"/>
              <a:gd name="connsiteY16" fmla="*/ 3886 h 514350"/>
              <a:gd name="connsiteX17" fmla="*/ 327896 w 3907971"/>
              <a:gd name="connsiteY17" fmla="*/ 1723 h 514350"/>
              <a:gd name="connsiteX18" fmla="*/ 285750 w 3907971"/>
              <a:gd name="connsiteY18" fmla="*/ 0 h 514350"/>
              <a:gd name="connsiteX19" fmla="*/ 249819 w 3907971"/>
              <a:gd name="connsiteY19" fmla="*/ 19514 h 514350"/>
              <a:gd name="connsiteX20" fmla="*/ 196850 w 3907971"/>
              <a:gd name="connsiteY20" fmla="*/ 25400 h 514350"/>
              <a:gd name="connsiteX21" fmla="*/ 196850 w 3907971"/>
              <a:gd name="connsiteY21" fmla="*/ 25400 h 514350"/>
              <a:gd name="connsiteX22" fmla="*/ 147134 w 3907971"/>
              <a:gd name="connsiteY22" fmla="*/ 22147 h 514350"/>
              <a:gd name="connsiteX23" fmla="*/ 12700 w 3907971"/>
              <a:gd name="connsiteY23" fmla="*/ 101600 h 514350"/>
              <a:gd name="connsiteX24" fmla="*/ 0 w 3907971"/>
              <a:gd name="connsiteY24" fmla="*/ 152400 h 514350"/>
              <a:gd name="connsiteX25" fmla="*/ 15333 w 3907971"/>
              <a:gd name="connsiteY25" fmla="*/ 246102 h 514350"/>
              <a:gd name="connsiteX26" fmla="*/ 76200 w 3907971"/>
              <a:gd name="connsiteY26" fmla="*/ 330200 h 514350"/>
              <a:gd name="connsiteX27" fmla="*/ 304800 w 3907971"/>
              <a:gd name="connsiteY27" fmla="*/ 381000 h 514350"/>
              <a:gd name="connsiteX28" fmla="*/ 825500 w 3907971"/>
              <a:gd name="connsiteY28" fmla="*/ 463550 h 514350"/>
              <a:gd name="connsiteX29" fmla="*/ 1060450 w 3907971"/>
              <a:gd name="connsiteY29" fmla="*/ 495300 h 514350"/>
              <a:gd name="connsiteX30" fmla="*/ 1530350 w 3907971"/>
              <a:gd name="connsiteY30" fmla="*/ 514350 h 514350"/>
              <a:gd name="connsiteX31" fmla="*/ 1981200 w 3907971"/>
              <a:gd name="connsiteY31" fmla="*/ 508000 h 514350"/>
              <a:gd name="connsiteX32" fmla="*/ 2393950 w 3907971"/>
              <a:gd name="connsiteY32" fmla="*/ 501650 h 514350"/>
              <a:gd name="connsiteX33" fmla="*/ 3902528 w 3907971"/>
              <a:gd name="connsiteY33" fmla="*/ 498022 h 514350"/>
              <a:gd name="connsiteX0" fmla="*/ 3902528 w 3907971"/>
              <a:gd name="connsiteY0" fmla="*/ 498022 h 514350"/>
              <a:gd name="connsiteX1" fmla="*/ 3907971 w 3907971"/>
              <a:gd name="connsiteY1" fmla="*/ 131535 h 514350"/>
              <a:gd name="connsiteX2" fmla="*/ 2711450 w 3907971"/>
              <a:gd name="connsiteY2" fmla="*/ 139700 h 514350"/>
              <a:gd name="connsiteX3" fmla="*/ 1918785 w 3907971"/>
              <a:gd name="connsiteY3" fmla="*/ 153484 h 514350"/>
              <a:gd name="connsiteX4" fmla="*/ 1511300 w 3907971"/>
              <a:gd name="connsiteY4" fmla="*/ 165100 h 514350"/>
              <a:gd name="connsiteX5" fmla="*/ 965200 w 3907971"/>
              <a:gd name="connsiteY5" fmla="*/ 177800 h 514350"/>
              <a:gd name="connsiteX6" fmla="*/ 1047750 w 3907971"/>
              <a:gd name="connsiteY6" fmla="*/ 114300 h 514350"/>
              <a:gd name="connsiteX7" fmla="*/ 977900 w 3907971"/>
              <a:gd name="connsiteY7" fmla="*/ 107950 h 514350"/>
              <a:gd name="connsiteX8" fmla="*/ 933295 w 3907971"/>
              <a:gd name="connsiteY8" fmla="*/ 96799 h 514350"/>
              <a:gd name="connsiteX9" fmla="*/ 857250 w 3907971"/>
              <a:gd name="connsiteY9" fmla="*/ 101600 h 514350"/>
              <a:gd name="connsiteX10" fmla="*/ 838200 w 3907971"/>
              <a:gd name="connsiteY10" fmla="*/ 76200 h 514350"/>
              <a:gd name="connsiteX11" fmla="*/ 787400 w 3907971"/>
              <a:gd name="connsiteY11" fmla="*/ 63500 h 514350"/>
              <a:gd name="connsiteX12" fmla="*/ 654050 w 3907971"/>
              <a:gd name="connsiteY12" fmla="*/ 31750 h 514350"/>
              <a:gd name="connsiteX13" fmla="*/ 654050 w 3907971"/>
              <a:gd name="connsiteY13" fmla="*/ 31750 h 514350"/>
              <a:gd name="connsiteX14" fmla="*/ 577057 w 3907971"/>
              <a:gd name="connsiteY14" fmla="*/ 41275 h 514350"/>
              <a:gd name="connsiteX15" fmla="*/ 476250 w 3907971"/>
              <a:gd name="connsiteY15" fmla="*/ 19050 h 514350"/>
              <a:gd name="connsiteX16" fmla="*/ 384096 w 3907971"/>
              <a:gd name="connsiteY16" fmla="*/ 3886 h 514350"/>
              <a:gd name="connsiteX17" fmla="*/ 327896 w 3907971"/>
              <a:gd name="connsiteY17" fmla="*/ 1723 h 514350"/>
              <a:gd name="connsiteX18" fmla="*/ 285750 w 3907971"/>
              <a:gd name="connsiteY18" fmla="*/ 0 h 514350"/>
              <a:gd name="connsiteX19" fmla="*/ 249819 w 3907971"/>
              <a:gd name="connsiteY19" fmla="*/ 19514 h 514350"/>
              <a:gd name="connsiteX20" fmla="*/ 196850 w 3907971"/>
              <a:gd name="connsiteY20" fmla="*/ 25400 h 514350"/>
              <a:gd name="connsiteX21" fmla="*/ 196850 w 3907971"/>
              <a:gd name="connsiteY21" fmla="*/ 25400 h 514350"/>
              <a:gd name="connsiteX22" fmla="*/ 147134 w 3907971"/>
              <a:gd name="connsiteY22" fmla="*/ 22147 h 514350"/>
              <a:gd name="connsiteX23" fmla="*/ 12700 w 3907971"/>
              <a:gd name="connsiteY23" fmla="*/ 101600 h 514350"/>
              <a:gd name="connsiteX24" fmla="*/ 0 w 3907971"/>
              <a:gd name="connsiteY24" fmla="*/ 152400 h 514350"/>
              <a:gd name="connsiteX25" fmla="*/ 15333 w 3907971"/>
              <a:gd name="connsiteY25" fmla="*/ 246102 h 514350"/>
              <a:gd name="connsiteX26" fmla="*/ 76200 w 3907971"/>
              <a:gd name="connsiteY26" fmla="*/ 330200 h 514350"/>
              <a:gd name="connsiteX27" fmla="*/ 304800 w 3907971"/>
              <a:gd name="connsiteY27" fmla="*/ 381000 h 514350"/>
              <a:gd name="connsiteX28" fmla="*/ 825500 w 3907971"/>
              <a:gd name="connsiteY28" fmla="*/ 463550 h 514350"/>
              <a:gd name="connsiteX29" fmla="*/ 1060450 w 3907971"/>
              <a:gd name="connsiteY29" fmla="*/ 495300 h 514350"/>
              <a:gd name="connsiteX30" fmla="*/ 1530350 w 3907971"/>
              <a:gd name="connsiteY30" fmla="*/ 514350 h 514350"/>
              <a:gd name="connsiteX31" fmla="*/ 1981200 w 3907971"/>
              <a:gd name="connsiteY31" fmla="*/ 508000 h 514350"/>
              <a:gd name="connsiteX32" fmla="*/ 2393950 w 3907971"/>
              <a:gd name="connsiteY32" fmla="*/ 501650 h 514350"/>
              <a:gd name="connsiteX33" fmla="*/ 3902528 w 3907971"/>
              <a:gd name="connsiteY33" fmla="*/ 498022 h 514350"/>
              <a:gd name="connsiteX0" fmla="*/ 3902528 w 3907971"/>
              <a:gd name="connsiteY0" fmla="*/ 498022 h 514350"/>
              <a:gd name="connsiteX1" fmla="*/ 3907971 w 3907971"/>
              <a:gd name="connsiteY1" fmla="*/ 131535 h 514350"/>
              <a:gd name="connsiteX2" fmla="*/ 2711450 w 3907971"/>
              <a:gd name="connsiteY2" fmla="*/ 139700 h 514350"/>
              <a:gd name="connsiteX3" fmla="*/ 1918785 w 3907971"/>
              <a:gd name="connsiteY3" fmla="*/ 153484 h 514350"/>
              <a:gd name="connsiteX4" fmla="*/ 1511300 w 3907971"/>
              <a:gd name="connsiteY4" fmla="*/ 165100 h 514350"/>
              <a:gd name="connsiteX5" fmla="*/ 965200 w 3907971"/>
              <a:gd name="connsiteY5" fmla="*/ 177800 h 514350"/>
              <a:gd name="connsiteX6" fmla="*/ 1047750 w 3907971"/>
              <a:gd name="connsiteY6" fmla="*/ 114300 h 514350"/>
              <a:gd name="connsiteX7" fmla="*/ 977900 w 3907971"/>
              <a:gd name="connsiteY7" fmla="*/ 107950 h 514350"/>
              <a:gd name="connsiteX8" fmla="*/ 933295 w 3907971"/>
              <a:gd name="connsiteY8" fmla="*/ 96799 h 514350"/>
              <a:gd name="connsiteX9" fmla="*/ 857250 w 3907971"/>
              <a:gd name="connsiteY9" fmla="*/ 101600 h 514350"/>
              <a:gd name="connsiteX10" fmla="*/ 821531 w 3907971"/>
              <a:gd name="connsiteY10" fmla="*/ 85725 h 514350"/>
              <a:gd name="connsiteX11" fmla="*/ 787400 w 3907971"/>
              <a:gd name="connsiteY11" fmla="*/ 63500 h 514350"/>
              <a:gd name="connsiteX12" fmla="*/ 654050 w 3907971"/>
              <a:gd name="connsiteY12" fmla="*/ 31750 h 514350"/>
              <a:gd name="connsiteX13" fmla="*/ 654050 w 3907971"/>
              <a:gd name="connsiteY13" fmla="*/ 31750 h 514350"/>
              <a:gd name="connsiteX14" fmla="*/ 577057 w 3907971"/>
              <a:gd name="connsiteY14" fmla="*/ 41275 h 514350"/>
              <a:gd name="connsiteX15" fmla="*/ 476250 w 3907971"/>
              <a:gd name="connsiteY15" fmla="*/ 19050 h 514350"/>
              <a:gd name="connsiteX16" fmla="*/ 384096 w 3907971"/>
              <a:gd name="connsiteY16" fmla="*/ 3886 h 514350"/>
              <a:gd name="connsiteX17" fmla="*/ 327896 w 3907971"/>
              <a:gd name="connsiteY17" fmla="*/ 1723 h 514350"/>
              <a:gd name="connsiteX18" fmla="*/ 285750 w 3907971"/>
              <a:gd name="connsiteY18" fmla="*/ 0 h 514350"/>
              <a:gd name="connsiteX19" fmla="*/ 249819 w 3907971"/>
              <a:gd name="connsiteY19" fmla="*/ 19514 h 514350"/>
              <a:gd name="connsiteX20" fmla="*/ 196850 w 3907971"/>
              <a:gd name="connsiteY20" fmla="*/ 25400 h 514350"/>
              <a:gd name="connsiteX21" fmla="*/ 196850 w 3907971"/>
              <a:gd name="connsiteY21" fmla="*/ 25400 h 514350"/>
              <a:gd name="connsiteX22" fmla="*/ 147134 w 3907971"/>
              <a:gd name="connsiteY22" fmla="*/ 22147 h 514350"/>
              <a:gd name="connsiteX23" fmla="*/ 12700 w 3907971"/>
              <a:gd name="connsiteY23" fmla="*/ 101600 h 514350"/>
              <a:gd name="connsiteX24" fmla="*/ 0 w 3907971"/>
              <a:gd name="connsiteY24" fmla="*/ 152400 h 514350"/>
              <a:gd name="connsiteX25" fmla="*/ 15333 w 3907971"/>
              <a:gd name="connsiteY25" fmla="*/ 246102 h 514350"/>
              <a:gd name="connsiteX26" fmla="*/ 76200 w 3907971"/>
              <a:gd name="connsiteY26" fmla="*/ 330200 h 514350"/>
              <a:gd name="connsiteX27" fmla="*/ 304800 w 3907971"/>
              <a:gd name="connsiteY27" fmla="*/ 381000 h 514350"/>
              <a:gd name="connsiteX28" fmla="*/ 825500 w 3907971"/>
              <a:gd name="connsiteY28" fmla="*/ 463550 h 514350"/>
              <a:gd name="connsiteX29" fmla="*/ 1060450 w 3907971"/>
              <a:gd name="connsiteY29" fmla="*/ 495300 h 514350"/>
              <a:gd name="connsiteX30" fmla="*/ 1530350 w 3907971"/>
              <a:gd name="connsiteY30" fmla="*/ 514350 h 514350"/>
              <a:gd name="connsiteX31" fmla="*/ 1981200 w 3907971"/>
              <a:gd name="connsiteY31" fmla="*/ 508000 h 514350"/>
              <a:gd name="connsiteX32" fmla="*/ 2393950 w 3907971"/>
              <a:gd name="connsiteY32" fmla="*/ 501650 h 514350"/>
              <a:gd name="connsiteX33" fmla="*/ 3902528 w 3907971"/>
              <a:gd name="connsiteY33" fmla="*/ 498022 h 514350"/>
              <a:gd name="connsiteX0" fmla="*/ 3902528 w 3907971"/>
              <a:gd name="connsiteY0" fmla="*/ 498022 h 514350"/>
              <a:gd name="connsiteX1" fmla="*/ 3907971 w 3907971"/>
              <a:gd name="connsiteY1" fmla="*/ 131535 h 514350"/>
              <a:gd name="connsiteX2" fmla="*/ 2711450 w 3907971"/>
              <a:gd name="connsiteY2" fmla="*/ 139700 h 514350"/>
              <a:gd name="connsiteX3" fmla="*/ 1918785 w 3907971"/>
              <a:gd name="connsiteY3" fmla="*/ 153484 h 514350"/>
              <a:gd name="connsiteX4" fmla="*/ 1511300 w 3907971"/>
              <a:gd name="connsiteY4" fmla="*/ 165100 h 514350"/>
              <a:gd name="connsiteX5" fmla="*/ 965200 w 3907971"/>
              <a:gd name="connsiteY5" fmla="*/ 177800 h 514350"/>
              <a:gd name="connsiteX6" fmla="*/ 1047750 w 3907971"/>
              <a:gd name="connsiteY6" fmla="*/ 114300 h 514350"/>
              <a:gd name="connsiteX7" fmla="*/ 977900 w 3907971"/>
              <a:gd name="connsiteY7" fmla="*/ 107950 h 514350"/>
              <a:gd name="connsiteX8" fmla="*/ 933295 w 3907971"/>
              <a:gd name="connsiteY8" fmla="*/ 96799 h 514350"/>
              <a:gd name="connsiteX9" fmla="*/ 866775 w 3907971"/>
              <a:gd name="connsiteY9" fmla="*/ 99219 h 514350"/>
              <a:gd name="connsiteX10" fmla="*/ 821531 w 3907971"/>
              <a:gd name="connsiteY10" fmla="*/ 85725 h 514350"/>
              <a:gd name="connsiteX11" fmla="*/ 787400 w 3907971"/>
              <a:gd name="connsiteY11" fmla="*/ 63500 h 514350"/>
              <a:gd name="connsiteX12" fmla="*/ 654050 w 3907971"/>
              <a:gd name="connsiteY12" fmla="*/ 31750 h 514350"/>
              <a:gd name="connsiteX13" fmla="*/ 654050 w 3907971"/>
              <a:gd name="connsiteY13" fmla="*/ 31750 h 514350"/>
              <a:gd name="connsiteX14" fmla="*/ 577057 w 3907971"/>
              <a:gd name="connsiteY14" fmla="*/ 41275 h 514350"/>
              <a:gd name="connsiteX15" fmla="*/ 476250 w 3907971"/>
              <a:gd name="connsiteY15" fmla="*/ 19050 h 514350"/>
              <a:gd name="connsiteX16" fmla="*/ 384096 w 3907971"/>
              <a:gd name="connsiteY16" fmla="*/ 3886 h 514350"/>
              <a:gd name="connsiteX17" fmla="*/ 327896 w 3907971"/>
              <a:gd name="connsiteY17" fmla="*/ 1723 h 514350"/>
              <a:gd name="connsiteX18" fmla="*/ 285750 w 3907971"/>
              <a:gd name="connsiteY18" fmla="*/ 0 h 514350"/>
              <a:gd name="connsiteX19" fmla="*/ 249819 w 3907971"/>
              <a:gd name="connsiteY19" fmla="*/ 19514 h 514350"/>
              <a:gd name="connsiteX20" fmla="*/ 196850 w 3907971"/>
              <a:gd name="connsiteY20" fmla="*/ 25400 h 514350"/>
              <a:gd name="connsiteX21" fmla="*/ 196850 w 3907971"/>
              <a:gd name="connsiteY21" fmla="*/ 25400 h 514350"/>
              <a:gd name="connsiteX22" fmla="*/ 147134 w 3907971"/>
              <a:gd name="connsiteY22" fmla="*/ 22147 h 514350"/>
              <a:gd name="connsiteX23" fmla="*/ 12700 w 3907971"/>
              <a:gd name="connsiteY23" fmla="*/ 101600 h 514350"/>
              <a:gd name="connsiteX24" fmla="*/ 0 w 3907971"/>
              <a:gd name="connsiteY24" fmla="*/ 152400 h 514350"/>
              <a:gd name="connsiteX25" fmla="*/ 15333 w 3907971"/>
              <a:gd name="connsiteY25" fmla="*/ 246102 h 514350"/>
              <a:gd name="connsiteX26" fmla="*/ 76200 w 3907971"/>
              <a:gd name="connsiteY26" fmla="*/ 330200 h 514350"/>
              <a:gd name="connsiteX27" fmla="*/ 304800 w 3907971"/>
              <a:gd name="connsiteY27" fmla="*/ 381000 h 514350"/>
              <a:gd name="connsiteX28" fmla="*/ 825500 w 3907971"/>
              <a:gd name="connsiteY28" fmla="*/ 463550 h 514350"/>
              <a:gd name="connsiteX29" fmla="*/ 1060450 w 3907971"/>
              <a:gd name="connsiteY29" fmla="*/ 495300 h 514350"/>
              <a:gd name="connsiteX30" fmla="*/ 1530350 w 3907971"/>
              <a:gd name="connsiteY30" fmla="*/ 514350 h 514350"/>
              <a:gd name="connsiteX31" fmla="*/ 1981200 w 3907971"/>
              <a:gd name="connsiteY31" fmla="*/ 508000 h 514350"/>
              <a:gd name="connsiteX32" fmla="*/ 2393950 w 3907971"/>
              <a:gd name="connsiteY32" fmla="*/ 501650 h 514350"/>
              <a:gd name="connsiteX33" fmla="*/ 3902528 w 3907971"/>
              <a:gd name="connsiteY33" fmla="*/ 498022 h 514350"/>
              <a:gd name="connsiteX0" fmla="*/ 3902528 w 3907971"/>
              <a:gd name="connsiteY0" fmla="*/ 498022 h 514350"/>
              <a:gd name="connsiteX1" fmla="*/ 3907971 w 3907971"/>
              <a:gd name="connsiteY1" fmla="*/ 131535 h 514350"/>
              <a:gd name="connsiteX2" fmla="*/ 2711450 w 3907971"/>
              <a:gd name="connsiteY2" fmla="*/ 139700 h 514350"/>
              <a:gd name="connsiteX3" fmla="*/ 1918785 w 3907971"/>
              <a:gd name="connsiteY3" fmla="*/ 153484 h 514350"/>
              <a:gd name="connsiteX4" fmla="*/ 1511300 w 3907971"/>
              <a:gd name="connsiteY4" fmla="*/ 165100 h 514350"/>
              <a:gd name="connsiteX5" fmla="*/ 965200 w 3907971"/>
              <a:gd name="connsiteY5" fmla="*/ 177800 h 514350"/>
              <a:gd name="connsiteX6" fmla="*/ 1047750 w 3907971"/>
              <a:gd name="connsiteY6" fmla="*/ 114300 h 514350"/>
              <a:gd name="connsiteX7" fmla="*/ 977900 w 3907971"/>
              <a:gd name="connsiteY7" fmla="*/ 107950 h 514350"/>
              <a:gd name="connsiteX8" fmla="*/ 923770 w 3907971"/>
              <a:gd name="connsiteY8" fmla="*/ 94418 h 514350"/>
              <a:gd name="connsiteX9" fmla="*/ 866775 w 3907971"/>
              <a:gd name="connsiteY9" fmla="*/ 99219 h 514350"/>
              <a:gd name="connsiteX10" fmla="*/ 821531 w 3907971"/>
              <a:gd name="connsiteY10" fmla="*/ 85725 h 514350"/>
              <a:gd name="connsiteX11" fmla="*/ 787400 w 3907971"/>
              <a:gd name="connsiteY11" fmla="*/ 63500 h 514350"/>
              <a:gd name="connsiteX12" fmla="*/ 654050 w 3907971"/>
              <a:gd name="connsiteY12" fmla="*/ 31750 h 514350"/>
              <a:gd name="connsiteX13" fmla="*/ 654050 w 3907971"/>
              <a:gd name="connsiteY13" fmla="*/ 31750 h 514350"/>
              <a:gd name="connsiteX14" fmla="*/ 577057 w 3907971"/>
              <a:gd name="connsiteY14" fmla="*/ 41275 h 514350"/>
              <a:gd name="connsiteX15" fmla="*/ 476250 w 3907971"/>
              <a:gd name="connsiteY15" fmla="*/ 19050 h 514350"/>
              <a:gd name="connsiteX16" fmla="*/ 384096 w 3907971"/>
              <a:gd name="connsiteY16" fmla="*/ 3886 h 514350"/>
              <a:gd name="connsiteX17" fmla="*/ 327896 w 3907971"/>
              <a:gd name="connsiteY17" fmla="*/ 1723 h 514350"/>
              <a:gd name="connsiteX18" fmla="*/ 285750 w 3907971"/>
              <a:gd name="connsiteY18" fmla="*/ 0 h 514350"/>
              <a:gd name="connsiteX19" fmla="*/ 249819 w 3907971"/>
              <a:gd name="connsiteY19" fmla="*/ 19514 h 514350"/>
              <a:gd name="connsiteX20" fmla="*/ 196850 w 3907971"/>
              <a:gd name="connsiteY20" fmla="*/ 25400 h 514350"/>
              <a:gd name="connsiteX21" fmla="*/ 196850 w 3907971"/>
              <a:gd name="connsiteY21" fmla="*/ 25400 h 514350"/>
              <a:gd name="connsiteX22" fmla="*/ 147134 w 3907971"/>
              <a:gd name="connsiteY22" fmla="*/ 22147 h 514350"/>
              <a:gd name="connsiteX23" fmla="*/ 12700 w 3907971"/>
              <a:gd name="connsiteY23" fmla="*/ 101600 h 514350"/>
              <a:gd name="connsiteX24" fmla="*/ 0 w 3907971"/>
              <a:gd name="connsiteY24" fmla="*/ 152400 h 514350"/>
              <a:gd name="connsiteX25" fmla="*/ 15333 w 3907971"/>
              <a:gd name="connsiteY25" fmla="*/ 246102 h 514350"/>
              <a:gd name="connsiteX26" fmla="*/ 76200 w 3907971"/>
              <a:gd name="connsiteY26" fmla="*/ 330200 h 514350"/>
              <a:gd name="connsiteX27" fmla="*/ 304800 w 3907971"/>
              <a:gd name="connsiteY27" fmla="*/ 381000 h 514350"/>
              <a:gd name="connsiteX28" fmla="*/ 825500 w 3907971"/>
              <a:gd name="connsiteY28" fmla="*/ 463550 h 514350"/>
              <a:gd name="connsiteX29" fmla="*/ 1060450 w 3907971"/>
              <a:gd name="connsiteY29" fmla="*/ 495300 h 514350"/>
              <a:gd name="connsiteX30" fmla="*/ 1530350 w 3907971"/>
              <a:gd name="connsiteY30" fmla="*/ 514350 h 514350"/>
              <a:gd name="connsiteX31" fmla="*/ 1981200 w 3907971"/>
              <a:gd name="connsiteY31" fmla="*/ 508000 h 514350"/>
              <a:gd name="connsiteX32" fmla="*/ 2393950 w 3907971"/>
              <a:gd name="connsiteY32" fmla="*/ 501650 h 514350"/>
              <a:gd name="connsiteX33" fmla="*/ 3902528 w 3907971"/>
              <a:gd name="connsiteY33" fmla="*/ 498022 h 514350"/>
              <a:gd name="connsiteX0" fmla="*/ 3902528 w 3907971"/>
              <a:gd name="connsiteY0" fmla="*/ 498022 h 514350"/>
              <a:gd name="connsiteX1" fmla="*/ 3907971 w 3907971"/>
              <a:gd name="connsiteY1" fmla="*/ 131535 h 514350"/>
              <a:gd name="connsiteX2" fmla="*/ 2711450 w 3907971"/>
              <a:gd name="connsiteY2" fmla="*/ 139700 h 514350"/>
              <a:gd name="connsiteX3" fmla="*/ 1918785 w 3907971"/>
              <a:gd name="connsiteY3" fmla="*/ 153484 h 514350"/>
              <a:gd name="connsiteX4" fmla="*/ 1511300 w 3907971"/>
              <a:gd name="connsiteY4" fmla="*/ 165100 h 514350"/>
              <a:gd name="connsiteX5" fmla="*/ 965200 w 3907971"/>
              <a:gd name="connsiteY5" fmla="*/ 177800 h 514350"/>
              <a:gd name="connsiteX6" fmla="*/ 1047750 w 3907971"/>
              <a:gd name="connsiteY6" fmla="*/ 114300 h 514350"/>
              <a:gd name="connsiteX7" fmla="*/ 977900 w 3907971"/>
              <a:gd name="connsiteY7" fmla="*/ 107950 h 514350"/>
              <a:gd name="connsiteX8" fmla="*/ 923770 w 3907971"/>
              <a:gd name="connsiteY8" fmla="*/ 94418 h 514350"/>
              <a:gd name="connsiteX9" fmla="*/ 866775 w 3907971"/>
              <a:gd name="connsiteY9" fmla="*/ 99219 h 514350"/>
              <a:gd name="connsiteX10" fmla="*/ 821531 w 3907971"/>
              <a:gd name="connsiteY10" fmla="*/ 85725 h 514350"/>
              <a:gd name="connsiteX11" fmla="*/ 787400 w 3907971"/>
              <a:gd name="connsiteY11" fmla="*/ 63500 h 514350"/>
              <a:gd name="connsiteX12" fmla="*/ 654050 w 3907971"/>
              <a:gd name="connsiteY12" fmla="*/ 31750 h 514350"/>
              <a:gd name="connsiteX13" fmla="*/ 654050 w 3907971"/>
              <a:gd name="connsiteY13" fmla="*/ 31750 h 514350"/>
              <a:gd name="connsiteX14" fmla="*/ 577057 w 3907971"/>
              <a:gd name="connsiteY14" fmla="*/ 41275 h 514350"/>
              <a:gd name="connsiteX15" fmla="*/ 476250 w 3907971"/>
              <a:gd name="connsiteY15" fmla="*/ 19050 h 514350"/>
              <a:gd name="connsiteX16" fmla="*/ 396003 w 3907971"/>
              <a:gd name="connsiteY16" fmla="*/ 15792 h 514350"/>
              <a:gd name="connsiteX17" fmla="*/ 327896 w 3907971"/>
              <a:gd name="connsiteY17" fmla="*/ 1723 h 514350"/>
              <a:gd name="connsiteX18" fmla="*/ 285750 w 3907971"/>
              <a:gd name="connsiteY18" fmla="*/ 0 h 514350"/>
              <a:gd name="connsiteX19" fmla="*/ 249819 w 3907971"/>
              <a:gd name="connsiteY19" fmla="*/ 19514 h 514350"/>
              <a:gd name="connsiteX20" fmla="*/ 196850 w 3907971"/>
              <a:gd name="connsiteY20" fmla="*/ 25400 h 514350"/>
              <a:gd name="connsiteX21" fmla="*/ 196850 w 3907971"/>
              <a:gd name="connsiteY21" fmla="*/ 25400 h 514350"/>
              <a:gd name="connsiteX22" fmla="*/ 147134 w 3907971"/>
              <a:gd name="connsiteY22" fmla="*/ 22147 h 514350"/>
              <a:gd name="connsiteX23" fmla="*/ 12700 w 3907971"/>
              <a:gd name="connsiteY23" fmla="*/ 101600 h 514350"/>
              <a:gd name="connsiteX24" fmla="*/ 0 w 3907971"/>
              <a:gd name="connsiteY24" fmla="*/ 152400 h 514350"/>
              <a:gd name="connsiteX25" fmla="*/ 15333 w 3907971"/>
              <a:gd name="connsiteY25" fmla="*/ 246102 h 514350"/>
              <a:gd name="connsiteX26" fmla="*/ 76200 w 3907971"/>
              <a:gd name="connsiteY26" fmla="*/ 330200 h 514350"/>
              <a:gd name="connsiteX27" fmla="*/ 304800 w 3907971"/>
              <a:gd name="connsiteY27" fmla="*/ 381000 h 514350"/>
              <a:gd name="connsiteX28" fmla="*/ 825500 w 3907971"/>
              <a:gd name="connsiteY28" fmla="*/ 463550 h 514350"/>
              <a:gd name="connsiteX29" fmla="*/ 1060450 w 3907971"/>
              <a:gd name="connsiteY29" fmla="*/ 495300 h 514350"/>
              <a:gd name="connsiteX30" fmla="*/ 1530350 w 3907971"/>
              <a:gd name="connsiteY30" fmla="*/ 514350 h 514350"/>
              <a:gd name="connsiteX31" fmla="*/ 1981200 w 3907971"/>
              <a:gd name="connsiteY31" fmla="*/ 508000 h 514350"/>
              <a:gd name="connsiteX32" fmla="*/ 2393950 w 3907971"/>
              <a:gd name="connsiteY32" fmla="*/ 501650 h 514350"/>
              <a:gd name="connsiteX33" fmla="*/ 3902528 w 3907971"/>
              <a:gd name="connsiteY33" fmla="*/ 498022 h 514350"/>
              <a:gd name="connsiteX0" fmla="*/ 3902528 w 3907971"/>
              <a:gd name="connsiteY0" fmla="*/ 498022 h 514350"/>
              <a:gd name="connsiteX1" fmla="*/ 3907971 w 3907971"/>
              <a:gd name="connsiteY1" fmla="*/ 131535 h 514350"/>
              <a:gd name="connsiteX2" fmla="*/ 2711450 w 3907971"/>
              <a:gd name="connsiteY2" fmla="*/ 139700 h 514350"/>
              <a:gd name="connsiteX3" fmla="*/ 1918785 w 3907971"/>
              <a:gd name="connsiteY3" fmla="*/ 153484 h 514350"/>
              <a:gd name="connsiteX4" fmla="*/ 1511300 w 3907971"/>
              <a:gd name="connsiteY4" fmla="*/ 165100 h 514350"/>
              <a:gd name="connsiteX5" fmla="*/ 965200 w 3907971"/>
              <a:gd name="connsiteY5" fmla="*/ 177800 h 514350"/>
              <a:gd name="connsiteX6" fmla="*/ 1047750 w 3907971"/>
              <a:gd name="connsiteY6" fmla="*/ 114300 h 514350"/>
              <a:gd name="connsiteX7" fmla="*/ 977900 w 3907971"/>
              <a:gd name="connsiteY7" fmla="*/ 107950 h 514350"/>
              <a:gd name="connsiteX8" fmla="*/ 923770 w 3907971"/>
              <a:gd name="connsiteY8" fmla="*/ 94418 h 514350"/>
              <a:gd name="connsiteX9" fmla="*/ 866775 w 3907971"/>
              <a:gd name="connsiteY9" fmla="*/ 99219 h 514350"/>
              <a:gd name="connsiteX10" fmla="*/ 821531 w 3907971"/>
              <a:gd name="connsiteY10" fmla="*/ 85725 h 514350"/>
              <a:gd name="connsiteX11" fmla="*/ 787400 w 3907971"/>
              <a:gd name="connsiteY11" fmla="*/ 63500 h 514350"/>
              <a:gd name="connsiteX12" fmla="*/ 654050 w 3907971"/>
              <a:gd name="connsiteY12" fmla="*/ 31750 h 514350"/>
              <a:gd name="connsiteX13" fmla="*/ 654050 w 3907971"/>
              <a:gd name="connsiteY13" fmla="*/ 31750 h 514350"/>
              <a:gd name="connsiteX14" fmla="*/ 577057 w 3907971"/>
              <a:gd name="connsiteY14" fmla="*/ 41275 h 514350"/>
              <a:gd name="connsiteX15" fmla="*/ 476250 w 3907971"/>
              <a:gd name="connsiteY15" fmla="*/ 19050 h 514350"/>
              <a:gd name="connsiteX16" fmla="*/ 403147 w 3907971"/>
              <a:gd name="connsiteY16" fmla="*/ 15792 h 514350"/>
              <a:gd name="connsiteX17" fmla="*/ 327896 w 3907971"/>
              <a:gd name="connsiteY17" fmla="*/ 1723 h 514350"/>
              <a:gd name="connsiteX18" fmla="*/ 285750 w 3907971"/>
              <a:gd name="connsiteY18" fmla="*/ 0 h 514350"/>
              <a:gd name="connsiteX19" fmla="*/ 249819 w 3907971"/>
              <a:gd name="connsiteY19" fmla="*/ 19514 h 514350"/>
              <a:gd name="connsiteX20" fmla="*/ 196850 w 3907971"/>
              <a:gd name="connsiteY20" fmla="*/ 25400 h 514350"/>
              <a:gd name="connsiteX21" fmla="*/ 196850 w 3907971"/>
              <a:gd name="connsiteY21" fmla="*/ 25400 h 514350"/>
              <a:gd name="connsiteX22" fmla="*/ 147134 w 3907971"/>
              <a:gd name="connsiteY22" fmla="*/ 22147 h 514350"/>
              <a:gd name="connsiteX23" fmla="*/ 12700 w 3907971"/>
              <a:gd name="connsiteY23" fmla="*/ 101600 h 514350"/>
              <a:gd name="connsiteX24" fmla="*/ 0 w 3907971"/>
              <a:gd name="connsiteY24" fmla="*/ 152400 h 514350"/>
              <a:gd name="connsiteX25" fmla="*/ 15333 w 3907971"/>
              <a:gd name="connsiteY25" fmla="*/ 246102 h 514350"/>
              <a:gd name="connsiteX26" fmla="*/ 76200 w 3907971"/>
              <a:gd name="connsiteY26" fmla="*/ 330200 h 514350"/>
              <a:gd name="connsiteX27" fmla="*/ 304800 w 3907971"/>
              <a:gd name="connsiteY27" fmla="*/ 381000 h 514350"/>
              <a:gd name="connsiteX28" fmla="*/ 825500 w 3907971"/>
              <a:gd name="connsiteY28" fmla="*/ 463550 h 514350"/>
              <a:gd name="connsiteX29" fmla="*/ 1060450 w 3907971"/>
              <a:gd name="connsiteY29" fmla="*/ 495300 h 514350"/>
              <a:gd name="connsiteX30" fmla="*/ 1530350 w 3907971"/>
              <a:gd name="connsiteY30" fmla="*/ 514350 h 514350"/>
              <a:gd name="connsiteX31" fmla="*/ 1981200 w 3907971"/>
              <a:gd name="connsiteY31" fmla="*/ 508000 h 514350"/>
              <a:gd name="connsiteX32" fmla="*/ 2393950 w 3907971"/>
              <a:gd name="connsiteY32" fmla="*/ 501650 h 514350"/>
              <a:gd name="connsiteX33" fmla="*/ 3902528 w 3907971"/>
              <a:gd name="connsiteY33" fmla="*/ 498022 h 514350"/>
              <a:gd name="connsiteX0" fmla="*/ 3902528 w 3907971"/>
              <a:gd name="connsiteY0" fmla="*/ 498022 h 514350"/>
              <a:gd name="connsiteX1" fmla="*/ 3907971 w 3907971"/>
              <a:gd name="connsiteY1" fmla="*/ 131535 h 514350"/>
              <a:gd name="connsiteX2" fmla="*/ 2711450 w 3907971"/>
              <a:gd name="connsiteY2" fmla="*/ 139700 h 514350"/>
              <a:gd name="connsiteX3" fmla="*/ 1918785 w 3907971"/>
              <a:gd name="connsiteY3" fmla="*/ 153484 h 514350"/>
              <a:gd name="connsiteX4" fmla="*/ 1511300 w 3907971"/>
              <a:gd name="connsiteY4" fmla="*/ 165100 h 514350"/>
              <a:gd name="connsiteX5" fmla="*/ 965200 w 3907971"/>
              <a:gd name="connsiteY5" fmla="*/ 177800 h 514350"/>
              <a:gd name="connsiteX6" fmla="*/ 1047750 w 3907971"/>
              <a:gd name="connsiteY6" fmla="*/ 114300 h 514350"/>
              <a:gd name="connsiteX7" fmla="*/ 977900 w 3907971"/>
              <a:gd name="connsiteY7" fmla="*/ 107950 h 514350"/>
              <a:gd name="connsiteX8" fmla="*/ 923770 w 3907971"/>
              <a:gd name="connsiteY8" fmla="*/ 94418 h 514350"/>
              <a:gd name="connsiteX9" fmla="*/ 866775 w 3907971"/>
              <a:gd name="connsiteY9" fmla="*/ 99219 h 514350"/>
              <a:gd name="connsiteX10" fmla="*/ 821531 w 3907971"/>
              <a:gd name="connsiteY10" fmla="*/ 85725 h 514350"/>
              <a:gd name="connsiteX11" fmla="*/ 787400 w 3907971"/>
              <a:gd name="connsiteY11" fmla="*/ 63500 h 514350"/>
              <a:gd name="connsiteX12" fmla="*/ 654050 w 3907971"/>
              <a:gd name="connsiteY12" fmla="*/ 31750 h 514350"/>
              <a:gd name="connsiteX13" fmla="*/ 654050 w 3907971"/>
              <a:gd name="connsiteY13" fmla="*/ 31750 h 514350"/>
              <a:gd name="connsiteX14" fmla="*/ 577057 w 3907971"/>
              <a:gd name="connsiteY14" fmla="*/ 41275 h 514350"/>
              <a:gd name="connsiteX15" fmla="*/ 476250 w 3907971"/>
              <a:gd name="connsiteY15" fmla="*/ 19050 h 514350"/>
              <a:gd name="connsiteX16" fmla="*/ 403147 w 3907971"/>
              <a:gd name="connsiteY16" fmla="*/ 15792 h 514350"/>
              <a:gd name="connsiteX17" fmla="*/ 327896 w 3907971"/>
              <a:gd name="connsiteY17" fmla="*/ 1723 h 514350"/>
              <a:gd name="connsiteX18" fmla="*/ 285750 w 3907971"/>
              <a:gd name="connsiteY18" fmla="*/ 0 h 514350"/>
              <a:gd name="connsiteX19" fmla="*/ 249819 w 3907971"/>
              <a:gd name="connsiteY19" fmla="*/ 19514 h 514350"/>
              <a:gd name="connsiteX20" fmla="*/ 196850 w 3907971"/>
              <a:gd name="connsiteY20" fmla="*/ 25400 h 514350"/>
              <a:gd name="connsiteX21" fmla="*/ 196850 w 3907971"/>
              <a:gd name="connsiteY21" fmla="*/ 32544 h 514350"/>
              <a:gd name="connsiteX22" fmla="*/ 147134 w 3907971"/>
              <a:gd name="connsiteY22" fmla="*/ 22147 h 514350"/>
              <a:gd name="connsiteX23" fmla="*/ 12700 w 3907971"/>
              <a:gd name="connsiteY23" fmla="*/ 101600 h 514350"/>
              <a:gd name="connsiteX24" fmla="*/ 0 w 3907971"/>
              <a:gd name="connsiteY24" fmla="*/ 152400 h 514350"/>
              <a:gd name="connsiteX25" fmla="*/ 15333 w 3907971"/>
              <a:gd name="connsiteY25" fmla="*/ 246102 h 514350"/>
              <a:gd name="connsiteX26" fmla="*/ 76200 w 3907971"/>
              <a:gd name="connsiteY26" fmla="*/ 330200 h 514350"/>
              <a:gd name="connsiteX27" fmla="*/ 304800 w 3907971"/>
              <a:gd name="connsiteY27" fmla="*/ 381000 h 514350"/>
              <a:gd name="connsiteX28" fmla="*/ 825500 w 3907971"/>
              <a:gd name="connsiteY28" fmla="*/ 463550 h 514350"/>
              <a:gd name="connsiteX29" fmla="*/ 1060450 w 3907971"/>
              <a:gd name="connsiteY29" fmla="*/ 495300 h 514350"/>
              <a:gd name="connsiteX30" fmla="*/ 1530350 w 3907971"/>
              <a:gd name="connsiteY30" fmla="*/ 514350 h 514350"/>
              <a:gd name="connsiteX31" fmla="*/ 1981200 w 3907971"/>
              <a:gd name="connsiteY31" fmla="*/ 508000 h 514350"/>
              <a:gd name="connsiteX32" fmla="*/ 2393950 w 3907971"/>
              <a:gd name="connsiteY32" fmla="*/ 501650 h 514350"/>
              <a:gd name="connsiteX33" fmla="*/ 3902528 w 3907971"/>
              <a:gd name="connsiteY33" fmla="*/ 498022 h 514350"/>
              <a:gd name="connsiteX0" fmla="*/ 3902528 w 3907971"/>
              <a:gd name="connsiteY0" fmla="*/ 498022 h 514350"/>
              <a:gd name="connsiteX1" fmla="*/ 3907971 w 3907971"/>
              <a:gd name="connsiteY1" fmla="*/ 131535 h 514350"/>
              <a:gd name="connsiteX2" fmla="*/ 2711450 w 3907971"/>
              <a:gd name="connsiteY2" fmla="*/ 139700 h 514350"/>
              <a:gd name="connsiteX3" fmla="*/ 1918785 w 3907971"/>
              <a:gd name="connsiteY3" fmla="*/ 153484 h 514350"/>
              <a:gd name="connsiteX4" fmla="*/ 1511300 w 3907971"/>
              <a:gd name="connsiteY4" fmla="*/ 165100 h 514350"/>
              <a:gd name="connsiteX5" fmla="*/ 965200 w 3907971"/>
              <a:gd name="connsiteY5" fmla="*/ 177800 h 514350"/>
              <a:gd name="connsiteX6" fmla="*/ 1047750 w 3907971"/>
              <a:gd name="connsiteY6" fmla="*/ 114300 h 514350"/>
              <a:gd name="connsiteX7" fmla="*/ 977900 w 3907971"/>
              <a:gd name="connsiteY7" fmla="*/ 107950 h 514350"/>
              <a:gd name="connsiteX8" fmla="*/ 923770 w 3907971"/>
              <a:gd name="connsiteY8" fmla="*/ 94418 h 514350"/>
              <a:gd name="connsiteX9" fmla="*/ 866775 w 3907971"/>
              <a:gd name="connsiteY9" fmla="*/ 99219 h 514350"/>
              <a:gd name="connsiteX10" fmla="*/ 821531 w 3907971"/>
              <a:gd name="connsiteY10" fmla="*/ 85725 h 514350"/>
              <a:gd name="connsiteX11" fmla="*/ 787400 w 3907971"/>
              <a:gd name="connsiteY11" fmla="*/ 63500 h 514350"/>
              <a:gd name="connsiteX12" fmla="*/ 654050 w 3907971"/>
              <a:gd name="connsiteY12" fmla="*/ 31750 h 514350"/>
              <a:gd name="connsiteX13" fmla="*/ 654050 w 3907971"/>
              <a:gd name="connsiteY13" fmla="*/ 31750 h 514350"/>
              <a:gd name="connsiteX14" fmla="*/ 577057 w 3907971"/>
              <a:gd name="connsiteY14" fmla="*/ 41275 h 514350"/>
              <a:gd name="connsiteX15" fmla="*/ 476250 w 3907971"/>
              <a:gd name="connsiteY15" fmla="*/ 19050 h 514350"/>
              <a:gd name="connsiteX16" fmla="*/ 403147 w 3907971"/>
              <a:gd name="connsiteY16" fmla="*/ 15792 h 514350"/>
              <a:gd name="connsiteX17" fmla="*/ 327896 w 3907971"/>
              <a:gd name="connsiteY17" fmla="*/ 1723 h 514350"/>
              <a:gd name="connsiteX18" fmla="*/ 285750 w 3907971"/>
              <a:gd name="connsiteY18" fmla="*/ 0 h 514350"/>
              <a:gd name="connsiteX19" fmla="*/ 249819 w 3907971"/>
              <a:gd name="connsiteY19" fmla="*/ 19514 h 514350"/>
              <a:gd name="connsiteX20" fmla="*/ 196850 w 3907971"/>
              <a:gd name="connsiteY20" fmla="*/ 25400 h 514350"/>
              <a:gd name="connsiteX21" fmla="*/ 196850 w 3907971"/>
              <a:gd name="connsiteY21" fmla="*/ 32544 h 514350"/>
              <a:gd name="connsiteX22" fmla="*/ 144752 w 3907971"/>
              <a:gd name="connsiteY22" fmla="*/ 15003 h 514350"/>
              <a:gd name="connsiteX23" fmla="*/ 12700 w 3907971"/>
              <a:gd name="connsiteY23" fmla="*/ 101600 h 514350"/>
              <a:gd name="connsiteX24" fmla="*/ 0 w 3907971"/>
              <a:gd name="connsiteY24" fmla="*/ 152400 h 514350"/>
              <a:gd name="connsiteX25" fmla="*/ 15333 w 3907971"/>
              <a:gd name="connsiteY25" fmla="*/ 246102 h 514350"/>
              <a:gd name="connsiteX26" fmla="*/ 76200 w 3907971"/>
              <a:gd name="connsiteY26" fmla="*/ 330200 h 514350"/>
              <a:gd name="connsiteX27" fmla="*/ 304800 w 3907971"/>
              <a:gd name="connsiteY27" fmla="*/ 381000 h 514350"/>
              <a:gd name="connsiteX28" fmla="*/ 825500 w 3907971"/>
              <a:gd name="connsiteY28" fmla="*/ 463550 h 514350"/>
              <a:gd name="connsiteX29" fmla="*/ 1060450 w 3907971"/>
              <a:gd name="connsiteY29" fmla="*/ 495300 h 514350"/>
              <a:gd name="connsiteX30" fmla="*/ 1530350 w 3907971"/>
              <a:gd name="connsiteY30" fmla="*/ 514350 h 514350"/>
              <a:gd name="connsiteX31" fmla="*/ 1981200 w 3907971"/>
              <a:gd name="connsiteY31" fmla="*/ 508000 h 514350"/>
              <a:gd name="connsiteX32" fmla="*/ 2393950 w 3907971"/>
              <a:gd name="connsiteY32" fmla="*/ 501650 h 514350"/>
              <a:gd name="connsiteX33" fmla="*/ 3902528 w 3907971"/>
              <a:gd name="connsiteY33" fmla="*/ 498022 h 514350"/>
              <a:gd name="connsiteX0" fmla="*/ 3902528 w 3907971"/>
              <a:gd name="connsiteY0" fmla="*/ 498022 h 514350"/>
              <a:gd name="connsiteX1" fmla="*/ 3907971 w 3907971"/>
              <a:gd name="connsiteY1" fmla="*/ 131535 h 514350"/>
              <a:gd name="connsiteX2" fmla="*/ 2711450 w 3907971"/>
              <a:gd name="connsiteY2" fmla="*/ 139700 h 514350"/>
              <a:gd name="connsiteX3" fmla="*/ 1918785 w 3907971"/>
              <a:gd name="connsiteY3" fmla="*/ 153484 h 514350"/>
              <a:gd name="connsiteX4" fmla="*/ 1511300 w 3907971"/>
              <a:gd name="connsiteY4" fmla="*/ 165100 h 514350"/>
              <a:gd name="connsiteX5" fmla="*/ 965200 w 3907971"/>
              <a:gd name="connsiteY5" fmla="*/ 177800 h 514350"/>
              <a:gd name="connsiteX6" fmla="*/ 1047750 w 3907971"/>
              <a:gd name="connsiteY6" fmla="*/ 114300 h 514350"/>
              <a:gd name="connsiteX7" fmla="*/ 977900 w 3907971"/>
              <a:gd name="connsiteY7" fmla="*/ 107950 h 514350"/>
              <a:gd name="connsiteX8" fmla="*/ 923770 w 3907971"/>
              <a:gd name="connsiteY8" fmla="*/ 94418 h 514350"/>
              <a:gd name="connsiteX9" fmla="*/ 866775 w 3907971"/>
              <a:gd name="connsiteY9" fmla="*/ 99219 h 514350"/>
              <a:gd name="connsiteX10" fmla="*/ 821531 w 3907971"/>
              <a:gd name="connsiteY10" fmla="*/ 85725 h 514350"/>
              <a:gd name="connsiteX11" fmla="*/ 787400 w 3907971"/>
              <a:gd name="connsiteY11" fmla="*/ 63500 h 514350"/>
              <a:gd name="connsiteX12" fmla="*/ 654050 w 3907971"/>
              <a:gd name="connsiteY12" fmla="*/ 31750 h 514350"/>
              <a:gd name="connsiteX13" fmla="*/ 654050 w 3907971"/>
              <a:gd name="connsiteY13" fmla="*/ 31750 h 514350"/>
              <a:gd name="connsiteX14" fmla="*/ 577057 w 3907971"/>
              <a:gd name="connsiteY14" fmla="*/ 41275 h 514350"/>
              <a:gd name="connsiteX15" fmla="*/ 476250 w 3907971"/>
              <a:gd name="connsiteY15" fmla="*/ 19050 h 514350"/>
              <a:gd name="connsiteX16" fmla="*/ 403147 w 3907971"/>
              <a:gd name="connsiteY16" fmla="*/ 15792 h 514350"/>
              <a:gd name="connsiteX17" fmla="*/ 327896 w 3907971"/>
              <a:gd name="connsiteY17" fmla="*/ 1723 h 514350"/>
              <a:gd name="connsiteX18" fmla="*/ 285750 w 3907971"/>
              <a:gd name="connsiteY18" fmla="*/ 0 h 514350"/>
              <a:gd name="connsiteX19" fmla="*/ 249819 w 3907971"/>
              <a:gd name="connsiteY19" fmla="*/ 19514 h 514350"/>
              <a:gd name="connsiteX20" fmla="*/ 196850 w 3907971"/>
              <a:gd name="connsiteY20" fmla="*/ 25400 h 514350"/>
              <a:gd name="connsiteX21" fmla="*/ 196850 w 3907971"/>
              <a:gd name="connsiteY21" fmla="*/ 32544 h 514350"/>
              <a:gd name="connsiteX22" fmla="*/ 144752 w 3907971"/>
              <a:gd name="connsiteY22" fmla="*/ 15003 h 514350"/>
              <a:gd name="connsiteX23" fmla="*/ 12700 w 3907971"/>
              <a:gd name="connsiteY23" fmla="*/ 101600 h 514350"/>
              <a:gd name="connsiteX24" fmla="*/ 0 w 3907971"/>
              <a:gd name="connsiteY24" fmla="*/ 152400 h 514350"/>
              <a:gd name="connsiteX25" fmla="*/ 15333 w 3907971"/>
              <a:gd name="connsiteY25" fmla="*/ 246102 h 514350"/>
              <a:gd name="connsiteX26" fmla="*/ 76200 w 3907971"/>
              <a:gd name="connsiteY26" fmla="*/ 330200 h 514350"/>
              <a:gd name="connsiteX27" fmla="*/ 304800 w 3907971"/>
              <a:gd name="connsiteY27" fmla="*/ 381000 h 514350"/>
              <a:gd name="connsiteX28" fmla="*/ 825500 w 3907971"/>
              <a:gd name="connsiteY28" fmla="*/ 463550 h 514350"/>
              <a:gd name="connsiteX29" fmla="*/ 1060450 w 3907971"/>
              <a:gd name="connsiteY29" fmla="*/ 495300 h 514350"/>
              <a:gd name="connsiteX30" fmla="*/ 1530350 w 3907971"/>
              <a:gd name="connsiteY30" fmla="*/ 514350 h 514350"/>
              <a:gd name="connsiteX31" fmla="*/ 1981200 w 3907971"/>
              <a:gd name="connsiteY31" fmla="*/ 508000 h 514350"/>
              <a:gd name="connsiteX32" fmla="*/ 2393950 w 3907971"/>
              <a:gd name="connsiteY32" fmla="*/ 501650 h 514350"/>
              <a:gd name="connsiteX33" fmla="*/ 3902528 w 3907971"/>
              <a:gd name="connsiteY33" fmla="*/ 498022 h 514350"/>
              <a:gd name="connsiteX0" fmla="*/ 3902528 w 3907971"/>
              <a:gd name="connsiteY0" fmla="*/ 498022 h 514350"/>
              <a:gd name="connsiteX1" fmla="*/ 3907971 w 3907971"/>
              <a:gd name="connsiteY1" fmla="*/ 131535 h 514350"/>
              <a:gd name="connsiteX2" fmla="*/ 2711450 w 3907971"/>
              <a:gd name="connsiteY2" fmla="*/ 139700 h 514350"/>
              <a:gd name="connsiteX3" fmla="*/ 1918785 w 3907971"/>
              <a:gd name="connsiteY3" fmla="*/ 153484 h 514350"/>
              <a:gd name="connsiteX4" fmla="*/ 1511300 w 3907971"/>
              <a:gd name="connsiteY4" fmla="*/ 165100 h 514350"/>
              <a:gd name="connsiteX5" fmla="*/ 965200 w 3907971"/>
              <a:gd name="connsiteY5" fmla="*/ 177800 h 514350"/>
              <a:gd name="connsiteX6" fmla="*/ 1047750 w 3907971"/>
              <a:gd name="connsiteY6" fmla="*/ 114300 h 514350"/>
              <a:gd name="connsiteX7" fmla="*/ 977900 w 3907971"/>
              <a:gd name="connsiteY7" fmla="*/ 107950 h 514350"/>
              <a:gd name="connsiteX8" fmla="*/ 923770 w 3907971"/>
              <a:gd name="connsiteY8" fmla="*/ 94418 h 514350"/>
              <a:gd name="connsiteX9" fmla="*/ 866775 w 3907971"/>
              <a:gd name="connsiteY9" fmla="*/ 99219 h 514350"/>
              <a:gd name="connsiteX10" fmla="*/ 821531 w 3907971"/>
              <a:gd name="connsiteY10" fmla="*/ 85725 h 514350"/>
              <a:gd name="connsiteX11" fmla="*/ 787400 w 3907971"/>
              <a:gd name="connsiteY11" fmla="*/ 63500 h 514350"/>
              <a:gd name="connsiteX12" fmla="*/ 654050 w 3907971"/>
              <a:gd name="connsiteY12" fmla="*/ 31750 h 514350"/>
              <a:gd name="connsiteX13" fmla="*/ 654050 w 3907971"/>
              <a:gd name="connsiteY13" fmla="*/ 31750 h 514350"/>
              <a:gd name="connsiteX14" fmla="*/ 577057 w 3907971"/>
              <a:gd name="connsiteY14" fmla="*/ 41275 h 514350"/>
              <a:gd name="connsiteX15" fmla="*/ 476250 w 3907971"/>
              <a:gd name="connsiteY15" fmla="*/ 19050 h 514350"/>
              <a:gd name="connsiteX16" fmla="*/ 403147 w 3907971"/>
              <a:gd name="connsiteY16" fmla="*/ 15792 h 514350"/>
              <a:gd name="connsiteX17" fmla="*/ 327896 w 3907971"/>
              <a:gd name="connsiteY17" fmla="*/ 1723 h 514350"/>
              <a:gd name="connsiteX18" fmla="*/ 285750 w 3907971"/>
              <a:gd name="connsiteY18" fmla="*/ 0 h 514350"/>
              <a:gd name="connsiteX19" fmla="*/ 249819 w 3907971"/>
              <a:gd name="connsiteY19" fmla="*/ 19514 h 514350"/>
              <a:gd name="connsiteX20" fmla="*/ 196850 w 3907971"/>
              <a:gd name="connsiteY20" fmla="*/ 25400 h 514350"/>
              <a:gd name="connsiteX21" fmla="*/ 196850 w 3907971"/>
              <a:gd name="connsiteY21" fmla="*/ 32544 h 514350"/>
              <a:gd name="connsiteX22" fmla="*/ 144752 w 3907971"/>
              <a:gd name="connsiteY22" fmla="*/ 15003 h 514350"/>
              <a:gd name="connsiteX23" fmla="*/ 104776 w 3907971"/>
              <a:gd name="connsiteY23" fmla="*/ 44450 h 514350"/>
              <a:gd name="connsiteX24" fmla="*/ 12700 w 3907971"/>
              <a:gd name="connsiteY24" fmla="*/ 101600 h 514350"/>
              <a:gd name="connsiteX25" fmla="*/ 0 w 3907971"/>
              <a:gd name="connsiteY25" fmla="*/ 152400 h 514350"/>
              <a:gd name="connsiteX26" fmla="*/ 15333 w 3907971"/>
              <a:gd name="connsiteY26" fmla="*/ 246102 h 514350"/>
              <a:gd name="connsiteX27" fmla="*/ 76200 w 3907971"/>
              <a:gd name="connsiteY27" fmla="*/ 330200 h 514350"/>
              <a:gd name="connsiteX28" fmla="*/ 304800 w 3907971"/>
              <a:gd name="connsiteY28" fmla="*/ 381000 h 514350"/>
              <a:gd name="connsiteX29" fmla="*/ 825500 w 3907971"/>
              <a:gd name="connsiteY29" fmla="*/ 463550 h 514350"/>
              <a:gd name="connsiteX30" fmla="*/ 1060450 w 3907971"/>
              <a:gd name="connsiteY30" fmla="*/ 495300 h 514350"/>
              <a:gd name="connsiteX31" fmla="*/ 1530350 w 3907971"/>
              <a:gd name="connsiteY31" fmla="*/ 514350 h 514350"/>
              <a:gd name="connsiteX32" fmla="*/ 1981200 w 3907971"/>
              <a:gd name="connsiteY32" fmla="*/ 508000 h 514350"/>
              <a:gd name="connsiteX33" fmla="*/ 2393950 w 3907971"/>
              <a:gd name="connsiteY33" fmla="*/ 501650 h 514350"/>
              <a:gd name="connsiteX34" fmla="*/ 3902528 w 3907971"/>
              <a:gd name="connsiteY34" fmla="*/ 498022 h 514350"/>
              <a:gd name="connsiteX0" fmla="*/ 3902528 w 3907971"/>
              <a:gd name="connsiteY0" fmla="*/ 498022 h 514350"/>
              <a:gd name="connsiteX1" fmla="*/ 3907971 w 3907971"/>
              <a:gd name="connsiteY1" fmla="*/ 131535 h 514350"/>
              <a:gd name="connsiteX2" fmla="*/ 2711450 w 3907971"/>
              <a:gd name="connsiteY2" fmla="*/ 139700 h 514350"/>
              <a:gd name="connsiteX3" fmla="*/ 1918785 w 3907971"/>
              <a:gd name="connsiteY3" fmla="*/ 153484 h 514350"/>
              <a:gd name="connsiteX4" fmla="*/ 1511300 w 3907971"/>
              <a:gd name="connsiteY4" fmla="*/ 165100 h 514350"/>
              <a:gd name="connsiteX5" fmla="*/ 965200 w 3907971"/>
              <a:gd name="connsiteY5" fmla="*/ 177800 h 514350"/>
              <a:gd name="connsiteX6" fmla="*/ 1047750 w 3907971"/>
              <a:gd name="connsiteY6" fmla="*/ 114300 h 514350"/>
              <a:gd name="connsiteX7" fmla="*/ 977900 w 3907971"/>
              <a:gd name="connsiteY7" fmla="*/ 107950 h 514350"/>
              <a:gd name="connsiteX8" fmla="*/ 923770 w 3907971"/>
              <a:gd name="connsiteY8" fmla="*/ 94418 h 514350"/>
              <a:gd name="connsiteX9" fmla="*/ 866775 w 3907971"/>
              <a:gd name="connsiteY9" fmla="*/ 99219 h 514350"/>
              <a:gd name="connsiteX10" fmla="*/ 821531 w 3907971"/>
              <a:gd name="connsiteY10" fmla="*/ 85725 h 514350"/>
              <a:gd name="connsiteX11" fmla="*/ 787400 w 3907971"/>
              <a:gd name="connsiteY11" fmla="*/ 63500 h 514350"/>
              <a:gd name="connsiteX12" fmla="*/ 654050 w 3907971"/>
              <a:gd name="connsiteY12" fmla="*/ 31750 h 514350"/>
              <a:gd name="connsiteX13" fmla="*/ 654050 w 3907971"/>
              <a:gd name="connsiteY13" fmla="*/ 31750 h 514350"/>
              <a:gd name="connsiteX14" fmla="*/ 577057 w 3907971"/>
              <a:gd name="connsiteY14" fmla="*/ 41275 h 514350"/>
              <a:gd name="connsiteX15" fmla="*/ 476250 w 3907971"/>
              <a:gd name="connsiteY15" fmla="*/ 19050 h 514350"/>
              <a:gd name="connsiteX16" fmla="*/ 403147 w 3907971"/>
              <a:gd name="connsiteY16" fmla="*/ 15792 h 514350"/>
              <a:gd name="connsiteX17" fmla="*/ 327896 w 3907971"/>
              <a:gd name="connsiteY17" fmla="*/ 1723 h 514350"/>
              <a:gd name="connsiteX18" fmla="*/ 285750 w 3907971"/>
              <a:gd name="connsiteY18" fmla="*/ 0 h 514350"/>
              <a:gd name="connsiteX19" fmla="*/ 249819 w 3907971"/>
              <a:gd name="connsiteY19" fmla="*/ 19514 h 514350"/>
              <a:gd name="connsiteX20" fmla="*/ 196850 w 3907971"/>
              <a:gd name="connsiteY20" fmla="*/ 25400 h 514350"/>
              <a:gd name="connsiteX21" fmla="*/ 196850 w 3907971"/>
              <a:gd name="connsiteY21" fmla="*/ 32544 h 514350"/>
              <a:gd name="connsiteX22" fmla="*/ 132845 w 3907971"/>
              <a:gd name="connsiteY22" fmla="*/ 12622 h 514350"/>
              <a:gd name="connsiteX23" fmla="*/ 104776 w 3907971"/>
              <a:gd name="connsiteY23" fmla="*/ 44450 h 514350"/>
              <a:gd name="connsiteX24" fmla="*/ 12700 w 3907971"/>
              <a:gd name="connsiteY24" fmla="*/ 101600 h 514350"/>
              <a:gd name="connsiteX25" fmla="*/ 0 w 3907971"/>
              <a:gd name="connsiteY25" fmla="*/ 152400 h 514350"/>
              <a:gd name="connsiteX26" fmla="*/ 15333 w 3907971"/>
              <a:gd name="connsiteY26" fmla="*/ 246102 h 514350"/>
              <a:gd name="connsiteX27" fmla="*/ 76200 w 3907971"/>
              <a:gd name="connsiteY27" fmla="*/ 330200 h 514350"/>
              <a:gd name="connsiteX28" fmla="*/ 304800 w 3907971"/>
              <a:gd name="connsiteY28" fmla="*/ 381000 h 514350"/>
              <a:gd name="connsiteX29" fmla="*/ 825500 w 3907971"/>
              <a:gd name="connsiteY29" fmla="*/ 463550 h 514350"/>
              <a:gd name="connsiteX30" fmla="*/ 1060450 w 3907971"/>
              <a:gd name="connsiteY30" fmla="*/ 495300 h 514350"/>
              <a:gd name="connsiteX31" fmla="*/ 1530350 w 3907971"/>
              <a:gd name="connsiteY31" fmla="*/ 514350 h 514350"/>
              <a:gd name="connsiteX32" fmla="*/ 1981200 w 3907971"/>
              <a:gd name="connsiteY32" fmla="*/ 508000 h 514350"/>
              <a:gd name="connsiteX33" fmla="*/ 2393950 w 3907971"/>
              <a:gd name="connsiteY33" fmla="*/ 501650 h 514350"/>
              <a:gd name="connsiteX34" fmla="*/ 3902528 w 3907971"/>
              <a:gd name="connsiteY34" fmla="*/ 498022 h 514350"/>
              <a:gd name="connsiteX0" fmla="*/ 3902528 w 3907971"/>
              <a:gd name="connsiteY0" fmla="*/ 498022 h 514350"/>
              <a:gd name="connsiteX1" fmla="*/ 3907971 w 3907971"/>
              <a:gd name="connsiteY1" fmla="*/ 131535 h 514350"/>
              <a:gd name="connsiteX2" fmla="*/ 2711450 w 3907971"/>
              <a:gd name="connsiteY2" fmla="*/ 139700 h 514350"/>
              <a:gd name="connsiteX3" fmla="*/ 1918785 w 3907971"/>
              <a:gd name="connsiteY3" fmla="*/ 153484 h 514350"/>
              <a:gd name="connsiteX4" fmla="*/ 1511300 w 3907971"/>
              <a:gd name="connsiteY4" fmla="*/ 165100 h 514350"/>
              <a:gd name="connsiteX5" fmla="*/ 965200 w 3907971"/>
              <a:gd name="connsiteY5" fmla="*/ 177800 h 514350"/>
              <a:gd name="connsiteX6" fmla="*/ 1047750 w 3907971"/>
              <a:gd name="connsiteY6" fmla="*/ 114300 h 514350"/>
              <a:gd name="connsiteX7" fmla="*/ 977900 w 3907971"/>
              <a:gd name="connsiteY7" fmla="*/ 107950 h 514350"/>
              <a:gd name="connsiteX8" fmla="*/ 923770 w 3907971"/>
              <a:gd name="connsiteY8" fmla="*/ 94418 h 514350"/>
              <a:gd name="connsiteX9" fmla="*/ 866775 w 3907971"/>
              <a:gd name="connsiteY9" fmla="*/ 99219 h 514350"/>
              <a:gd name="connsiteX10" fmla="*/ 821531 w 3907971"/>
              <a:gd name="connsiteY10" fmla="*/ 85725 h 514350"/>
              <a:gd name="connsiteX11" fmla="*/ 787400 w 3907971"/>
              <a:gd name="connsiteY11" fmla="*/ 63500 h 514350"/>
              <a:gd name="connsiteX12" fmla="*/ 654050 w 3907971"/>
              <a:gd name="connsiteY12" fmla="*/ 31750 h 514350"/>
              <a:gd name="connsiteX13" fmla="*/ 654050 w 3907971"/>
              <a:gd name="connsiteY13" fmla="*/ 31750 h 514350"/>
              <a:gd name="connsiteX14" fmla="*/ 577057 w 3907971"/>
              <a:gd name="connsiteY14" fmla="*/ 41275 h 514350"/>
              <a:gd name="connsiteX15" fmla="*/ 476250 w 3907971"/>
              <a:gd name="connsiteY15" fmla="*/ 19050 h 514350"/>
              <a:gd name="connsiteX16" fmla="*/ 403147 w 3907971"/>
              <a:gd name="connsiteY16" fmla="*/ 15792 h 514350"/>
              <a:gd name="connsiteX17" fmla="*/ 327896 w 3907971"/>
              <a:gd name="connsiteY17" fmla="*/ 1723 h 514350"/>
              <a:gd name="connsiteX18" fmla="*/ 285750 w 3907971"/>
              <a:gd name="connsiteY18" fmla="*/ 0 h 514350"/>
              <a:gd name="connsiteX19" fmla="*/ 249819 w 3907971"/>
              <a:gd name="connsiteY19" fmla="*/ 19514 h 514350"/>
              <a:gd name="connsiteX20" fmla="*/ 196850 w 3907971"/>
              <a:gd name="connsiteY20" fmla="*/ 32544 h 514350"/>
              <a:gd name="connsiteX21" fmla="*/ 132845 w 3907971"/>
              <a:gd name="connsiteY21" fmla="*/ 12622 h 514350"/>
              <a:gd name="connsiteX22" fmla="*/ 104776 w 3907971"/>
              <a:gd name="connsiteY22" fmla="*/ 44450 h 514350"/>
              <a:gd name="connsiteX23" fmla="*/ 12700 w 3907971"/>
              <a:gd name="connsiteY23" fmla="*/ 101600 h 514350"/>
              <a:gd name="connsiteX24" fmla="*/ 0 w 3907971"/>
              <a:gd name="connsiteY24" fmla="*/ 152400 h 514350"/>
              <a:gd name="connsiteX25" fmla="*/ 15333 w 3907971"/>
              <a:gd name="connsiteY25" fmla="*/ 246102 h 514350"/>
              <a:gd name="connsiteX26" fmla="*/ 76200 w 3907971"/>
              <a:gd name="connsiteY26" fmla="*/ 330200 h 514350"/>
              <a:gd name="connsiteX27" fmla="*/ 304800 w 3907971"/>
              <a:gd name="connsiteY27" fmla="*/ 381000 h 514350"/>
              <a:gd name="connsiteX28" fmla="*/ 825500 w 3907971"/>
              <a:gd name="connsiteY28" fmla="*/ 463550 h 514350"/>
              <a:gd name="connsiteX29" fmla="*/ 1060450 w 3907971"/>
              <a:gd name="connsiteY29" fmla="*/ 495300 h 514350"/>
              <a:gd name="connsiteX30" fmla="*/ 1530350 w 3907971"/>
              <a:gd name="connsiteY30" fmla="*/ 514350 h 514350"/>
              <a:gd name="connsiteX31" fmla="*/ 1981200 w 3907971"/>
              <a:gd name="connsiteY31" fmla="*/ 508000 h 514350"/>
              <a:gd name="connsiteX32" fmla="*/ 2393950 w 3907971"/>
              <a:gd name="connsiteY32" fmla="*/ 501650 h 514350"/>
              <a:gd name="connsiteX33" fmla="*/ 3902528 w 3907971"/>
              <a:gd name="connsiteY33" fmla="*/ 498022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907971" h="514350">
                <a:moveTo>
                  <a:pt x="3902528" y="498022"/>
                </a:moveTo>
                <a:cubicBezTo>
                  <a:pt x="3904342" y="375860"/>
                  <a:pt x="3906157" y="253697"/>
                  <a:pt x="3907971" y="131535"/>
                </a:cubicBezTo>
                <a:lnTo>
                  <a:pt x="2711450" y="139700"/>
                </a:lnTo>
                <a:cubicBezTo>
                  <a:pt x="2377198" y="141997"/>
                  <a:pt x="2183007" y="148889"/>
                  <a:pt x="1918785" y="153484"/>
                </a:cubicBezTo>
                <a:lnTo>
                  <a:pt x="1511300" y="165100"/>
                </a:lnTo>
                <a:lnTo>
                  <a:pt x="965200" y="177800"/>
                </a:lnTo>
                <a:lnTo>
                  <a:pt x="1047750" y="114300"/>
                </a:lnTo>
                <a:cubicBezTo>
                  <a:pt x="1024467" y="112183"/>
                  <a:pt x="998563" y="111264"/>
                  <a:pt x="977900" y="107950"/>
                </a:cubicBezTo>
                <a:cubicBezTo>
                  <a:pt x="957237" y="104636"/>
                  <a:pt x="938638" y="98135"/>
                  <a:pt x="923770" y="94418"/>
                </a:cubicBezTo>
                <a:lnTo>
                  <a:pt x="866775" y="99219"/>
                </a:lnTo>
                <a:lnTo>
                  <a:pt x="821531" y="85725"/>
                </a:lnTo>
                <a:lnTo>
                  <a:pt x="787400" y="63500"/>
                </a:lnTo>
                <a:lnTo>
                  <a:pt x="654050" y="31750"/>
                </a:lnTo>
                <a:lnTo>
                  <a:pt x="654050" y="31750"/>
                </a:lnTo>
                <a:lnTo>
                  <a:pt x="577057" y="41275"/>
                </a:lnTo>
                <a:lnTo>
                  <a:pt x="476250" y="19050"/>
                </a:lnTo>
                <a:cubicBezTo>
                  <a:pt x="433994" y="7265"/>
                  <a:pt x="445403" y="27577"/>
                  <a:pt x="403147" y="15792"/>
                </a:cubicBezTo>
                <a:lnTo>
                  <a:pt x="327896" y="1723"/>
                </a:lnTo>
                <a:lnTo>
                  <a:pt x="285750" y="0"/>
                </a:lnTo>
                <a:lnTo>
                  <a:pt x="249819" y="19514"/>
                </a:lnTo>
                <a:lnTo>
                  <a:pt x="196850" y="32544"/>
                </a:lnTo>
                <a:lnTo>
                  <a:pt x="132845" y="12622"/>
                </a:lnTo>
                <a:cubicBezTo>
                  <a:pt x="113134" y="16988"/>
                  <a:pt x="126785" y="30017"/>
                  <a:pt x="104776" y="44450"/>
                </a:cubicBezTo>
                <a:cubicBezTo>
                  <a:pt x="82767" y="58883"/>
                  <a:pt x="25797" y="85990"/>
                  <a:pt x="12700" y="101600"/>
                </a:cubicBezTo>
                <a:lnTo>
                  <a:pt x="0" y="152400"/>
                </a:lnTo>
                <a:lnTo>
                  <a:pt x="15333" y="246102"/>
                </a:lnTo>
                <a:lnTo>
                  <a:pt x="76200" y="330200"/>
                </a:lnTo>
                <a:lnTo>
                  <a:pt x="304800" y="381000"/>
                </a:lnTo>
                <a:lnTo>
                  <a:pt x="825500" y="463550"/>
                </a:lnTo>
                <a:lnTo>
                  <a:pt x="1060450" y="495300"/>
                </a:lnTo>
                <a:lnTo>
                  <a:pt x="1530350" y="514350"/>
                </a:lnTo>
                <a:lnTo>
                  <a:pt x="1981200" y="508000"/>
                </a:lnTo>
                <a:lnTo>
                  <a:pt x="2393950" y="501650"/>
                </a:lnTo>
                <a:lnTo>
                  <a:pt x="3902528" y="498022"/>
                </a:lnTo>
                <a:close/>
              </a:path>
            </a:pathLst>
          </a:cu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9" name="Freeform 8">
            <a:extLst>
              <a:ext uri="{FF2B5EF4-FFF2-40B4-BE49-F238E27FC236}">
                <a16:creationId xmlns:a16="http://schemas.microsoft.com/office/drawing/2014/main" id="{B7B4DE10-A48E-4F37-8369-E1BD350DF0A6}"/>
              </a:ext>
            </a:extLst>
          </p:cNvPr>
          <p:cNvSpPr/>
          <p:nvPr/>
        </p:nvSpPr>
        <p:spPr bwMode="auto">
          <a:xfrm>
            <a:off x="6788150" y="3017839"/>
            <a:ext cx="981075" cy="63500"/>
          </a:xfrm>
          <a:custGeom>
            <a:avLst/>
            <a:gdLst>
              <a:gd name="connsiteX0" fmla="*/ 0 w 951571"/>
              <a:gd name="connsiteY0" fmla="*/ 52039 h 52039"/>
              <a:gd name="connsiteX1" fmla="*/ 951571 w 951571"/>
              <a:gd name="connsiteY1" fmla="*/ 29737 h 52039"/>
              <a:gd name="connsiteX2" fmla="*/ 695093 w 951571"/>
              <a:gd name="connsiteY2" fmla="*/ 29737 h 52039"/>
              <a:gd name="connsiteX3" fmla="*/ 367990 w 951571"/>
              <a:gd name="connsiteY3" fmla="*/ 11152 h 52039"/>
              <a:gd name="connsiteX4" fmla="*/ 63190 w 951571"/>
              <a:gd name="connsiteY4" fmla="*/ 0 h 52039"/>
              <a:gd name="connsiteX5" fmla="*/ 0 w 951571"/>
              <a:gd name="connsiteY5" fmla="*/ 52039 h 52039"/>
              <a:gd name="connsiteX0" fmla="*/ 0 w 966439"/>
              <a:gd name="connsiteY0" fmla="*/ 63191 h 63191"/>
              <a:gd name="connsiteX1" fmla="*/ 966439 w 966439"/>
              <a:gd name="connsiteY1" fmla="*/ 29737 h 63191"/>
              <a:gd name="connsiteX2" fmla="*/ 709961 w 966439"/>
              <a:gd name="connsiteY2" fmla="*/ 29737 h 63191"/>
              <a:gd name="connsiteX3" fmla="*/ 382858 w 966439"/>
              <a:gd name="connsiteY3" fmla="*/ 11152 h 63191"/>
              <a:gd name="connsiteX4" fmla="*/ 78058 w 966439"/>
              <a:gd name="connsiteY4" fmla="*/ 0 h 63191"/>
              <a:gd name="connsiteX5" fmla="*/ 0 w 966439"/>
              <a:gd name="connsiteY5" fmla="*/ 63191 h 63191"/>
              <a:gd name="connsiteX0" fmla="*/ 0 w 966439"/>
              <a:gd name="connsiteY0" fmla="*/ 63191 h 63191"/>
              <a:gd name="connsiteX1" fmla="*/ 966439 w 966439"/>
              <a:gd name="connsiteY1" fmla="*/ 29737 h 63191"/>
              <a:gd name="connsiteX2" fmla="*/ 721112 w 966439"/>
              <a:gd name="connsiteY2" fmla="*/ 26020 h 63191"/>
              <a:gd name="connsiteX3" fmla="*/ 382858 w 966439"/>
              <a:gd name="connsiteY3" fmla="*/ 11152 h 63191"/>
              <a:gd name="connsiteX4" fmla="*/ 78058 w 966439"/>
              <a:gd name="connsiteY4" fmla="*/ 0 h 63191"/>
              <a:gd name="connsiteX5" fmla="*/ 0 w 966439"/>
              <a:gd name="connsiteY5" fmla="*/ 63191 h 63191"/>
              <a:gd name="connsiteX0" fmla="*/ 0 w 981307"/>
              <a:gd name="connsiteY0" fmla="*/ 63191 h 63191"/>
              <a:gd name="connsiteX1" fmla="*/ 981307 w 981307"/>
              <a:gd name="connsiteY1" fmla="*/ 37171 h 63191"/>
              <a:gd name="connsiteX2" fmla="*/ 721112 w 981307"/>
              <a:gd name="connsiteY2" fmla="*/ 26020 h 63191"/>
              <a:gd name="connsiteX3" fmla="*/ 382858 w 981307"/>
              <a:gd name="connsiteY3" fmla="*/ 11152 h 63191"/>
              <a:gd name="connsiteX4" fmla="*/ 78058 w 981307"/>
              <a:gd name="connsiteY4" fmla="*/ 0 h 63191"/>
              <a:gd name="connsiteX5" fmla="*/ 0 w 981307"/>
              <a:gd name="connsiteY5" fmla="*/ 63191 h 63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1307" h="63191">
                <a:moveTo>
                  <a:pt x="0" y="63191"/>
                </a:moveTo>
                <a:lnTo>
                  <a:pt x="981307" y="37171"/>
                </a:lnTo>
                <a:lnTo>
                  <a:pt x="721112" y="26020"/>
                </a:lnTo>
                <a:lnTo>
                  <a:pt x="382858" y="11152"/>
                </a:lnTo>
                <a:lnTo>
                  <a:pt x="78058" y="0"/>
                </a:lnTo>
                <a:lnTo>
                  <a:pt x="0" y="63191"/>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10" name="Freeform 9">
            <a:extLst>
              <a:ext uri="{FF2B5EF4-FFF2-40B4-BE49-F238E27FC236}">
                <a16:creationId xmlns:a16="http://schemas.microsoft.com/office/drawing/2014/main" id="{342B6E8E-7FAC-4417-A1D1-671BE2F603AA}"/>
              </a:ext>
            </a:extLst>
          </p:cNvPr>
          <p:cNvSpPr/>
          <p:nvPr/>
        </p:nvSpPr>
        <p:spPr bwMode="auto">
          <a:xfrm>
            <a:off x="8237538" y="3433764"/>
            <a:ext cx="698500" cy="276225"/>
          </a:xfrm>
          <a:custGeom>
            <a:avLst/>
            <a:gdLst>
              <a:gd name="connsiteX0" fmla="*/ 538976 w 698810"/>
              <a:gd name="connsiteY0" fmla="*/ 286215 h 286215"/>
              <a:gd name="connsiteX1" fmla="*/ 576146 w 698810"/>
              <a:gd name="connsiteY1" fmla="*/ 252761 h 286215"/>
              <a:gd name="connsiteX2" fmla="*/ 602166 w 698810"/>
              <a:gd name="connsiteY2" fmla="*/ 241610 h 286215"/>
              <a:gd name="connsiteX3" fmla="*/ 624468 w 698810"/>
              <a:gd name="connsiteY3" fmla="*/ 226742 h 286215"/>
              <a:gd name="connsiteX4" fmla="*/ 650488 w 698810"/>
              <a:gd name="connsiteY4" fmla="*/ 215591 h 286215"/>
              <a:gd name="connsiteX5" fmla="*/ 650488 w 698810"/>
              <a:gd name="connsiteY5" fmla="*/ 215591 h 286215"/>
              <a:gd name="connsiteX6" fmla="*/ 665356 w 698810"/>
              <a:gd name="connsiteY6" fmla="*/ 185854 h 286215"/>
              <a:gd name="connsiteX7" fmla="*/ 698810 w 698810"/>
              <a:gd name="connsiteY7" fmla="*/ 174703 h 286215"/>
              <a:gd name="connsiteX8" fmla="*/ 657922 w 698810"/>
              <a:gd name="connsiteY8" fmla="*/ 148683 h 286215"/>
              <a:gd name="connsiteX9" fmla="*/ 301083 w 698810"/>
              <a:gd name="connsiteY9" fmla="*/ 63191 h 286215"/>
              <a:gd name="connsiteX10" fmla="*/ 26020 w 698810"/>
              <a:gd name="connsiteY10" fmla="*/ 0 h 286215"/>
              <a:gd name="connsiteX11" fmla="*/ 7434 w 698810"/>
              <a:gd name="connsiteY11" fmla="*/ 44605 h 286215"/>
              <a:gd name="connsiteX12" fmla="*/ 18586 w 698810"/>
              <a:gd name="connsiteY12" fmla="*/ 92927 h 286215"/>
              <a:gd name="connsiteX13" fmla="*/ 0 w 698810"/>
              <a:gd name="connsiteY13" fmla="*/ 126381 h 286215"/>
              <a:gd name="connsiteX14" fmla="*/ 7434 w 698810"/>
              <a:gd name="connsiteY14" fmla="*/ 170986 h 286215"/>
              <a:gd name="connsiteX15" fmla="*/ 170986 w 698810"/>
              <a:gd name="connsiteY15" fmla="*/ 208157 h 286215"/>
              <a:gd name="connsiteX16" fmla="*/ 386576 w 698810"/>
              <a:gd name="connsiteY16" fmla="*/ 249044 h 286215"/>
              <a:gd name="connsiteX17" fmla="*/ 538976 w 698810"/>
              <a:gd name="connsiteY17" fmla="*/ 286215 h 286215"/>
              <a:gd name="connsiteX0" fmla="*/ 538976 w 698810"/>
              <a:gd name="connsiteY0" fmla="*/ 286215 h 286215"/>
              <a:gd name="connsiteX1" fmla="*/ 576146 w 698810"/>
              <a:gd name="connsiteY1" fmla="*/ 252761 h 286215"/>
              <a:gd name="connsiteX2" fmla="*/ 602166 w 698810"/>
              <a:gd name="connsiteY2" fmla="*/ 241610 h 286215"/>
              <a:gd name="connsiteX3" fmla="*/ 624468 w 698810"/>
              <a:gd name="connsiteY3" fmla="*/ 226742 h 286215"/>
              <a:gd name="connsiteX4" fmla="*/ 650488 w 698810"/>
              <a:gd name="connsiteY4" fmla="*/ 215591 h 286215"/>
              <a:gd name="connsiteX5" fmla="*/ 650488 w 698810"/>
              <a:gd name="connsiteY5" fmla="*/ 215591 h 286215"/>
              <a:gd name="connsiteX6" fmla="*/ 665356 w 698810"/>
              <a:gd name="connsiteY6" fmla="*/ 185854 h 286215"/>
              <a:gd name="connsiteX7" fmla="*/ 698810 w 698810"/>
              <a:gd name="connsiteY7" fmla="*/ 174703 h 286215"/>
              <a:gd name="connsiteX8" fmla="*/ 657922 w 698810"/>
              <a:gd name="connsiteY8" fmla="*/ 148683 h 286215"/>
              <a:gd name="connsiteX9" fmla="*/ 301083 w 698810"/>
              <a:gd name="connsiteY9" fmla="*/ 63191 h 286215"/>
              <a:gd name="connsiteX10" fmla="*/ 26020 w 698810"/>
              <a:gd name="connsiteY10" fmla="*/ 0 h 286215"/>
              <a:gd name="connsiteX11" fmla="*/ 26493 w 698810"/>
              <a:gd name="connsiteY11" fmla="*/ 44605 h 286215"/>
              <a:gd name="connsiteX12" fmla="*/ 18586 w 698810"/>
              <a:gd name="connsiteY12" fmla="*/ 92927 h 286215"/>
              <a:gd name="connsiteX13" fmla="*/ 0 w 698810"/>
              <a:gd name="connsiteY13" fmla="*/ 126381 h 286215"/>
              <a:gd name="connsiteX14" fmla="*/ 7434 w 698810"/>
              <a:gd name="connsiteY14" fmla="*/ 170986 h 286215"/>
              <a:gd name="connsiteX15" fmla="*/ 170986 w 698810"/>
              <a:gd name="connsiteY15" fmla="*/ 208157 h 286215"/>
              <a:gd name="connsiteX16" fmla="*/ 386576 w 698810"/>
              <a:gd name="connsiteY16" fmla="*/ 249044 h 286215"/>
              <a:gd name="connsiteX17" fmla="*/ 538976 w 698810"/>
              <a:gd name="connsiteY17" fmla="*/ 286215 h 286215"/>
              <a:gd name="connsiteX0" fmla="*/ 538976 w 698810"/>
              <a:gd name="connsiteY0" fmla="*/ 275372 h 275372"/>
              <a:gd name="connsiteX1" fmla="*/ 576146 w 698810"/>
              <a:gd name="connsiteY1" fmla="*/ 241918 h 275372"/>
              <a:gd name="connsiteX2" fmla="*/ 602166 w 698810"/>
              <a:gd name="connsiteY2" fmla="*/ 230767 h 275372"/>
              <a:gd name="connsiteX3" fmla="*/ 624468 w 698810"/>
              <a:gd name="connsiteY3" fmla="*/ 215899 h 275372"/>
              <a:gd name="connsiteX4" fmla="*/ 650488 w 698810"/>
              <a:gd name="connsiteY4" fmla="*/ 204748 h 275372"/>
              <a:gd name="connsiteX5" fmla="*/ 650488 w 698810"/>
              <a:gd name="connsiteY5" fmla="*/ 204748 h 275372"/>
              <a:gd name="connsiteX6" fmla="*/ 665356 w 698810"/>
              <a:gd name="connsiteY6" fmla="*/ 175011 h 275372"/>
              <a:gd name="connsiteX7" fmla="*/ 698810 w 698810"/>
              <a:gd name="connsiteY7" fmla="*/ 163860 h 275372"/>
              <a:gd name="connsiteX8" fmla="*/ 657922 w 698810"/>
              <a:gd name="connsiteY8" fmla="*/ 137840 h 275372"/>
              <a:gd name="connsiteX9" fmla="*/ 301083 w 698810"/>
              <a:gd name="connsiteY9" fmla="*/ 52348 h 275372"/>
              <a:gd name="connsiteX10" fmla="*/ 45078 w 698810"/>
              <a:gd name="connsiteY10" fmla="*/ 0 h 275372"/>
              <a:gd name="connsiteX11" fmla="*/ 26493 w 698810"/>
              <a:gd name="connsiteY11" fmla="*/ 33762 h 275372"/>
              <a:gd name="connsiteX12" fmla="*/ 18586 w 698810"/>
              <a:gd name="connsiteY12" fmla="*/ 82084 h 275372"/>
              <a:gd name="connsiteX13" fmla="*/ 0 w 698810"/>
              <a:gd name="connsiteY13" fmla="*/ 115538 h 275372"/>
              <a:gd name="connsiteX14" fmla="*/ 7434 w 698810"/>
              <a:gd name="connsiteY14" fmla="*/ 160143 h 275372"/>
              <a:gd name="connsiteX15" fmla="*/ 170986 w 698810"/>
              <a:gd name="connsiteY15" fmla="*/ 197314 h 275372"/>
              <a:gd name="connsiteX16" fmla="*/ 386576 w 698810"/>
              <a:gd name="connsiteY16" fmla="*/ 238201 h 275372"/>
              <a:gd name="connsiteX17" fmla="*/ 538976 w 698810"/>
              <a:gd name="connsiteY17" fmla="*/ 275372 h 275372"/>
              <a:gd name="connsiteX0" fmla="*/ 538976 w 698810"/>
              <a:gd name="connsiteY0" fmla="*/ 275372 h 275372"/>
              <a:gd name="connsiteX1" fmla="*/ 576146 w 698810"/>
              <a:gd name="connsiteY1" fmla="*/ 241918 h 275372"/>
              <a:gd name="connsiteX2" fmla="*/ 602166 w 698810"/>
              <a:gd name="connsiteY2" fmla="*/ 230767 h 275372"/>
              <a:gd name="connsiteX3" fmla="*/ 624468 w 698810"/>
              <a:gd name="connsiteY3" fmla="*/ 215899 h 275372"/>
              <a:gd name="connsiteX4" fmla="*/ 650488 w 698810"/>
              <a:gd name="connsiteY4" fmla="*/ 204748 h 275372"/>
              <a:gd name="connsiteX5" fmla="*/ 650488 w 698810"/>
              <a:gd name="connsiteY5" fmla="*/ 204748 h 275372"/>
              <a:gd name="connsiteX6" fmla="*/ 665356 w 698810"/>
              <a:gd name="connsiteY6" fmla="*/ 175011 h 275372"/>
              <a:gd name="connsiteX7" fmla="*/ 698810 w 698810"/>
              <a:gd name="connsiteY7" fmla="*/ 163860 h 275372"/>
              <a:gd name="connsiteX8" fmla="*/ 657922 w 698810"/>
              <a:gd name="connsiteY8" fmla="*/ 137840 h 275372"/>
              <a:gd name="connsiteX9" fmla="*/ 314697 w 698810"/>
              <a:gd name="connsiteY9" fmla="*/ 63191 h 275372"/>
              <a:gd name="connsiteX10" fmla="*/ 45078 w 698810"/>
              <a:gd name="connsiteY10" fmla="*/ 0 h 275372"/>
              <a:gd name="connsiteX11" fmla="*/ 26493 w 698810"/>
              <a:gd name="connsiteY11" fmla="*/ 33762 h 275372"/>
              <a:gd name="connsiteX12" fmla="*/ 18586 w 698810"/>
              <a:gd name="connsiteY12" fmla="*/ 82084 h 275372"/>
              <a:gd name="connsiteX13" fmla="*/ 0 w 698810"/>
              <a:gd name="connsiteY13" fmla="*/ 115538 h 275372"/>
              <a:gd name="connsiteX14" fmla="*/ 7434 w 698810"/>
              <a:gd name="connsiteY14" fmla="*/ 160143 h 275372"/>
              <a:gd name="connsiteX15" fmla="*/ 170986 w 698810"/>
              <a:gd name="connsiteY15" fmla="*/ 197314 h 275372"/>
              <a:gd name="connsiteX16" fmla="*/ 386576 w 698810"/>
              <a:gd name="connsiteY16" fmla="*/ 238201 h 275372"/>
              <a:gd name="connsiteX17" fmla="*/ 538976 w 698810"/>
              <a:gd name="connsiteY17" fmla="*/ 275372 h 275372"/>
              <a:gd name="connsiteX0" fmla="*/ 538976 w 698810"/>
              <a:gd name="connsiteY0" fmla="*/ 275372 h 275372"/>
              <a:gd name="connsiteX1" fmla="*/ 576146 w 698810"/>
              <a:gd name="connsiteY1" fmla="*/ 241918 h 275372"/>
              <a:gd name="connsiteX2" fmla="*/ 602166 w 698810"/>
              <a:gd name="connsiteY2" fmla="*/ 230767 h 275372"/>
              <a:gd name="connsiteX3" fmla="*/ 624468 w 698810"/>
              <a:gd name="connsiteY3" fmla="*/ 215899 h 275372"/>
              <a:gd name="connsiteX4" fmla="*/ 650488 w 698810"/>
              <a:gd name="connsiteY4" fmla="*/ 204748 h 275372"/>
              <a:gd name="connsiteX5" fmla="*/ 650488 w 698810"/>
              <a:gd name="connsiteY5" fmla="*/ 204748 h 275372"/>
              <a:gd name="connsiteX6" fmla="*/ 665356 w 698810"/>
              <a:gd name="connsiteY6" fmla="*/ 175011 h 275372"/>
              <a:gd name="connsiteX7" fmla="*/ 698810 w 698810"/>
              <a:gd name="connsiteY7" fmla="*/ 163860 h 275372"/>
              <a:gd name="connsiteX8" fmla="*/ 630696 w 698810"/>
              <a:gd name="connsiteY8" fmla="*/ 145972 h 275372"/>
              <a:gd name="connsiteX9" fmla="*/ 314697 w 698810"/>
              <a:gd name="connsiteY9" fmla="*/ 63191 h 275372"/>
              <a:gd name="connsiteX10" fmla="*/ 45078 w 698810"/>
              <a:gd name="connsiteY10" fmla="*/ 0 h 275372"/>
              <a:gd name="connsiteX11" fmla="*/ 26493 w 698810"/>
              <a:gd name="connsiteY11" fmla="*/ 33762 h 275372"/>
              <a:gd name="connsiteX12" fmla="*/ 18586 w 698810"/>
              <a:gd name="connsiteY12" fmla="*/ 82084 h 275372"/>
              <a:gd name="connsiteX13" fmla="*/ 0 w 698810"/>
              <a:gd name="connsiteY13" fmla="*/ 115538 h 275372"/>
              <a:gd name="connsiteX14" fmla="*/ 7434 w 698810"/>
              <a:gd name="connsiteY14" fmla="*/ 160143 h 275372"/>
              <a:gd name="connsiteX15" fmla="*/ 170986 w 698810"/>
              <a:gd name="connsiteY15" fmla="*/ 197314 h 275372"/>
              <a:gd name="connsiteX16" fmla="*/ 386576 w 698810"/>
              <a:gd name="connsiteY16" fmla="*/ 238201 h 275372"/>
              <a:gd name="connsiteX17" fmla="*/ 538976 w 698810"/>
              <a:gd name="connsiteY17" fmla="*/ 275372 h 2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98810" h="275372">
                <a:moveTo>
                  <a:pt x="538976" y="275372"/>
                </a:moveTo>
                <a:lnTo>
                  <a:pt x="576146" y="241918"/>
                </a:lnTo>
                <a:lnTo>
                  <a:pt x="602166" y="230767"/>
                </a:lnTo>
                <a:lnTo>
                  <a:pt x="624468" y="215899"/>
                </a:lnTo>
                <a:lnTo>
                  <a:pt x="650488" y="204748"/>
                </a:lnTo>
                <a:lnTo>
                  <a:pt x="650488" y="204748"/>
                </a:lnTo>
                <a:lnTo>
                  <a:pt x="665356" y="175011"/>
                </a:lnTo>
                <a:lnTo>
                  <a:pt x="698810" y="163860"/>
                </a:lnTo>
                <a:lnTo>
                  <a:pt x="630696" y="145972"/>
                </a:lnTo>
                <a:lnTo>
                  <a:pt x="314697" y="63191"/>
                </a:lnTo>
                <a:lnTo>
                  <a:pt x="45078" y="0"/>
                </a:lnTo>
                <a:cubicBezTo>
                  <a:pt x="45236" y="14868"/>
                  <a:pt x="26335" y="18894"/>
                  <a:pt x="26493" y="33762"/>
                </a:cubicBezTo>
                <a:lnTo>
                  <a:pt x="18586" y="82084"/>
                </a:lnTo>
                <a:lnTo>
                  <a:pt x="0" y="115538"/>
                </a:lnTo>
                <a:lnTo>
                  <a:pt x="7434" y="160143"/>
                </a:lnTo>
                <a:lnTo>
                  <a:pt x="170986" y="197314"/>
                </a:lnTo>
                <a:lnTo>
                  <a:pt x="386576" y="238201"/>
                </a:lnTo>
                <a:lnTo>
                  <a:pt x="538976" y="275372"/>
                </a:lnTo>
                <a:close/>
              </a:path>
            </a:pathLst>
          </a:custGeom>
          <a:solidFill>
            <a:srgbClr val="CC00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11" name="Freeform 10">
            <a:extLst>
              <a:ext uri="{FF2B5EF4-FFF2-40B4-BE49-F238E27FC236}">
                <a16:creationId xmlns:a16="http://schemas.microsoft.com/office/drawing/2014/main" id="{4AAB6582-44EF-4E90-9DBF-35BB83E08508}"/>
              </a:ext>
            </a:extLst>
          </p:cNvPr>
          <p:cNvSpPr/>
          <p:nvPr/>
        </p:nvSpPr>
        <p:spPr bwMode="auto">
          <a:xfrm>
            <a:off x="5397500" y="2989264"/>
            <a:ext cx="512763" cy="241300"/>
          </a:xfrm>
          <a:custGeom>
            <a:avLst/>
            <a:gdLst>
              <a:gd name="connsiteX0" fmla="*/ 0 w 512956"/>
              <a:gd name="connsiteY0" fmla="*/ 66908 h 260195"/>
              <a:gd name="connsiteX1" fmla="*/ 55756 w 512956"/>
              <a:gd name="connsiteY1" fmla="*/ 115230 h 260195"/>
              <a:gd name="connsiteX2" fmla="*/ 185854 w 512956"/>
              <a:gd name="connsiteY2" fmla="*/ 211874 h 260195"/>
              <a:gd name="connsiteX3" fmla="*/ 319669 w 512956"/>
              <a:gd name="connsiteY3" fmla="*/ 237893 h 260195"/>
              <a:gd name="connsiteX4" fmla="*/ 512956 w 512956"/>
              <a:gd name="connsiteY4" fmla="*/ 260195 h 260195"/>
              <a:gd name="connsiteX5" fmla="*/ 464634 w 512956"/>
              <a:gd name="connsiteY5" fmla="*/ 223025 h 260195"/>
              <a:gd name="connsiteX6" fmla="*/ 438615 w 512956"/>
              <a:gd name="connsiteY6" fmla="*/ 170986 h 260195"/>
              <a:gd name="connsiteX7" fmla="*/ 434898 w 512956"/>
              <a:gd name="connsiteY7" fmla="*/ 85493 h 260195"/>
              <a:gd name="connsiteX8" fmla="*/ 442332 w 512956"/>
              <a:gd name="connsiteY8" fmla="*/ 26020 h 260195"/>
              <a:gd name="connsiteX9" fmla="*/ 416312 w 512956"/>
              <a:gd name="connsiteY9" fmla="*/ 33454 h 260195"/>
              <a:gd name="connsiteX10" fmla="*/ 386576 w 512956"/>
              <a:gd name="connsiteY10" fmla="*/ 0 h 260195"/>
              <a:gd name="connsiteX11" fmla="*/ 353122 w 512956"/>
              <a:gd name="connsiteY11" fmla="*/ 11152 h 260195"/>
              <a:gd name="connsiteX12" fmla="*/ 334537 w 512956"/>
              <a:gd name="connsiteY12" fmla="*/ 33454 h 260195"/>
              <a:gd name="connsiteX13" fmla="*/ 297366 w 512956"/>
              <a:gd name="connsiteY13" fmla="*/ 37171 h 260195"/>
              <a:gd name="connsiteX14" fmla="*/ 245327 w 512956"/>
              <a:gd name="connsiteY14" fmla="*/ 44605 h 260195"/>
              <a:gd name="connsiteX15" fmla="*/ 200722 w 512956"/>
              <a:gd name="connsiteY15" fmla="*/ 48322 h 260195"/>
              <a:gd name="connsiteX16" fmla="*/ 111512 w 512956"/>
              <a:gd name="connsiteY16" fmla="*/ 52039 h 260195"/>
              <a:gd name="connsiteX17" fmla="*/ 63190 w 512956"/>
              <a:gd name="connsiteY17" fmla="*/ 55756 h 260195"/>
              <a:gd name="connsiteX18" fmla="*/ 0 w 512956"/>
              <a:gd name="connsiteY18" fmla="*/ 66908 h 260195"/>
              <a:gd name="connsiteX0" fmla="*/ 0 w 512956"/>
              <a:gd name="connsiteY0" fmla="*/ 66908 h 260195"/>
              <a:gd name="connsiteX1" fmla="*/ 55756 w 512956"/>
              <a:gd name="connsiteY1" fmla="*/ 115230 h 260195"/>
              <a:gd name="connsiteX2" fmla="*/ 185854 w 512956"/>
              <a:gd name="connsiteY2" fmla="*/ 211874 h 260195"/>
              <a:gd name="connsiteX3" fmla="*/ 319669 w 512956"/>
              <a:gd name="connsiteY3" fmla="*/ 237893 h 260195"/>
              <a:gd name="connsiteX4" fmla="*/ 512956 w 512956"/>
              <a:gd name="connsiteY4" fmla="*/ 260195 h 260195"/>
              <a:gd name="connsiteX5" fmla="*/ 464634 w 512956"/>
              <a:gd name="connsiteY5" fmla="*/ 223025 h 260195"/>
              <a:gd name="connsiteX6" fmla="*/ 438615 w 512956"/>
              <a:gd name="connsiteY6" fmla="*/ 170986 h 260195"/>
              <a:gd name="connsiteX7" fmla="*/ 434898 w 512956"/>
              <a:gd name="connsiteY7" fmla="*/ 85493 h 260195"/>
              <a:gd name="connsiteX8" fmla="*/ 442332 w 512956"/>
              <a:gd name="connsiteY8" fmla="*/ 26020 h 260195"/>
              <a:gd name="connsiteX9" fmla="*/ 416312 w 512956"/>
              <a:gd name="connsiteY9" fmla="*/ 33454 h 260195"/>
              <a:gd name="connsiteX10" fmla="*/ 386576 w 512956"/>
              <a:gd name="connsiteY10" fmla="*/ 0 h 260195"/>
              <a:gd name="connsiteX11" fmla="*/ 353122 w 512956"/>
              <a:gd name="connsiteY11" fmla="*/ 11152 h 260195"/>
              <a:gd name="connsiteX12" fmla="*/ 334537 w 512956"/>
              <a:gd name="connsiteY12" fmla="*/ 33454 h 260195"/>
              <a:gd name="connsiteX13" fmla="*/ 289932 w 512956"/>
              <a:gd name="connsiteY13" fmla="*/ 33454 h 260195"/>
              <a:gd name="connsiteX14" fmla="*/ 245327 w 512956"/>
              <a:gd name="connsiteY14" fmla="*/ 44605 h 260195"/>
              <a:gd name="connsiteX15" fmla="*/ 200722 w 512956"/>
              <a:gd name="connsiteY15" fmla="*/ 48322 h 260195"/>
              <a:gd name="connsiteX16" fmla="*/ 111512 w 512956"/>
              <a:gd name="connsiteY16" fmla="*/ 52039 h 260195"/>
              <a:gd name="connsiteX17" fmla="*/ 63190 w 512956"/>
              <a:gd name="connsiteY17" fmla="*/ 55756 h 260195"/>
              <a:gd name="connsiteX18" fmla="*/ 0 w 512956"/>
              <a:gd name="connsiteY18" fmla="*/ 66908 h 260195"/>
              <a:gd name="connsiteX0" fmla="*/ 0 w 512956"/>
              <a:gd name="connsiteY0" fmla="*/ 63191 h 256478"/>
              <a:gd name="connsiteX1" fmla="*/ 55756 w 512956"/>
              <a:gd name="connsiteY1" fmla="*/ 111513 h 256478"/>
              <a:gd name="connsiteX2" fmla="*/ 185854 w 512956"/>
              <a:gd name="connsiteY2" fmla="*/ 208157 h 256478"/>
              <a:gd name="connsiteX3" fmla="*/ 319669 w 512956"/>
              <a:gd name="connsiteY3" fmla="*/ 234176 h 256478"/>
              <a:gd name="connsiteX4" fmla="*/ 512956 w 512956"/>
              <a:gd name="connsiteY4" fmla="*/ 256478 h 256478"/>
              <a:gd name="connsiteX5" fmla="*/ 464634 w 512956"/>
              <a:gd name="connsiteY5" fmla="*/ 219308 h 256478"/>
              <a:gd name="connsiteX6" fmla="*/ 438615 w 512956"/>
              <a:gd name="connsiteY6" fmla="*/ 167269 h 256478"/>
              <a:gd name="connsiteX7" fmla="*/ 434898 w 512956"/>
              <a:gd name="connsiteY7" fmla="*/ 81776 h 256478"/>
              <a:gd name="connsiteX8" fmla="*/ 442332 w 512956"/>
              <a:gd name="connsiteY8" fmla="*/ 22303 h 256478"/>
              <a:gd name="connsiteX9" fmla="*/ 416312 w 512956"/>
              <a:gd name="connsiteY9" fmla="*/ 29737 h 256478"/>
              <a:gd name="connsiteX10" fmla="*/ 386576 w 512956"/>
              <a:gd name="connsiteY10" fmla="*/ 0 h 256478"/>
              <a:gd name="connsiteX11" fmla="*/ 353122 w 512956"/>
              <a:gd name="connsiteY11" fmla="*/ 7435 h 256478"/>
              <a:gd name="connsiteX12" fmla="*/ 334537 w 512956"/>
              <a:gd name="connsiteY12" fmla="*/ 29737 h 256478"/>
              <a:gd name="connsiteX13" fmla="*/ 289932 w 512956"/>
              <a:gd name="connsiteY13" fmla="*/ 29737 h 256478"/>
              <a:gd name="connsiteX14" fmla="*/ 245327 w 512956"/>
              <a:gd name="connsiteY14" fmla="*/ 40888 h 256478"/>
              <a:gd name="connsiteX15" fmla="*/ 200722 w 512956"/>
              <a:gd name="connsiteY15" fmla="*/ 44605 h 256478"/>
              <a:gd name="connsiteX16" fmla="*/ 111512 w 512956"/>
              <a:gd name="connsiteY16" fmla="*/ 48322 h 256478"/>
              <a:gd name="connsiteX17" fmla="*/ 63190 w 512956"/>
              <a:gd name="connsiteY17" fmla="*/ 52039 h 256478"/>
              <a:gd name="connsiteX18" fmla="*/ 0 w 512956"/>
              <a:gd name="connsiteY18" fmla="*/ 63191 h 256478"/>
              <a:gd name="connsiteX0" fmla="*/ 0 w 512956"/>
              <a:gd name="connsiteY0" fmla="*/ 55756 h 249043"/>
              <a:gd name="connsiteX1" fmla="*/ 55756 w 512956"/>
              <a:gd name="connsiteY1" fmla="*/ 104078 h 249043"/>
              <a:gd name="connsiteX2" fmla="*/ 185854 w 512956"/>
              <a:gd name="connsiteY2" fmla="*/ 200722 h 249043"/>
              <a:gd name="connsiteX3" fmla="*/ 319669 w 512956"/>
              <a:gd name="connsiteY3" fmla="*/ 226741 h 249043"/>
              <a:gd name="connsiteX4" fmla="*/ 512956 w 512956"/>
              <a:gd name="connsiteY4" fmla="*/ 249043 h 249043"/>
              <a:gd name="connsiteX5" fmla="*/ 464634 w 512956"/>
              <a:gd name="connsiteY5" fmla="*/ 211873 h 249043"/>
              <a:gd name="connsiteX6" fmla="*/ 438615 w 512956"/>
              <a:gd name="connsiteY6" fmla="*/ 159834 h 249043"/>
              <a:gd name="connsiteX7" fmla="*/ 434898 w 512956"/>
              <a:gd name="connsiteY7" fmla="*/ 74341 h 249043"/>
              <a:gd name="connsiteX8" fmla="*/ 442332 w 512956"/>
              <a:gd name="connsiteY8" fmla="*/ 14868 h 249043"/>
              <a:gd name="connsiteX9" fmla="*/ 416312 w 512956"/>
              <a:gd name="connsiteY9" fmla="*/ 22302 h 249043"/>
              <a:gd name="connsiteX10" fmla="*/ 382859 w 512956"/>
              <a:gd name="connsiteY10" fmla="*/ 7433 h 249043"/>
              <a:gd name="connsiteX11" fmla="*/ 353122 w 512956"/>
              <a:gd name="connsiteY11" fmla="*/ 0 h 249043"/>
              <a:gd name="connsiteX12" fmla="*/ 334537 w 512956"/>
              <a:gd name="connsiteY12" fmla="*/ 22302 h 249043"/>
              <a:gd name="connsiteX13" fmla="*/ 289932 w 512956"/>
              <a:gd name="connsiteY13" fmla="*/ 22302 h 249043"/>
              <a:gd name="connsiteX14" fmla="*/ 245327 w 512956"/>
              <a:gd name="connsiteY14" fmla="*/ 33453 h 249043"/>
              <a:gd name="connsiteX15" fmla="*/ 200722 w 512956"/>
              <a:gd name="connsiteY15" fmla="*/ 37170 h 249043"/>
              <a:gd name="connsiteX16" fmla="*/ 111512 w 512956"/>
              <a:gd name="connsiteY16" fmla="*/ 40887 h 249043"/>
              <a:gd name="connsiteX17" fmla="*/ 63190 w 512956"/>
              <a:gd name="connsiteY17" fmla="*/ 44604 h 249043"/>
              <a:gd name="connsiteX18" fmla="*/ 0 w 512956"/>
              <a:gd name="connsiteY18" fmla="*/ 55756 h 249043"/>
              <a:gd name="connsiteX0" fmla="*/ 0 w 512956"/>
              <a:gd name="connsiteY0" fmla="*/ 55756 h 249043"/>
              <a:gd name="connsiteX1" fmla="*/ 55756 w 512956"/>
              <a:gd name="connsiteY1" fmla="*/ 104078 h 249043"/>
              <a:gd name="connsiteX2" fmla="*/ 185854 w 512956"/>
              <a:gd name="connsiteY2" fmla="*/ 200722 h 249043"/>
              <a:gd name="connsiteX3" fmla="*/ 319669 w 512956"/>
              <a:gd name="connsiteY3" fmla="*/ 226741 h 249043"/>
              <a:gd name="connsiteX4" fmla="*/ 512956 w 512956"/>
              <a:gd name="connsiteY4" fmla="*/ 249043 h 249043"/>
              <a:gd name="connsiteX5" fmla="*/ 464634 w 512956"/>
              <a:gd name="connsiteY5" fmla="*/ 211873 h 249043"/>
              <a:gd name="connsiteX6" fmla="*/ 438615 w 512956"/>
              <a:gd name="connsiteY6" fmla="*/ 159834 h 249043"/>
              <a:gd name="connsiteX7" fmla="*/ 434898 w 512956"/>
              <a:gd name="connsiteY7" fmla="*/ 74341 h 249043"/>
              <a:gd name="connsiteX8" fmla="*/ 442332 w 512956"/>
              <a:gd name="connsiteY8" fmla="*/ 14868 h 249043"/>
              <a:gd name="connsiteX9" fmla="*/ 416312 w 512956"/>
              <a:gd name="connsiteY9" fmla="*/ 22302 h 249043"/>
              <a:gd name="connsiteX10" fmla="*/ 382859 w 512956"/>
              <a:gd name="connsiteY10" fmla="*/ 7433 h 249043"/>
              <a:gd name="connsiteX11" fmla="*/ 353122 w 512956"/>
              <a:gd name="connsiteY11" fmla="*/ 0 h 249043"/>
              <a:gd name="connsiteX12" fmla="*/ 334537 w 512956"/>
              <a:gd name="connsiteY12" fmla="*/ 22302 h 249043"/>
              <a:gd name="connsiteX13" fmla="*/ 289932 w 512956"/>
              <a:gd name="connsiteY13" fmla="*/ 22302 h 249043"/>
              <a:gd name="connsiteX14" fmla="*/ 242945 w 512956"/>
              <a:gd name="connsiteY14" fmla="*/ 28690 h 249043"/>
              <a:gd name="connsiteX15" fmla="*/ 200722 w 512956"/>
              <a:gd name="connsiteY15" fmla="*/ 37170 h 249043"/>
              <a:gd name="connsiteX16" fmla="*/ 111512 w 512956"/>
              <a:gd name="connsiteY16" fmla="*/ 40887 h 249043"/>
              <a:gd name="connsiteX17" fmla="*/ 63190 w 512956"/>
              <a:gd name="connsiteY17" fmla="*/ 44604 h 249043"/>
              <a:gd name="connsiteX18" fmla="*/ 0 w 512956"/>
              <a:gd name="connsiteY18" fmla="*/ 55756 h 249043"/>
              <a:gd name="connsiteX0" fmla="*/ 0 w 512956"/>
              <a:gd name="connsiteY0" fmla="*/ 55756 h 249043"/>
              <a:gd name="connsiteX1" fmla="*/ 55756 w 512956"/>
              <a:gd name="connsiteY1" fmla="*/ 104078 h 249043"/>
              <a:gd name="connsiteX2" fmla="*/ 185854 w 512956"/>
              <a:gd name="connsiteY2" fmla="*/ 200722 h 249043"/>
              <a:gd name="connsiteX3" fmla="*/ 319669 w 512956"/>
              <a:gd name="connsiteY3" fmla="*/ 226741 h 249043"/>
              <a:gd name="connsiteX4" fmla="*/ 512956 w 512956"/>
              <a:gd name="connsiteY4" fmla="*/ 249043 h 249043"/>
              <a:gd name="connsiteX5" fmla="*/ 464634 w 512956"/>
              <a:gd name="connsiteY5" fmla="*/ 211873 h 249043"/>
              <a:gd name="connsiteX6" fmla="*/ 438615 w 512956"/>
              <a:gd name="connsiteY6" fmla="*/ 159834 h 249043"/>
              <a:gd name="connsiteX7" fmla="*/ 434898 w 512956"/>
              <a:gd name="connsiteY7" fmla="*/ 74341 h 249043"/>
              <a:gd name="connsiteX8" fmla="*/ 442332 w 512956"/>
              <a:gd name="connsiteY8" fmla="*/ 14868 h 249043"/>
              <a:gd name="connsiteX9" fmla="*/ 416312 w 512956"/>
              <a:gd name="connsiteY9" fmla="*/ 22302 h 249043"/>
              <a:gd name="connsiteX10" fmla="*/ 382859 w 512956"/>
              <a:gd name="connsiteY10" fmla="*/ 7433 h 249043"/>
              <a:gd name="connsiteX11" fmla="*/ 353122 w 512956"/>
              <a:gd name="connsiteY11" fmla="*/ 0 h 249043"/>
              <a:gd name="connsiteX12" fmla="*/ 334537 w 512956"/>
              <a:gd name="connsiteY12" fmla="*/ 22302 h 249043"/>
              <a:gd name="connsiteX13" fmla="*/ 285169 w 512956"/>
              <a:gd name="connsiteY13" fmla="*/ 15159 h 249043"/>
              <a:gd name="connsiteX14" fmla="*/ 242945 w 512956"/>
              <a:gd name="connsiteY14" fmla="*/ 28690 h 249043"/>
              <a:gd name="connsiteX15" fmla="*/ 200722 w 512956"/>
              <a:gd name="connsiteY15" fmla="*/ 37170 h 249043"/>
              <a:gd name="connsiteX16" fmla="*/ 111512 w 512956"/>
              <a:gd name="connsiteY16" fmla="*/ 40887 h 249043"/>
              <a:gd name="connsiteX17" fmla="*/ 63190 w 512956"/>
              <a:gd name="connsiteY17" fmla="*/ 44604 h 249043"/>
              <a:gd name="connsiteX18" fmla="*/ 0 w 512956"/>
              <a:gd name="connsiteY18" fmla="*/ 55756 h 249043"/>
              <a:gd name="connsiteX0" fmla="*/ 0 w 512956"/>
              <a:gd name="connsiteY0" fmla="*/ 55756 h 249043"/>
              <a:gd name="connsiteX1" fmla="*/ 55756 w 512956"/>
              <a:gd name="connsiteY1" fmla="*/ 104078 h 249043"/>
              <a:gd name="connsiteX2" fmla="*/ 185854 w 512956"/>
              <a:gd name="connsiteY2" fmla="*/ 200722 h 249043"/>
              <a:gd name="connsiteX3" fmla="*/ 319669 w 512956"/>
              <a:gd name="connsiteY3" fmla="*/ 226741 h 249043"/>
              <a:gd name="connsiteX4" fmla="*/ 512956 w 512956"/>
              <a:gd name="connsiteY4" fmla="*/ 249043 h 249043"/>
              <a:gd name="connsiteX5" fmla="*/ 464634 w 512956"/>
              <a:gd name="connsiteY5" fmla="*/ 211873 h 249043"/>
              <a:gd name="connsiteX6" fmla="*/ 438615 w 512956"/>
              <a:gd name="connsiteY6" fmla="*/ 159834 h 249043"/>
              <a:gd name="connsiteX7" fmla="*/ 434898 w 512956"/>
              <a:gd name="connsiteY7" fmla="*/ 74341 h 249043"/>
              <a:gd name="connsiteX8" fmla="*/ 442332 w 512956"/>
              <a:gd name="connsiteY8" fmla="*/ 14868 h 249043"/>
              <a:gd name="connsiteX9" fmla="*/ 416312 w 512956"/>
              <a:gd name="connsiteY9" fmla="*/ 22302 h 249043"/>
              <a:gd name="connsiteX10" fmla="*/ 382859 w 512956"/>
              <a:gd name="connsiteY10" fmla="*/ 7433 h 249043"/>
              <a:gd name="connsiteX11" fmla="*/ 353122 w 512956"/>
              <a:gd name="connsiteY11" fmla="*/ 0 h 249043"/>
              <a:gd name="connsiteX12" fmla="*/ 334537 w 512956"/>
              <a:gd name="connsiteY12" fmla="*/ 22302 h 249043"/>
              <a:gd name="connsiteX13" fmla="*/ 285169 w 512956"/>
              <a:gd name="connsiteY13" fmla="*/ 15159 h 249043"/>
              <a:gd name="connsiteX14" fmla="*/ 242945 w 512956"/>
              <a:gd name="connsiteY14" fmla="*/ 28690 h 249043"/>
              <a:gd name="connsiteX15" fmla="*/ 200722 w 512956"/>
              <a:gd name="connsiteY15" fmla="*/ 37170 h 249043"/>
              <a:gd name="connsiteX16" fmla="*/ 111512 w 512956"/>
              <a:gd name="connsiteY16" fmla="*/ 40887 h 249043"/>
              <a:gd name="connsiteX17" fmla="*/ 58428 w 512956"/>
              <a:gd name="connsiteY17" fmla="*/ 37460 h 249043"/>
              <a:gd name="connsiteX18" fmla="*/ 0 w 512956"/>
              <a:gd name="connsiteY18" fmla="*/ 55756 h 249043"/>
              <a:gd name="connsiteX0" fmla="*/ 0 w 512956"/>
              <a:gd name="connsiteY0" fmla="*/ 55756 h 249043"/>
              <a:gd name="connsiteX1" fmla="*/ 34325 w 512956"/>
              <a:gd name="connsiteY1" fmla="*/ 101697 h 249043"/>
              <a:gd name="connsiteX2" fmla="*/ 185854 w 512956"/>
              <a:gd name="connsiteY2" fmla="*/ 200722 h 249043"/>
              <a:gd name="connsiteX3" fmla="*/ 319669 w 512956"/>
              <a:gd name="connsiteY3" fmla="*/ 226741 h 249043"/>
              <a:gd name="connsiteX4" fmla="*/ 512956 w 512956"/>
              <a:gd name="connsiteY4" fmla="*/ 249043 h 249043"/>
              <a:gd name="connsiteX5" fmla="*/ 464634 w 512956"/>
              <a:gd name="connsiteY5" fmla="*/ 211873 h 249043"/>
              <a:gd name="connsiteX6" fmla="*/ 438615 w 512956"/>
              <a:gd name="connsiteY6" fmla="*/ 159834 h 249043"/>
              <a:gd name="connsiteX7" fmla="*/ 434898 w 512956"/>
              <a:gd name="connsiteY7" fmla="*/ 74341 h 249043"/>
              <a:gd name="connsiteX8" fmla="*/ 442332 w 512956"/>
              <a:gd name="connsiteY8" fmla="*/ 14868 h 249043"/>
              <a:gd name="connsiteX9" fmla="*/ 416312 w 512956"/>
              <a:gd name="connsiteY9" fmla="*/ 22302 h 249043"/>
              <a:gd name="connsiteX10" fmla="*/ 382859 w 512956"/>
              <a:gd name="connsiteY10" fmla="*/ 7433 h 249043"/>
              <a:gd name="connsiteX11" fmla="*/ 353122 w 512956"/>
              <a:gd name="connsiteY11" fmla="*/ 0 h 249043"/>
              <a:gd name="connsiteX12" fmla="*/ 334537 w 512956"/>
              <a:gd name="connsiteY12" fmla="*/ 22302 h 249043"/>
              <a:gd name="connsiteX13" fmla="*/ 285169 w 512956"/>
              <a:gd name="connsiteY13" fmla="*/ 15159 h 249043"/>
              <a:gd name="connsiteX14" fmla="*/ 242945 w 512956"/>
              <a:gd name="connsiteY14" fmla="*/ 28690 h 249043"/>
              <a:gd name="connsiteX15" fmla="*/ 200722 w 512956"/>
              <a:gd name="connsiteY15" fmla="*/ 37170 h 249043"/>
              <a:gd name="connsiteX16" fmla="*/ 111512 w 512956"/>
              <a:gd name="connsiteY16" fmla="*/ 40887 h 249043"/>
              <a:gd name="connsiteX17" fmla="*/ 58428 w 512956"/>
              <a:gd name="connsiteY17" fmla="*/ 37460 h 249043"/>
              <a:gd name="connsiteX18" fmla="*/ 0 w 512956"/>
              <a:gd name="connsiteY18" fmla="*/ 55756 h 249043"/>
              <a:gd name="connsiteX0" fmla="*/ 0 w 512956"/>
              <a:gd name="connsiteY0" fmla="*/ 55756 h 249043"/>
              <a:gd name="connsiteX1" fmla="*/ 34325 w 512956"/>
              <a:gd name="connsiteY1" fmla="*/ 101697 h 249043"/>
              <a:gd name="connsiteX2" fmla="*/ 108260 w 512956"/>
              <a:gd name="connsiteY2" fmla="*/ 153270 h 249043"/>
              <a:gd name="connsiteX3" fmla="*/ 185854 w 512956"/>
              <a:gd name="connsiteY3" fmla="*/ 200722 h 249043"/>
              <a:gd name="connsiteX4" fmla="*/ 319669 w 512956"/>
              <a:gd name="connsiteY4" fmla="*/ 226741 h 249043"/>
              <a:gd name="connsiteX5" fmla="*/ 512956 w 512956"/>
              <a:gd name="connsiteY5" fmla="*/ 249043 h 249043"/>
              <a:gd name="connsiteX6" fmla="*/ 464634 w 512956"/>
              <a:gd name="connsiteY6" fmla="*/ 211873 h 249043"/>
              <a:gd name="connsiteX7" fmla="*/ 438615 w 512956"/>
              <a:gd name="connsiteY7" fmla="*/ 159834 h 249043"/>
              <a:gd name="connsiteX8" fmla="*/ 434898 w 512956"/>
              <a:gd name="connsiteY8" fmla="*/ 74341 h 249043"/>
              <a:gd name="connsiteX9" fmla="*/ 442332 w 512956"/>
              <a:gd name="connsiteY9" fmla="*/ 14868 h 249043"/>
              <a:gd name="connsiteX10" fmla="*/ 416312 w 512956"/>
              <a:gd name="connsiteY10" fmla="*/ 22302 h 249043"/>
              <a:gd name="connsiteX11" fmla="*/ 382859 w 512956"/>
              <a:gd name="connsiteY11" fmla="*/ 7433 h 249043"/>
              <a:gd name="connsiteX12" fmla="*/ 353122 w 512956"/>
              <a:gd name="connsiteY12" fmla="*/ 0 h 249043"/>
              <a:gd name="connsiteX13" fmla="*/ 334537 w 512956"/>
              <a:gd name="connsiteY13" fmla="*/ 22302 h 249043"/>
              <a:gd name="connsiteX14" fmla="*/ 285169 w 512956"/>
              <a:gd name="connsiteY14" fmla="*/ 15159 h 249043"/>
              <a:gd name="connsiteX15" fmla="*/ 242945 w 512956"/>
              <a:gd name="connsiteY15" fmla="*/ 28690 h 249043"/>
              <a:gd name="connsiteX16" fmla="*/ 200722 w 512956"/>
              <a:gd name="connsiteY16" fmla="*/ 37170 h 249043"/>
              <a:gd name="connsiteX17" fmla="*/ 111512 w 512956"/>
              <a:gd name="connsiteY17" fmla="*/ 40887 h 249043"/>
              <a:gd name="connsiteX18" fmla="*/ 58428 w 512956"/>
              <a:gd name="connsiteY18" fmla="*/ 37460 h 249043"/>
              <a:gd name="connsiteX19" fmla="*/ 0 w 512956"/>
              <a:gd name="connsiteY19" fmla="*/ 55756 h 249043"/>
              <a:gd name="connsiteX0" fmla="*/ 0 w 512956"/>
              <a:gd name="connsiteY0" fmla="*/ 55756 h 249043"/>
              <a:gd name="connsiteX1" fmla="*/ 34325 w 512956"/>
              <a:gd name="connsiteY1" fmla="*/ 101697 h 249043"/>
              <a:gd name="connsiteX2" fmla="*/ 108260 w 512956"/>
              <a:gd name="connsiteY2" fmla="*/ 153270 h 249043"/>
              <a:gd name="connsiteX3" fmla="*/ 185854 w 512956"/>
              <a:gd name="connsiteY3" fmla="*/ 200722 h 249043"/>
              <a:gd name="connsiteX4" fmla="*/ 319669 w 512956"/>
              <a:gd name="connsiteY4" fmla="*/ 226741 h 249043"/>
              <a:gd name="connsiteX5" fmla="*/ 512956 w 512956"/>
              <a:gd name="connsiteY5" fmla="*/ 249043 h 249043"/>
              <a:gd name="connsiteX6" fmla="*/ 464634 w 512956"/>
              <a:gd name="connsiteY6" fmla="*/ 211873 h 249043"/>
              <a:gd name="connsiteX7" fmla="*/ 438615 w 512956"/>
              <a:gd name="connsiteY7" fmla="*/ 159834 h 249043"/>
              <a:gd name="connsiteX8" fmla="*/ 434898 w 512956"/>
              <a:gd name="connsiteY8" fmla="*/ 74341 h 249043"/>
              <a:gd name="connsiteX9" fmla="*/ 442332 w 512956"/>
              <a:gd name="connsiteY9" fmla="*/ 14868 h 249043"/>
              <a:gd name="connsiteX10" fmla="*/ 416312 w 512956"/>
              <a:gd name="connsiteY10" fmla="*/ 22302 h 249043"/>
              <a:gd name="connsiteX11" fmla="*/ 382859 w 512956"/>
              <a:gd name="connsiteY11" fmla="*/ 7433 h 249043"/>
              <a:gd name="connsiteX12" fmla="*/ 353122 w 512956"/>
              <a:gd name="connsiteY12" fmla="*/ 0 h 249043"/>
              <a:gd name="connsiteX13" fmla="*/ 334537 w 512956"/>
              <a:gd name="connsiteY13" fmla="*/ 22302 h 249043"/>
              <a:gd name="connsiteX14" fmla="*/ 285169 w 512956"/>
              <a:gd name="connsiteY14" fmla="*/ 15159 h 249043"/>
              <a:gd name="connsiteX15" fmla="*/ 242945 w 512956"/>
              <a:gd name="connsiteY15" fmla="*/ 28690 h 249043"/>
              <a:gd name="connsiteX16" fmla="*/ 200722 w 512956"/>
              <a:gd name="connsiteY16" fmla="*/ 37170 h 249043"/>
              <a:gd name="connsiteX17" fmla="*/ 111512 w 512956"/>
              <a:gd name="connsiteY17" fmla="*/ 40887 h 249043"/>
              <a:gd name="connsiteX18" fmla="*/ 64199 w 512956"/>
              <a:gd name="connsiteY18" fmla="*/ 48989 h 249043"/>
              <a:gd name="connsiteX19" fmla="*/ 0 w 512956"/>
              <a:gd name="connsiteY19" fmla="*/ 55756 h 249043"/>
              <a:gd name="connsiteX0" fmla="*/ 0 w 512956"/>
              <a:gd name="connsiteY0" fmla="*/ 48323 h 241610"/>
              <a:gd name="connsiteX1" fmla="*/ 34325 w 512956"/>
              <a:gd name="connsiteY1" fmla="*/ 94264 h 241610"/>
              <a:gd name="connsiteX2" fmla="*/ 108260 w 512956"/>
              <a:gd name="connsiteY2" fmla="*/ 145837 h 241610"/>
              <a:gd name="connsiteX3" fmla="*/ 185854 w 512956"/>
              <a:gd name="connsiteY3" fmla="*/ 193289 h 241610"/>
              <a:gd name="connsiteX4" fmla="*/ 319669 w 512956"/>
              <a:gd name="connsiteY4" fmla="*/ 219308 h 241610"/>
              <a:gd name="connsiteX5" fmla="*/ 512956 w 512956"/>
              <a:gd name="connsiteY5" fmla="*/ 241610 h 241610"/>
              <a:gd name="connsiteX6" fmla="*/ 464634 w 512956"/>
              <a:gd name="connsiteY6" fmla="*/ 204440 h 241610"/>
              <a:gd name="connsiteX7" fmla="*/ 438615 w 512956"/>
              <a:gd name="connsiteY7" fmla="*/ 152401 h 241610"/>
              <a:gd name="connsiteX8" fmla="*/ 434898 w 512956"/>
              <a:gd name="connsiteY8" fmla="*/ 66908 h 241610"/>
              <a:gd name="connsiteX9" fmla="*/ 442332 w 512956"/>
              <a:gd name="connsiteY9" fmla="*/ 7435 h 241610"/>
              <a:gd name="connsiteX10" fmla="*/ 416312 w 512956"/>
              <a:gd name="connsiteY10" fmla="*/ 14869 h 241610"/>
              <a:gd name="connsiteX11" fmla="*/ 382859 w 512956"/>
              <a:gd name="connsiteY11" fmla="*/ 0 h 241610"/>
              <a:gd name="connsiteX12" fmla="*/ 353122 w 512956"/>
              <a:gd name="connsiteY12" fmla="*/ 4096 h 241610"/>
              <a:gd name="connsiteX13" fmla="*/ 334537 w 512956"/>
              <a:gd name="connsiteY13" fmla="*/ 14869 h 241610"/>
              <a:gd name="connsiteX14" fmla="*/ 285169 w 512956"/>
              <a:gd name="connsiteY14" fmla="*/ 7726 h 241610"/>
              <a:gd name="connsiteX15" fmla="*/ 242945 w 512956"/>
              <a:gd name="connsiteY15" fmla="*/ 21257 h 241610"/>
              <a:gd name="connsiteX16" fmla="*/ 200722 w 512956"/>
              <a:gd name="connsiteY16" fmla="*/ 29737 h 241610"/>
              <a:gd name="connsiteX17" fmla="*/ 111512 w 512956"/>
              <a:gd name="connsiteY17" fmla="*/ 33454 h 241610"/>
              <a:gd name="connsiteX18" fmla="*/ 64199 w 512956"/>
              <a:gd name="connsiteY18" fmla="*/ 41556 h 241610"/>
              <a:gd name="connsiteX19" fmla="*/ 0 w 512956"/>
              <a:gd name="connsiteY19" fmla="*/ 48323 h 241610"/>
              <a:gd name="connsiteX0" fmla="*/ 0 w 512956"/>
              <a:gd name="connsiteY0" fmla="*/ 48323 h 241610"/>
              <a:gd name="connsiteX1" fmla="*/ 34325 w 512956"/>
              <a:gd name="connsiteY1" fmla="*/ 94264 h 241610"/>
              <a:gd name="connsiteX2" fmla="*/ 108260 w 512956"/>
              <a:gd name="connsiteY2" fmla="*/ 145837 h 241610"/>
              <a:gd name="connsiteX3" fmla="*/ 185854 w 512956"/>
              <a:gd name="connsiteY3" fmla="*/ 193289 h 241610"/>
              <a:gd name="connsiteX4" fmla="*/ 319669 w 512956"/>
              <a:gd name="connsiteY4" fmla="*/ 219308 h 241610"/>
              <a:gd name="connsiteX5" fmla="*/ 512956 w 512956"/>
              <a:gd name="connsiteY5" fmla="*/ 241610 h 241610"/>
              <a:gd name="connsiteX6" fmla="*/ 464634 w 512956"/>
              <a:gd name="connsiteY6" fmla="*/ 204440 h 241610"/>
              <a:gd name="connsiteX7" fmla="*/ 438615 w 512956"/>
              <a:gd name="connsiteY7" fmla="*/ 152401 h 241610"/>
              <a:gd name="connsiteX8" fmla="*/ 434898 w 512956"/>
              <a:gd name="connsiteY8" fmla="*/ 66908 h 241610"/>
              <a:gd name="connsiteX9" fmla="*/ 442332 w 512956"/>
              <a:gd name="connsiteY9" fmla="*/ 7435 h 241610"/>
              <a:gd name="connsiteX10" fmla="*/ 416312 w 512956"/>
              <a:gd name="connsiteY10" fmla="*/ 14869 h 241610"/>
              <a:gd name="connsiteX11" fmla="*/ 382859 w 512956"/>
              <a:gd name="connsiteY11" fmla="*/ 0 h 241610"/>
              <a:gd name="connsiteX12" fmla="*/ 353122 w 512956"/>
              <a:gd name="connsiteY12" fmla="*/ 4096 h 241610"/>
              <a:gd name="connsiteX13" fmla="*/ 334537 w 512956"/>
              <a:gd name="connsiteY13" fmla="*/ 14869 h 241610"/>
              <a:gd name="connsiteX14" fmla="*/ 290940 w 512956"/>
              <a:gd name="connsiteY14" fmla="*/ 16373 h 241610"/>
              <a:gd name="connsiteX15" fmla="*/ 242945 w 512956"/>
              <a:gd name="connsiteY15" fmla="*/ 21257 h 241610"/>
              <a:gd name="connsiteX16" fmla="*/ 200722 w 512956"/>
              <a:gd name="connsiteY16" fmla="*/ 29737 h 241610"/>
              <a:gd name="connsiteX17" fmla="*/ 111512 w 512956"/>
              <a:gd name="connsiteY17" fmla="*/ 33454 h 241610"/>
              <a:gd name="connsiteX18" fmla="*/ 64199 w 512956"/>
              <a:gd name="connsiteY18" fmla="*/ 41556 h 241610"/>
              <a:gd name="connsiteX19" fmla="*/ 0 w 512956"/>
              <a:gd name="connsiteY19" fmla="*/ 48323 h 241610"/>
              <a:gd name="connsiteX0" fmla="*/ 0 w 512956"/>
              <a:gd name="connsiteY0" fmla="*/ 48323 h 241610"/>
              <a:gd name="connsiteX1" fmla="*/ 34325 w 512956"/>
              <a:gd name="connsiteY1" fmla="*/ 94264 h 241610"/>
              <a:gd name="connsiteX2" fmla="*/ 108260 w 512956"/>
              <a:gd name="connsiteY2" fmla="*/ 145837 h 241610"/>
              <a:gd name="connsiteX3" fmla="*/ 206054 w 512956"/>
              <a:gd name="connsiteY3" fmla="*/ 184642 h 241610"/>
              <a:gd name="connsiteX4" fmla="*/ 319669 w 512956"/>
              <a:gd name="connsiteY4" fmla="*/ 219308 h 241610"/>
              <a:gd name="connsiteX5" fmla="*/ 512956 w 512956"/>
              <a:gd name="connsiteY5" fmla="*/ 241610 h 241610"/>
              <a:gd name="connsiteX6" fmla="*/ 464634 w 512956"/>
              <a:gd name="connsiteY6" fmla="*/ 204440 h 241610"/>
              <a:gd name="connsiteX7" fmla="*/ 438615 w 512956"/>
              <a:gd name="connsiteY7" fmla="*/ 152401 h 241610"/>
              <a:gd name="connsiteX8" fmla="*/ 434898 w 512956"/>
              <a:gd name="connsiteY8" fmla="*/ 66908 h 241610"/>
              <a:gd name="connsiteX9" fmla="*/ 442332 w 512956"/>
              <a:gd name="connsiteY9" fmla="*/ 7435 h 241610"/>
              <a:gd name="connsiteX10" fmla="*/ 416312 w 512956"/>
              <a:gd name="connsiteY10" fmla="*/ 14869 h 241610"/>
              <a:gd name="connsiteX11" fmla="*/ 382859 w 512956"/>
              <a:gd name="connsiteY11" fmla="*/ 0 h 241610"/>
              <a:gd name="connsiteX12" fmla="*/ 353122 w 512956"/>
              <a:gd name="connsiteY12" fmla="*/ 4096 h 241610"/>
              <a:gd name="connsiteX13" fmla="*/ 334537 w 512956"/>
              <a:gd name="connsiteY13" fmla="*/ 14869 h 241610"/>
              <a:gd name="connsiteX14" fmla="*/ 290940 w 512956"/>
              <a:gd name="connsiteY14" fmla="*/ 16373 h 241610"/>
              <a:gd name="connsiteX15" fmla="*/ 242945 w 512956"/>
              <a:gd name="connsiteY15" fmla="*/ 21257 h 241610"/>
              <a:gd name="connsiteX16" fmla="*/ 200722 w 512956"/>
              <a:gd name="connsiteY16" fmla="*/ 29737 h 241610"/>
              <a:gd name="connsiteX17" fmla="*/ 111512 w 512956"/>
              <a:gd name="connsiteY17" fmla="*/ 33454 h 241610"/>
              <a:gd name="connsiteX18" fmla="*/ 64199 w 512956"/>
              <a:gd name="connsiteY18" fmla="*/ 41556 h 241610"/>
              <a:gd name="connsiteX19" fmla="*/ 0 w 512956"/>
              <a:gd name="connsiteY19" fmla="*/ 48323 h 241610"/>
              <a:gd name="connsiteX0" fmla="*/ 0 w 512956"/>
              <a:gd name="connsiteY0" fmla="*/ 48323 h 241610"/>
              <a:gd name="connsiteX1" fmla="*/ 34325 w 512956"/>
              <a:gd name="connsiteY1" fmla="*/ 94264 h 241610"/>
              <a:gd name="connsiteX2" fmla="*/ 108260 w 512956"/>
              <a:gd name="connsiteY2" fmla="*/ 145837 h 241610"/>
              <a:gd name="connsiteX3" fmla="*/ 206054 w 512956"/>
              <a:gd name="connsiteY3" fmla="*/ 184642 h 241610"/>
              <a:gd name="connsiteX4" fmla="*/ 334097 w 512956"/>
              <a:gd name="connsiteY4" fmla="*/ 210661 h 241610"/>
              <a:gd name="connsiteX5" fmla="*/ 512956 w 512956"/>
              <a:gd name="connsiteY5" fmla="*/ 241610 h 241610"/>
              <a:gd name="connsiteX6" fmla="*/ 464634 w 512956"/>
              <a:gd name="connsiteY6" fmla="*/ 204440 h 241610"/>
              <a:gd name="connsiteX7" fmla="*/ 438615 w 512956"/>
              <a:gd name="connsiteY7" fmla="*/ 152401 h 241610"/>
              <a:gd name="connsiteX8" fmla="*/ 434898 w 512956"/>
              <a:gd name="connsiteY8" fmla="*/ 66908 h 241610"/>
              <a:gd name="connsiteX9" fmla="*/ 442332 w 512956"/>
              <a:gd name="connsiteY9" fmla="*/ 7435 h 241610"/>
              <a:gd name="connsiteX10" fmla="*/ 416312 w 512956"/>
              <a:gd name="connsiteY10" fmla="*/ 14869 h 241610"/>
              <a:gd name="connsiteX11" fmla="*/ 382859 w 512956"/>
              <a:gd name="connsiteY11" fmla="*/ 0 h 241610"/>
              <a:gd name="connsiteX12" fmla="*/ 353122 w 512956"/>
              <a:gd name="connsiteY12" fmla="*/ 4096 h 241610"/>
              <a:gd name="connsiteX13" fmla="*/ 334537 w 512956"/>
              <a:gd name="connsiteY13" fmla="*/ 14869 h 241610"/>
              <a:gd name="connsiteX14" fmla="*/ 290940 w 512956"/>
              <a:gd name="connsiteY14" fmla="*/ 16373 h 241610"/>
              <a:gd name="connsiteX15" fmla="*/ 242945 w 512956"/>
              <a:gd name="connsiteY15" fmla="*/ 21257 h 241610"/>
              <a:gd name="connsiteX16" fmla="*/ 200722 w 512956"/>
              <a:gd name="connsiteY16" fmla="*/ 29737 h 241610"/>
              <a:gd name="connsiteX17" fmla="*/ 111512 w 512956"/>
              <a:gd name="connsiteY17" fmla="*/ 33454 h 241610"/>
              <a:gd name="connsiteX18" fmla="*/ 64199 w 512956"/>
              <a:gd name="connsiteY18" fmla="*/ 41556 h 241610"/>
              <a:gd name="connsiteX19" fmla="*/ 0 w 512956"/>
              <a:gd name="connsiteY19" fmla="*/ 48323 h 24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12956" h="241610">
                <a:moveTo>
                  <a:pt x="0" y="48323"/>
                </a:moveTo>
                <a:lnTo>
                  <a:pt x="34325" y="94264"/>
                </a:lnTo>
                <a:cubicBezTo>
                  <a:pt x="61351" y="110661"/>
                  <a:pt x="81234" y="129440"/>
                  <a:pt x="108260" y="145837"/>
                </a:cubicBezTo>
                <a:lnTo>
                  <a:pt x="206054" y="184642"/>
                </a:lnTo>
                <a:lnTo>
                  <a:pt x="334097" y="210661"/>
                </a:lnTo>
                <a:lnTo>
                  <a:pt x="512956" y="241610"/>
                </a:lnTo>
                <a:lnTo>
                  <a:pt x="464634" y="204440"/>
                </a:lnTo>
                <a:lnTo>
                  <a:pt x="438615" y="152401"/>
                </a:lnTo>
                <a:lnTo>
                  <a:pt x="434898" y="66908"/>
                </a:lnTo>
                <a:lnTo>
                  <a:pt x="442332" y="7435"/>
                </a:lnTo>
                <a:lnTo>
                  <a:pt x="416312" y="14869"/>
                </a:lnTo>
                <a:lnTo>
                  <a:pt x="382859" y="0"/>
                </a:lnTo>
                <a:lnTo>
                  <a:pt x="353122" y="4096"/>
                </a:lnTo>
                <a:lnTo>
                  <a:pt x="334537" y="14869"/>
                </a:lnTo>
                <a:lnTo>
                  <a:pt x="290940" y="16373"/>
                </a:lnTo>
                <a:lnTo>
                  <a:pt x="242945" y="21257"/>
                </a:lnTo>
                <a:lnTo>
                  <a:pt x="200722" y="29737"/>
                </a:lnTo>
                <a:lnTo>
                  <a:pt x="111512" y="33454"/>
                </a:lnTo>
                <a:lnTo>
                  <a:pt x="64199" y="41556"/>
                </a:lnTo>
                <a:lnTo>
                  <a:pt x="0" y="48323"/>
                </a:lnTo>
                <a:close/>
              </a:path>
            </a:pathLst>
          </a:cu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12" name="Freeform 11">
            <a:extLst>
              <a:ext uri="{FF2B5EF4-FFF2-40B4-BE49-F238E27FC236}">
                <a16:creationId xmlns:a16="http://schemas.microsoft.com/office/drawing/2014/main" id="{950D3BE1-4D70-4BCA-8990-53B07F579604}"/>
              </a:ext>
            </a:extLst>
          </p:cNvPr>
          <p:cNvSpPr/>
          <p:nvPr/>
        </p:nvSpPr>
        <p:spPr bwMode="auto">
          <a:xfrm>
            <a:off x="2368550" y="2982914"/>
            <a:ext cx="5913438" cy="630237"/>
          </a:xfrm>
          <a:custGeom>
            <a:avLst/>
            <a:gdLst>
              <a:gd name="connsiteX0" fmla="*/ 0 w 5895916"/>
              <a:gd name="connsiteY0" fmla="*/ 117807 h 628300"/>
              <a:gd name="connsiteX1" fmla="*/ 201953 w 5895916"/>
              <a:gd name="connsiteY1" fmla="*/ 100977 h 628300"/>
              <a:gd name="connsiteX2" fmla="*/ 431955 w 5895916"/>
              <a:gd name="connsiteY2" fmla="*/ 106587 h 628300"/>
              <a:gd name="connsiteX3" fmla="*/ 695617 w 5895916"/>
              <a:gd name="connsiteY3" fmla="*/ 72928 h 628300"/>
              <a:gd name="connsiteX4" fmla="*/ 796593 w 5895916"/>
              <a:gd name="connsiteY4" fmla="*/ 50489 h 628300"/>
              <a:gd name="connsiteX5" fmla="*/ 891960 w 5895916"/>
              <a:gd name="connsiteY5" fmla="*/ 39269 h 628300"/>
              <a:gd name="connsiteX6" fmla="*/ 1065865 w 5895916"/>
              <a:gd name="connsiteY6" fmla="*/ 84148 h 628300"/>
              <a:gd name="connsiteX7" fmla="*/ 959278 w 5895916"/>
              <a:gd name="connsiteY7" fmla="*/ 129026 h 628300"/>
              <a:gd name="connsiteX8" fmla="*/ 1666115 w 5895916"/>
              <a:gd name="connsiteY8" fmla="*/ 162685 h 628300"/>
              <a:gd name="connsiteX9" fmla="*/ 1615627 w 5895916"/>
              <a:gd name="connsiteY9" fmla="*/ 140246 h 628300"/>
              <a:gd name="connsiteX10" fmla="*/ 1531479 w 5895916"/>
              <a:gd name="connsiteY10" fmla="*/ 78538 h 628300"/>
              <a:gd name="connsiteX11" fmla="*/ 1576358 w 5895916"/>
              <a:gd name="connsiteY11" fmla="*/ 56099 h 628300"/>
              <a:gd name="connsiteX12" fmla="*/ 1615627 w 5895916"/>
              <a:gd name="connsiteY12" fmla="*/ 67318 h 628300"/>
              <a:gd name="connsiteX13" fmla="*/ 1677335 w 5895916"/>
              <a:gd name="connsiteY13" fmla="*/ 72928 h 628300"/>
              <a:gd name="connsiteX14" fmla="*/ 1705384 w 5895916"/>
              <a:gd name="connsiteY14" fmla="*/ 50489 h 628300"/>
              <a:gd name="connsiteX15" fmla="*/ 1750262 w 5895916"/>
              <a:gd name="connsiteY15" fmla="*/ 50489 h 628300"/>
              <a:gd name="connsiteX16" fmla="*/ 1750262 w 5895916"/>
              <a:gd name="connsiteY16" fmla="*/ 50489 h 628300"/>
              <a:gd name="connsiteX17" fmla="*/ 1851239 w 5895916"/>
              <a:gd name="connsiteY17" fmla="*/ 22440 h 628300"/>
              <a:gd name="connsiteX18" fmla="*/ 1918557 w 5895916"/>
              <a:gd name="connsiteY18" fmla="*/ 28050 h 628300"/>
              <a:gd name="connsiteX19" fmla="*/ 1952216 w 5895916"/>
              <a:gd name="connsiteY19" fmla="*/ 22440 h 628300"/>
              <a:gd name="connsiteX20" fmla="*/ 2002704 w 5895916"/>
              <a:gd name="connsiteY20" fmla="*/ 5610 h 628300"/>
              <a:gd name="connsiteX21" fmla="*/ 2081241 w 5895916"/>
              <a:gd name="connsiteY21" fmla="*/ 5610 h 628300"/>
              <a:gd name="connsiteX22" fmla="*/ 2232706 w 5895916"/>
              <a:gd name="connsiteY22" fmla="*/ 33659 h 628300"/>
              <a:gd name="connsiteX23" fmla="*/ 2277585 w 5895916"/>
              <a:gd name="connsiteY23" fmla="*/ 16830 h 628300"/>
              <a:gd name="connsiteX24" fmla="*/ 2361732 w 5895916"/>
              <a:gd name="connsiteY24" fmla="*/ 0 h 628300"/>
              <a:gd name="connsiteX25" fmla="*/ 2473928 w 5895916"/>
              <a:gd name="connsiteY25" fmla="*/ 11220 h 628300"/>
              <a:gd name="connsiteX26" fmla="*/ 2468319 w 5895916"/>
              <a:gd name="connsiteY26" fmla="*/ 11220 h 628300"/>
              <a:gd name="connsiteX27" fmla="*/ 2647833 w 5895916"/>
              <a:gd name="connsiteY27" fmla="*/ 39269 h 628300"/>
              <a:gd name="connsiteX28" fmla="*/ 2765639 w 5895916"/>
              <a:gd name="connsiteY28" fmla="*/ 33659 h 628300"/>
              <a:gd name="connsiteX29" fmla="*/ 2889055 w 5895916"/>
              <a:gd name="connsiteY29" fmla="*/ 39269 h 628300"/>
              <a:gd name="connsiteX30" fmla="*/ 3034910 w 5895916"/>
              <a:gd name="connsiteY30" fmla="*/ 44879 h 628300"/>
              <a:gd name="connsiteX31" fmla="*/ 3102228 w 5895916"/>
              <a:gd name="connsiteY31" fmla="*/ 117807 h 628300"/>
              <a:gd name="connsiteX32" fmla="*/ 3208814 w 5895916"/>
              <a:gd name="connsiteY32" fmla="*/ 162685 h 628300"/>
              <a:gd name="connsiteX33" fmla="*/ 3405158 w 5895916"/>
              <a:gd name="connsiteY33" fmla="*/ 218783 h 628300"/>
              <a:gd name="connsiteX34" fmla="*/ 3820284 w 5895916"/>
              <a:gd name="connsiteY34" fmla="*/ 297321 h 628300"/>
              <a:gd name="connsiteX35" fmla="*/ 4229801 w 5895916"/>
              <a:gd name="connsiteY35" fmla="*/ 364638 h 628300"/>
              <a:gd name="connsiteX36" fmla="*/ 4302728 w 5895916"/>
              <a:gd name="connsiteY36" fmla="*/ 387078 h 628300"/>
              <a:gd name="connsiteX37" fmla="*/ 4628098 w 5895916"/>
              <a:gd name="connsiteY37" fmla="*/ 409517 h 628300"/>
              <a:gd name="connsiteX38" fmla="*/ 4729074 w 5895916"/>
              <a:gd name="connsiteY38" fmla="*/ 409517 h 628300"/>
              <a:gd name="connsiteX39" fmla="*/ 5132981 w 5895916"/>
              <a:gd name="connsiteY39" fmla="*/ 431956 h 628300"/>
              <a:gd name="connsiteX40" fmla="*/ 5211519 w 5895916"/>
              <a:gd name="connsiteY40" fmla="*/ 431956 h 628300"/>
              <a:gd name="connsiteX41" fmla="*/ 5536888 w 5895916"/>
              <a:gd name="connsiteY41" fmla="*/ 420737 h 628300"/>
              <a:gd name="connsiteX42" fmla="*/ 5716402 w 5895916"/>
              <a:gd name="connsiteY42" fmla="*/ 409517 h 628300"/>
              <a:gd name="connsiteX43" fmla="*/ 5772500 w 5895916"/>
              <a:gd name="connsiteY43" fmla="*/ 426346 h 628300"/>
              <a:gd name="connsiteX44" fmla="*/ 5895916 w 5895916"/>
              <a:gd name="connsiteY44" fmla="*/ 448786 h 628300"/>
              <a:gd name="connsiteX45" fmla="*/ 5884697 w 5895916"/>
              <a:gd name="connsiteY45" fmla="*/ 510494 h 628300"/>
              <a:gd name="connsiteX46" fmla="*/ 5890306 w 5895916"/>
              <a:gd name="connsiteY46" fmla="*/ 538543 h 628300"/>
              <a:gd name="connsiteX47" fmla="*/ 5884697 w 5895916"/>
              <a:gd name="connsiteY47" fmla="*/ 572202 h 628300"/>
              <a:gd name="connsiteX48" fmla="*/ 5884697 w 5895916"/>
              <a:gd name="connsiteY48" fmla="*/ 628300 h 628300"/>
              <a:gd name="connsiteX49" fmla="*/ 5576157 w 5895916"/>
              <a:gd name="connsiteY49" fmla="*/ 583421 h 628300"/>
              <a:gd name="connsiteX50" fmla="*/ 5391033 w 5895916"/>
              <a:gd name="connsiteY50" fmla="*/ 600251 h 628300"/>
              <a:gd name="connsiteX51" fmla="*/ 4925418 w 5895916"/>
              <a:gd name="connsiteY51" fmla="*/ 600251 h 628300"/>
              <a:gd name="connsiteX52" fmla="*/ 4729074 w 5895916"/>
              <a:gd name="connsiteY52" fmla="*/ 605861 h 628300"/>
              <a:gd name="connsiteX53" fmla="*/ 4661757 w 5895916"/>
              <a:gd name="connsiteY53" fmla="*/ 600251 h 628300"/>
              <a:gd name="connsiteX54" fmla="*/ 4482243 w 5895916"/>
              <a:gd name="connsiteY54" fmla="*/ 566592 h 628300"/>
              <a:gd name="connsiteX55" fmla="*/ 4106385 w 5895916"/>
              <a:gd name="connsiteY55" fmla="*/ 538543 h 628300"/>
              <a:gd name="connsiteX56" fmla="*/ 3747357 w 5895916"/>
              <a:gd name="connsiteY56" fmla="*/ 527323 h 628300"/>
              <a:gd name="connsiteX57" fmla="*/ 3208814 w 5895916"/>
              <a:gd name="connsiteY57" fmla="*/ 544153 h 628300"/>
              <a:gd name="connsiteX58" fmla="*/ 2569295 w 5895916"/>
              <a:gd name="connsiteY58" fmla="*/ 544153 h 628300"/>
              <a:gd name="connsiteX59" fmla="*/ 1890508 w 5895916"/>
              <a:gd name="connsiteY59" fmla="*/ 527323 h 628300"/>
              <a:gd name="connsiteX60" fmla="*/ 886350 w 5895916"/>
              <a:gd name="connsiteY60" fmla="*/ 488054 h 628300"/>
              <a:gd name="connsiteX61" fmla="*/ 521712 w 5895916"/>
              <a:gd name="connsiteY61" fmla="*/ 471225 h 628300"/>
              <a:gd name="connsiteX62" fmla="*/ 106586 w 5895916"/>
              <a:gd name="connsiteY62" fmla="*/ 476835 h 628300"/>
              <a:gd name="connsiteX63" fmla="*/ 0 w 5895916"/>
              <a:gd name="connsiteY63" fmla="*/ 482445 h 628300"/>
              <a:gd name="connsiteX64" fmla="*/ 0 w 5895916"/>
              <a:gd name="connsiteY64" fmla="*/ 117807 h 628300"/>
              <a:gd name="connsiteX0" fmla="*/ 0 w 5895916"/>
              <a:gd name="connsiteY0" fmla="*/ 117807 h 628300"/>
              <a:gd name="connsiteX1" fmla="*/ 201953 w 5895916"/>
              <a:gd name="connsiteY1" fmla="*/ 100977 h 628300"/>
              <a:gd name="connsiteX2" fmla="*/ 431955 w 5895916"/>
              <a:gd name="connsiteY2" fmla="*/ 106587 h 628300"/>
              <a:gd name="connsiteX3" fmla="*/ 695617 w 5895916"/>
              <a:gd name="connsiteY3" fmla="*/ 72928 h 628300"/>
              <a:gd name="connsiteX4" fmla="*/ 796593 w 5895916"/>
              <a:gd name="connsiteY4" fmla="*/ 50489 h 628300"/>
              <a:gd name="connsiteX5" fmla="*/ 891960 w 5895916"/>
              <a:gd name="connsiteY5" fmla="*/ 39269 h 628300"/>
              <a:gd name="connsiteX6" fmla="*/ 1065865 w 5895916"/>
              <a:gd name="connsiteY6" fmla="*/ 84148 h 628300"/>
              <a:gd name="connsiteX7" fmla="*/ 959278 w 5895916"/>
              <a:gd name="connsiteY7" fmla="*/ 129026 h 628300"/>
              <a:gd name="connsiteX8" fmla="*/ 1666115 w 5895916"/>
              <a:gd name="connsiteY8" fmla="*/ 162685 h 628300"/>
              <a:gd name="connsiteX9" fmla="*/ 1615627 w 5895916"/>
              <a:gd name="connsiteY9" fmla="*/ 140246 h 628300"/>
              <a:gd name="connsiteX10" fmla="*/ 1531479 w 5895916"/>
              <a:gd name="connsiteY10" fmla="*/ 78538 h 628300"/>
              <a:gd name="connsiteX11" fmla="*/ 1576358 w 5895916"/>
              <a:gd name="connsiteY11" fmla="*/ 56099 h 628300"/>
              <a:gd name="connsiteX12" fmla="*/ 1615627 w 5895916"/>
              <a:gd name="connsiteY12" fmla="*/ 67318 h 628300"/>
              <a:gd name="connsiteX13" fmla="*/ 1677335 w 5895916"/>
              <a:gd name="connsiteY13" fmla="*/ 72928 h 628300"/>
              <a:gd name="connsiteX14" fmla="*/ 1705384 w 5895916"/>
              <a:gd name="connsiteY14" fmla="*/ 50489 h 628300"/>
              <a:gd name="connsiteX15" fmla="*/ 1750262 w 5895916"/>
              <a:gd name="connsiteY15" fmla="*/ 50489 h 628300"/>
              <a:gd name="connsiteX16" fmla="*/ 1750262 w 5895916"/>
              <a:gd name="connsiteY16" fmla="*/ 50489 h 628300"/>
              <a:gd name="connsiteX17" fmla="*/ 1851239 w 5895916"/>
              <a:gd name="connsiteY17" fmla="*/ 22440 h 628300"/>
              <a:gd name="connsiteX18" fmla="*/ 1918557 w 5895916"/>
              <a:gd name="connsiteY18" fmla="*/ 28050 h 628300"/>
              <a:gd name="connsiteX19" fmla="*/ 1952216 w 5895916"/>
              <a:gd name="connsiteY19" fmla="*/ 22440 h 628300"/>
              <a:gd name="connsiteX20" fmla="*/ 2002704 w 5895916"/>
              <a:gd name="connsiteY20" fmla="*/ 5610 h 628300"/>
              <a:gd name="connsiteX21" fmla="*/ 2081241 w 5895916"/>
              <a:gd name="connsiteY21" fmla="*/ 5610 h 628300"/>
              <a:gd name="connsiteX22" fmla="*/ 2232706 w 5895916"/>
              <a:gd name="connsiteY22" fmla="*/ 33659 h 628300"/>
              <a:gd name="connsiteX23" fmla="*/ 2277585 w 5895916"/>
              <a:gd name="connsiteY23" fmla="*/ 16830 h 628300"/>
              <a:gd name="connsiteX24" fmla="*/ 2361732 w 5895916"/>
              <a:gd name="connsiteY24" fmla="*/ 0 h 628300"/>
              <a:gd name="connsiteX25" fmla="*/ 2473928 w 5895916"/>
              <a:gd name="connsiteY25" fmla="*/ 11220 h 628300"/>
              <a:gd name="connsiteX26" fmla="*/ 2468319 w 5895916"/>
              <a:gd name="connsiteY26" fmla="*/ 11220 h 628300"/>
              <a:gd name="connsiteX27" fmla="*/ 2647833 w 5895916"/>
              <a:gd name="connsiteY27" fmla="*/ 39269 h 628300"/>
              <a:gd name="connsiteX28" fmla="*/ 2765639 w 5895916"/>
              <a:gd name="connsiteY28" fmla="*/ 33659 h 628300"/>
              <a:gd name="connsiteX29" fmla="*/ 2889055 w 5895916"/>
              <a:gd name="connsiteY29" fmla="*/ 39269 h 628300"/>
              <a:gd name="connsiteX30" fmla="*/ 3034910 w 5895916"/>
              <a:gd name="connsiteY30" fmla="*/ 44879 h 628300"/>
              <a:gd name="connsiteX31" fmla="*/ 3102228 w 5895916"/>
              <a:gd name="connsiteY31" fmla="*/ 117807 h 628300"/>
              <a:gd name="connsiteX32" fmla="*/ 3208814 w 5895916"/>
              <a:gd name="connsiteY32" fmla="*/ 162685 h 628300"/>
              <a:gd name="connsiteX33" fmla="*/ 3405158 w 5895916"/>
              <a:gd name="connsiteY33" fmla="*/ 218783 h 628300"/>
              <a:gd name="connsiteX34" fmla="*/ 3820284 w 5895916"/>
              <a:gd name="connsiteY34" fmla="*/ 297321 h 628300"/>
              <a:gd name="connsiteX35" fmla="*/ 4229801 w 5895916"/>
              <a:gd name="connsiteY35" fmla="*/ 364638 h 628300"/>
              <a:gd name="connsiteX36" fmla="*/ 4302728 w 5895916"/>
              <a:gd name="connsiteY36" fmla="*/ 387078 h 628300"/>
              <a:gd name="connsiteX37" fmla="*/ 4628098 w 5895916"/>
              <a:gd name="connsiteY37" fmla="*/ 409517 h 628300"/>
              <a:gd name="connsiteX38" fmla="*/ 4729074 w 5895916"/>
              <a:gd name="connsiteY38" fmla="*/ 409517 h 628300"/>
              <a:gd name="connsiteX39" fmla="*/ 5132981 w 5895916"/>
              <a:gd name="connsiteY39" fmla="*/ 431956 h 628300"/>
              <a:gd name="connsiteX40" fmla="*/ 5211519 w 5895916"/>
              <a:gd name="connsiteY40" fmla="*/ 431956 h 628300"/>
              <a:gd name="connsiteX41" fmla="*/ 5536888 w 5895916"/>
              <a:gd name="connsiteY41" fmla="*/ 420737 h 628300"/>
              <a:gd name="connsiteX42" fmla="*/ 5716402 w 5895916"/>
              <a:gd name="connsiteY42" fmla="*/ 409517 h 628300"/>
              <a:gd name="connsiteX43" fmla="*/ 5772500 w 5895916"/>
              <a:gd name="connsiteY43" fmla="*/ 426346 h 628300"/>
              <a:gd name="connsiteX44" fmla="*/ 5895916 w 5895916"/>
              <a:gd name="connsiteY44" fmla="*/ 448786 h 628300"/>
              <a:gd name="connsiteX45" fmla="*/ 5884697 w 5895916"/>
              <a:gd name="connsiteY45" fmla="*/ 510494 h 628300"/>
              <a:gd name="connsiteX46" fmla="*/ 5890306 w 5895916"/>
              <a:gd name="connsiteY46" fmla="*/ 538543 h 628300"/>
              <a:gd name="connsiteX47" fmla="*/ 5884697 w 5895916"/>
              <a:gd name="connsiteY47" fmla="*/ 572202 h 628300"/>
              <a:gd name="connsiteX48" fmla="*/ 5884697 w 5895916"/>
              <a:gd name="connsiteY48" fmla="*/ 628300 h 628300"/>
              <a:gd name="connsiteX49" fmla="*/ 5576157 w 5895916"/>
              <a:gd name="connsiteY49" fmla="*/ 583421 h 628300"/>
              <a:gd name="connsiteX50" fmla="*/ 5391033 w 5895916"/>
              <a:gd name="connsiteY50" fmla="*/ 600251 h 628300"/>
              <a:gd name="connsiteX51" fmla="*/ 4925418 w 5895916"/>
              <a:gd name="connsiteY51" fmla="*/ 600251 h 628300"/>
              <a:gd name="connsiteX52" fmla="*/ 4729074 w 5895916"/>
              <a:gd name="connsiteY52" fmla="*/ 605861 h 628300"/>
              <a:gd name="connsiteX53" fmla="*/ 4661757 w 5895916"/>
              <a:gd name="connsiteY53" fmla="*/ 600251 h 628300"/>
              <a:gd name="connsiteX54" fmla="*/ 4459803 w 5895916"/>
              <a:gd name="connsiteY54" fmla="*/ 583421 h 628300"/>
              <a:gd name="connsiteX55" fmla="*/ 4106385 w 5895916"/>
              <a:gd name="connsiteY55" fmla="*/ 538543 h 628300"/>
              <a:gd name="connsiteX56" fmla="*/ 3747357 w 5895916"/>
              <a:gd name="connsiteY56" fmla="*/ 527323 h 628300"/>
              <a:gd name="connsiteX57" fmla="*/ 3208814 w 5895916"/>
              <a:gd name="connsiteY57" fmla="*/ 544153 h 628300"/>
              <a:gd name="connsiteX58" fmla="*/ 2569295 w 5895916"/>
              <a:gd name="connsiteY58" fmla="*/ 544153 h 628300"/>
              <a:gd name="connsiteX59" fmla="*/ 1890508 w 5895916"/>
              <a:gd name="connsiteY59" fmla="*/ 527323 h 628300"/>
              <a:gd name="connsiteX60" fmla="*/ 886350 w 5895916"/>
              <a:gd name="connsiteY60" fmla="*/ 488054 h 628300"/>
              <a:gd name="connsiteX61" fmla="*/ 521712 w 5895916"/>
              <a:gd name="connsiteY61" fmla="*/ 471225 h 628300"/>
              <a:gd name="connsiteX62" fmla="*/ 106586 w 5895916"/>
              <a:gd name="connsiteY62" fmla="*/ 476835 h 628300"/>
              <a:gd name="connsiteX63" fmla="*/ 0 w 5895916"/>
              <a:gd name="connsiteY63" fmla="*/ 482445 h 628300"/>
              <a:gd name="connsiteX64" fmla="*/ 0 w 5895916"/>
              <a:gd name="connsiteY64" fmla="*/ 117807 h 628300"/>
              <a:gd name="connsiteX0" fmla="*/ 0 w 5895916"/>
              <a:gd name="connsiteY0" fmla="*/ 117807 h 628300"/>
              <a:gd name="connsiteX1" fmla="*/ 201953 w 5895916"/>
              <a:gd name="connsiteY1" fmla="*/ 100977 h 628300"/>
              <a:gd name="connsiteX2" fmla="*/ 431955 w 5895916"/>
              <a:gd name="connsiteY2" fmla="*/ 106587 h 628300"/>
              <a:gd name="connsiteX3" fmla="*/ 695617 w 5895916"/>
              <a:gd name="connsiteY3" fmla="*/ 72928 h 628300"/>
              <a:gd name="connsiteX4" fmla="*/ 796593 w 5895916"/>
              <a:gd name="connsiteY4" fmla="*/ 50489 h 628300"/>
              <a:gd name="connsiteX5" fmla="*/ 891960 w 5895916"/>
              <a:gd name="connsiteY5" fmla="*/ 39269 h 628300"/>
              <a:gd name="connsiteX6" fmla="*/ 1065865 w 5895916"/>
              <a:gd name="connsiteY6" fmla="*/ 84148 h 628300"/>
              <a:gd name="connsiteX7" fmla="*/ 959278 w 5895916"/>
              <a:gd name="connsiteY7" fmla="*/ 129026 h 628300"/>
              <a:gd name="connsiteX8" fmla="*/ 1666115 w 5895916"/>
              <a:gd name="connsiteY8" fmla="*/ 162685 h 628300"/>
              <a:gd name="connsiteX9" fmla="*/ 1615627 w 5895916"/>
              <a:gd name="connsiteY9" fmla="*/ 140246 h 628300"/>
              <a:gd name="connsiteX10" fmla="*/ 1531479 w 5895916"/>
              <a:gd name="connsiteY10" fmla="*/ 78538 h 628300"/>
              <a:gd name="connsiteX11" fmla="*/ 1576358 w 5895916"/>
              <a:gd name="connsiteY11" fmla="*/ 56099 h 628300"/>
              <a:gd name="connsiteX12" fmla="*/ 1615627 w 5895916"/>
              <a:gd name="connsiteY12" fmla="*/ 67318 h 628300"/>
              <a:gd name="connsiteX13" fmla="*/ 1677335 w 5895916"/>
              <a:gd name="connsiteY13" fmla="*/ 72928 h 628300"/>
              <a:gd name="connsiteX14" fmla="*/ 1705384 w 5895916"/>
              <a:gd name="connsiteY14" fmla="*/ 50489 h 628300"/>
              <a:gd name="connsiteX15" fmla="*/ 1750262 w 5895916"/>
              <a:gd name="connsiteY15" fmla="*/ 50489 h 628300"/>
              <a:gd name="connsiteX16" fmla="*/ 1750262 w 5895916"/>
              <a:gd name="connsiteY16" fmla="*/ 50489 h 628300"/>
              <a:gd name="connsiteX17" fmla="*/ 1851239 w 5895916"/>
              <a:gd name="connsiteY17" fmla="*/ 22440 h 628300"/>
              <a:gd name="connsiteX18" fmla="*/ 1918557 w 5895916"/>
              <a:gd name="connsiteY18" fmla="*/ 28050 h 628300"/>
              <a:gd name="connsiteX19" fmla="*/ 1952216 w 5895916"/>
              <a:gd name="connsiteY19" fmla="*/ 22440 h 628300"/>
              <a:gd name="connsiteX20" fmla="*/ 2002704 w 5895916"/>
              <a:gd name="connsiteY20" fmla="*/ 5610 h 628300"/>
              <a:gd name="connsiteX21" fmla="*/ 2081241 w 5895916"/>
              <a:gd name="connsiteY21" fmla="*/ 5610 h 628300"/>
              <a:gd name="connsiteX22" fmla="*/ 2232706 w 5895916"/>
              <a:gd name="connsiteY22" fmla="*/ 33659 h 628300"/>
              <a:gd name="connsiteX23" fmla="*/ 2277585 w 5895916"/>
              <a:gd name="connsiteY23" fmla="*/ 16830 h 628300"/>
              <a:gd name="connsiteX24" fmla="*/ 2361732 w 5895916"/>
              <a:gd name="connsiteY24" fmla="*/ 0 h 628300"/>
              <a:gd name="connsiteX25" fmla="*/ 2473928 w 5895916"/>
              <a:gd name="connsiteY25" fmla="*/ 11220 h 628300"/>
              <a:gd name="connsiteX26" fmla="*/ 2468319 w 5895916"/>
              <a:gd name="connsiteY26" fmla="*/ 11220 h 628300"/>
              <a:gd name="connsiteX27" fmla="*/ 2647833 w 5895916"/>
              <a:gd name="connsiteY27" fmla="*/ 39269 h 628300"/>
              <a:gd name="connsiteX28" fmla="*/ 2765639 w 5895916"/>
              <a:gd name="connsiteY28" fmla="*/ 33659 h 628300"/>
              <a:gd name="connsiteX29" fmla="*/ 2889055 w 5895916"/>
              <a:gd name="connsiteY29" fmla="*/ 39269 h 628300"/>
              <a:gd name="connsiteX30" fmla="*/ 3034910 w 5895916"/>
              <a:gd name="connsiteY30" fmla="*/ 44879 h 628300"/>
              <a:gd name="connsiteX31" fmla="*/ 3102228 w 5895916"/>
              <a:gd name="connsiteY31" fmla="*/ 117807 h 628300"/>
              <a:gd name="connsiteX32" fmla="*/ 3208814 w 5895916"/>
              <a:gd name="connsiteY32" fmla="*/ 162685 h 628300"/>
              <a:gd name="connsiteX33" fmla="*/ 3405158 w 5895916"/>
              <a:gd name="connsiteY33" fmla="*/ 218783 h 628300"/>
              <a:gd name="connsiteX34" fmla="*/ 3820284 w 5895916"/>
              <a:gd name="connsiteY34" fmla="*/ 297321 h 628300"/>
              <a:gd name="connsiteX35" fmla="*/ 4229801 w 5895916"/>
              <a:gd name="connsiteY35" fmla="*/ 364638 h 628300"/>
              <a:gd name="connsiteX36" fmla="*/ 4302728 w 5895916"/>
              <a:gd name="connsiteY36" fmla="*/ 387078 h 628300"/>
              <a:gd name="connsiteX37" fmla="*/ 4628098 w 5895916"/>
              <a:gd name="connsiteY37" fmla="*/ 409517 h 628300"/>
              <a:gd name="connsiteX38" fmla="*/ 4729074 w 5895916"/>
              <a:gd name="connsiteY38" fmla="*/ 409517 h 628300"/>
              <a:gd name="connsiteX39" fmla="*/ 5132981 w 5895916"/>
              <a:gd name="connsiteY39" fmla="*/ 431956 h 628300"/>
              <a:gd name="connsiteX40" fmla="*/ 5211519 w 5895916"/>
              <a:gd name="connsiteY40" fmla="*/ 431956 h 628300"/>
              <a:gd name="connsiteX41" fmla="*/ 5536888 w 5895916"/>
              <a:gd name="connsiteY41" fmla="*/ 420737 h 628300"/>
              <a:gd name="connsiteX42" fmla="*/ 5716402 w 5895916"/>
              <a:gd name="connsiteY42" fmla="*/ 409517 h 628300"/>
              <a:gd name="connsiteX43" fmla="*/ 5772500 w 5895916"/>
              <a:gd name="connsiteY43" fmla="*/ 426346 h 628300"/>
              <a:gd name="connsiteX44" fmla="*/ 5895916 w 5895916"/>
              <a:gd name="connsiteY44" fmla="*/ 448786 h 628300"/>
              <a:gd name="connsiteX45" fmla="*/ 5884697 w 5895916"/>
              <a:gd name="connsiteY45" fmla="*/ 510494 h 628300"/>
              <a:gd name="connsiteX46" fmla="*/ 5890306 w 5895916"/>
              <a:gd name="connsiteY46" fmla="*/ 538543 h 628300"/>
              <a:gd name="connsiteX47" fmla="*/ 5884697 w 5895916"/>
              <a:gd name="connsiteY47" fmla="*/ 572202 h 628300"/>
              <a:gd name="connsiteX48" fmla="*/ 5884697 w 5895916"/>
              <a:gd name="connsiteY48" fmla="*/ 628300 h 628300"/>
              <a:gd name="connsiteX49" fmla="*/ 5576157 w 5895916"/>
              <a:gd name="connsiteY49" fmla="*/ 583421 h 628300"/>
              <a:gd name="connsiteX50" fmla="*/ 5391033 w 5895916"/>
              <a:gd name="connsiteY50" fmla="*/ 600251 h 628300"/>
              <a:gd name="connsiteX51" fmla="*/ 4925418 w 5895916"/>
              <a:gd name="connsiteY51" fmla="*/ 600251 h 628300"/>
              <a:gd name="connsiteX52" fmla="*/ 4729074 w 5895916"/>
              <a:gd name="connsiteY52" fmla="*/ 605861 h 628300"/>
              <a:gd name="connsiteX53" fmla="*/ 4667367 w 5895916"/>
              <a:gd name="connsiteY53" fmla="*/ 583421 h 628300"/>
              <a:gd name="connsiteX54" fmla="*/ 4459803 w 5895916"/>
              <a:gd name="connsiteY54" fmla="*/ 583421 h 628300"/>
              <a:gd name="connsiteX55" fmla="*/ 4106385 w 5895916"/>
              <a:gd name="connsiteY55" fmla="*/ 538543 h 628300"/>
              <a:gd name="connsiteX56" fmla="*/ 3747357 w 5895916"/>
              <a:gd name="connsiteY56" fmla="*/ 527323 h 628300"/>
              <a:gd name="connsiteX57" fmla="*/ 3208814 w 5895916"/>
              <a:gd name="connsiteY57" fmla="*/ 544153 h 628300"/>
              <a:gd name="connsiteX58" fmla="*/ 2569295 w 5895916"/>
              <a:gd name="connsiteY58" fmla="*/ 544153 h 628300"/>
              <a:gd name="connsiteX59" fmla="*/ 1890508 w 5895916"/>
              <a:gd name="connsiteY59" fmla="*/ 527323 h 628300"/>
              <a:gd name="connsiteX60" fmla="*/ 886350 w 5895916"/>
              <a:gd name="connsiteY60" fmla="*/ 488054 h 628300"/>
              <a:gd name="connsiteX61" fmla="*/ 521712 w 5895916"/>
              <a:gd name="connsiteY61" fmla="*/ 471225 h 628300"/>
              <a:gd name="connsiteX62" fmla="*/ 106586 w 5895916"/>
              <a:gd name="connsiteY62" fmla="*/ 476835 h 628300"/>
              <a:gd name="connsiteX63" fmla="*/ 0 w 5895916"/>
              <a:gd name="connsiteY63" fmla="*/ 482445 h 628300"/>
              <a:gd name="connsiteX64" fmla="*/ 0 w 5895916"/>
              <a:gd name="connsiteY64" fmla="*/ 117807 h 628300"/>
              <a:gd name="connsiteX0" fmla="*/ 0 w 5895916"/>
              <a:gd name="connsiteY0" fmla="*/ 117807 h 628300"/>
              <a:gd name="connsiteX1" fmla="*/ 201953 w 5895916"/>
              <a:gd name="connsiteY1" fmla="*/ 100977 h 628300"/>
              <a:gd name="connsiteX2" fmla="*/ 431955 w 5895916"/>
              <a:gd name="connsiteY2" fmla="*/ 106587 h 628300"/>
              <a:gd name="connsiteX3" fmla="*/ 695617 w 5895916"/>
              <a:gd name="connsiteY3" fmla="*/ 72928 h 628300"/>
              <a:gd name="connsiteX4" fmla="*/ 796593 w 5895916"/>
              <a:gd name="connsiteY4" fmla="*/ 50489 h 628300"/>
              <a:gd name="connsiteX5" fmla="*/ 891960 w 5895916"/>
              <a:gd name="connsiteY5" fmla="*/ 39269 h 628300"/>
              <a:gd name="connsiteX6" fmla="*/ 1065865 w 5895916"/>
              <a:gd name="connsiteY6" fmla="*/ 84148 h 628300"/>
              <a:gd name="connsiteX7" fmla="*/ 959278 w 5895916"/>
              <a:gd name="connsiteY7" fmla="*/ 129026 h 628300"/>
              <a:gd name="connsiteX8" fmla="*/ 1666115 w 5895916"/>
              <a:gd name="connsiteY8" fmla="*/ 162685 h 628300"/>
              <a:gd name="connsiteX9" fmla="*/ 1615627 w 5895916"/>
              <a:gd name="connsiteY9" fmla="*/ 140246 h 628300"/>
              <a:gd name="connsiteX10" fmla="*/ 1531479 w 5895916"/>
              <a:gd name="connsiteY10" fmla="*/ 78538 h 628300"/>
              <a:gd name="connsiteX11" fmla="*/ 1576358 w 5895916"/>
              <a:gd name="connsiteY11" fmla="*/ 56099 h 628300"/>
              <a:gd name="connsiteX12" fmla="*/ 1615627 w 5895916"/>
              <a:gd name="connsiteY12" fmla="*/ 67318 h 628300"/>
              <a:gd name="connsiteX13" fmla="*/ 1677335 w 5895916"/>
              <a:gd name="connsiteY13" fmla="*/ 72928 h 628300"/>
              <a:gd name="connsiteX14" fmla="*/ 1705384 w 5895916"/>
              <a:gd name="connsiteY14" fmla="*/ 50489 h 628300"/>
              <a:gd name="connsiteX15" fmla="*/ 1750262 w 5895916"/>
              <a:gd name="connsiteY15" fmla="*/ 50489 h 628300"/>
              <a:gd name="connsiteX16" fmla="*/ 1750262 w 5895916"/>
              <a:gd name="connsiteY16" fmla="*/ 50489 h 628300"/>
              <a:gd name="connsiteX17" fmla="*/ 1851239 w 5895916"/>
              <a:gd name="connsiteY17" fmla="*/ 22440 h 628300"/>
              <a:gd name="connsiteX18" fmla="*/ 1918557 w 5895916"/>
              <a:gd name="connsiteY18" fmla="*/ 28050 h 628300"/>
              <a:gd name="connsiteX19" fmla="*/ 1952216 w 5895916"/>
              <a:gd name="connsiteY19" fmla="*/ 22440 h 628300"/>
              <a:gd name="connsiteX20" fmla="*/ 2002704 w 5895916"/>
              <a:gd name="connsiteY20" fmla="*/ 5610 h 628300"/>
              <a:gd name="connsiteX21" fmla="*/ 2081241 w 5895916"/>
              <a:gd name="connsiteY21" fmla="*/ 5610 h 628300"/>
              <a:gd name="connsiteX22" fmla="*/ 2232706 w 5895916"/>
              <a:gd name="connsiteY22" fmla="*/ 33659 h 628300"/>
              <a:gd name="connsiteX23" fmla="*/ 2277585 w 5895916"/>
              <a:gd name="connsiteY23" fmla="*/ 16830 h 628300"/>
              <a:gd name="connsiteX24" fmla="*/ 2361732 w 5895916"/>
              <a:gd name="connsiteY24" fmla="*/ 0 h 628300"/>
              <a:gd name="connsiteX25" fmla="*/ 2473928 w 5895916"/>
              <a:gd name="connsiteY25" fmla="*/ 11220 h 628300"/>
              <a:gd name="connsiteX26" fmla="*/ 2468319 w 5895916"/>
              <a:gd name="connsiteY26" fmla="*/ 11220 h 628300"/>
              <a:gd name="connsiteX27" fmla="*/ 2647833 w 5895916"/>
              <a:gd name="connsiteY27" fmla="*/ 39269 h 628300"/>
              <a:gd name="connsiteX28" fmla="*/ 2765639 w 5895916"/>
              <a:gd name="connsiteY28" fmla="*/ 33659 h 628300"/>
              <a:gd name="connsiteX29" fmla="*/ 2889055 w 5895916"/>
              <a:gd name="connsiteY29" fmla="*/ 39269 h 628300"/>
              <a:gd name="connsiteX30" fmla="*/ 3034910 w 5895916"/>
              <a:gd name="connsiteY30" fmla="*/ 44879 h 628300"/>
              <a:gd name="connsiteX31" fmla="*/ 3102228 w 5895916"/>
              <a:gd name="connsiteY31" fmla="*/ 117807 h 628300"/>
              <a:gd name="connsiteX32" fmla="*/ 3208814 w 5895916"/>
              <a:gd name="connsiteY32" fmla="*/ 162685 h 628300"/>
              <a:gd name="connsiteX33" fmla="*/ 3405158 w 5895916"/>
              <a:gd name="connsiteY33" fmla="*/ 218783 h 628300"/>
              <a:gd name="connsiteX34" fmla="*/ 3820284 w 5895916"/>
              <a:gd name="connsiteY34" fmla="*/ 297321 h 628300"/>
              <a:gd name="connsiteX35" fmla="*/ 4229801 w 5895916"/>
              <a:gd name="connsiteY35" fmla="*/ 364638 h 628300"/>
              <a:gd name="connsiteX36" fmla="*/ 4302728 w 5895916"/>
              <a:gd name="connsiteY36" fmla="*/ 387078 h 628300"/>
              <a:gd name="connsiteX37" fmla="*/ 4628098 w 5895916"/>
              <a:gd name="connsiteY37" fmla="*/ 409517 h 628300"/>
              <a:gd name="connsiteX38" fmla="*/ 4729074 w 5895916"/>
              <a:gd name="connsiteY38" fmla="*/ 409517 h 628300"/>
              <a:gd name="connsiteX39" fmla="*/ 5132981 w 5895916"/>
              <a:gd name="connsiteY39" fmla="*/ 431956 h 628300"/>
              <a:gd name="connsiteX40" fmla="*/ 5211519 w 5895916"/>
              <a:gd name="connsiteY40" fmla="*/ 431956 h 628300"/>
              <a:gd name="connsiteX41" fmla="*/ 5536888 w 5895916"/>
              <a:gd name="connsiteY41" fmla="*/ 420737 h 628300"/>
              <a:gd name="connsiteX42" fmla="*/ 5716402 w 5895916"/>
              <a:gd name="connsiteY42" fmla="*/ 409517 h 628300"/>
              <a:gd name="connsiteX43" fmla="*/ 5772500 w 5895916"/>
              <a:gd name="connsiteY43" fmla="*/ 426346 h 628300"/>
              <a:gd name="connsiteX44" fmla="*/ 5895916 w 5895916"/>
              <a:gd name="connsiteY44" fmla="*/ 448786 h 628300"/>
              <a:gd name="connsiteX45" fmla="*/ 5884697 w 5895916"/>
              <a:gd name="connsiteY45" fmla="*/ 510494 h 628300"/>
              <a:gd name="connsiteX46" fmla="*/ 5890306 w 5895916"/>
              <a:gd name="connsiteY46" fmla="*/ 538543 h 628300"/>
              <a:gd name="connsiteX47" fmla="*/ 5884697 w 5895916"/>
              <a:gd name="connsiteY47" fmla="*/ 572202 h 628300"/>
              <a:gd name="connsiteX48" fmla="*/ 5884697 w 5895916"/>
              <a:gd name="connsiteY48" fmla="*/ 628300 h 628300"/>
              <a:gd name="connsiteX49" fmla="*/ 5576157 w 5895916"/>
              <a:gd name="connsiteY49" fmla="*/ 583421 h 628300"/>
              <a:gd name="connsiteX50" fmla="*/ 5391033 w 5895916"/>
              <a:gd name="connsiteY50" fmla="*/ 600251 h 628300"/>
              <a:gd name="connsiteX51" fmla="*/ 4925418 w 5895916"/>
              <a:gd name="connsiteY51" fmla="*/ 600251 h 628300"/>
              <a:gd name="connsiteX52" fmla="*/ 4796392 w 5895916"/>
              <a:gd name="connsiteY52" fmla="*/ 594641 h 628300"/>
              <a:gd name="connsiteX53" fmla="*/ 4667367 w 5895916"/>
              <a:gd name="connsiteY53" fmla="*/ 583421 h 628300"/>
              <a:gd name="connsiteX54" fmla="*/ 4459803 w 5895916"/>
              <a:gd name="connsiteY54" fmla="*/ 583421 h 628300"/>
              <a:gd name="connsiteX55" fmla="*/ 4106385 w 5895916"/>
              <a:gd name="connsiteY55" fmla="*/ 538543 h 628300"/>
              <a:gd name="connsiteX56" fmla="*/ 3747357 w 5895916"/>
              <a:gd name="connsiteY56" fmla="*/ 527323 h 628300"/>
              <a:gd name="connsiteX57" fmla="*/ 3208814 w 5895916"/>
              <a:gd name="connsiteY57" fmla="*/ 544153 h 628300"/>
              <a:gd name="connsiteX58" fmla="*/ 2569295 w 5895916"/>
              <a:gd name="connsiteY58" fmla="*/ 544153 h 628300"/>
              <a:gd name="connsiteX59" fmla="*/ 1890508 w 5895916"/>
              <a:gd name="connsiteY59" fmla="*/ 527323 h 628300"/>
              <a:gd name="connsiteX60" fmla="*/ 886350 w 5895916"/>
              <a:gd name="connsiteY60" fmla="*/ 488054 h 628300"/>
              <a:gd name="connsiteX61" fmla="*/ 521712 w 5895916"/>
              <a:gd name="connsiteY61" fmla="*/ 471225 h 628300"/>
              <a:gd name="connsiteX62" fmla="*/ 106586 w 5895916"/>
              <a:gd name="connsiteY62" fmla="*/ 476835 h 628300"/>
              <a:gd name="connsiteX63" fmla="*/ 0 w 5895916"/>
              <a:gd name="connsiteY63" fmla="*/ 482445 h 628300"/>
              <a:gd name="connsiteX64" fmla="*/ 0 w 5895916"/>
              <a:gd name="connsiteY64" fmla="*/ 117807 h 628300"/>
              <a:gd name="connsiteX0" fmla="*/ 0 w 5895916"/>
              <a:gd name="connsiteY0" fmla="*/ 117807 h 628300"/>
              <a:gd name="connsiteX1" fmla="*/ 201953 w 5895916"/>
              <a:gd name="connsiteY1" fmla="*/ 100977 h 628300"/>
              <a:gd name="connsiteX2" fmla="*/ 431955 w 5895916"/>
              <a:gd name="connsiteY2" fmla="*/ 106587 h 628300"/>
              <a:gd name="connsiteX3" fmla="*/ 695617 w 5895916"/>
              <a:gd name="connsiteY3" fmla="*/ 72928 h 628300"/>
              <a:gd name="connsiteX4" fmla="*/ 796593 w 5895916"/>
              <a:gd name="connsiteY4" fmla="*/ 50489 h 628300"/>
              <a:gd name="connsiteX5" fmla="*/ 891960 w 5895916"/>
              <a:gd name="connsiteY5" fmla="*/ 39269 h 628300"/>
              <a:gd name="connsiteX6" fmla="*/ 1065865 w 5895916"/>
              <a:gd name="connsiteY6" fmla="*/ 84148 h 628300"/>
              <a:gd name="connsiteX7" fmla="*/ 959278 w 5895916"/>
              <a:gd name="connsiteY7" fmla="*/ 129026 h 628300"/>
              <a:gd name="connsiteX8" fmla="*/ 1666115 w 5895916"/>
              <a:gd name="connsiteY8" fmla="*/ 162685 h 628300"/>
              <a:gd name="connsiteX9" fmla="*/ 1615627 w 5895916"/>
              <a:gd name="connsiteY9" fmla="*/ 140246 h 628300"/>
              <a:gd name="connsiteX10" fmla="*/ 1531479 w 5895916"/>
              <a:gd name="connsiteY10" fmla="*/ 78538 h 628300"/>
              <a:gd name="connsiteX11" fmla="*/ 1576358 w 5895916"/>
              <a:gd name="connsiteY11" fmla="*/ 56099 h 628300"/>
              <a:gd name="connsiteX12" fmla="*/ 1615627 w 5895916"/>
              <a:gd name="connsiteY12" fmla="*/ 67318 h 628300"/>
              <a:gd name="connsiteX13" fmla="*/ 1677335 w 5895916"/>
              <a:gd name="connsiteY13" fmla="*/ 72928 h 628300"/>
              <a:gd name="connsiteX14" fmla="*/ 1705384 w 5895916"/>
              <a:gd name="connsiteY14" fmla="*/ 50489 h 628300"/>
              <a:gd name="connsiteX15" fmla="*/ 1750262 w 5895916"/>
              <a:gd name="connsiteY15" fmla="*/ 50489 h 628300"/>
              <a:gd name="connsiteX16" fmla="*/ 1750262 w 5895916"/>
              <a:gd name="connsiteY16" fmla="*/ 50489 h 628300"/>
              <a:gd name="connsiteX17" fmla="*/ 1851239 w 5895916"/>
              <a:gd name="connsiteY17" fmla="*/ 22440 h 628300"/>
              <a:gd name="connsiteX18" fmla="*/ 1918557 w 5895916"/>
              <a:gd name="connsiteY18" fmla="*/ 28050 h 628300"/>
              <a:gd name="connsiteX19" fmla="*/ 1952216 w 5895916"/>
              <a:gd name="connsiteY19" fmla="*/ 22440 h 628300"/>
              <a:gd name="connsiteX20" fmla="*/ 2002704 w 5895916"/>
              <a:gd name="connsiteY20" fmla="*/ 5610 h 628300"/>
              <a:gd name="connsiteX21" fmla="*/ 2081241 w 5895916"/>
              <a:gd name="connsiteY21" fmla="*/ 5610 h 628300"/>
              <a:gd name="connsiteX22" fmla="*/ 2232706 w 5895916"/>
              <a:gd name="connsiteY22" fmla="*/ 33659 h 628300"/>
              <a:gd name="connsiteX23" fmla="*/ 2277585 w 5895916"/>
              <a:gd name="connsiteY23" fmla="*/ 16830 h 628300"/>
              <a:gd name="connsiteX24" fmla="*/ 2361732 w 5895916"/>
              <a:gd name="connsiteY24" fmla="*/ 0 h 628300"/>
              <a:gd name="connsiteX25" fmla="*/ 2473928 w 5895916"/>
              <a:gd name="connsiteY25" fmla="*/ 11220 h 628300"/>
              <a:gd name="connsiteX26" fmla="*/ 2468319 w 5895916"/>
              <a:gd name="connsiteY26" fmla="*/ 11220 h 628300"/>
              <a:gd name="connsiteX27" fmla="*/ 2647833 w 5895916"/>
              <a:gd name="connsiteY27" fmla="*/ 39269 h 628300"/>
              <a:gd name="connsiteX28" fmla="*/ 2765639 w 5895916"/>
              <a:gd name="connsiteY28" fmla="*/ 33659 h 628300"/>
              <a:gd name="connsiteX29" fmla="*/ 2889055 w 5895916"/>
              <a:gd name="connsiteY29" fmla="*/ 39269 h 628300"/>
              <a:gd name="connsiteX30" fmla="*/ 3034910 w 5895916"/>
              <a:gd name="connsiteY30" fmla="*/ 44879 h 628300"/>
              <a:gd name="connsiteX31" fmla="*/ 3102228 w 5895916"/>
              <a:gd name="connsiteY31" fmla="*/ 117807 h 628300"/>
              <a:gd name="connsiteX32" fmla="*/ 3208814 w 5895916"/>
              <a:gd name="connsiteY32" fmla="*/ 162685 h 628300"/>
              <a:gd name="connsiteX33" fmla="*/ 3405158 w 5895916"/>
              <a:gd name="connsiteY33" fmla="*/ 218783 h 628300"/>
              <a:gd name="connsiteX34" fmla="*/ 3820284 w 5895916"/>
              <a:gd name="connsiteY34" fmla="*/ 297321 h 628300"/>
              <a:gd name="connsiteX35" fmla="*/ 4229801 w 5895916"/>
              <a:gd name="connsiteY35" fmla="*/ 364638 h 628300"/>
              <a:gd name="connsiteX36" fmla="*/ 4302728 w 5895916"/>
              <a:gd name="connsiteY36" fmla="*/ 387078 h 628300"/>
              <a:gd name="connsiteX37" fmla="*/ 4628098 w 5895916"/>
              <a:gd name="connsiteY37" fmla="*/ 409517 h 628300"/>
              <a:gd name="connsiteX38" fmla="*/ 4729074 w 5895916"/>
              <a:gd name="connsiteY38" fmla="*/ 409517 h 628300"/>
              <a:gd name="connsiteX39" fmla="*/ 5132981 w 5895916"/>
              <a:gd name="connsiteY39" fmla="*/ 431956 h 628300"/>
              <a:gd name="connsiteX40" fmla="*/ 5211519 w 5895916"/>
              <a:gd name="connsiteY40" fmla="*/ 431956 h 628300"/>
              <a:gd name="connsiteX41" fmla="*/ 5536888 w 5895916"/>
              <a:gd name="connsiteY41" fmla="*/ 420737 h 628300"/>
              <a:gd name="connsiteX42" fmla="*/ 5716402 w 5895916"/>
              <a:gd name="connsiteY42" fmla="*/ 409517 h 628300"/>
              <a:gd name="connsiteX43" fmla="*/ 5772500 w 5895916"/>
              <a:gd name="connsiteY43" fmla="*/ 426346 h 628300"/>
              <a:gd name="connsiteX44" fmla="*/ 5895916 w 5895916"/>
              <a:gd name="connsiteY44" fmla="*/ 448786 h 628300"/>
              <a:gd name="connsiteX45" fmla="*/ 5884697 w 5895916"/>
              <a:gd name="connsiteY45" fmla="*/ 510494 h 628300"/>
              <a:gd name="connsiteX46" fmla="*/ 5890306 w 5895916"/>
              <a:gd name="connsiteY46" fmla="*/ 538543 h 628300"/>
              <a:gd name="connsiteX47" fmla="*/ 5884697 w 5895916"/>
              <a:gd name="connsiteY47" fmla="*/ 572202 h 628300"/>
              <a:gd name="connsiteX48" fmla="*/ 5884697 w 5895916"/>
              <a:gd name="connsiteY48" fmla="*/ 628300 h 628300"/>
              <a:gd name="connsiteX49" fmla="*/ 5576157 w 5895916"/>
              <a:gd name="connsiteY49" fmla="*/ 583421 h 628300"/>
              <a:gd name="connsiteX50" fmla="*/ 5391033 w 5895916"/>
              <a:gd name="connsiteY50" fmla="*/ 600251 h 628300"/>
              <a:gd name="connsiteX51" fmla="*/ 4925418 w 5895916"/>
              <a:gd name="connsiteY51" fmla="*/ 600251 h 628300"/>
              <a:gd name="connsiteX52" fmla="*/ 4796392 w 5895916"/>
              <a:gd name="connsiteY52" fmla="*/ 594641 h 628300"/>
              <a:gd name="connsiteX53" fmla="*/ 4650537 w 5895916"/>
              <a:gd name="connsiteY53" fmla="*/ 600250 h 628300"/>
              <a:gd name="connsiteX54" fmla="*/ 4459803 w 5895916"/>
              <a:gd name="connsiteY54" fmla="*/ 583421 h 628300"/>
              <a:gd name="connsiteX55" fmla="*/ 4106385 w 5895916"/>
              <a:gd name="connsiteY55" fmla="*/ 538543 h 628300"/>
              <a:gd name="connsiteX56" fmla="*/ 3747357 w 5895916"/>
              <a:gd name="connsiteY56" fmla="*/ 527323 h 628300"/>
              <a:gd name="connsiteX57" fmla="*/ 3208814 w 5895916"/>
              <a:gd name="connsiteY57" fmla="*/ 544153 h 628300"/>
              <a:gd name="connsiteX58" fmla="*/ 2569295 w 5895916"/>
              <a:gd name="connsiteY58" fmla="*/ 544153 h 628300"/>
              <a:gd name="connsiteX59" fmla="*/ 1890508 w 5895916"/>
              <a:gd name="connsiteY59" fmla="*/ 527323 h 628300"/>
              <a:gd name="connsiteX60" fmla="*/ 886350 w 5895916"/>
              <a:gd name="connsiteY60" fmla="*/ 488054 h 628300"/>
              <a:gd name="connsiteX61" fmla="*/ 521712 w 5895916"/>
              <a:gd name="connsiteY61" fmla="*/ 471225 h 628300"/>
              <a:gd name="connsiteX62" fmla="*/ 106586 w 5895916"/>
              <a:gd name="connsiteY62" fmla="*/ 476835 h 628300"/>
              <a:gd name="connsiteX63" fmla="*/ 0 w 5895916"/>
              <a:gd name="connsiteY63" fmla="*/ 482445 h 628300"/>
              <a:gd name="connsiteX64" fmla="*/ 0 w 5895916"/>
              <a:gd name="connsiteY64" fmla="*/ 117807 h 628300"/>
              <a:gd name="connsiteX0" fmla="*/ 0 w 5895916"/>
              <a:gd name="connsiteY0" fmla="*/ 117807 h 628300"/>
              <a:gd name="connsiteX1" fmla="*/ 201953 w 5895916"/>
              <a:gd name="connsiteY1" fmla="*/ 100977 h 628300"/>
              <a:gd name="connsiteX2" fmla="*/ 431955 w 5895916"/>
              <a:gd name="connsiteY2" fmla="*/ 106587 h 628300"/>
              <a:gd name="connsiteX3" fmla="*/ 695617 w 5895916"/>
              <a:gd name="connsiteY3" fmla="*/ 72928 h 628300"/>
              <a:gd name="connsiteX4" fmla="*/ 796593 w 5895916"/>
              <a:gd name="connsiteY4" fmla="*/ 50489 h 628300"/>
              <a:gd name="connsiteX5" fmla="*/ 891960 w 5895916"/>
              <a:gd name="connsiteY5" fmla="*/ 39269 h 628300"/>
              <a:gd name="connsiteX6" fmla="*/ 1065865 w 5895916"/>
              <a:gd name="connsiteY6" fmla="*/ 84148 h 628300"/>
              <a:gd name="connsiteX7" fmla="*/ 959278 w 5895916"/>
              <a:gd name="connsiteY7" fmla="*/ 129026 h 628300"/>
              <a:gd name="connsiteX8" fmla="*/ 1666115 w 5895916"/>
              <a:gd name="connsiteY8" fmla="*/ 162685 h 628300"/>
              <a:gd name="connsiteX9" fmla="*/ 1615627 w 5895916"/>
              <a:gd name="connsiteY9" fmla="*/ 140246 h 628300"/>
              <a:gd name="connsiteX10" fmla="*/ 1531479 w 5895916"/>
              <a:gd name="connsiteY10" fmla="*/ 78538 h 628300"/>
              <a:gd name="connsiteX11" fmla="*/ 1576358 w 5895916"/>
              <a:gd name="connsiteY11" fmla="*/ 56099 h 628300"/>
              <a:gd name="connsiteX12" fmla="*/ 1615627 w 5895916"/>
              <a:gd name="connsiteY12" fmla="*/ 67318 h 628300"/>
              <a:gd name="connsiteX13" fmla="*/ 1677335 w 5895916"/>
              <a:gd name="connsiteY13" fmla="*/ 72928 h 628300"/>
              <a:gd name="connsiteX14" fmla="*/ 1705384 w 5895916"/>
              <a:gd name="connsiteY14" fmla="*/ 50489 h 628300"/>
              <a:gd name="connsiteX15" fmla="*/ 1750262 w 5895916"/>
              <a:gd name="connsiteY15" fmla="*/ 50489 h 628300"/>
              <a:gd name="connsiteX16" fmla="*/ 1750262 w 5895916"/>
              <a:gd name="connsiteY16" fmla="*/ 50489 h 628300"/>
              <a:gd name="connsiteX17" fmla="*/ 1851239 w 5895916"/>
              <a:gd name="connsiteY17" fmla="*/ 22440 h 628300"/>
              <a:gd name="connsiteX18" fmla="*/ 1918557 w 5895916"/>
              <a:gd name="connsiteY18" fmla="*/ 28050 h 628300"/>
              <a:gd name="connsiteX19" fmla="*/ 1952216 w 5895916"/>
              <a:gd name="connsiteY19" fmla="*/ 22440 h 628300"/>
              <a:gd name="connsiteX20" fmla="*/ 2002704 w 5895916"/>
              <a:gd name="connsiteY20" fmla="*/ 5610 h 628300"/>
              <a:gd name="connsiteX21" fmla="*/ 2081241 w 5895916"/>
              <a:gd name="connsiteY21" fmla="*/ 5610 h 628300"/>
              <a:gd name="connsiteX22" fmla="*/ 2232706 w 5895916"/>
              <a:gd name="connsiteY22" fmla="*/ 33659 h 628300"/>
              <a:gd name="connsiteX23" fmla="*/ 2277585 w 5895916"/>
              <a:gd name="connsiteY23" fmla="*/ 16830 h 628300"/>
              <a:gd name="connsiteX24" fmla="*/ 2361732 w 5895916"/>
              <a:gd name="connsiteY24" fmla="*/ 0 h 628300"/>
              <a:gd name="connsiteX25" fmla="*/ 2473928 w 5895916"/>
              <a:gd name="connsiteY25" fmla="*/ 11220 h 628300"/>
              <a:gd name="connsiteX26" fmla="*/ 2468319 w 5895916"/>
              <a:gd name="connsiteY26" fmla="*/ 11220 h 628300"/>
              <a:gd name="connsiteX27" fmla="*/ 2647833 w 5895916"/>
              <a:gd name="connsiteY27" fmla="*/ 39269 h 628300"/>
              <a:gd name="connsiteX28" fmla="*/ 2765639 w 5895916"/>
              <a:gd name="connsiteY28" fmla="*/ 33659 h 628300"/>
              <a:gd name="connsiteX29" fmla="*/ 2889055 w 5895916"/>
              <a:gd name="connsiteY29" fmla="*/ 39269 h 628300"/>
              <a:gd name="connsiteX30" fmla="*/ 3034910 w 5895916"/>
              <a:gd name="connsiteY30" fmla="*/ 44879 h 628300"/>
              <a:gd name="connsiteX31" fmla="*/ 3102228 w 5895916"/>
              <a:gd name="connsiteY31" fmla="*/ 117807 h 628300"/>
              <a:gd name="connsiteX32" fmla="*/ 3208814 w 5895916"/>
              <a:gd name="connsiteY32" fmla="*/ 162685 h 628300"/>
              <a:gd name="connsiteX33" fmla="*/ 3405158 w 5895916"/>
              <a:gd name="connsiteY33" fmla="*/ 218783 h 628300"/>
              <a:gd name="connsiteX34" fmla="*/ 3820284 w 5895916"/>
              <a:gd name="connsiteY34" fmla="*/ 297321 h 628300"/>
              <a:gd name="connsiteX35" fmla="*/ 4229801 w 5895916"/>
              <a:gd name="connsiteY35" fmla="*/ 364638 h 628300"/>
              <a:gd name="connsiteX36" fmla="*/ 4302728 w 5895916"/>
              <a:gd name="connsiteY36" fmla="*/ 387078 h 628300"/>
              <a:gd name="connsiteX37" fmla="*/ 4628098 w 5895916"/>
              <a:gd name="connsiteY37" fmla="*/ 409517 h 628300"/>
              <a:gd name="connsiteX38" fmla="*/ 4729074 w 5895916"/>
              <a:gd name="connsiteY38" fmla="*/ 409517 h 628300"/>
              <a:gd name="connsiteX39" fmla="*/ 5132981 w 5895916"/>
              <a:gd name="connsiteY39" fmla="*/ 431956 h 628300"/>
              <a:gd name="connsiteX40" fmla="*/ 5211519 w 5895916"/>
              <a:gd name="connsiteY40" fmla="*/ 431956 h 628300"/>
              <a:gd name="connsiteX41" fmla="*/ 5536888 w 5895916"/>
              <a:gd name="connsiteY41" fmla="*/ 420737 h 628300"/>
              <a:gd name="connsiteX42" fmla="*/ 5716402 w 5895916"/>
              <a:gd name="connsiteY42" fmla="*/ 409517 h 628300"/>
              <a:gd name="connsiteX43" fmla="*/ 5772500 w 5895916"/>
              <a:gd name="connsiteY43" fmla="*/ 426346 h 628300"/>
              <a:gd name="connsiteX44" fmla="*/ 5895916 w 5895916"/>
              <a:gd name="connsiteY44" fmla="*/ 448786 h 628300"/>
              <a:gd name="connsiteX45" fmla="*/ 5884697 w 5895916"/>
              <a:gd name="connsiteY45" fmla="*/ 510494 h 628300"/>
              <a:gd name="connsiteX46" fmla="*/ 5890306 w 5895916"/>
              <a:gd name="connsiteY46" fmla="*/ 538543 h 628300"/>
              <a:gd name="connsiteX47" fmla="*/ 5884697 w 5895916"/>
              <a:gd name="connsiteY47" fmla="*/ 572202 h 628300"/>
              <a:gd name="connsiteX48" fmla="*/ 5884697 w 5895916"/>
              <a:gd name="connsiteY48" fmla="*/ 628300 h 628300"/>
              <a:gd name="connsiteX49" fmla="*/ 5576157 w 5895916"/>
              <a:gd name="connsiteY49" fmla="*/ 583421 h 628300"/>
              <a:gd name="connsiteX50" fmla="*/ 5391033 w 5895916"/>
              <a:gd name="connsiteY50" fmla="*/ 600251 h 628300"/>
              <a:gd name="connsiteX51" fmla="*/ 4925418 w 5895916"/>
              <a:gd name="connsiteY51" fmla="*/ 600251 h 628300"/>
              <a:gd name="connsiteX52" fmla="*/ 4818831 w 5895916"/>
              <a:gd name="connsiteY52" fmla="*/ 605860 h 628300"/>
              <a:gd name="connsiteX53" fmla="*/ 4650537 w 5895916"/>
              <a:gd name="connsiteY53" fmla="*/ 600250 h 628300"/>
              <a:gd name="connsiteX54" fmla="*/ 4459803 w 5895916"/>
              <a:gd name="connsiteY54" fmla="*/ 583421 h 628300"/>
              <a:gd name="connsiteX55" fmla="*/ 4106385 w 5895916"/>
              <a:gd name="connsiteY55" fmla="*/ 538543 h 628300"/>
              <a:gd name="connsiteX56" fmla="*/ 3747357 w 5895916"/>
              <a:gd name="connsiteY56" fmla="*/ 527323 h 628300"/>
              <a:gd name="connsiteX57" fmla="*/ 3208814 w 5895916"/>
              <a:gd name="connsiteY57" fmla="*/ 544153 h 628300"/>
              <a:gd name="connsiteX58" fmla="*/ 2569295 w 5895916"/>
              <a:gd name="connsiteY58" fmla="*/ 544153 h 628300"/>
              <a:gd name="connsiteX59" fmla="*/ 1890508 w 5895916"/>
              <a:gd name="connsiteY59" fmla="*/ 527323 h 628300"/>
              <a:gd name="connsiteX60" fmla="*/ 886350 w 5895916"/>
              <a:gd name="connsiteY60" fmla="*/ 488054 h 628300"/>
              <a:gd name="connsiteX61" fmla="*/ 521712 w 5895916"/>
              <a:gd name="connsiteY61" fmla="*/ 471225 h 628300"/>
              <a:gd name="connsiteX62" fmla="*/ 106586 w 5895916"/>
              <a:gd name="connsiteY62" fmla="*/ 476835 h 628300"/>
              <a:gd name="connsiteX63" fmla="*/ 0 w 5895916"/>
              <a:gd name="connsiteY63" fmla="*/ 482445 h 628300"/>
              <a:gd name="connsiteX64" fmla="*/ 0 w 5895916"/>
              <a:gd name="connsiteY64" fmla="*/ 117807 h 628300"/>
              <a:gd name="connsiteX0" fmla="*/ 0 w 5895916"/>
              <a:gd name="connsiteY0" fmla="*/ 117807 h 628300"/>
              <a:gd name="connsiteX1" fmla="*/ 201953 w 5895916"/>
              <a:gd name="connsiteY1" fmla="*/ 100977 h 628300"/>
              <a:gd name="connsiteX2" fmla="*/ 431955 w 5895916"/>
              <a:gd name="connsiteY2" fmla="*/ 106587 h 628300"/>
              <a:gd name="connsiteX3" fmla="*/ 695617 w 5895916"/>
              <a:gd name="connsiteY3" fmla="*/ 72928 h 628300"/>
              <a:gd name="connsiteX4" fmla="*/ 796593 w 5895916"/>
              <a:gd name="connsiteY4" fmla="*/ 50489 h 628300"/>
              <a:gd name="connsiteX5" fmla="*/ 891960 w 5895916"/>
              <a:gd name="connsiteY5" fmla="*/ 39269 h 628300"/>
              <a:gd name="connsiteX6" fmla="*/ 1065865 w 5895916"/>
              <a:gd name="connsiteY6" fmla="*/ 84148 h 628300"/>
              <a:gd name="connsiteX7" fmla="*/ 959278 w 5895916"/>
              <a:gd name="connsiteY7" fmla="*/ 129026 h 628300"/>
              <a:gd name="connsiteX8" fmla="*/ 1666115 w 5895916"/>
              <a:gd name="connsiteY8" fmla="*/ 162685 h 628300"/>
              <a:gd name="connsiteX9" fmla="*/ 1615627 w 5895916"/>
              <a:gd name="connsiteY9" fmla="*/ 140246 h 628300"/>
              <a:gd name="connsiteX10" fmla="*/ 1531479 w 5895916"/>
              <a:gd name="connsiteY10" fmla="*/ 78538 h 628300"/>
              <a:gd name="connsiteX11" fmla="*/ 1576358 w 5895916"/>
              <a:gd name="connsiteY11" fmla="*/ 56099 h 628300"/>
              <a:gd name="connsiteX12" fmla="*/ 1615627 w 5895916"/>
              <a:gd name="connsiteY12" fmla="*/ 67318 h 628300"/>
              <a:gd name="connsiteX13" fmla="*/ 1677335 w 5895916"/>
              <a:gd name="connsiteY13" fmla="*/ 72928 h 628300"/>
              <a:gd name="connsiteX14" fmla="*/ 1705384 w 5895916"/>
              <a:gd name="connsiteY14" fmla="*/ 50489 h 628300"/>
              <a:gd name="connsiteX15" fmla="*/ 1750262 w 5895916"/>
              <a:gd name="connsiteY15" fmla="*/ 50489 h 628300"/>
              <a:gd name="connsiteX16" fmla="*/ 1750262 w 5895916"/>
              <a:gd name="connsiteY16" fmla="*/ 50489 h 628300"/>
              <a:gd name="connsiteX17" fmla="*/ 1851239 w 5895916"/>
              <a:gd name="connsiteY17" fmla="*/ 22440 h 628300"/>
              <a:gd name="connsiteX18" fmla="*/ 1918557 w 5895916"/>
              <a:gd name="connsiteY18" fmla="*/ 28050 h 628300"/>
              <a:gd name="connsiteX19" fmla="*/ 1952216 w 5895916"/>
              <a:gd name="connsiteY19" fmla="*/ 22440 h 628300"/>
              <a:gd name="connsiteX20" fmla="*/ 2002704 w 5895916"/>
              <a:gd name="connsiteY20" fmla="*/ 5610 h 628300"/>
              <a:gd name="connsiteX21" fmla="*/ 2081241 w 5895916"/>
              <a:gd name="connsiteY21" fmla="*/ 5610 h 628300"/>
              <a:gd name="connsiteX22" fmla="*/ 2232706 w 5895916"/>
              <a:gd name="connsiteY22" fmla="*/ 33659 h 628300"/>
              <a:gd name="connsiteX23" fmla="*/ 2277585 w 5895916"/>
              <a:gd name="connsiteY23" fmla="*/ 16830 h 628300"/>
              <a:gd name="connsiteX24" fmla="*/ 2361732 w 5895916"/>
              <a:gd name="connsiteY24" fmla="*/ 0 h 628300"/>
              <a:gd name="connsiteX25" fmla="*/ 2473928 w 5895916"/>
              <a:gd name="connsiteY25" fmla="*/ 11220 h 628300"/>
              <a:gd name="connsiteX26" fmla="*/ 2468319 w 5895916"/>
              <a:gd name="connsiteY26" fmla="*/ 11220 h 628300"/>
              <a:gd name="connsiteX27" fmla="*/ 2647833 w 5895916"/>
              <a:gd name="connsiteY27" fmla="*/ 39269 h 628300"/>
              <a:gd name="connsiteX28" fmla="*/ 2765639 w 5895916"/>
              <a:gd name="connsiteY28" fmla="*/ 33659 h 628300"/>
              <a:gd name="connsiteX29" fmla="*/ 2889055 w 5895916"/>
              <a:gd name="connsiteY29" fmla="*/ 39269 h 628300"/>
              <a:gd name="connsiteX30" fmla="*/ 3034910 w 5895916"/>
              <a:gd name="connsiteY30" fmla="*/ 44879 h 628300"/>
              <a:gd name="connsiteX31" fmla="*/ 3102228 w 5895916"/>
              <a:gd name="connsiteY31" fmla="*/ 117807 h 628300"/>
              <a:gd name="connsiteX32" fmla="*/ 3208814 w 5895916"/>
              <a:gd name="connsiteY32" fmla="*/ 162685 h 628300"/>
              <a:gd name="connsiteX33" fmla="*/ 3405158 w 5895916"/>
              <a:gd name="connsiteY33" fmla="*/ 218783 h 628300"/>
              <a:gd name="connsiteX34" fmla="*/ 3820284 w 5895916"/>
              <a:gd name="connsiteY34" fmla="*/ 297321 h 628300"/>
              <a:gd name="connsiteX35" fmla="*/ 4229801 w 5895916"/>
              <a:gd name="connsiteY35" fmla="*/ 364638 h 628300"/>
              <a:gd name="connsiteX36" fmla="*/ 4302728 w 5895916"/>
              <a:gd name="connsiteY36" fmla="*/ 387078 h 628300"/>
              <a:gd name="connsiteX37" fmla="*/ 4628098 w 5895916"/>
              <a:gd name="connsiteY37" fmla="*/ 409517 h 628300"/>
              <a:gd name="connsiteX38" fmla="*/ 4729074 w 5895916"/>
              <a:gd name="connsiteY38" fmla="*/ 409517 h 628300"/>
              <a:gd name="connsiteX39" fmla="*/ 5132981 w 5895916"/>
              <a:gd name="connsiteY39" fmla="*/ 431956 h 628300"/>
              <a:gd name="connsiteX40" fmla="*/ 5211519 w 5895916"/>
              <a:gd name="connsiteY40" fmla="*/ 431956 h 628300"/>
              <a:gd name="connsiteX41" fmla="*/ 5536888 w 5895916"/>
              <a:gd name="connsiteY41" fmla="*/ 420737 h 628300"/>
              <a:gd name="connsiteX42" fmla="*/ 5716402 w 5895916"/>
              <a:gd name="connsiteY42" fmla="*/ 409517 h 628300"/>
              <a:gd name="connsiteX43" fmla="*/ 5772500 w 5895916"/>
              <a:gd name="connsiteY43" fmla="*/ 426346 h 628300"/>
              <a:gd name="connsiteX44" fmla="*/ 5895916 w 5895916"/>
              <a:gd name="connsiteY44" fmla="*/ 448786 h 628300"/>
              <a:gd name="connsiteX45" fmla="*/ 5884697 w 5895916"/>
              <a:gd name="connsiteY45" fmla="*/ 510494 h 628300"/>
              <a:gd name="connsiteX46" fmla="*/ 5890306 w 5895916"/>
              <a:gd name="connsiteY46" fmla="*/ 538543 h 628300"/>
              <a:gd name="connsiteX47" fmla="*/ 5884697 w 5895916"/>
              <a:gd name="connsiteY47" fmla="*/ 572202 h 628300"/>
              <a:gd name="connsiteX48" fmla="*/ 5884697 w 5895916"/>
              <a:gd name="connsiteY48" fmla="*/ 628300 h 628300"/>
              <a:gd name="connsiteX49" fmla="*/ 5576157 w 5895916"/>
              <a:gd name="connsiteY49" fmla="*/ 583421 h 628300"/>
              <a:gd name="connsiteX50" fmla="*/ 5391033 w 5895916"/>
              <a:gd name="connsiteY50" fmla="*/ 600251 h 628300"/>
              <a:gd name="connsiteX51" fmla="*/ 5116152 w 5895916"/>
              <a:gd name="connsiteY51" fmla="*/ 600251 h 628300"/>
              <a:gd name="connsiteX52" fmla="*/ 4818831 w 5895916"/>
              <a:gd name="connsiteY52" fmla="*/ 605860 h 628300"/>
              <a:gd name="connsiteX53" fmla="*/ 4650537 w 5895916"/>
              <a:gd name="connsiteY53" fmla="*/ 600250 h 628300"/>
              <a:gd name="connsiteX54" fmla="*/ 4459803 w 5895916"/>
              <a:gd name="connsiteY54" fmla="*/ 583421 h 628300"/>
              <a:gd name="connsiteX55" fmla="*/ 4106385 w 5895916"/>
              <a:gd name="connsiteY55" fmla="*/ 538543 h 628300"/>
              <a:gd name="connsiteX56" fmla="*/ 3747357 w 5895916"/>
              <a:gd name="connsiteY56" fmla="*/ 527323 h 628300"/>
              <a:gd name="connsiteX57" fmla="*/ 3208814 w 5895916"/>
              <a:gd name="connsiteY57" fmla="*/ 544153 h 628300"/>
              <a:gd name="connsiteX58" fmla="*/ 2569295 w 5895916"/>
              <a:gd name="connsiteY58" fmla="*/ 544153 h 628300"/>
              <a:gd name="connsiteX59" fmla="*/ 1890508 w 5895916"/>
              <a:gd name="connsiteY59" fmla="*/ 527323 h 628300"/>
              <a:gd name="connsiteX60" fmla="*/ 886350 w 5895916"/>
              <a:gd name="connsiteY60" fmla="*/ 488054 h 628300"/>
              <a:gd name="connsiteX61" fmla="*/ 521712 w 5895916"/>
              <a:gd name="connsiteY61" fmla="*/ 471225 h 628300"/>
              <a:gd name="connsiteX62" fmla="*/ 106586 w 5895916"/>
              <a:gd name="connsiteY62" fmla="*/ 476835 h 628300"/>
              <a:gd name="connsiteX63" fmla="*/ 0 w 5895916"/>
              <a:gd name="connsiteY63" fmla="*/ 482445 h 628300"/>
              <a:gd name="connsiteX64" fmla="*/ 0 w 5895916"/>
              <a:gd name="connsiteY64" fmla="*/ 117807 h 628300"/>
              <a:gd name="connsiteX0" fmla="*/ 0 w 5895916"/>
              <a:gd name="connsiteY0" fmla="*/ 117807 h 628300"/>
              <a:gd name="connsiteX1" fmla="*/ 201953 w 5895916"/>
              <a:gd name="connsiteY1" fmla="*/ 100977 h 628300"/>
              <a:gd name="connsiteX2" fmla="*/ 431955 w 5895916"/>
              <a:gd name="connsiteY2" fmla="*/ 106587 h 628300"/>
              <a:gd name="connsiteX3" fmla="*/ 695617 w 5895916"/>
              <a:gd name="connsiteY3" fmla="*/ 72928 h 628300"/>
              <a:gd name="connsiteX4" fmla="*/ 796593 w 5895916"/>
              <a:gd name="connsiteY4" fmla="*/ 50489 h 628300"/>
              <a:gd name="connsiteX5" fmla="*/ 891960 w 5895916"/>
              <a:gd name="connsiteY5" fmla="*/ 39269 h 628300"/>
              <a:gd name="connsiteX6" fmla="*/ 1065865 w 5895916"/>
              <a:gd name="connsiteY6" fmla="*/ 84148 h 628300"/>
              <a:gd name="connsiteX7" fmla="*/ 959278 w 5895916"/>
              <a:gd name="connsiteY7" fmla="*/ 129026 h 628300"/>
              <a:gd name="connsiteX8" fmla="*/ 1666115 w 5895916"/>
              <a:gd name="connsiteY8" fmla="*/ 162685 h 628300"/>
              <a:gd name="connsiteX9" fmla="*/ 1615627 w 5895916"/>
              <a:gd name="connsiteY9" fmla="*/ 140246 h 628300"/>
              <a:gd name="connsiteX10" fmla="*/ 1531479 w 5895916"/>
              <a:gd name="connsiteY10" fmla="*/ 78538 h 628300"/>
              <a:gd name="connsiteX11" fmla="*/ 1576358 w 5895916"/>
              <a:gd name="connsiteY11" fmla="*/ 56099 h 628300"/>
              <a:gd name="connsiteX12" fmla="*/ 1615627 w 5895916"/>
              <a:gd name="connsiteY12" fmla="*/ 67318 h 628300"/>
              <a:gd name="connsiteX13" fmla="*/ 1677335 w 5895916"/>
              <a:gd name="connsiteY13" fmla="*/ 72928 h 628300"/>
              <a:gd name="connsiteX14" fmla="*/ 1705384 w 5895916"/>
              <a:gd name="connsiteY14" fmla="*/ 50489 h 628300"/>
              <a:gd name="connsiteX15" fmla="*/ 1750262 w 5895916"/>
              <a:gd name="connsiteY15" fmla="*/ 50489 h 628300"/>
              <a:gd name="connsiteX16" fmla="*/ 1750262 w 5895916"/>
              <a:gd name="connsiteY16" fmla="*/ 50489 h 628300"/>
              <a:gd name="connsiteX17" fmla="*/ 1851239 w 5895916"/>
              <a:gd name="connsiteY17" fmla="*/ 22440 h 628300"/>
              <a:gd name="connsiteX18" fmla="*/ 1918557 w 5895916"/>
              <a:gd name="connsiteY18" fmla="*/ 28050 h 628300"/>
              <a:gd name="connsiteX19" fmla="*/ 1952216 w 5895916"/>
              <a:gd name="connsiteY19" fmla="*/ 22440 h 628300"/>
              <a:gd name="connsiteX20" fmla="*/ 2002704 w 5895916"/>
              <a:gd name="connsiteY20" fmla="*/ 5610 h 628300"/>
              <a:gd name="connsiteX21" fmla="*/ 2081241 w 5895916"/>
              <a:gd name="connsiteY21" fmla="*/ 5610 h 628300"/>
              <a:gd name="connsiteX22" fmla="*/ 2232706 w 5895916"/>
              <a:gd name="connsiteY22" fmla="*/ 33659 h 628300"/>
              <a:gd name="connsiteX23" fmla="*/ 2277585 w 5895916"/>
              <a:gd name="connsiteY23" fmla="*/ 16830 h 628300"/>
              <a:gd name="connsiteX24" fmla="*/ 2361732 w 5895916"/>
              <a:gd name="connsiteY24" fmla="*/ 0 h 628300"/>
              <a:gd name="connsiteX25" fmla="*/ 2473928 w 5895916"/>
              <a:gd name="connsiteY25" fmla="*/ 11220 h 628300"/>
              <a:gd name="connsiteX26" fmla="*/ 2468319 w 5895916"/>
              <a:gd name="connsiteY26" fmla="*/ 11220 h 628300"/>
              <a:gd name="connsiteX27" fmla="*/ 2647833 w 5895916"/>
              <a:gd name="connsiteY27" fmla="*/ 39269 h 628300"/>
              <a:gd name="connsiteX28" fmla="*/ 2765639 w 5895916"/>
              <a:gd name="connsiteY28" fmla="*/ 33659 h 628300"/>
              <a:gd name="connsiteX29" fmla="*/ 2889055 w 5895916"/>
              <a:gd name="connsiteY29" fmla="*/ 39269 h 628300"/>
              <a:gd name="connsiteX30" fmla="*/ 3034910 w 5895916"/>
              <a:gd name="connsiteY30" fmla="*/ 44879 h 628300"/>
              <a:gd name="connsiteX31" fmla="*/ 3102228 w 5895916"/>
              <a:gd name="connsiteY31" fmla="*/ 117807 h 628300"/>
              <a:gd name="connsiteX32" fmla="*/ 3208814 w 5895916"/>
              <a:gd name="connsiteY32" fmla="*/ 162685 h 628300"/>
              <a:gd name="connsiteX33" fmla="*/ 3405158 w 5895916"/>
              <a:gd name="connsiteY33" fmla="*/ 218783 h 628300"/>
              <a:gd name="connsiteX34" fmla="*/ 3820284 w 5895916"/>
              <a:gd name="connsiteY34" fmla="*/ 297321 h 628300"/>
              <a:gd name="connsiteX35" fmla="*/ 4229801 w 5895916"/>
              <a:gd name="connsiteY35" fmla="*/ 364638 h 628300"/>
              <a:gd name="connsiteX36" fmla="*/ 4302728 w 5895916"/>
              <a:gd name="connsiteY36" fmla="*/ 387078 h 628300"/>
              <a:gd name="connsiteX37" fmla="*/ 4628098 w 5895916"/>
              <a:gd name="connsiteY37" fmla="*/ 409517 h 628300"/>
              <a:gd name="connsiteX38" fmla="*/ 4729074 w 5895916"/>
              <a:gd name="connsiteY38" fmla="*/ 409517 h 628300"/>
              <a:gd name="connsiteX39" fmla="*/ 5132981 w 5895916"/>
              <a:gd name="connsiteY39" fmla="*/ 431956 h 628300"/>
              <a:gd name="connsiteX40" fmla="*/ 5211519 w 5895916"/>
              <a:gd name="connsiteY40" fmla="*/ 431956 h 628300"/>
              <a:gd name="connsiteX41" fmla="*/ 5536888 w 5895916"/>
              <a:gd name="connsiteY41" fmla="*/ 420737 h 628300"/>
              <a:gd name="connsiteX42" fmla="*/ 5716402 w 5895916"/>
              <a:gd name="connsiteY42" fmla="*/ 409517 h 628300"/>
              <a:gd name="connsiteX43" fmla="*/ 5772500 w 5895916"/>
              <a:gd name="connsiteY43" fmla="*/ 426346 h 628300"/>
              <a:gd name="connsiteX44" fmla="*/ 5895916 w 5895916"/>
              <a:gd name="connsiteY44" fmla="*/ 448786 h 628300"/>
              <a:gd name="connsiteX45" fmla="*/ 5884697 w 5895916"/>
              <a:gd name="connsiteY45" fmla="*/ 510494 h 628300"/>
              <a:gd name="connsiteX46" fmla="*/ 5890306 w 5895916"/>
              <a:gd name="connsiteY46" fmla="*/ 538543 h 628300"/>
              <a:gd name="connsiteX47" fmla="*/ 5884697 w 5895916"/>
              <a:gd name="connsiteY47" fmla="*/ 572202 h 628300"/>
              <a:gd name="connsiteX48" fmla="*/ 5884697 w 5895916"/>
              <a:gd name="connsiteY48" fmla="*/ 628300 h 628300"/>
              <a:gd name="connsiteX49" fmla="*/ 5604206 w 5895916"/>
              <a:gd name="connsiteY49" fmla="*/ 594641 h 628300"/>
              <a:gd name="connsiteX50" fmla="*/ 5391033 w 5895916"/>
              <a:gd name="connsiteY50" fmla="*/ 600251 h 628300"/>
              <a:gd name="connsiteX51" fmla="*/ 5116152 w 5895916"/>
              <a:gd name="connsiteY51" fmla="*/ 600251 h 628300"/>
              <a:gd name="connsiteX52" fmla="*/ 4818831 w 5895916"/>
              <a:gd name="connsiteY52" fmla="*/ 605860 h 628300"/>
              <a:gd name="connsiteX53" fmla="*/ 4650537 w 5895916"/>
              <a:gd name="connsiteY53" fmla="*/ 600250 h 628300"/>
              <a:gd name="connsiteX54" fmla="*/ 4459803 w 5895916"/>
              <a:gd name="connsiteY54" fmla="*/ 583421 h 628300"/>
              <a:gd name="connsiteX55" fmla="*/ 4106385 w 5895916"/>
              <a:gd name="connsiteY55" fmla="*/ 538543 h 628300"/>
              <a:gd name="connsiteX56" fmla="*/ 3747357 w 5895916"/>
              <a:gd name="connsiteY56" fmla="*/ 527323 h 628300"/>
              <a:gd name="connsiteX57" fmla="*/ 3208814 w 5895916"/>
              <a:gd name="connsiteY57" fmla="*/ 544153 h 628300"/>
              <a:gd name="connsiteX58" fmla="*/ 2569295 w 5895916"/>
              <a:gd name="connsiteY58" fmla="*/ 544153 h 628300"/>
              <a:gd name="connsiteX59" fmla="*/ 1890508 w 5895916"/>
              <a:gd name="connsiteY59" fmla="*/ 527323 h 628300"/>
              <a:gd name="connsiteX60" fmla="*/ 886350 w 5895916"/>
              <a:gd name="connsiteY60" fmla="*/ 488054 h 628300"/>
              <a:gd name="connsiteX61" fmla="*/ 521712 w 5895916"/>
              <a:gd name="connsiteY61" fmla="*/ 471225 h 628300"/>
              <a:gd name="connsiteX62" fmla="*/ 106586 w 5895916"/>
              <a:gd name="connsiteY62" fmla="*/ 476835 h 628300"/>
              <a:gd name="connsiteX63" fmla="*/ 0 w 5895916"/>
              <a:gd name="connsiteY63" fmla="*/ 482445 h 628300"/>
              <a:gd name="connsiteX64" fmla="*/ 0 w 5895916"/>
              <a:gd name="connsiteY64" fmla="*/ 117807 h 628300"/>
              <a:gd name="connsiteX0" fmla="*/ 0 w 5895916"/>
              <a:gd name="connsiteY0" fmla="*/ 117807 h 628300"/>
              <a:gd name="connsiteX1" fmla="*/ 201953 w 5895916"/>
              <a:gd name="connsiteY1" fmla="*/ 100977 h 628300"/>
              <a:gd name="connsiteX2" fmla="*/ 431955 w 5895916"/>
              <a:gd name="connsiteY2" fmla="*/ 106587 h 628300"/>
              <a:gd name="connsiteX3" fmla="*/ 695617 w 5895916"/>
              <a:gd name="connsiteY3" fmla="*/ 72928 h 628300"/>
              <a:gd name="connsiteX4" fmla="*/ 796593 w 5895916"/>
              <a:gd name="connsiteY4" fmla="*/ 50489 h 628300"/>
              <a:gd name="connsiteX5" fmla="*/ 891960 w 5895916"/>
              <a:gd name="connsiteY5" fmla="*/ 39269 h 628300"/>
              <a:gd name="connsiteX6" fmla="*/ 1065865 w 5895916"/>
              <a:gd name="connsiteY6" fmla="*/ 84148 h 628300"/>
              <a:gd name="connsiteX7" fmla="*/ 959278 w 5895916"/>
              <a:gd name="connsiteY7" fmla="*/ 129026 h 628300"/>
              <a:gd name="connsiteX8" fmla="*/ 1666115 w 5895916"/>
              <a:gd name="connsiteY8" fmla="*/ 162685 h 628300"/>
              <a:gd name="connsiteX9" fmla="*/ 1615627 w 5895916"/>
              <a:gd name="connsiteY9" fmla="*/ 140246 h 628300"/>
              <a:gd name="connsiteX10" fmla="*/ 1531479 w 5895916"/>
              <a:gd name="connsiteY10" fmla="*/ 78538 h 628300"/>
              <a:gd name="connsiteX11" fmla="*/ 1576358 w 5895916"/>
              <a:gd name="connsiteY11" fmla="*/ 56099 h 628300"/>
              <a:gd name="connsiteX12" fmla="*/ 1615627 w 5895916"/>
              <a:gd name="connsiteY12" fmla="*/ 67318 h 628300"/>
              <a:gd name="connsiteX13" fmla="*/ 1677335 w 5895916"/>
              <a:gd name="connsiteY13" fmla="*/ 72928 h 628300"/>
              <a:gd name="connsiteX14" fmla="*/ 1705384 w 5895916"/>
              <a:gd name="connsiteY14" fmla="*/ 50489 h 628300"/>
              <a:gd name="connsiteX15" fmla="*/ 1750262 w 5895916"/>
              <a:gd name="connsiteY15" fmla="*/ 50489 h 628300"/>
              <a:gd name="connsiteX16" fmla="*/ 1750262 w 5895916"/>
              <a:gd name="connsiteY16" fmla="*/ 50489 h 628300"/>
              <a:gd name="connsiteX17" fmla="*/ 1851239 w 5895916"/>
              <a:gd name="connsiteY17" fmla="*/ 22440 h 628300"/>
              <a:gd name="connsiteX18" fmla="*/ 1918557 w 5895916"/>
              <a:gd name="connsiteY18" fmla="*/ 28050 h 628300"/>
              <a:gd name="connsiteX19" fmla="*/ 1952216 w 5895916"/>
              <a:gd name="connsiteY19" fmla="*/ 22440 h 628300"/>
              <a:gd name="connsiteX20" fmla="*/ 2002704 w 5895916"/>
              <a:gd name="connsiteY20" fmla="*/ 5610 h 628300"/>
              <a:gd name="connsiteX21" fmla="*/ 2081241 w 5895916"/>
              <a:gd name="connsiteY21" fmla="*/ 5610 h 628300"/>
              <a:gd name="connsiteX22" fmla="*/ 2232706 w 5895916"/>
              <a:gd name="connsiteY22" fmla="*/ 33659 h 628300"/>
              <a:gd name="connsiteX23" fmla="*/ 2277585 w 5895916"/>
              <a:gd name="connsiteY23" fmla="*/ 16830 h 628300"/>
              <a:gd name="connsiteX24" fmla="*/ 2361732 w 5895916"/>
              <a:gd name="connsiteY24" fmla="*/ 0 h 628300"/>
              <a:gd name="connsiteX25" fmla="*/ 2473928 w 5895916"/>
              <a:gd name="connsiteY25" fmla="*/ 11220 h 628300"/>
              <a:gd name="connsiteX26" fmla="*/ 2468319 w 5895916"/>
              <a:gd name="connsiteY26" fmla="*/ 11220 h 628300"/>
              <a:gd name="connsiteX27" fmla="*/ 2647833 w 5895916"/>
              <a:gd name="connsiteY27" fmla="*/ 39269 h 628300"/>
              <a:gd name="connsiteX28" fmla="*/ 2765639 w 5895916"/>
              <a:gd name="connsiteY28" fmla="*/ 33659 h 628300"/>
              <a:gd name="connsiteX29" fmla="*/ 2889055 w 5895916"/>
              <a:gd name="connsiteY29" fmla="*/ 39269 h 628300"/>
              <a:gd name="connsiteX30" fmla="*/ 3034910 w 5895916"/>
              <a:gd name="connsiteY30" fmla="*/ 44879 h 628300"/>
              <a:gd name="connsiteX31" fmla="*/ 3102228 w 5895916"/>
              <a:gd name="connsiteY31" fmla="*/ 117807 h 628300"/>
              <a:gd name="connsiteX32" fmla="*/ 3208814 w 5895916"/>
              <a:gd name="connsiteY32" fmla="*/ 162685 h 628300"/>
              <a:gd name="connsiteX33" fmla="*/ 3405158 w 5895916"/>
              <a:gd name="connsiteY33" fmla="*/ 218783 h 628300"/>
              <a:gd name="connsiteX34" fmla="*/ 3820284 w 5895916"/>
              <a:gd name="connsiteY34" fmla="*/ 297321 h 628300"/>
              <a:gd name="connsiteX35" fmla="*/ 4229801 w 5895916"/>
              <a:gd name="connsiteY35" fmla="*/ 364638 h 628300"/>
              <a:gd name="connsiteX36" fmla="*/ 4302728 w 5895916"/>
              <a:gd name="connsiteY36" fmla="*/ 387078 h 628300"/>
              <a:gd name="connsiteX37" fmla="*/ 4628098 w 5895916"/>
              <a:gd name="connsiteY37" fmla="*/ 409517 h 628300"/>
              <a:gd name="connsiteX38" fmla="*/ 4729074 w 5895916"/>
              <a:gd name="connsiteY38" fmla="*/ 409517 h 628300"/>
              <a:gd name="connsiteX39" fmla="*/ 5132981 w 5895916"/>
              <a:gd name="connsiteY39" fmla="*/ 431956 h 628300"/>
              <a:gd name="connsiteX40" fmla="*/ 5211519 w 5895916"/>
              <a:gd name="connsiteY40" fmla="*/ 431956 h 628300"/>
              <a:gd name="connsiteX41" fmla="*/ 5536888 w 5895916"/>
              <a:gd name="connsiteY41" fmla="*/ 420737 h 628300"/>
              <a:gd name="connsiteX42" fmla="*/ 5716402 w 5895916"/>
              <a:gd name="connsiteY42" fmla="*/ 409517 h 628300"/>
              <a:gd name="connsiteX43" fmla="*/ 5772500 w 5895916"/>
              <a:gd name="connsiteY43" fmla="*/ 426346 h 628300"/>
              <a:gd name="connsiteX44" fmla="*/ 5895916 w 5895916"/>
              <a:gd name="connsiteY44" fmla="*/ 448786 h 628300"/>
              <a:gd name="connsiteX45" fmla="*/ 5884697 w 5895916"/>
              <a:gd name="connsiteY45" fmla="*/ 510494 h 628300"/>
              <a:gd name="connsiteX46" fmla="*/ 5890306 w 5895916"/>
              <a:gd name="connsiteY46" fmla="*/ 538543 h 628300"/>
              <a:gd name="connsiteX47" fmla="*/ 5884697 w 5895916"/>
              <a:gd name="connsiteY47" fmla="*/ 572202 h 628300"/>
              <a:gd name="connsiteX48" fmla="*/ 5884697 w 5895916"/>
              <a:gd name="connsiteY48" fmla="*/ 628300 h 628300"/>
              <a:gd name="connsiteX49" fmla="*/ 5699573 w 5895916"/>
              <a:gd name="connsiteY49" fmla="*/ 577811 h 628300"/>
              <a:gd name="connsiteX50" fmla="*/ 5391033 w 5895916"/>
              <a:gd name="connsiteY50" fmla="*/ 600251 h 628300"/>
              <a:gd name="connsiteX51" fmla="*/ 5116152 w 5895916"/>
              <a:gd name="connsiteY51" fmla="*/ 600251 h 628300"/>
              <a:gd name="connsiteX52" fmla="*/ 4818831 w 5895916"/>
              <a:gd name="connsiteY52" fmla="*/ 605860 h 628300"/>
              <a:gd name="connsiteX53" fmla="*/ 4650537 w 5895916"/>
              <a:gd name="connsiteY53" fmla="*/ 600250 h 628300"/>
              <a:gd name="connsiteX54" fmla="*/ 4459803 w 5895916"/>
              <a:gd name="connsiteY54" fmla="*/ 583421 h 628300"/>
              <a:gd name="connsiteX55" fmla="*/ 4106385 w 5895916"/>
              <a:gd name="connsiteY55" fmla="*/ 538543 h 628300"/>
              <a:gd name="connsiteX56" fmla="*/ 3747357 w 5895916"/>
              <a:gd name="connsiteY56" fmla="*/ 527323 h 628300"/>
              <a:gd name="connsiteX57" fmla="*/ 3208814 w 5895916"/>
              <a:gd name="connsiteY57" fmla="*/ 544153 h 628300"/>
              <a:gd name="connsiteX58" fmla="*/ 2569295 w 5895916"/>
              <a:gd name="connsiteY58" fmla="*/ 544153 h 628300"/>
              <a:gd name="connsiteX59" fmla="*/ 1890508 w 5895916"/>
              <a:gd name="connsiteY59" fmla="*/ 527323 h 628300"/>
              <a:gd name="connsiteX60" fmla="*/ 886350 w 5895916"/>
              <a:gd name="connsiteY60" fmla="*/ 488054 h 628300"/>
              <a:gd name="connsiteX61" fmla="*/ 521712 w 5895916"/>
              <a:gd name="connsiteY61" fmla="*/ 471225 h 628300"/>
              <a:gd name="connsiteX62" fmla="*/ 106586 w 5895916"/>
              <a:gd name="connsiteY62" fmla="*/ 476835 h 628300"/>
              <a:gd name="connsiteX63" fmla="*/ 0 w 5895916"/>
              <a:gd name="connsiteY63" fmla="*/ 482445 h 628300"/>
              <a:gd name="connsiteX64" fmla="*/ 0 w 5895916"/>
              <a:gd name="connsiteY64" fmla="*/ 117807 h 628300"/>
              <a:gd name="connsiteX0" fmla="*/ 0 w 5895916"/>
              <a:gd name="connsiteY0" fmla="*/ 117807 h 628300"/>
              <a:gd name="connsiteX1" fmla="*/ 201953 w 5895916"/>
              <a:gd name="connsiteY1" fmla="*/ 100977 h 628300"/>
              <a:gd name="connsiteX2" fmla="*/ 431955 w 5895916"/>
              <a:gd name="connsiteY2" fmla="*/ 106587 h 628300"/>
              <a:gd name="connsiteX3" fmla="*/ 695617 w 5895916"/>
              <a:gd name="connsiteY3" fmla="*/ 72928 h 628300"/>
              <a:gd name="connsiteX4" fmla="*/ 796593 w 5895916"/>
              <a:gd name="connsiteY4" fmla="*/ 50489 h 628300"/>
              <a:gd name="connsiteX5" fmla="*/ 891960 w 5895916"/>
              <a:gd name="connsiteY5" fmla="*/ 39269 h 628300"/>
              <a:gd name="connsiteX6" fmla="*/ 1065865 w 5895916"/>
              <a:gd name="connsiteY6" fmla="*/ 84148 h 628300"/>
              <a:gd name="connsiteX7" fmla="*/ 959278 w 5895916"/>
              <a:gd name="connsiteY7" fmla="*/ 129026 h 628300"/>
              <a:gd name="connsiteX8" fmla="*/ 1666115 w 5895916"/>
              <a:gd name="connsiteY8" fmla="*/ 162685 h 628300"/>
              <a:gd name="connsiteX9" fmla="*/ 1615627 w 5895916"/>
              <a:gd name="connsiteY9" fmla="*/ 140246 h 628300"/>
              <a:gd name="connsiteX10" fmla="*/ 1531479 w 5895916"/>
              <a:gd name="connsiteY10" fmla="*/ 78538 h 628300"/>
              <a:gd name="connsiteX11" fmla="*/ 1576358 w 5895916"/>
              <a:gd name="connsiteY11" fmla="*/ 56099 h 628300"/>
              <a:gd name="connsiteX12" fmla="*/ 1615627 w 5895916"/>
              <a:gd name="connsiteY12" fmla="*/ 67318 h 628300"/>
              <a:gd name="connsiteX13" fmla="*/ 1677335 w 5895916"/>
              <a:gd name="connsiteY13" fmla="*/ 72928 h 628300"/>
              <a:gd name="connsiteX14" fmla="*/ 1705384 w 5895916"/>
              <a:gd name="connsiteY14" fmla="*/ 50489 h 628300"/>
              <a:gd name="connsiteX15" fmla="*/ 1750262 w 5895916"/>
              <a:gd name="connsiteY15" fmla="*/ 50489 h 628300"/>
              <a:gd name="connsiteX16" fmla="*/ 1750262 w 5895916"/>
              <a:gd name="connsiteY16" fmla="*/ 50489 h 628300"/>
              <a:gd name="connsiteX17" fmla="*/ 1851239 w 5895916"/>
              <a:gd name="connsiteY17" fmla="*/ 22440 h 628300"/>
              <a:gd name="connsiteX18" fmla="*/ 1918557 w 5895916"/>
              <a:gd name="connsiteY18" fmla="*/ 28050 h 628300"/>
              <a:gd name="connsiteX19" fmla="*/ 1952216 w 5895916"/>
              <a:gd name="connsiteY19" fmla="*/ 22440 h 628300"/>
              <a:gd name="connsiteX20" fmla="*/ 2002704 w 5895916"/>
              <a:gd name="connsiteY20" fmla="*/ 5610 h 628300"/>
              <a:gd name="connsiteX21" fmla="*/ 2081241 w 5895916"/>
              <a:gd name="connsiteY21" fmla="*/ 5610 h 628300"/>
              <a:gd name="connsiteX22" fmla="*/ 2232706 w 5895916"/>
              <a:gd name="connsiteY22" fmla="*/ 33659 h 628300"/>
              <a:gd name="connsiteX23" fmla="*/ 2277585 w 5895916"/>
              <a:gd name="connsiteY23" fmla="*/ 16830 h 628300"/>
              <a:gd name="connsiteX24" fmla="*/ 2361732 w 5895916"/>
              <a:gd name="connsiteY24" fmla="*/ 0 h 628300"/>
              <a:gd name="connsiteX25" fmla="*/ 2473928 w 5895916"/>
              <a:gd name="connsiteY25" fmla="*/ 11220 h 628300"/>
              <a:gd name="connsiteX26" fmla="*/ 2468319 w 5895916"/>
              <a:gd name="connsiteY26" fmla="*/ 11220 h 628300"/>
              <a:gd name="connsiteX27" fmla="*/ 2647833 w 5895916"/>
              <a:gd name="connsiteY27" fmla="*/ 39269 h 628300"/>
              <a:gd name="connsiteX28" fmla="*/ 2760029 w 5895916"/>
              <a:gd name="connsiteY28" fmla="*/ 16830 h 628300"/>
              <a:gd name="connsiteX29" fmla="*/ 2889055 w 5895916"/>
              <a:gd name="connsiteY29" fmla="*/ 39269 h 628300"/>
              <a:gd name="connsiteX30" fmla="*/ 3034910 w 5895916"/>
              <a:gd name="connsiteY30" fmla="*/ 44879 h 628300"/>
              <a:gd name="connsiteX31" fmla="*/ 3102228 w 5895916"/>
              <a:gd name="connsiteY31" fmla="*/ 117807 h 628300"/>
              <a:gd name="connsiteX32" fmla="*/ 3208814 w 5895916"/>
              <a:gd name="connsiteY32" fmla="*/ 162685 h 628300"/>
              <a:gd name="connsiteX33" fmla="*/ 3405158 w 5895916"/>
              <a:gd name="connsiteY33" fmla="*/ 218783 h 628300"/>
              <a:gd name="connsiteX34" fmla="*/ 3820284 w 5895916"/>
              <a:gd name="connsiteY34" fmla="*/ 297321 h 628300"/>
              <a:gd name="connsiteX35" fmla="*/ 4229801 w 5895916"/>
              <a:gd name="connsiteY35" fmla="*/ 364638 h 628300"/>
              <a:gd name="connsiteX36" fmla="*/ 4302728 w 5895916"/>
              <a:gd name="connsiteY36" fmla="*/ 387078 h 628300"/>
              <a:gd name="connsiteX37" fmla="*/ 4628098 w 5895916"/>
              <a:gd name="connsiteY37" fmla="*/ 409517 h 628300"/>
              <a:gd name="connsiteX38" fmla="*/ 4729074 w 5895916"/>
              <a:gd name="connsiteY38" fmla="*/ 409517 h 628300"/>
              <a:gd name="connsiteX39" fmla="*/ 5132981 w 5895916"/>
              <a:gd name="connsiteY39" fmla="*/ 431956 h 628300"/>
              <a:gd name="connsiteX40" fmla="*/ 5211519 w 5895916"/>
              <a:gd name="connsiteY40" fmla="*/ 431956 h 628300"/>
              <a:gd name="connsiteX41" fmla="*/ 5536888 w 5895916"/>
              <a:gd name="connsiteY41" fmla="*/ 420737 h 628300"/>
              <a:gd name="connsiteX42" fmla="*/ 5716402 w 5895916"/>
              <a:gd name="connsiteY42" fmla="*/ 409517 h 628300"/>
              <a:gd name="connsiteX43" fmla="*/ 5772500 w 5895916"/>
              <a:gd name="connsiteY43" fmla="*/ 426346 h 628300"/>
              <a:gd name="connsiteX44" fmla="*/ 5895916 w 5895916"/>
              <a:gd name="connsiteY44" fmla="*/ 448786 h 628300"/>
              <a:gd name="connsiteX45" fmla="*/ 5884697 w 5895916"/>
              <a:gd name="connsiteY45" fmla="*/ 510494 h 628300"/>
              <a:gd name="connsiteX46" fmla="*/ 5890306 w 5895916"/>
              <a:gd name="connsiteY46" fmla="*/ 538543 h 628300"/>
              <a:gd name="connsiteX47" fmla="*/ 5884697 w 5895916"/>
              <a:gd name="connsiteY47" fmla="*/ 572202 h 628300"/>
              <a:gd name="connsiteX48" fmla="*/ 5884697 w 5895916"/>
              <a:gd name="connsiteY48" fmla="*/ 628300 h 628300"/>
              <a:gd name="connsiteX49" fmla="*/ 5699573 w 5895916"/>
              <a:gd name="connsiteY49" fmla="*/ 577811 h 628300"/>
              <a:gd name="connsiteX50" fmla="*/ 5391033 w 5895916"/>
              <a:gd name="connsiteY50" fmla="*/ 600251 h 628300"/>
              <a:gd name="connsiteX51" fmla="*/ 5116152 w 5895916"/>
              <a:gd name="connsiteY51" fmla="*/ 600251 h 628300"/>
              <a:gd name="connsiteX52" fmla="*/ 4818831 w 5895916"/>
              <a:gd name="connsiteY52" fmla="*/ 605860 h 628300"/>
              <a:gd name="connsiteX53" fmla="*/ 4650537 w 5895916"/>
              <a:gd name="connsiteY53" fmla="*/ 600250 h 628300"/>
              <a:gd name="connsiteX54" fmla="*/ 4459803 w 5895916"/>
              <a:gd name="connsiteY54" fmla="*/ 583421 h 628300"/>
              <a:gd name="connsiteX55" fmla="*/ 4106385 w 5895916"/>
              <a:gd name="connsiteY55" fmla="*/ 538543 h 628300"/>
              <a:gd name="connsiteX56" fmla="*/ 3747357 w 5895916"/>
              <a:gd name="connsiteY56" fmla="*/ 527323 h 628300"/>
              <a:gd name="connsiteX57" fmla="*/ 3208814 w 5895916"/>
              <a:gd name="connsiteY57" fmla="*/ 544153 h 628300"/>
              <a:gd name="connsiteX58" fmla="*/ 2569295 w 5895916"/>
              <a:gd name="connsiteY58" fmla="*/ 544153 h 628300"/>
              <a:gd name="connsiteX59" fmla="*/ 1890508 w 5895916"/>
              <a:gd name="connsiteY59" fmla="*/ 527323 h 628300"/>
              <a:gd name="connsiteX60" fmla="*/ 886350 w 5895916"/>
              <a:gd name="connsiteY60" fmla="*/ 488054 h 628300"/>
              <a:gd name="connsiteX61" fmla="*/ 521712 w 5895916"/>
              <a:gd name="connsiteY61" fmla="*/ 471225 h 628300"/>
              <a:gd name="connsiteX62" fmla="*/ 106586 w 5895916"/>
              <a:gd name="connsiteY62" fmla="*/ 476835 h 628300"/>
              <a:gd name="connsiteX63" fmla="*/ 0 w 5895916"/>
              <a:gd name="connsiteY63" fmla="*/ 482445 h 628300"/>
              <a:gd name="connsiteX64" fmla="*/ 0 w 5895916"/>
              <a:gd name="connsiteY64" fmla="*/ 117807 h 628300"/>
              <a:gd name="connsiteX0" fmla="*/ 0 w 5895916"/>
              <a:gd name="connsiteY0" fmla="*/ 117807 h 628300"/>
              <a:gd name="connsiteX1" fmla="*/ 201953 w 5895916"/>
              <a:gd name="connsiteY1" fmla="*/ 100977 h 628300"/>
              <a:gd name="connsiteX2" fmla="*/ 431955 w 5895916"/>
              <a:gd name="connsiteY2" fmla="*/ 106587 h 628300"/>
              <a:gd name="connsiteX3" fmla="*/ 695617 w 5895916"/>
              <a:gd name="connsiteY3" fmla="*/ 72928 h 628300"/>
              <a:gd name="connsiteX4" fmla="*/ 796593 w 5895916"/>
              <a:gd name="connsiteY4" fmla="*/ 50489 h 628300"/>
              <a:gd name="connsiteX5" fmla="*/ 891960 w 5895916"/>
              <a:gd name="connsiteY5" fmla="*/ 39269 h 628300"/>
              <a:gd name="connsiteX6" fmla="*/ 1065865 w 5895916"/>
              <a:gd name="connsiteY6" fmla="*/ 84148 h 628300"/>
              <a:gd name="connsiteX7" fmla="*/ 959278 w 5895916"/>
              <a:gd name="connsiteY7" fmla="*/ 129026 h 628300"/>
              <a:gd name="connsiteX8" fmla="*/ 1666115 w 5895916"/>
              <a:gd name="connsiteY8" fmla="*/ 162685 h 628300"/>
              <a:gd name="connsiteX9" fmla="*/ 1615627 w 5895916"/>
              <a:gd name="connsiteY9" fmla="*/ 140246 h 628300"/>
              <a:gd name="connsiteX10" fmla="*/ 1531479 w 5895916"/>
              <a:gd name="connsiteY10" fmla="*/ 78538 h 628300"/>
              <a:gd name="connsiteX11" fmla="*/ 1576358 w 5895916"/>
              <a:gd name="connsiteY11" fmla="*/ 56099 h 628300"/>
              <a:gd name="connsiteX12" fmla="*/ 1615627 w 5895916"/>
              <a:gd name="connsiteY12" fmla="*/ 67318 h 628300"/>
              <a:gd name="connsiteX13" fmla="*/ 1677335 w 5895916"/>
              <a:gd name="connsiteY13" fmla="*/ 72928 h 628300"/>
              <a:gd name="connsiteX14" fmla="*/ 1705384 w 5895916"/>
              <a:gd name="connsiteY14" fmla="*/ 50489 h 628300"/>
              <a:gd name="connsiteX15" fmla="*/ 1750262 w 5895916"/>
              <a:gd name="connsiteY15" fmla="*/ 50489 h 628300"/>
              <a:gd name="connsiteX16" fmla="*/ 1750262 w 5895916"/>
              <a:gd name="connsiteY16" fmla="*/ 50489 h 628300"/>
              <a:gd name="connsiteX17" fmla="*/ 1851239 w 5895916"/>
              <a:gd name="connsiteY17" fmla="*/ 22440 h 628300"/>
              <a:gd name="connsiteX18" fmla="*/ 1918557 w 5895916"/>
              <a:gd name="connsiteY18" fmla="*/ 28050 h 628300"/>
              <a:gd name="connsiteX19" fmla="*/ 1952216 w 5895916"/>
              <a:gd name="connsiteY19" fmla="*/ 22440 h 628300"/>
              <a:gd name="connsiteX20" fmla="*/ 2002704 w 5895916"/>
              <a:gd name="connsiteY20" fmla="*/ 5610 h 628300"/>
              <a:gd name="connsiteX21" fmla="*/ 2081241 w 5895916"/>
              <a:gd name="connsiteY21" fmla="*/ 5610 h 628300"/>
              <a:gd name="connsiteX22" fmla="*/ 2232706 w 5895916"/>
              <a:gd name="connsiteY22" fmla="*/ 33659 h 628300"/>
              <a:gd name="connsiteX23" fmla="*/ 2277585 w 5895916"/>
              <a:gd name="connsiteY23" fmla="*/ 16830 h 628300"/>
              <a:gd name="connsiteX24" fmla="*/ 2350512 w 5895916"/>
              <a:gd name="connsiteY24" fmla="*/ 0 h 628300"/>
              <a:gd name="connsiteX25" fmla="*/ 2473928 w 5895916"/>
              <a:gd name="connsiteY25" fmla="*/ 11220 h 628300"/>
              <a:gd name="connsiteX26" fmla="*/ 2468319 w 5895916"/>
              <a:gd name="connsiteY26" fmla="*/ 11220 h 628300"/>
              <a:gd name="connsiteX27" fmla="*/ 2647833 w 5895916"/>
              <a:gd name="connsiteY27" fmla="*/ 39269 h 628300"/>
              <a:gd name="connsiteX28" fmla="*/ 2760029 w 5895916"/>
              <a:gd name="connsiteY28" fmla="*/ 16830 h 628300"/>
              <a:gd name="connsiteX29" fmla="*/ 2889055 w 5895916"/>
              <a:gd name="connsiteY29" fmla="*/ 39269 h 628300"/>
              <a:gd name="connsiteX30" fmla="*/ 3034910 w 5895916"/>
              <a:gd name="connsiteY30" fmla="*/ 44879 h 628300"/>
              <a:gd name="connsiteX31" fmla="*/ 3102228 w 5895916"/>
              <a:gd name="connsiteY31" fmla="*/ 117807 h 628300"/>
              <a:gd name="connsiteX32" fmla="*/ 3208814 w 5895916"/>
              <a:gd name="connsiteY32" fmla="*/ 162685 h 628300"/>
              <a:gd name="connsiteX33" fmla="*/ 3405158 w 5895916"/>
              <a:gd name="connsiteY33" fmla="*/ 218783 h 628300"/>
              <a:gd name="connsiteX34" fmla="*/ 3820284 w 5895916"/>
              <a:gd name="connsiteY34" fmla="*/ 297321 h 628300"/>
              <a:gd name="connsiteX35" fmla="*/ 4229801 w 5895916"/>
              <a:gd name="connsiteY35" fmla="*/ 364638 h 628300"/>
              <a:gd name="connsiteX36" fmla="*/ 4302728 w 5895916"/>
              <a:gd name="connsiteY36" fmla="*/ 387078 h 628300"/>
              <a:gd name="connsiteX37" fmla="*/ 4628098 w 5895916"/>
              <a:gd name="connsiteY37" fmla="*/ 409517 h 628300"/>
              <a:gd name="connsiteX38" fmla="*/ 4729074 w 5895916"/>
              <a:gd name="connsiteY38" fmla="*/ 409517 h 628300"/>
              <a:gd name="connsiteX39" fmla="*/ 5132981 w 5895916"/>
              <a:gd name="connsiteY39" fmla="*/ 431956 h 628300"/>
              <a:gd name="connsiteX40" fmla="*/ 5211519 w 5895916"/>
              <a:gd name="connsiteY40" fmla="*/ 431956 h 628300"/>
              <a:gd name="connsiteX41" fmla="*/ 5536888 w 5895916"/>
              <a:gd name="connsiteY41" fmla="*/ 420737 h 628300"/>
              <a:gd name="connsiteX42" fmla="*/ 5716402 w 5895916"/>
              <a:gd name="connsiteY42" fmla="*/ 409517 h 628300"/>
              <a:gd name="connsiteX43" fmla="*/ 5772500 w 5895916"/>
              <a:gd name="connsiteY43" fmla="*/ 426346 h 628300"/>
              <a:gd name="connsiteX44" fmla="*/ 5895916 w 5895916"/>
              <a:gd name="connsiteY44" fmla="*/ 448786 h 628300"/>
              <a:gd name="connsiteX45" fmla="*/ 5884697 w 5895916"/>
              <a:gd name="connsiteY45" fmla="*/ 510494 h 628300"/>
              <a:gd name="connsiteX46" fmla="*/ 5890306 w 5895916"/>
              <a:gd name="connsiteY46" fmla="*/ 538543 h 628300"/>
              <a:gd name="connsiteX47" fmla="*/ 5884697 w 5895916"/>
              <a:gd name="connsiteY47" fmla="*/ 572202 h 628300"/>
              <a:gd name="connsiteX48" fmla="*/ 5884697 w 5895916"/>
              <a:gd name="connsiteY48" fmla="*/ 628300 h 628300"/>
              <a:gd name="connsiteX49" fmla="*/ 5699573 w 5895916"/>
              <a:gd name="connsiteY49" fmla="*/ 577811 h 628300"/>
              <a:gd name="connsiteX50" fmla="*/ 5391033 w 5895916"/>
              <a:gd name="connsiteY50" fmla="*/ 600251 h 628300"/>
              <a:gd name="connsiteX51" fmla="*/ 5116152 w 5895916"/>
              <a:gd name="connsiteY51" fmla="*/ 600251 h 628300"/>
              <a:gd name="connsiteX52" fmla="*/ 4818831 w 5895916"/>
              <a:gd name="connsiteY52" fmla="*/ 605860 h 628300"/>
              <a:gd name="connsiteX53" fmla="*/ 4650537 w 5895916"/>
              <a:gd name="connsiteY53" fmla="*/ 600250 h 628300"/>
              <a:gd name="connsiteX54" fmla="*/ 4459803 w 5895916"/>
              <a:gd name="connsiteY54" fmla="*/ 583421 h 628300"/>
              <a:gd name="connsiteX55" fmla="*/ 4106385 w 5895916"/>
              <a:gd name="connsiteY55" fmla="*/ 538543 h 628300"/>
              <a:gd name="connsiteX56" fmla="*/ 3747357 w 5895916"/>
              <a:gd name="connsiteY56" fmla="*/ 527323 h 628300"/>
              <a:gd name="connsiteX57" fmla="*/ 3208814 w 5895916"/>
              <a:gd name="connsiteY57" fmla="*/ 544153 h 628300"/>
              <a:gd name="connsiteX58" fmla="*/ 2569295 w 5895916"/>
              <a:gd name="connsiteY58" fmla="*/ 544153 h 628300"/>
              <a:gd name="connsiteX59" fmla="*/ 1890508 w 5895916"/>
              <a:gd name="connsiteY59" fmla="*/ 527323 h 628300"/>
              <a:gd name="connsiteX60" fmla="*/ 886350 w 5895916"/>
              <a:gd name="connsiteY60" fmla="*/ 488054 h 628300"/>
              <a:gd name="connsiteX61" fmla="*/ 521712 w 5895916"/>
              <a:gd name="connsiteY61" fmla="*/ 471225 h 628300"/>
              <a:gd name="connsiteX62" fmla="*/ 106586 w 5895916"/>
              <a:gd name="connsiteY62" fmla="*/ 476835 h 628300"/>
              <a:gd name="connsiteX63" fmla="*/ 0 w 5895916"/>
              <a:gd name="connsiteY63" fmla="*/ 482445 h 628300"/>
              <a:gd name="connsiteX64" fmla="*/ 0 w 5895916"/>
              <a:gd name="connsiteY64" fmla="*/ 117807 h 628300"/>
              <a:gd name="connsiteX0" fmla="*/ 0 w 5895916"/>
              <a:gd name="connsiteY0" fmla="*/ 117807 h 628300"/>
              <a:gd name="connsiteX1" fmla="*/ 201953 w 5895916"/>
              <a:gd name="connsiteY1" fmla="*/ 100977 h 628300"/>
              <a:gd name="connsiteX2" fmla="*/ 431955 w 5895916"/>
              <a:gd name="connsiteY2" fmla="*/ 106587 h 628300"/>
              <a:gd name="connsiteX3" fmla="*/ 695617 w 5895916"/>
              <a:gd name="connsiteY3" fmla="*/ 72928 h 628300"/>
              <a:gd name="connsiteX4" fmla="*/ 796593 w 5895916"/>
              <a:gd name="connsiteY4" fmla="*/ 50489 h 628300"/>
              <a:gd name="connsiteX5" fmla="*/ 891960 w 5895916"/>
              <a:gd name="connsiteY5" fmla="*/ 39269 h 628300"/>
              <a:gd name="connsiteX6" fmla="*/ 1065865 w 5895916"/>
              <a:gd name="connsiteY6" fmla="*/ 84148 h 628300"/>
              <a:gd name="connsiteX7" fmla="*/ 959278 w 5895916"/>
              <a:gd name="connsiteY7" fmla="*/ 129026 h 628300"/>
              <a:gd name="connsiteX8" fmla="*/ 1666115 w 5895916"/>
              <a:gd name="connsiteY8" fmla="*/ 162685 h 628300"/>
              <a:gd name="connsiteX9" fmla="*/ 1615627 w 5895916"/>
              <a:gd name="connsiteY9" fmla="*/ 140246 h 628300"/>
              <a:gd name="connsiteX10" fmla="*/ 1531479 w 5895916"/>
              <a:gd name="connsiteY10" fmla="*/ 78538 h 628300"/>
              <a:gd name="connsiteX11" fmla="*/ 1576358 w 5895916"/>
              <a:gd name="connsiteY11" fmla="*/ 56099 h 628300"/>
              <a:gd name="connsiteX12" fmla="*/ 1615627 w 5895916"/>
              <a:gd name="connsiteY12" fmla="*/ 67318 h 628300"/>
              <a:gd name="connsiteX13" fmla="*/ 1677335 w 5895916"/>
              <a:gd name="connsiteY13" fmla="*/ 72928 h 628300"/>
              <a:gd name="connsiteX14" fmla="*/ 1705384 w 5895916"/>
              <a:gd name="connsiteY14" fmla="*/ 50489 h 628300"/>
              <a:gd name="connsiteX15" fmla="*/ 1750262 w 5895916"/>
              <a:gd name="connsiteY15" fmla="*/ 50489 h 628300"/>
              <a:gd name="connsiteX16" fmla="*/ 1750262 w 5895916"/>
              <a:gd name="connsiteY16" fmla="*/ 50489 h 628300"/>
              <a:gd name="connsiteX17" fmla="*/ 1851239 w 5895916"/>
              <a:gd name="connsiteY17" fmla="*/ 22440 h 628300"/>
              <a:gd name="connsiteX18" fmla="*/ 1918557 w 5895916"/>
              <a:gd name="connsiteY18" fmla="*/ 28050 h 628300"/>
              <a:gd name="connsiteX19" fmla="*/ 1952216 w 5895916"/>
              <a:gd name="connsiteY19" fmla="*/ 22440 h 628300"/>
              <a:gd name="connsiteX20" fmla="*/ 2002704 w 5895916"/>
              <a:gd name="connsiteY20" fmla="*/ 5610 h 628300"/>
              <a:gd name="connsiteX21" fmla="*/ 2081241 w 5895916"/>
              <a:gd name="connsiteY21" fmla="*/ 5610 h 628300"/>
              <a:gd name="connsiteX22" fmla="*/ 2232706 w 5895916"/>
              <a:gd name="connsiteY22" fmla="*/ 33659 h 628300"/>
              <a:gd name="connsiteX23" fmla="*/ 2273927 w 5895916"/>
              <a:gd name="connsiteY23" fmla="*/ 2199 h 628300"/>
              <a:gd name="connsiteX24" fmla="*/ 2350512 w 5895916"/>
              <a:gd name="connsiteY24" fmla="*/ 0 h 628300"/>
              <a:gd name="connsiteX25" fmla="*/ 2473928 w 5895916"/>
              <a:gd name="connsiteY25" fmla="*/ 11220 h 628300"/>
              <a:gd name="connsiteX26" fmla="*/ 2468319 w 5895916"/>
              <a:gd name="connsiteY26" fmla="*/ 11220 h 628300"/>
              <a:gd name="connsiteX27" fmla="*/ 2647833 w 5895916"/>
              <a:gd name="connsiteY27" fmla="*/ 39269 h 628300"/>
              <a:gd name="connsiteX28" fmla="*/ 2760029 w 5895916"/>
              <a:gd name="connsiteY28" fmla="*/ 16830 h 628300"/>
              <a:gd name="connsiteX29" fmla="*/ 2889055 w 5895916"/>
              <a:gd name="connsiteY29" fmla="*/ 39269 h 628300"/>
              <a:gd name="connsiteX30" fmla="*/ 3034910 w 5895916"/>
              <a:gd name="connsiteY30" fmla="*/ 44879 h 628300"/>
              <a:gd name="connsiteX31" fmla="*/ 3102228 w 5895916"/>
              <a:gd name="connsiteY31" fmla="*/ 117807 h 628300"/>
              <a:gd name="connsiteX32" fmla="*/ 3208814 w 5895916"/>
              <a:gd name="connsiteY32" fmla="*/ 162685 h 628300"/>
              <a:gd name="connsiteX33" fmla="*/ 3405158 w 5895916"/>
              <a:gd name="connsiteY33" fmla="*/ 218783 h 628300"/>
              <a:gd name="connsiteX34" fmla="*/ 3820284 w 5895916"/>
              <a:gd name="connsiteY34" fmla="*/ 297321 h 628300"/>
              <a:gd name="connsiteX35" fmla="*/ 4229801 w 5895916"/>
              <a:gd name="connsiteY35" fmla="*/ 364638 h 628300"/>
              <a:gd name="connsiteX36" fmla="*/ 4302728 w 5895916"/>
              <a:gd name="connsiteY36" fmla="*/ 387078 h 628300"/>
              <a:gd name="connsiteX37" fmla="*/ 4628098 w 5895916"/>
              <a:gd name="connsiteY37" fmla="*/ 409517 h 628300"/>
              <a:gd name="connsiteX38" fmla="*/ 4729074 w 5895916"/>
              <a:gd name="connsiteY38" fmla="*/ 409517 h 628300"/>
              <a:gd name="connsiteX39" fmla="*/ 5132981 w 5895916"/>
              <a:gd name="connsiteY39" fmla="*/ 431956 h 628300"/>
              <a:gd name="connsiteX40" fmla="*/ 5211519 w 5895916"/>
              <a:gd name="connsiteY40" fmla="*/ 431956 h 628300"/>
              <a:gd name="connsiteX41" fmla="*/ 5536888 w 5895916"/>
              <a:gd name="connsiteY41" fmla="*/ 420737 h 628300"/>
              <a:gd name="connsiteX42" fmla="*/ 5716402 w 5895916"/>
              <a:gd name="connsiteY42" fmla="*/ 409517 h 628300"/>
              <a:gd name="connsiteX43" fmla="*/ 5772500 w 5895916"/>
              <a:gd name="connsiteY43" fmla="*/ 426346 h 628300"/>
              <a:gd name="connsiteX44" fmla="*/ 5895916 w 5895916"/>
              <a:gd name="connsiteY44" fmla="*/ 448786 h 628300"/>
              <a:gd name="connsiteX45" fmla="*/ 5884697 w 5895916"/>
              <a:gd name="connsiteY45" fmla="*/ 510494 h 628300"/>
              <a:gd name="connsiteX46" fmla="*/ 5890306 w 5895916"/>
              <a:gd name="connsiteY46" fmla="*/ 538543 h 628300"/>
              <a:gd name="connsiteX47" fmla="*/ 5884697 w 5895916"/>
              <a:gd name="connsiteY47" fmla="*/ 572202 h 628300"/>
              <a:gd name="connsiteX48" fmla="*/ 5884697 w 5895916"/>
              <a:gd name="connsiteY48" fmla="*/ 628300 h 628300"/>
              <a:gd name="connsiteX49" fmla="*/ 5699573 w 5895916"/>
              <a:gd name="connsiteY49" fmla="*/ 577811 h 628300"/>
              <a:gd name="connsiteX50" fmla="*/ 5391033 w 5895916"/>
              <a:gd name="connsiteY50" fmla="*/ 600251 h 628300"/>
              <a:gd name="connsiteX51" fmla="*/ 5116152 w 5895916"/>
              <a:gd name="connsiteY51" fmla="*/ 600251 h 628300"/>
              <a:gd name="connsiteX52" fmla="*/ 4818831 w 5895916"/>
              <a:gd name="connsiteY52" fmla="*/ 605860 h 628300"/>
              <a:gd name="connsiteX53" fmla="*/ 4650537 w 5895916"/>
              <a:gd name="connsiteY53" fmla="*/ 600250 h 628300"/>
              <a:gd name="connsiteX54" fmla="*/ 4459803 w 5895916"/>
              <a:gd name="connsiteY54" fmla="*/ 583421 h 628300"/>
              <a:gd name="connsiteX55" fmla="*/ 4106385 w 5895916"/>
              <a:gd name="connsiteY55" fmla="*/ 538543 h 628300"/>
              <a:gd name="connsiteX56" fmla="*/ 3747357 w 5895916"/>
              <a:gd name="connsiteY56" fmla="*/ 527323 h 628300"/>
              <a:gd name="connsiteX57" fmla="*/ 3208814 w 5895916"/>
              <a:gd name="connsiteY57" fmla="*/ 544153 h 628300"/>
              <a:gd name="connsiteX58" fmla="*/ 2569295 w 5895916"/>
              <a:gd name="connsiteY58" fmla="*/ 544153 h 628300"/>
              <a:gd name="connsiteX59" fmla="*/ 1890508 w 5895916"/>
              <a:gd name="connsiteY59" fmla="*/ 527323 h 628300"/>
              <a:gd name="connsiteX60" fmla="*/ 886350 w 5895916"/>
              <a:gd name="connsiteY60" fmla="*/ 488054 h 628300"/>
              <a:gd name="connsiteX61" fmla="*/ 521712 w 5895916"/>
              <a:gd name="connsiteY61" fmla="*/ 471225 h 628300"/>
              <a:gd name="connsiteX62" fmla="*/ 106586 w 5895916"/>
              <a:gd name="connsiteY62" fmla="*/ 476835 h 628300"/>
              <a:gd name="connsiteX63" fmla="*/ 0 w 5895916"/>
              <a:gd name="connsiteY63" fmla="*/ 482445 h 628300"/>
              <a:gd name="connsiteX64" fmla="*/ 0 w 5895916"/>
              <a:gd name="connsiteY64" fmla="*/ 117807 h 628300"/>
              <a:gd name="connsiteX0" fmla="*/ 0 w 5895916"/>
              <a:gd name="connsiteY0" fmla="*/ 125122 h 635615"/>
              <a:gd name="connsiteX1" fmla="*/ 201953 w 5895916"/>
              <a:gd name="connsiteY1" fmla="*/ 108292 h 635615"/>
              <a:gd name="connsiteX2" fmla="*/ 431955 w 5895916"/>
              <a:gd name="connsiteY2" fmla="*/ 113902 h 635615"/>
              <a:gd name="connsiteX3" fmla="*/ 695617 w 5895916"/>
              <a:gd name="connsiteY3" fmla="*/ 80243 h 635615"/>
              <a:gd name="connsiteX4" fmla="*/ 796593 w 5895916"/>
              <a:gd name="connsiteY4" fmla="*/ 57804 h 635615"/>
              <a:gd name="connsiteX5" fmla="*/ 891960 w 5895916"/>
              <a:gd name="connsiteY5" fmla="*/ 46584 h 635615"/>
              <a:gd name="connsiteX6" fmla="*/ 1065865 w 5895916"/>
              <a:gd name="connsiteY6" fmla="*/ 91463 h 635615"/>
              <a:gd name="connsiteX7" fmla="*/ 959278 w 5895916"/>
              <a:gd name="connsiteY7" fmla="*/ 136341 h 635615"/>
              <a:gd name="connsiteX8" fmla="*/ 1666115 w 5895916"/>
              <a:gd name="connsiteY8" fmla="*/ 170000 h 635615"/>
              <a:gd name="connsiteX9" fmla="*/ 1615627 w 5895916"/>
              <a:gd name="connsiteY9" fmla="*/ 147561 h 635615"/>
              <a:gd name="connsiteX10" fmla="*/ 1531479 w 5895916"/>
              <a:gd name="connsiteY10" fmla="*/ 85853 h 635615"/>
              <a:gd name="connsiteX11" fmla="*/ 1576358 w 5895916"/>
              <a:gd name="connsiteY11" fmla="*/ 63414 h 635615"/>
              <a:gd name="connsiteX12" fmla="*/ 1615627 w 5895916"/>
              <a:gd name="connsiteY12" fmla="*/ 74633 h 635615"/>
              <a:gd name="connsiteX13" fmla="*/ 1677335 w 5895916"/>
              <a:gd name="connsiteY13" fmla="*/ 80243 h 635615"/>
              <a:gd name="connsiteX14" fmla="*/ 1705384 w 5895916"/>
              <a:gd name="connsiteY14" fmla="*/ 57804 h 635615"/>
              <a:gd name="connsiteX15" fmla="*/ 1750262 w 5895916"/>
              <a:gd name="connsiteY15" fmla="*/ 57804 h 635615"/>
              <a:gd name="connsiteX16" fmla="*/ 1750262 w 5895916"/>
              <a:gd name="connsiteY16" fmla="*/ 57804 h 635615"/>
              <a:gd name="connsiteX17" fmla="*/ 1851239 w 5895916"/>
              <a:gd name="connsiteY17" fmla="*/ 29755 h 635615"/>
              <a:gd name="connsiteX18" fmla="*/ 1918557 w 5895916"/>
              <a:gd name="connsiteY18" fmla="*/ 35365 h 635615"/>
              <a:gd name="connsiteX19" fmla="*/ 1952216 w 5895916"/>
              <a:gd name="connsiteY19" fmla="*/ 29755 h 635615"/>
              <a:gd name="connsiteX20" fmla="*/ 2002704 w 5895916"/>
              <a:gd name="connsiteY20" fmla="*/ 12925 h 635615"/>
              <a:gd name="connsiteX21" fmla="*/ 2081241 w 5895916"/>
              <a:gd name="connsiteY21" fmla="*/ 12925 h 635615"/>
              <a:gd name="connsiteX22" fmla="*/ 2232706 w 5895916"/>
              <a:gd name="connsiteY22" fmla="*/ 40974 h 635615"/>
              <a:gd name="connsiteX23" fmla="*/ 2273927 w 5895916"/>
              <a:gd name="connsiteY23" fmla="*/ 9514 h 635615"/>
              <a:gd name="connsiteX24" fmla="*/ 2368800 w 5895916"/>
              <a:gd name="connsiteY24" fmla="*/ 0 h 635615"/>
              <a:gd name="connsiteX25" fmla="*/ 2473928 w 5895916"/>
              <a:gd name="connsiteY25" fmla="*/ 18535 h 635615"/>
              <a:gd name="connsiteX26" fmla="*/ 2468319 w 5895916"/>
              <a:gd name="connsiteY26" fmla="*/ 18535 h 635615"/>
              <a:gd name="connsiteX27" fmla="*/ 2647833 w 5895916"/>
              <a:gd name="connsiteY27" fmla="*/ 46584 h 635615"/>
              <a:gd name="connsiteX28" fmla="*/ 2760029 w 5895916"/>
              <a:gd name="connsiteY28" fmla="*/ 24145 h 635615"/>
              <a:gd name="connsiteX29" fmla="*/ 2889055 w 5895916"/>
              <a:gd name="connsiteY29" fmla="*/ 46584 h 635615"/>
              <a:gd name="connsiteX30" fmla="*/ 3034910 w 5895916"/>
              <a:gd name="connsiteY30" fmla="*/ 52194 h 635615"/>
              <a:gd name="connsiteX31" fmla="*/ 3102228 w 5895916"/>
              <a:gd name="connsiteY31" fmla="*/ 125122 h 635615"/>
              <a:gd name="connsiteX32" fmla="*/ 3208814 w 5895916"/>
              <a:gd name="connsiteY32" fmla="*/ 170000 h 635615"/>
              <a:gd name="connsiteX33" fmla="*/ 3405158 w 5895916"/>
              <a:gd name="connsiteY33" fmla="*/ 226098 h 635615"/>
              <a:gd name="connsiteX34" fmla="*/ 3820284 w 5895916"/>
              <a:gd name="connsiteY34" fmla="*/ 304636 h 635615"/>
              <a:gd name="connsiteX35" fmla="*/ 4229801 w 5895916"/>
              <a:gd name="connsiteY35" fmla="*/ 371953 h 635615"/>
              <a:gd name="connsiteX36" fmla="*/ 4302728 w 5895916"/>
              <a:gd name="connsiteY36" fmla="*/ 394393 h 635615"/>
              <a:gd name="connsiteX37" fmla="*/ 4628098 w 5895916"/>
              <a:gd name="connsiteY37" fmla="*/ 416832 h 635615"/>
              <a:gd name="connsiteX38" fmla="*/ 4729074 w 5895916"/>
              <a:gd name="connsiteY38" fmla="*/ 416832 h 635615"/>
              <a:gd name="connsiteX39" fmla="*/ 5132981 w 5895916"/>
              <a:gd name="connsiteY39" fmla="*/ 439271 h 635615"/>
              <a:gd name="connsiteX40" fmla="*/ 5211519 w 5895916"/>
              <a:gd name="connsiteY40" fmla="*/ 439271 h 635615"/>
              <a:gd name="connsiteX41" fmla="*/ 5536888 w 5895916"/>
              <a:gd name="connsiteY41" fmla="*/ 428052 h 635615"/>
              <a:gd name="connsiteX42" fmla="*/ 5716402 w 5895916"/>
              <a:gd name="connsiteY42" fmla="*/ 416832 h 635615"/>
              <a:gd name="connsiteX43" fmla="*/ 5772500 w 5895916"/>
              <a:gd name="connsiteY43" fmla="*/ 433661 h 635615"/>
              <a:gd name="connsiteX44" fmla="*/ 5895916 w 5895916"/>
              <a:gd name="connsiteY44" fmla="*/ 456101 h 635615"/>
              <a:gd name="connsiteX45" fmla="*/ 5884697 w 5895916"/>
              <a:gd name="connsiteY45" fmla="*/ 517809 h 635615"/>
              <a:gd name="connsiteX46" fmla="*/ 5890306 w 5895916"/>
              <a:gd name="connsiteY46" fmla="*/ 545858 h 635615"/>
              <a:gd name="connsiteX47" fmla="*/ 5884697 w 5895916"/>
              <a:gd name="connsiteY47" fmla="*/ 579517 h 635615"/>
              <a:gd name="connsiteX48" fmla="*/ 5884697 w 5895916"/>
              <a:gd name="connsiteY48" fmla="*/ 635615 h 635615"/>
              <a:gd name="connsiteX49" fmla="*/ 5699573 w 5895916"/>
              <a:gd name="connsiteY49" fmla="*/ 585126 h 635615"/>
              <a:gd name="connsiteX50" fmla="*/ 5391033 w 5895916"/>
              <a:gd name="connsiteY50" fmla="*/ 607566 h 635615"/>
              <a:gd name="connsiteX51" fmla="*/ 5116152 w 5895916"/>
              <a:gd name="connsiteY51" fmla="*/ 607566 h 635615"/>
              <a:gd name="connsiteX52" fmla="*/ 4818831 w 5895916"/>
              <a:gd name="connsiteY52" fmla="*/ 613175 h 635615"/>
              <a:gd name="connsiteX53" fmla="*/ 4650537 w 5895916"/>
              <a:gd name="connsiteY53" fmla="*/ 607565 h 635615"/>
              <a:gd name="connsiteX54" fmla="*/ 4459803 w 5895916"/>
              <a:gd name="connsiteY54" fmla="*/ 590736 h 635615"/>
              <a:gd name="connsiteX55" fmla="*/ 4106385 w 5895916"/>
              <a:gd name="connsiteY55" fmla="*/ 545858 h 635615"/>
              <a:gd name="connsiteX56" fmla="*/ 3747357 w 5895916"/>
              <a:gd name="connsiteY56" fmla="*/ 534638 h 635615"/>
              <a:gd name="connsiteX57" fmla="*/ 3208814 w 5895916"/>
              <a:gd name="connsiteY57" fmla="*/ 551468 h 635615"/>
              <a:gd name="connsiteX58" fmla="*/ 2569295 w 5895916"/>
              <a:gd name="connsiteY58" fmla="*/ 551468 h 635615"/>
              <a:gd name="connsiteX59" fmla="*/ 1890508 w 5895916"/>
              <a:gd name="connsiteY59" fmla="*/ 534638 h 635615"/>
              <a:gd name="connsiteX60" fmla="*/ 886350 w 5895916"/>
              <a:gd name="connsiteY60" fmla="*/ 495369 h 635615"/>
              <a:gd name="connsiteX61" fmla="*/ 521712 w 5895916"/>
              <a:gd name="connsiteY61" fmla="*/ 478540 h 635615"/>
              <a:gd name="connsiteX62" fmla="*/ 106586 w 5895916"/>
              <a:gd name="connsiteY62" fmla="*/ 484150 h 635615"/>
              <a:gd name="connsiteX63" fmla="*/ 0 w 5895916"/>
              <a:gd name="connsiteY63" fmla="*/ 489760 h 635615"/>
              <a:gd name="connsiteX64" fmla="*/ 0 w 5895916"/>
              <a:gd name="connsiteY64" fmla="*/ 125122 h 635615"/>
              <a:gd name="connsiteX0" fmla="*/ 0 w 5895916"/>
              <a:gd name="connsiteY0" fmla="*/ 125122 h 635615"/>
              <a:gd name="connsiteX1" fmla="*/ 201953 w 5895916"/>
              <a:gd name="connsiteY1" fmla="*/ 108292 h 635615"/>
              <a:gd name="connsiteX2" fmla="*/ 431955 w 5895916"/>
              <a:gd name="connsiteY2" fmla="*/ 113902 h 635615"/>
              <a:gd name="connsiteX3" fmla="*/ 695617 w 5895916"/>
              <a:gd name="connsiteY3" fmla="*/ 80243 h 635615"/>
              <a:gd name="connsiteX4" fmla="*/ 796593 w 5895916"/>
              <a:gd name="connsiteY4" fmla="*/ 57804 h 635615"/>
              <a:gd name="connsiteX5" fmla="*/ 891960 w 5895916"/>
              <a:gd name="connsiteY5" fmla="*/ 46584 h 635615"/>
              <a:gd name="connsiteX6" fmla="*/ 1065865 w 5895916"/>
              <a:gd name="connsiteY6" fmla="*/ 91463 h 635615"/>
              <a:gd name="connsiteX7" fmla="*/ 959278 w 5895916"/>
              <a:gd name="connsiteY7" fmla="*/ 136341 h 635615"/>
              <a:gd name="connsiteX8" fmla="*/ 1666115 w 5895916"/>
              <a:gd name="connsiteY8" fmla="*/ 170000 h 635615"/>
              <a:gd name="connsiteX9" fmla="*/ 1615627 w 5895916"/>
              <a:gd name="connsiteY9" fmla="*/ 147561 h 635615"/>
              <a:gd name="connsiteX10" fmla="*/ 1531479 w 5895916"/>
              <a:gd name="connsiteY10" fmla="*/ 85853 h 635615"/>
              <a:gd name="connsiteX11" fmla="*/ 1576358 w 5895916"/>
              <a:gd name="connsiteY11" fmla="*/ 63414 h 635615"/>
              <a:gd name="connsiteX12" fmla="*/ 1615627 w 5895916"/>
              <a:gd name="connsiteY12" fmla="*/ 74633 h 635615"/>
              <a:gd name="connsiteX13" fmla="*/ 1662705 w 5895916"/>
              <a:gd name="connsiteY13" fmla="*/ 69270 h 635615"/>
              <a:gd name="connsiteX14" fmla="*/ 1705384 w 5895916"/>
              <a:gd name="connsiteY14" fmla="*/ 57804 h 635615"/>
              <a:gd name="connsiteX15" fmla="*/ 1750262 w 5895916"/>
              <a:gd name="connsiteY15" fmla="*/ 57804 h 635615"/>
              <a:gd name="connsiteX16" fmla="*/ 1750262 w 5895916"/>
              <a:gd name="connsiteY16" fmla="*/ 57804 h 635615"/>
              <a:gd name="connsiteX17" fmla="*/ 1851239 w 5895916"/>
              <a:gd name="connsiteY17" fmla="*/ 29755 h 635615"/>
              <a:gd name="connsiteX18" fmla="*/ 1918557 w 5895916"/>
              <a:gd name="connsiteY18" fmla="*/ 35365 h 635615"/>
              <a:gd name="connsiteX19" fmla="*/ 1952216 w 5895916"/>
              <a:gd name="connsiteY19" fmla="*/ 29755 h 635615"/>
              <a:gd name="connsiteX20" fmla="*/ 2002704 w 5895916"/>
              <a:gd name="connsiteY20" fmla="*/ 12925 h 635615"/>
              <a:gd name="connsiteX21" fmla="*/ 2081241 w 5895916"/>
              <a:gd name="connsiteY21" fmla="*/ 12925 h 635615"/>
              <a:gd name="connsiteX22" fmla="*/ 2232706 w 5895916"/>
              <a:gd name="connsiteY22" fmla="*/ 40974 h 635615"/>
              <a:gd name="connsiteX23" fmla="*/ 2273927 w 5895916"/>
              <a:gd name="connsiteY23" fmla="*/ 9514 h 635615"/>
              <a:gd name="connsiteX24" fmla="*/ 2368800 w 5895916"/>
              <a:gd name="connsiteY24" fmla="*/ 0 h 635615"/>
              <a:gd name="connsiteX25" fmla="*/ 2473928 w 5895916"/>
              <a:gd name="connsiteY25" fmla="*/ 18535 h 635615"/>
              <a:gd name="connsiteX26" fmla="*/ 2468319 w 5895916"/>
              <a:gd name="connsiteY26" fmla="*/ 18535 h 635615"/>
              <a:gd name="connsiteX27" fmla="*/ 2647833 w 5895916"/>
              <a:gd name="connsiteY27" fmla="*/ 46584 h 635615"/>
              <a:gd name="connsiteX28" fmla="*/ 2760029 w 5895916"/>
              <a:gd name="connsiteY28" fmla="*/ 24145 h 635615"/>
              <a:gd name="connsiteX29" fmla="*/ 2889055 w 5895916"/>
              <a:gd name="connsiteY29" fmla="*/ 46584 h 635615"/>
              <a:gd name="connsiteX30" fmla="*/ 3034910 w 5895916"/>
              <a:gd name="connsiteY30" fmla="*/ 52194 h 635615"/>
              <a:gd name="connsiteX31" fmla="*/ 3102228 w 5895916"/>
              <a:gd name="connsiteY31" fmla="*/ 125122 h 635615"/>
              <a:gd name="connsiteX32" fmla="*/ 3208814 w 5895916"/>
              <a:gd name="connsiteY32" fmla="*/ 170000 h 635615"/>
              <a:gd name="connsiteX33" fmla="*/ 3405158 w 5895916"/>
              <a:gd name="connsiteY33" fmla="*/ 226098 h 635615"/>
              <a:gd name="connsiteX34" fmla="*/ 3820284 w 5895916"/>
              <a:gd name="connsiteY34" fmla="*/ 304636 h 635615"/>
              <a:gd name="connsiteX35" fmla="*/ 4229801 w 5895916"/>
              <a:gd name="connsiteY35" fmla="*/ 371953 h 635615"/>
              <a:gd name="connsiteX36" fmla="*/ 4302728 w 5895916"/>
              <a:gd name="connsiteY36" fmla="*/ 394393 h 635615"/>
              <a:gd name="connsiteX37" fmla="*/ 4628098 w 5895916"/>
              <a:gd name="connsiteY37" fmla="*/ 416832 h 635615"/>
              <a:gd name="connsiteX38" fmla="*/ 4729074 w 5895916"/>
              <a:gd name="connsiteY38" fmla="*/ 416832 h 635615"/>
              <a:gd name="connsiteX39" fmla="*/ 5132981 w 5895916"/>
              <a:gd name="connsiteY39" fmla="*/ 439271 h 635615"/>
              <a:gd name="connsiteX40" fmla="*/ 5211519 w 5895916"/>
              <a:gd name="connsiteY40" fmla="*/ 439271 h 635615"/>
              <a:gd name="connsiteX41" fmla="*/ 5536888 w 5895916"/>
              <a:gd name="connsiteY41" fmla="*/ 428052 h 635615"/>
              <a:gd name="connsiteX42" fmla="*/ 5716402 w 5895916"/>
              <a:gd name="connsiteY42" fmla="*/ 416832 h 635615"/>
              <a:gd name="connsiteX43" fmla="*/ 5772500 w 5895916"/>
              <a:gd name="connsiteY43" fmla="*/ 433661 h 635615"/>
              <a:gd name="connsiteX44" fmla="*/ 5895916 w 5895916"/>
              <a:gd name="connsiteY44" fmla="*/ 456101 h 635615"/>
              <a:gd name="connsiteX45" fmla="*/ 5884697 w 5895916"/>
              <a:gd name="connsiteY45" fmla="*/ 517809 h 635615"/>
              <a:gd name="connsiteX46" fmla="*/ 5890306 w 5895916"/>
              <a:gd name="connsiteY46" fmla="*/ 545858 h 635615"/>
              <a:gd name="connsiteX47" fmla="*/ 5884697 w 5895916"/>
              <a:gd name="connsiteY47" fmla="*/ 579517 h 635615"/>
              <a:gd name="connsiteX48" fmla="*/ 5884697 w 5895916"/>
              <a:gd name="connsiteY48" fmla="*/ 635615 h 635615"/>
              <a:gd name="connsiteX49" fmla="*/ 5699573 w 5895916"/>
              <a:gd name="connsiteY49" fmla="*/ 585126 h 635615"/>
              <a:gd name="connsiteX50" fmla="*/ 5391033 w 5895916"/>
              <a:gd name="connsiteY50" fmla="*/ 607566 h 635615"/>
              <a:gd name="connsiteX51" fmla="*/ 5116152 w 5895916"/>
              <a:gd name="connsiteY51" fmla="*/ 607566 h 635615"/>
              <a:gd name="connsiteX52" fmla="*/ 4818831 w 5895916"/>
              <a:gd name="connsiteY52" fmla="*/ 613175 h 635615"/>
              <a:gd name="connsiteX53" fmla="*/ 4650537 w 5895916"/>
              <a:gd name="connsiteY53" fmla="*/ 607565 h 635615"/>
              <a:gd name="connsiteX54" fmla="*/ 4459803 w 5895916"/>
              <a:gd name="connsiteY54" fmla="*/ 590736 h 635615"/>
              <a:gd name="connsiteX55" fmla="*/ 4106385 w 5895916"/>
              <a:gd name="connsiteY55" fmla="*/ 545858 h 635615"/>
              <a:gd name="connsiteX56" fmla="*/ 3747357 w 5895916"/>
              <a:gd name="connsiteY56" fmla="*/ 534638 h 635615"/>
              <a:gd name="connsiteX57" fmla="*/ 3208814 w 5895916"/>
              <a:gd name="connsiteY57" fmla="*/ 551468 h 635615"/>
              <a:gd name="connsiteX58" fmla="*/ 2569295 w 5895916"/>
              <a:gd name="connsiteY58" fmla="*/ 551468 h 635615"/>
              <a:gd name="connsiteX59" fmla="*/ 1890508 w 5895916"/>
              <a:gd name="connsiteY59" fmla="*/ 534638 h 635615"/>
              <a:gd name="connsiteX60" fmla="*/ 886350 w 5895916"/>
              <a:gd name="connsiteY60" fmla="*/ 495369 h 635615"/>
              <a:gd name="connsiteX61" fmla="*/ 521712 w 5895916"/>
              <a:gd name="connsiteY61" fmla="*/ 478540 h 635615"/>
              <a:gd name="connsiteX62" fmla="*/ 106586 w 5895916"/>
              <a:gd name="connsiteY62" fmla="*/ 484150 h 635615"/>
              <a:gd name="connsiteX63" fmla="*/ 0 w 5895916"/>
              <a:gd name="connsiteY63" fmla="*/ 489760 h 635615"/>
              <a:gd name="connsiteX64" fmla="*/ 0 w 5895916"/>
              <a:gd name="connsiteY64" fmla="*/ 125122 h 635615"/>
              <a:gd name="connsiteX0" fmla="*/ 0 w 5895916"/>
              <a:gd name="connsiteY0" fmla="*/ 125122 h 635615"/>
              <a:gd name="connsiteX1" fmla="*/ 201953 w 5895916"/>
              <a:gd name="connsiteY1" fmla="*/ 108292 h 635615"/>
              <a:gd name="connsiteX2" fmla="*/ 431955 w 5895916"/>
              <a:gd name="connsiteY2" fmla="*/ 113902 h 635615"/>
              <a:gd name="connsiteX3" fmla="*/ 695617 w 5895916"/>
              <a:gd name="connsiteY3" fmla="*/ 80243 h 635615"/>
              <a:gd name="connsiteX4" fmla="*/ 796593 w 5895916"/>
              <a:gd name="connsiteY4" fmla="*/ 57804 h 635615"/>
              <a:gd name="connsiteX5" fmla="*/ 891960 w 5895916"/>
              <a:gd name="connsiteY5" fmla="*/ 46584 h 635615"/>
              <a:gd name="connsiteX6" fmla="*/ 1065865 w 5895916"/>
              <a:gd name="connsiteY6" fmla="*/ 91463 h 635615"/>
              <a:gd name="connsiteX7" fmla="*/ 959278 w 5895916"/>
              <a:gd name="connsiteY7" fmla="*/ 136341 h 635615"/>
              <a:gd name="connsiteX8" fmla="*/ 1666115 w 5895916"/>
              <a:gd name="connsiteY8" fmla="*/ 170000 h 635615"/>
              <a:gd name="connsiteX9" fmla="*/ 1615627 w 5895916"/>
              <a:gd name="connsiteY9" fmla="*/ 147561 h 635615"/>
              <a:gd name="connsiteX10" fmla="*/ 1531479 w 5895916"/>
              <a:gd name="connsiteY10" fmla="*/ 85853 h 635615"/>
              <a:gd name="connsiteX11" fmla="*/ 1576358 w 5895916"/>
              <a:gd name="connsiteY11" fmla="*/ 63414 h 635615"/>
              <a:gd name="connsiteX12" fmla="*/ 1615627 w 5895916"/>
              <a:gd name="connsiteY12" fmla="*/ 74633 h 635615"/>
              <a:gd name="connsiteX13" fmla="*/ 1662705 w 5895916"/>
              <a:gd name="connsiteY13" fmla="*/ 69270 h 635615"/>
              <a:gd name="connsiteX14" fmla="*/ 1705384 w 5895916"/>
              <a:gd name="connsiteY14" fmla="*/ 57804 h 635615"/>
              <a:gd name="connsiteX15" fmla="*/ 1750262 w 5895916"/>
              <a:gd name="connsiteY15" fmla="*/ 57804 h 635615"/>
              <a:gd name="connsiteX16" fmla="*/ 1750262 w 5895916"/>
              <a:gd name="connsiteY16" fmla="*/ 57804 h 635615"/>
              <a:gd name="connsiteX17" fmla="*/ 1851239 w 5895916"/>
              <a:gd name="connsiteY17" fmla="*/ 29755 h 635615"/>
              <a:gd name="connsiteX18" fmla="*/ 1918557 w 5895916"/>
              <a:gd name="connsiteY18" fmla="*/ 35365 h 635615"/>
              <a:gd name="connsiteX19" fmla="*/ 1952216 w 5895916"/>
              <a:gd name="connsiteY19" fmla="*/ 29755 h 635615"/>
              <a:gd name="connsiteX20" fmla="*/ 2002704 w 5895916"/>
              <a:gd name="connsiteY20" fmla="*/ 12925 h 635615"/>
              <a:gd name="connsiteX21" fmla="*/ 2081241 w 5895916"/>
              <a:gd name="connsiteY21" fmla="*/ 12925 h 635615"/>
              <a:gd name="connsiteX22" fmla="*/ 2232706 w 5895916"/>
              <a:gd name="connsiteY22" fmla="*/ 40974 h 635615"/>
              <a:gd name="connsiteX23" fmla="*/ 2273927 w 5895916"/>
              <a:gd name="connsiteY23" fmla="*/ 9514 h 635615"/>
              <a:gd name="connsiteX24" fmla="*/ 2368800 w 5895916"/>
              <a:gd name="connsiteY24" fmla="*/ 0 h 635615"/>
              <a:gd name="connsiteX25" fmla="*/ 2473928 w 5895916"/>
              <a:gd name="connsiteY25" fmla="*/ 18535 h 635615"/>
              <a:gd name="connsiteX26" fmla="*/ 2468319 w 5895916"/>
              <a:gd name="connsiteY26" fmla="*/ 18535 h 635615"/>
              <a:gd name="connsiteX27" fmla="*/ 2647833 w 5895916"/>
              <a:gd name="connsiteY27" fmla="*/ 46584 h 635615"/>
              <a:gd name="connsiteX28" fmla="*/ 2760029 w 5895916"/>
              <a:gd name="connsiteY28" fmla="*/ 24145 h 635615"/>
              <a:gd name="connsiteX29" fmla="*/ 2889055 w 5895916"/>
              <a:gd name="connsiteY29" fmla="*/ 46584 h 635615"/>
              <a:gd name="connsiteX30" fmla="*/ 3034910 w 5895916"/>
              <a:gd name="connsiteY30" fmla="*/ 52194 h 635615"/>
              <a:gd name="connsiteX31" fmla="*/ 3102228 w 5895916"/>
              <a:gd name="connsiteY31" fmla="*/ 125122 h 635615"/>
              <a:gd name="connsiteX32" fmla="*/ 3208814 w 5895916"/>
              <a:gd name="connsiteY32" fmla="*/ 170000 h 635615"/>
              <a:gd name="connsiteX33" fmla="*/ 3405158 w 5895916"/>
              <a:gd name="connsiteY33" fmla="*/ 226098 h 635615"/>
              <a:gd name="connsiteX34" fmla="*/ 3820284 w 5895916"/>
              <a:gd name="connsiteY34" fmla="*/ 304636 h 635615"/>
              <a:gd name="connsiteX35" fmla="*/ 4229801 w 5895916"/>
              <a:gd name="connsiteY35" fmla="*/ 371953 h 635615"/>
              <a:gd name="connsiteX36" fmla="*/ 4388736 w 5895916"/>
              <a:gd name="connsiteY36" fmla="*/ 398920 h 635615"/>
              <a:gd name="connsiteX37" fmla="*/ 4628098 w 5895916"/>
              <a:gd name="connsiteY37" fmla="*/ 416832 h 635615"/>
              <a:gd name="connsiteX38" fmla="*/ 4729074 w 5895916"/>
              <a:gd name="connsiteY38" fmla="*/ 416832 h 635615"/>
              <a:gd name="connsiteX39" fmla="*/ 5132981 w 5895916"/>
              <a:gd name="connsiteY39" fmla="*/ 439271 h 635615"/>
              <a:gd name="connsiteX40" fmla="*/ 5211519 w 5895916"/>
              <a:gd name="connsiteY40" fmla="*/ 439271 h 635615"/>
              <a:gd name="connsiteX41" fmla="*/ 5536888 w 5895916"/>
              <a:gd name="connsiteY41" fmla="*/ 428052 h 635615"/>
              <a:gd name="connsiteX42" fmla="*/ 5716402 w 5895916"/>
              <a:gd name="connsiteY42" fmla="*/ 416832 h 635615"/>
              <a:gd name="connsiteX43" fmla="*/ 5772500 w 5895916"/>
              <a:gd name="connsiteY43" fmla="*/ 433661 h 635615"/>
              <a:gd name="connsiteX44" fmla="*/ 5895916 w 5895916"/>
              <a:gd name="connsiteY44" fmla="*/ 456101 h 635615"/>
              <a:gd name="connsiteX45" fmla="*/ 5884697 w 5895916"/>
              <a:gd name="connsiteY45" fmla="*/ 517809 h 635615"/>
              <a:gd name="connsiteX46" fmla="*/ 5890306 w 5895916"/>
              <a:gd name="connsiteY46" fmla="*/ 545858 h 635615"/>
              <a:gd name="connsiteX47" fmla="*/ 5884697 w 5895916"/>
              <a:gd name="connsiteY47" fmla="*/ 579517 h 635615"/>
              <a:gd name="connsiteX48" fmla="*/ 5884697 w 5895916"/>
              <a:gd name="connsiteY48" fmla="*/ 635615 h 635615"/>
              <a:gd name="connsiteX49" fmla="*/ 5699573 w 5895916"/>
              <a:gd name="connsiteY49" fmla="*/ 585126 h 635615"/>
              <a:gd name="connsiteX50" fmla="*/ 5391033 w 5895916"/>
              <a:gd name="connsiteY50" fmla="*/ 607566 h 635615"/>
              <a:gd name="connsiteX51" fmla="*/ 5116152 w 5895916"/>
              <a:gd name="connsiteY51" fmla="*/ 607566 h 635615"/>
              <a:gd name="connsiteX52" fmla="*/ 4818831 w 5895916"/>
              <a:gd name="connsiteY52" fmla="*/ 613175 h 635615"/>
              <a:gd name="connsiteX53" fmla="*/ 4650537 w 5895916"/>
              <a:gd name="connsiteY53" fmla="*/ 607565 h 635615"/>
              <a:gd name="connsiteX54" fmla="*/ 4459803 w 5895916"/>
              <a:gd name="connsiteY54" fmla="*/ 590736 h 635615"/>
              <a:gd name="connsiteX55" fmla="*/ 4106385 w 5895916"/>
              <a:gd name="connsiteY55" fmla="*/ 545858 h 635615"/>
              <a:gd name="connsiteX56" fmla="*/ 3747357 w 5895916"/>
              <a:gd name="connsiteY56" fmla="*/ 534638 h 635615"/>
              <a:gd name="connsiteX57" fmla="*/ 3208814 w 5895916"/>
              <a:gd name="connsiteY57" fmla="*/ 551468 h 635615"/>
              <a:gd name="connsiteX58" fmla="*/ 2569295 w 5895916"/>
              <a:gd name="connsiteY58" fmla="*/ 551468 h 635615"/>
              <a:gd name="connsiteX59" fmla="*/ 1890508 w 5895916"/>
              <a:gd name="connsiteY59" fmla="*/ 534638 h 635615"/>
              <a:gd name="connsiteX60" fmla="*/ 886350 w 5895916"/>
              <a:gd name="connsiteY60" fmla="*/ 495369 h 635615"/>
              <a:gd name="connsiteX61" fmla="*/ 521712 w 5895916"/>
              <a:gd name="connsiteY61" fmla="*/ 478540 h 635615"/>
              <a:gd name="connsiteX62" fmla="*/ 106586 w 5895916"/>
              <a:gd name="connsiteY62" fmla="*/ 484150 h 635615"/>
              <a:gd name="connsiteX63" fmla="*/ 0 w 5895916"/>
              <a:gd name="connsiteY63" fmla="*/ 489760 h 635615"/>
              <a:gd name="connsiteX64" fmla="*/ 0 w 5895916"/>
              <a:gd name="connsiteY64" fmla="*/ 125122 h 635615"/>
              <a:gd name="connsiteX0" fmla="*/ 0 w 5895916"/>
              <a:gd name="connsiteY0" fmla="*/ 125122 h 635615"/>
              <a:gd name="connsiteX1" fmla="*/ 201953 w 5895916"/>
              <a:gd name="connsiteY1" fmla="*/ 108292 h 635615"/>
              <a:gd name="connsiteX2" fmla="*/ 431955 w 5895916"/>
              <a:gd name="connsiteY2" fmla="*/ 113902 h 635615"/>
              <a:gd name="connsiteX3" fmla="*/ 695617 w 5895916"/>
              <a:gd name="connsiteY3" fmla="*/ 80243 h 635615"/>
              <a:gd name="connsiteX4" fmla="*/ 796593 w 5895916"/>
              <a:gd name="connsiteY4" fmla="*/ 57804 h 635615"/>
              <a:gd name="connsiteX5" fmla="*/ 891960 w 5895916"/>
              <a:gd name="connsiteY5" fmla="*/ 46584 h 635615"/>
              <a:gd name="connsiteX6" fmla="*/ 1065865 w 5895916"/>
              <a:gd name="connsiteY6" fmla="*/ 91463 h 635615"/>
              <a:gd name="connsiteX7" fmla="*/ 959278 w 5895916"/>
              <a:gd name="connsiteY7" fmla="*/ 136341 h 635615"/>
              <a:gd name="connsiteX8" fmla="*/ 1666115 w 5895916"/>
              <a:gd name="connsiteY8" fmla="*/ 170000 h 635615"/>
              <a:gd name="connsiteX9" fmla="*/ 1615627 w 5895916"/>
              <a:gd name="connsiteY9" fmla="*/ 147561 h 635615"/>
              <a:gd name="connsiteX10" fmla="*/ 1531479 w 5895916"/>
              <a:gd name="connsiteY10" fmla="*/ 85853 h 635615"/>
              <a:gd name="connsiteX11" fmla="*/ 1576358 w 5895916"/>
              <a:gd name="connsiteY11" fmla="*/ 63414 h 635615"/>
              <a:gd name="connsiteX12" fmla="*/ 1615627 w 5895916"/>
              <a:gd name="connsiteY12" fmla="*/ 74633 h 635615"/>
              <a:gd name="connsiteX13" fmla="*/ 1662705 w 5895916"/>
              <a:gd name="connsiteY13" fmla="*/ 69270 h 635615"/>
              <a:gd name="connsiteX14" fmla="*/ 1705384 w 5895916"/>
              <a:gd name="connsiteY14" fmla="*/ 57804 h 635615"/>
              <a:gd name="connsiteX15" fmla="*/ 1750262 w 5895916"/>
              <a:gd name="connsiteY15" fmla="*/ 57804 h 635615"/>
              <a:gd name="connsiteX16" fmla="*/ 1750262 w 5895916"/>
              <a:gd name="connsiteY16" fmla="*/ 57804 h 635615"/>
              <a:gd name="connsiteX17" fmla="*/ 1851239 w 5895916"/>
              <a:gd name="connsiteY17" fmla="*/ 29755 h 635615"/>
              <a:gd name="connsiteX18" fmla="*/ 1918557 w 5895916"/>
              <a:gd name="connsiteY18" fmla="*/ 35365 h 635615"/>
              <a:gd name="connsiteX19" fmla="*/ 1952216 w 5895916"/>
              <a:gd name="connsiteY19" fmla="*/ 29755 h 635615"/>
              <a:gd name="connsiteX20" fmla="*/ 2002704 w 5895916"/>
              <a:gd name="connsiteY20" fmla="*/ 12925 h 635615"/>
              <a:gd name="connsiteX21" fmla="*/ 2081241 w 5895916"/>
              <a:gd name="connsiteY21" fmla="*/ 12925 h 635615"/>
              <a:gd name="connsiteX22" fmla="*/ 2232706 w 5895916"/>
              <a:gd name="connsiteY22" fmla="*/ 40974 h 635615"/>
              <a:gd name="connsiteX23" fmla="*/ 2273927 w 5895916"/>
              <a:gd name="connsiteY23" fmla="*/ 9514 h 635615"/>
              <a:gd name="connsiteX24" fmla="*/ 2368800 w 5895916"/>
              <a:gd name="connsiteY24" fmla="*/ 0 h 635615"/>
              <a:gd name="connsiteX25" fmla="*/ 2473928 w 5895916"/>
              <a:gd name="connsiteY25" fmla="*/ 18535 h 635615"/>
              <a:gd name="connsiteX26" fmla="*/ 2468319 w 5895916"/>
              <a:gd name="connsiteY26" fmla="*/ 18535 h 635615"/>
              <a:gd name="connsiteX27" fmla="*/ 2647833 w 5895916"/>
              <a:gd name="connsiteY27" fmla="*/ 46584 h 635615"/>
              <a:gd name="connsiteX28" fmla="*/ 2760029 w 5895916"/>
              <a:gd name="connsiteY28" fmla="*/ 24145 h 635615"/>
              <a:gd name="connsiteX29" fmla="*/ 2889055 w 5895916"/>
              <a:gd name="connsiteY29" fmla="*/ 46584 h 635615"/>
              <a:gd name="connsiteX30" fmla="*/ 3034910 w 5895916"/>
              <a:gd name="connsiteY30" fmla="*/ 52194 h 635615"/>
              <a:gd name="connsiteX31" fmla="*/ 3102228 w 5895916"/>
              <a:gd name="connsiteY31" fmla="*/ 125122 h 635615"/>
              <a:gd name="connsiteX32" fmla="*/ 3208814 w 5895916"/>
              <a:gd name="connsiteY32" fmla="*/ 170000 h 635615"/>
              <a:gd name="connsiteX33" fmla="*/ 3405158 w 5895916"/>
              <a:gd name="connsiteY33" fmla="*/ 226098 h 635615"/>
              <a:gd name="connsiteX34" fmla="*/ 3820284 w 5895916"/>
              <a:gd name="connsiteY34" fmla="*/ 304636 h 635615"/>
              <a:gd name="connsiteX35" fmla="*/ 4229801 w 5895916"/>
              <a:gd name="connsiteY35" fmla="*/ 371953 h 635615"/>
              <a:gd name="connsiteX36" fmla="*/ 4388736 w 5895916"/>
              <a:gd name="connsiteY36" fmla="*/ 398920 h 635615"/>
              <a:gd name="connsiteX37" fmla="*/ 4628098 w 5895916"/>
              <a:gd name="connsiteY37" fmla="*/ 416832 h 635615"/>
              <a:gd name="connsiteX38" fmla="*/ 4729074 w 5895916"/>
              <a:gd name="connsiteY38" fmla="*/ 416832 h 635615"/>
              <a:gd name="connsiteX39" fmla="*/ 5132981 w 5895916"/>
              <a:gd name="connsiteY39" fmla="*/ 439271 h 635615"/>
              <a:gd name="connsiteX40" fmla="*/ 5211519 w 5895916"/>
              <a:gd name="connsiteY40" fmla="*/ 439271 h 635615"/>
              <a:gd name="connsiteX41" fmla="*/ 5536888 w 5895916"/>
              <a:gd name="connsiteY41" fmla="*/ 428052 h 635615"/>
              <a:gd name="connsiteX42" fmla="*/ 5716402 w 5895916"/>
              <a:gd name="connsiteY42" fmla="*/ 416832 h 635615"/>
              <a:gd name="connsiteX43" fmla="*/ 5772500 w 5895916"/>
              <a:gd name="connsiteY43" fmla="*/ 433661 h 635615"/>
              <a:gd name="connsiteX44" fmla="*/ 5895916 w 5895916"/>
              <a:gd name="connsiteY44" fmla="*/ 456101 h 635615"/>
              <a:gd name="connsiteX45" fmla="*/ 5884697 w 5895916"/>
              <a:gd name="connsiteY45" fmla="*/ 517809 h 635615"/>
              <a:gd name="connsiteX46" fmla="*/ 5890306 w 5895916"/>
              <a:gd name="connsiteY46" fmla="*/ 545858 h 635615"/>
              <a:gd name="connsiteX47" fmla="*/ 5884697 w 5895916"/>
              <a:gd name="connsiteY47" fmla="*/ 579517 h 635615"/>
              <a:gd name="connsiteX48" fmla="*/ 5884697 w 5895916"/>
              <a:gd name="connsiteY48" fmla="*/ 635615 h 635615"/>
              <a:gd name="connsiteX49" fmla="*/ 5713154 w 5895916"/>
              <a:gd name="connsiteY49" fmla="*/ 594180 h 635615"/>
              <a:gd name="connsiteX50" fmla="*/ 5391033 w 5895916"/>
              <a:gd name="connsiteY50" fmla="*/ 607566 h 635615"/>
              <a:gd name="connsiteX51" fmla="*/ 5116152 w 5895916"/>
              <a:gd name="connsiteY51" fmla="*/ 607566 h 635615"/>
              <a:gd name="connsiteX52" fmla="*/ 4818831 w 5895916"/>
              <a:gd name="connsiteY52" fmla="*/ 613175 h 635615"/>
              <a:gd name="connsiteX53" fmla="*/ 4650537 w 5895916"/>
              <a:gd name="connsiteY53" fmla="*/ 607565 h 635615"/>
              <a:gd name="connsiteX54" fmla="*/ 4459803 w 5895916"/>
              <a:gd name="connsiteY54" fmla="*/ 590736 h 635615"/>
              <a:gd name="connsiteX55" fmla="*/ 4106385 w 5895916"/>
              <a:gd name="connsiteY55" fmla="*/ 545858 h 635615"/>
              <a:gd name="connsiteX56" fmla="*/ 3747357 w 5895916"/>
              <a:gd name="connsiteY56" fmla="*/ 534638 h 635615"/>
              <a:gd name="connsiteX57" fmla="*/ 3208814 w 5895916"/>
              <a:gd name="connsiteY57" fmla="*/ 551468 h 635615"/>
              <a:gd name="connsiteX58" fmla="*/ 2569295 w 5895916"/>
              <a:gd name="connsiteY58" fmla="*/ 551468 h 635615"/>
              <a:gd name="connsiteX59" fmla="*/ 1890508 w 5895916"/>
              <a:gd name="connsiteY59" fmla="*/ 534638 h 635615"/>
              <a:gd name="connsiteX60" fmla="*/ 886350 w 5895916"/>
              <a:gd name="connsiteY60" fmla="*/ 495369 h 635615"/>
              <a:gd name="connsiteX61" fmla="*/ 521712 w 5895916"/>
              <a:gd name="connsiteY61" fmla="*/ 478540 h 635615"/>
              <a:gd name="connsiteX62" fmla="*/ 106586 w 5895916"/>
              <a:gd name="connsiteY62" fmla="*/ 484150 h 635615"/>
              <a:gd name="connsiteX63" fmla="*/ 0 w 5895916"/>
              <a:gd name="connsiteY63" fmla="*/ 489760 h 635615"/>
              <a:gd name="connsiteX64" fmla="*/ 0 w 5895916"/>
              <a:gd name="connsiteY64" fmla="*/ 125122 h 635615"/>
              <a:gd name="connsiteX0" fmla="*/ 0 w 5895916"/>
              <a:gd name="connsiteY0" fmla="*/ 125122 h 635615"/>
              <a:gd name="connsiteX1" fmla="*/ 201953 w 5895916"/>
              <a:gd name="connsiteY1" fmla="*/ 108292 h 635615"/>
              <a:gd name="connsiteX2" fmla="*/ 431955 w 5895916"/>
              <a:gd name="connsiteY2" fmla="*/ 113902 h 635615"/>
              <a:gd name="connsiteX3" fmla="*/ 695617 w 5895916"/>
              <a:gd name="connsiteY3" fmla="*/ 80243 h 635615"/>
              <a:gd name="connsiteX4" fmla="*/ 796593 w 5895916"/>
              <a:gd name="connsiteY4" fmla="*/ 57804 h 635615"/>
              <a:gd name="connsiteX5" fmla="*/ 891960 w 5895916"/>
              <a:gd name="connsiteY5" fmla="*/ 46584 h 635615"/>
              <a:gd name="connsiteX6" fmla="*/ 1065865 w 5895916"/>
              <a:gd name="connsiteY6" fmla="*/ 91463 h 635615"/>
              <a:gd name="connsiteX7" fmla="*/ 959278 w 5895916"/>
              <a:gd name="connsiteY7" fmla="*/ 136341 h 635615"/>
              <a:gd name="connsiteX8" fmla="*/ 1666115 w 5895916"/>
              <a:gd name="connsiteY8" fmla="*/ 170000 h 635615"/>
              <a:gd name="connsiteX9" fmla="*/ 1615627 w 5895916"/>
              <a:gd name="connsiteY9" fmla="*/ 147561 h 635615"/>
              <a:gd name="connsiteX10" fmla="*/ 1531479 w 5895916"/>
              <a:gd name="connsiteY10" fmla="*/ 85853 h 635615"/>
              <a:gd name="connsiteX11" fmla="*/ 1576358 w 5895916"/>
              <a:gd name="connsiteY11" fmla="*/ 63414 h 635615"/>
              <a:gd name="connsiteX12" fmla="*/ 1615627 w 5895916"/>
              <a:gd name="connsiteY12" fmla="*/ 74633 h 635615"/>
              <a:gd name="connsiteX13" fmla="*/ 1662705 w 5895916"/>
              <a:gd name="connsiteY13" fmla="*/ 69270 h 635615"/>
              <a:gd name="connsiteX14" fmla="*/ 1705384 w 5895916"/>
              <a:gd name="connsiteY14" fmla="*/ 57804 h 635615"/>
              <a:gd name="connsiteX15" fmla="*/ 1750262 w 5895916"/>
              <a:gd name="connsiteY15" fmla="*/ 57804 h 635615"/>
              <a:gd name="connsiteX16" fmla="*/ 1750262 w 5895916"/>
              <a:gd name="connsiteY16" fmla="*/ 57804 h 635615"/>
              <a:gd name="connsiteX17" fmla="*/ 1851239 w 5895916"/>
              <a:gd name="connsiteY17" fmla="*/ 29755 h 635615"/>
              <a:gd name="connsiteX18" fmla="*/ 1918557 w 5895916"/>
              <a:gd name="connsiteY18" fmla="*/ 35365 h 635615"/>
              <a:gd name="connsiteX19" fmla="*/ 1952216 w 5895916"/>
              <a:gd name="connsiteY19" fmla="*/ 29755 h 635615"/>
              <a:gd name="connsiteX20" fmla="*/ 2002704 w 5895916"/>
              <a:gd name="connsiteY20" fmla="*/ 12925 h 635615"/>
              <a:gd name="connsiteX21" fmla="*/ 2081241 w 5895916"/>
              <a:gd name="connsiteY21" fmla="*/ 12925 h 635615"/>
              <a:gd name="connsiteX22" fmla="*/ 2232706 w 5895916"/>
              <a:gd name="connsiteY22" fmla="*/ 40974 h 635615"/>
              <a:gd name="connsiteX23" fmla="*/ 2273927 w 5895916"/>
              <a:gd name="connsiteY23" fmla="*/ 9514 h 635615"/>
              <a:gd name="connsiteX24" fmla="*/ 2368800 w 5895916"/>
              <a:gd name="connsiteY24" fmla="*/ 0 h 635615"/>
              <a:gd name="connsiteX25" fmla="*/ 2473928 w 5895916"/>
              <a:gd name="connsiteY25" fmla="*/ 18535 h 635615"/>
              <a:gd name="connsiteX26" fmla="*/ 2468319 w 5895916"/>
              <a:gd name="connsiteY26" fmla="*/ 18535 h 635615"/>
              <a:gd name="connsiteX27" fmla="*/ 2647833 w 5895916"/>
              <a:gd name="connsiteY27" fmla="*/ 46584 h 635615"/>
              <a:gd name="connsiteX28" fmla="*/ 2760029 w 5895916"/>
              <a:gd name="connsiteY28" fmla="*/ 24145 h 635615"/>
              <a:gd name="connsiteX29" fmla="*/ 2889055 w 5895916"/>
              <a:gd name="connsiteY29" fmla="*/ 46584 h 635615"/>
              <a:gd name="connsiteX30" fmla="*/ 3034910 w 5895916"/>
              <a:gd name="connsiteY30" fmla="*/ 52194 h 635615"/>
              <a:gd name="connsiteX31" fmla="*/ 3102228 w 5895916"/>
              <a:gd name="connsiteY31" fmla="*/ 125122 h 635615"/>
              <a:gd name="connsiteX32" fmla="*/ 3208814 w 5895916"/>
              <a:gd name="connsiteY32" fmla="*/ 170000 h 635615"/>
              <a:gd name="connsiteX33" fmla="*/ 3405158 w 5895916"/>
              <a:gd name="connsiteY33" fmla="*/ 226098 h 635615"/>
              <a:gd name="connsiteX34" fmla="*/ 3820284 w 5895916"/>
              <a:gd name="connsiteY34" fmla="*/ 304636 h 635615"/>
              <a:gd name="connsiteX35" fmla="*/ 4229801 w 5895916"/>
              <a:gd name="connsiteY35" fmla="*/ 371953 h 635615"/>
              <a:gd name="connsiteX36" fmla="*/ 4388736 w 5895916"/>
              <a:gd name="connsiteY36" fmla="*/ 398920 h 635615"/>
              <a:gd name="connsiteX37" fmla="*/ 4628098 w 5895916"/>
              <a:gd name="connsiteY37" fmla="*/ 416832 h 635615"/>
              <a:gd name="connsiteX38" fmla="*/ 4729074 w 5895916"/>
              <a:gd name="connsiteY38" fmla="*/ 416832 h 635615"/>
              <a:gd name="connsiteX39" fmla="*/ 5132981 w 5895916"/>
              <a:gd name="connsiteY39" fmla="*/ 439271 h 635615"/>
              <a:gd name="connsiteX40" fmla="*/ 5211519 w 5895916"/>
              <a:gd name="connsiteY40" fmla="*/ 439271 h 635615"/>
              <a:gd name="connsiteX41" fmla="*/ 5536888 w 5895916"/>
              <a:gd name="connsiteY41" fmla="*/ 428052 h 635615"/>
              <a:gd name="connsiteX42" fmla="*/ 5716402 w 5895916"/>
              <a:gd name="connsiteY42" fmla="*/ 416832 h 635615"/>
              <a:gd name="connsiteX43" fmla="*/ 5772500 w 5895916"/>
              <a:gd name="connsiteY43" fmla="*/ 433661 h 635615"/>
              <a:gd name="connsiteX44" fmla="*/ 5895916 w 5895916"/>
              <a:gd name="connsiteY44" fmla="*/ 456101 h 635615"/>
              <a:gd name="connsiteX45" fmla="*/ 5884697 w 5895916"/>
              <a:gd name="connsiteY45" fmla="*/ 517809 h 635615"/>
              <a:gd name="connsiteX46" fmla="*/ 5890306 w 5895916"/>
              <a:gd name="connsiteY46" fmla="*/ 545858 h 635615"/>
              <a:gd name="connsiteX47" fmla="*/ 5884697 w 5895916"/>
              <a:gd name="connsiteY47" fmla="*/ 579517 h 635615"/>
              <a:gd name="connsiteX48" fmla="*/ 5884697 w 5895916"/>
              <a:gd name="connsiteY48" fmla="*/ 635615 h 635615"/>
              <a:gd name="connsiteX49" fmla="*/ 5713154 w 5895916"/>
              <a:gd name="connsiteY49" fmla="*/ 594180 h 635615"/>
              <a:gd name="connsiteX50" fmla="*/ 5391033 w 5895916"/>
              <a:gd name="connsiteY50" fmla="*/ 607566 h 635615"/>
              <a:gd name="connsiteX51" fmla="*/ 5116152 w 5895916"/>
              <a:gd name="connsiteY51" fmla="*/ 607566 h 635615"/>
              <a:gd name="connsiteX52" fmla="*/ 4818831 w 5895916"/>
              <a:gd name="connsiteY52" fmla="*/ 613175 h 635615"/>
              <a:gd name="connsiteX53" fmla="*/ 4650537 w 5895916"/>
              <a:gd name="connsiteY53" fmla="*/ 607565 h 635615"/>
              <a:gd name="connsiteX54" fmla="*/ 4459803 w 5895916"/>
              <a:gd name="connsiteY54" fmla="*/ 590736 h 635615"/>
              <a:gd name="connsiteX55" fmla="*/ 4106385 w 5895916"/>
              <a:gd name="connsiteY55" fmla="*/ 545858 h 635615"/>
              <a:gd name="connsiteX56" fmla="*/ 3770217 w 5895916"/>
              <a:gd name="connsiteY56" fmla="*/ 549878 h 635615"/>
              <a:gd name="connsiteX57" fmla="*/ 3208814 w 5895916"/>
              <a:gd name="connsiteY57" fmla="*/ 551468 h 635615"/>
              <a:gd name="connsiteX58" fmla="*/ 2569295 w 5895916"/>
              <a:gd name="connsiteY58" fmla="*/ 551468 h 635615"/>
              <a:gd name="connsiteX59" fmla="*/ 1890508 w 5895916"/>
              <a:gd name="connsiteY59" fmla="*/ 534638 h 635615"/>
              <a:gd name="connsiteX60" fmla="*/ 886350 w 5895916"/>
              <a:gd name="connsiteY60" fmla="*/ 495369 h 635615"/>
              <a:gd name="connsiteX61" fmla="*/ 521712 w 5895916"/>
              <a:gd name="connsiteY61" fmla="*/ 478540 h 635615"/>
              <a:gd name="connsiteX62" fmla="*/ 106586 w 5895916"/>
              <a:gd name="connsiteY62" fmla="*/ 484150 h 635615"/>
              <a:gd name="connsiteX63" fmla="*/ 0 w 5895916"/>
              <a:gd name="connsiteY63" fmla="*/ 489760 h 635615"/>
              <a:gd name="connsiteX64" fmla="*/ 0 w 5895916"/>
              <a:gd name="connsiteY64" fmla="*/ 125122 h 635615"/>
              <a:gd name="connsiteX0" fmla="*/ 0 w 5895916"/>
              <a:gd name="connsiteY0" fmla="*/ 125122 h 635615"/>
              <a:gd name="connsiteX1" fmla="*/ 201953 w 5895916"/>
              <a:gd name="connsiteY1" fmla="*/ 108292 h 635615"/>
              <a:gd name="connsiteX2" fmla="*/ 431955 w 5895916"/>
              <a:gd name="connsiteY2" fmla="*/ 113902 h 635615"/>
              <a:gd name="connsiteX3" fmla="*/ 695617 w 5895916"/>
              <a:gd name="connsiteY3" fmla="*/ 80243 h 635615"/>
              <a:gd name="connsiteX4" fmla="*/ 796593 w 5895916"/>
              <a:gd name="connsiteY4" fmla="*/ 57804 h 635615"/>
              <a:gd name="connsiteX5" fmla="*/ 891960 w 5895916"/>
              <a:gd name="connsiteY5" fmla="*/ 46584 h 635615"/>
              <a:gd name="connsiteX6" fmla="*/ 1065865 w 5895916"/>
              <a:gd name="connsiteY6" fmla="*/ 91463 h 635615"/>
              <a:gd name="connsiteX7" fmla="*/ 959278 w 5895916"/>
              <a:gd name="connsiteY7" fmla="*/ 136341 h 635615"/>
              <a:gd name="connsiteX8" fmla="*/ 1666115 w 5895916"/>
              <a:gd name="connsiteY8" fmla="*/ 170000 h 635615"/>
              <a:gd name="connsiteX9" fmla="*/ 1615627 w 5895916"/>
              <a:gd name="connsiteY9" fmla="*/ 147561 h 635615"/>
              <a:gd name="connsiteX10" fmla="*/ 1531479 w 5895916"/>
              <a:gd name="connsiteY10" fmla="*/ 85853 h 635615"/>
              <a:gd name="connsiteX11" fmla="*/ 1576358 w 5895916"/>
              <a:gd name="connsiteY11" fmla="*/ 63414 h 635615"/>
              <a:gd name="connsiteX12" fmla="*/ 1615627 w 5895916"/>
              <a:gd name="connsiteY12" fmla="*/ 74633 h 635615"/>
              <a:gd name="connsiteX13" fmla="*/ 1662705 w 5895916"/>
              <a:gd name="connsiteY13" fmla="*/ 69270 h 635615"/>
              <a:gd name="connsiteX14" fmla="*/ 1705384 w 5895916"/>
              <a:gd name="connsiteY14" fmla="*/ 57804 h 635615"/>
              <a:gd name="connsiteX15" fmla="*/ 1750262 w 5895916"/>
              <a:gd name="connsiteY15" fmla="*/ 57804 h 635615"/>
              <a:gd name="connsiteX16" fmla="*/ 1750262 w 5895916"/>
              <a:gd name="connsiteY16" fmla="*/ 57804 h 635615"/>
              <a:gd name="connsiteX17" fmla="*/ 1851239 w 5895916"/>
              <a:gd name="connsiteY17" fmla="*/ 29755 h 635615"/>
              <a:gd name="connsiteX18" fmla="*/ 1918557 w 5895916"/>
              <a:gd name="connsiteY18" fmla="*/ 35365 h 635615"/>
              <a:gd name="connsiteX19" fmla="*/ 1952216 w 5895916"/>
              <a:gd name="connsiteY19" fmla="*/ 29755 h 635615"/>
              <a:gd name="connsiteX20" fmla="*/ 2002704 w 5895916"/>
              <a:gd name="connsiteY20" fmla="*/ 12925 h 635615"/>
              <a:gd name="connsiteX21" fmla="*/ 2081241 w 5895916"/>
              <a:gd name="connsiteY21" fmla="*/ 12925 h 635615"/>
              <a:gd name="connsiteX22" fmla="*/ 2232706 w 5895916"/>
              <a:gd name="connsiteY22" fmla="*/ 40974 h 635615"/>
              <a:gd name="connsiteX23" fmla="*/ 2273927 w 5895916"/>
              <a:gd name="connsiteY23" fmla="*/ 9514 h 635615"/>
              <a:gd name="connsiteX24" fmla="*/ 2368800 w 5895916"/>
              <a:gd name="connsiteY24" fmla="*/ 0 h 635615"/>
              <a:gd name="connsiteX25" fmla="*/ 2473928 w 5895916"/>
              <a:gd name="connsiteY25" fmla="*/ 18535 h 635615"/>
              <a:gd name="connsiteX26" fmla="*/ 2468319 w 5895916"/>
              <a:gd name="connsiteY26" fmla="*/ 18535 h 635615"/>
              <a:gd name="connsiteX27" fmla="*/ 2647833 w 5895916"/>
              <a:gd name="connsiteY27" fmla="*/ 46584 h 635615"/>
              <a:gd name="connsiteX28" fmla="*/ 2760029 w 5895916"/>
              <a:gd name="connsiteY28" fmla="*/ 24145 h 635615"/>
              <a:gd name="connsiteX29" fmla="*/ 2889055 w 5895916"/>
              <a:gd name="connsiteY29" fmla="*/ 46584 h 635615"/>
              <a:gd name="connsiteX30" fmla="*/ 3034910 w 5895916"/>
              <a:gd name="connsiteY30" fmla="*/ 52194 h 635615"/>
              <a:gd name="connsiteX31" fmla="*/ 3102228 w 5895916"/>
              <a:gd name="connsiteY31" fmla="*/ 125122 h 635615"/>
              <a:gd name="connsiteX32" fmla="*/ 3208814 w 5895916"/>
              <a:gd name="connsiteY32" fmla="*/ 170000 h 635615"/>
              <a:gd name="connsiteX33" fmla="*/ 3405158 w 5895916"/>
              <a:gd name="connsiteY33" fmla="*/ 226098 h 635615"/>
              <a:gd name="connsiteX34" fmla="*/ 3820284 w 5895916"/>
              <a:gd name="connsiteY34" fmla="*/ 304636 h 635615"/>
              <a:gd name="connsiteX35" fmla="*/ 4229801 w 5895916"/>
              <a:gd name="connsiteY35" fmla="*/ 371953 h 635615"/>
              <a:gd name="connsiteX36" fmla="*/ 4388736 w 5895916"/>
              <a:gd name="connsiteY36" fmla="*/ 398920 h 635615"/>
              <a:gd name="connsiteX37" fmla="*/ 4628098 w 5895916"/>
              <a:gd name="connsiteY37" fmla="*/ 416832 h 635615"/>
              <a:gd name="connsiteX38" fmla="*/ 4729074 w 5895916"/>
              <a:gd name="connsiteY38" fmla="*/ 416832 h 635615"/>
              <a:gd name="connsiteX39" fmla="*/ 5132981 w 5895916"/>
              <a:gd name="connsiteY39" fmla="*/ 439271 h 635615"/>
              <a:gd name="connsiteX40" fmla="*/ 5211519 w 5895916"/>
              <a:gd name="connsiteY40" fmla="*/ 439271 h 635615"/>
              <a:gd name="connsiteX41" fmla="*/ 5536888 w 5895916"/>
              <a:gd name="connsiteY41" fmla="*/ 428052 h 635615"/>
              <a:gd name="connsiteX42" fmla="*/ 5716402 w 5895916"/>
              <a:gd name="connsiteY42" fmla="*/ 416832 h 635615"/>
              <a:gd name="connsiteX43" fmla="*/ 5772500 w 5895916"/>
              <a:gd name="connsiteY43" fmla="*/ 433661 h 635615"/>
              <a:gd name="connsiteX44" fmla="*/ 5895916 w 5895916"/>
              <a:gd name="connsiteY44" fmla="*/ 456101 h 635615"/>
              <a:gd name="connsiteX45" fmla="*/ 5884697 w 5895916"/>
              <a:gd name="connsiteY45" fmla="*/ 517809 h 635615"/>
              <a:gd name="connsiteX46" fmla="*/ 5890306 w 5895916"/>
              <a:gd name="connsiteY46" fmla="*/ 545858 h 635615"/>
              <a:gd name="connsiteX47" fmla="*/ 5884697 w 5895916"/>
              <a:gd name="connsiteY47" fmla="*/ 579517 h 635615"/>
              <a:gd name="connsiteX48" fmla="*/ 5884697 w 5895916"/>
              <a:gd name="connsiteY48" fmla="*/ 635615 h 635615"/>
              <a:gd name="connsiteX49" fmla="*/ 5713154 w 5895916"/>
              <a:gd name="connsiteY49" fmla="*/ 594180 h 635615"/>
              <a:gd name="connsiteX50" fmla="*/ 5391033 w 5895916"/>
              <a:gd name="connsiteY50" fmla="*/ 607566 h 635615"/>
              <a:gd name="connsiteX51" fmla="*/ 5116152 w 5895916"/>
              <a:gd name="connsiteY51" fmla="*/ 607566 h 635615"/>
              <a:gd name="connsiteX52" fmla="*/ 4818831 w 5895916"/>
              <a:gd name="connsiteY52" fmla="*/ 613175 h 635615"/>
              <a:gd name="connsiteX53" fmla="*/ 4650537 w 5895916"/>
              <a:gd name="connsiteY53" fmla="*/ 607565 h 635615"/>
              <a:gd name="connsiteX54" fmla="*/ 4459803 w 5895916"/>
              <a:gd name="connsiteY54" fmla="*/ 590736 h 635615"/>
              <a:gd name="connsiteX55" fmla="*/ 4106385 w 5895916"/>
              <a:gd name="connsiteY55" fmla="*/ 545858 h 635615"/>
              <a:gd name="connsiteX56" fmla="*/ 3208814 w 5895916"/>
              <a:gd name="connsiteY56" fmla="*/ 551468 h 635615"/>
              <a:gd name="connsiteX57" fmla="*/ 2569295 w 5895916"/>
              <a:gd name="connsiteY57" fmla="*/ 551468 h 635615"/>
              <a:gd name="connsiteX58" fmla="*/ 1890508 w 5895916"/>
              <a:gd name="connsiteY58" fmla="*/ 534638 h 635615"/>
              <a:gd name="connsiteX59" fmla="*/ 886350 w 5895916"/>
              <a:gd name="connsiteY59" fmla="*/ 495369 h 635615"/>
              <a:gd name="connsiteX60" fmla="*/ 521712 w 5895916"/>
              <a:gd name="connsiteY60" fmla="*/ 478540 h 635615"/>
              <a:gd name="connsiteX61" fmla="*/ 106586 w 5895916"/>
              <a:gd name="connsiteY61" fmla="*/ 484150 h 635615"/>
              <a:gd name="connsiteX62" fmla="*/ 0 w 5895916"/>
              <a:gd name="connsiteY62" fmla="*/ 489760 h 635615"/>
              <a:gd name="connsiteX63" fmla="*/ 0 w 5895916"/>
              <a:gd name="connsiteY63" fmla="*/ 125122 h 635615"/>
              <a:gd name="connsiteX0" fmla="*/ 0 w 5895916"/>
              <a:gd name="connsiteY0" fmla="*/ 125122 h 635615"/>
              <a:gd name="connsiteX1" fmla="*/ 201953 w 5895916"/>
              <a:gd name="connsiteY1" fmla="*/ 108292 h 635615"/>
              <a:gd name="connsiteX2" fmla="*/ 431955 w 5895916"/>
              <a:gd name="connsiteY2" fmla="*/ 113902 h 635615"/>
              <a:gd name="connsiteX3" fmla="*/ 695617 w 5895916"/>
              <a:gd name="connsiteY3" fmla="*/ 80243 h 635615"/>
              <a:gd name="connsiteX4" fmla="*/ 796593 w 5895916"/>
              <a:gd name="connsiteY4" fmla="*/ 57804 h 635615"/>
              <a:gd name="connsiteX5" fmla="*/ 891960 w 5895916"/>
              <a:gd name="connsiteY5" fmla="*/ 46584 h 635615"/>
              <a:gd name="connsiteX6" fmla="*/ 1065865 w 5895916"/>
              <a:gd name="connsiteY6" fmla="*/ 91463 h 635615"/>
              <a:gd name="connsiteX7" fmla="*/ 959278 w 5895916"/>
              <a:gd name="connsiteY7" fmla="*/ 136341 h 635615"/>
              <a:gd name="connsiteX8" fmla="*/ 1666115 w 5895916"/>
              <a:gd name="connsiteY8" fmla="*/ 170000 h 635615"/>
              <a:gd name="connsiteX9" fmla="*/ 1615627 w 5895916"/>
              <a:gd name="connsiteY9" fmla="*/ 147561 h 635615"/>
              <a:gd name="connsiteX10" fmla="*/ 1531479 w 5895916"/>
              <a:gd name="connsiteY10" fmla="*/ 85853 h 635615"/>
              <a:gd name="connsiteX11" fmla="*/ 1576358 w 5895916"/>
              <a:gd name="connsiteY11" fmla="*/ 63414 h 635615"/>
              <a:gd name="connsiteX12" fmla="*/ 1615627 w 5895916"/>
              <a:gd name="connsiteY12" fmla="*/ 74633 h 635615"/>
              <a:gd name="connsiteX13" fmla="*/ 1662705 w 5895916"/>
              <a:gd name="connsiteY13" fmla="*/ 69270 h 635615"/>
              <a:gd name="connsiteX14" fmla="*/ 1705384 w 5895916"/>
              <a:gd name="connsiteY14" fmla="*/ 57804 h 635615"/>
              <a:gd name="connsiteX15" fmla="*/ 1750262 w 5895916"/>
              <a:gd name="connsiteY15" fmla="*/ 57804 h 635615"/>
              <a:gd name="connsiteX16" fmla="*/ 1750262 w 5895916"/>
              <a:gd name="connsiteY16" fmla="*/ 57804 h 635615"/>
              <a:gd name="connsiteX17" fmla="*/ 1851239 w 5895916"/>
              <a:gd name="connsiteY17" fmla="*/ 29755 h 635615"/>
              <a:gd name="connsiteX18" fmla="*/ 1918557 w 5895916"/>
              <a:gd name="connsiteY18" fmla="*/ 35365 h 635615"/>
              <a:gd name="connsiteX19" fmla="*/ 1952216 w 5895916"/>
              <a:gd name="connsiteY19" fmla="*/ 29755 h 635615"/>
              <a:gd name="connsiteX20" fmla="*/ 2002704 w 5895916"/>
              <a:gd name="connsiteY20" fmla="*/ 12925 h 635615"/>
              <a:gd name="connsiteX21" fmla="*/ 2081241 w 5895916"/>
              <a:gd name="connsiteY21" fmla="*/ 12925 h 635615"/>
              <a:gd name="connsiteX22" fmla="*/ 2232706 w 5895916"/>
              <a:gd name="connsiteY22" fmla="*/ 40974 h 635615"/>
              <a:gd name="connsiteX23" fmla="*/ 2273927 w 5895916"/>
              <a:gd name="connsiteY23" fmla="*/ 9514 h 635615"/>
              <a:gd name="connsiteX24" fmla="*/ 2368800 w 5895916"/>
              <a:gd name="connsiteY24" fmla="*/ 0 h 635615"/>
              <a:gd name="connsiteX25" fmla="*/ 2473928 w 5895916"/>
              <a:gd name="connsiteY25" fmla="*/ 18535 h 635615"/>
              <a:gd name="connsiteX26" fmla="*/ 2468319 w 5895916"/>
              <a:gd name="connsiteY26" fmla="*/ 18535 h 635615"/>
              <a:gd name="connsiteX27" fmla="*/ 2647833 w 5895916"/>
              <a:gd name="connsiteY27" fmla="*/ 46584 h 635615"/>
              <a:gd name="connsiteX28" fmla="*/ 2760029 w 5895916"/>
              <a:gd name="connsiteY28" fmla="*/ 24145 h 635615"/>
              <a:gd name="connsiteX29" fmla="*/ 2889055 w 5895916"/>
              <a:gd name="connsiteY29" fmla="*/ 46584 h 635615"/>
              <a:gd name="connsiteX30" fmla="*/ 3034910 w 5895916"/>
              <a:gd name="connsiteY30" fmla="*/ 52194 h 635615"/>
              <a:gd name="connsiteX31" fmla="*/ 3102228 w 5895916"/>
              <a:gd name="connsiteY31" fmla="*/ 125122 h 635615"/>
              <a:gd name="connsiteX32" fmla="*/ 3208814 w 5895916"/>
              <a:gd name="connsiteY32" fmla="*/ 170000 h 635615"/>
              <a:gd name="connsiteX33" fmla="*/ 3405158 w 5895916"/>
              <a:gd name="connsiteY33" fmla="*/ 226098 h 635615"/>
              <a:gd name="connsiteX34" fmla="*/ 3820284 w 5895916"/>
              <a:gd name="connsiteY34" fmla="*/ 304636 h 635615"/>
              <a:gd name="connsiteX35" fmla="*/ 4229801 w 5895916"/>
              <a:gd name="connsiteY35" fmla="*/ 371953 h 635615"/>
              <a:gd name="connsiteX36" fmla="*/ 4388736 w 5895916"/>
              <a:gd name="connsiteY36" fmla="*/ 398920 h 635615"/>
              <a:gd name="connsiteX37" fmla="*/ 4628098 w 5895916"/>
              <a:gd name="connsiteY37" fmla="*/ 416832 h 635615"/>
              <a:gd name="connsiteX38" fmla="*/ 4729074 w 5895916"/>
              <a:gd name="connsiteY38" fmla="*/ 416832 h 635615"/>
              <a:gd name="connsiteX39" fmla="*/ 5132981 w 5895916"/>
              <a:gd name="connsiteY39" fmla="*/ 439271 h 635615"/>
              <a:gd name="connsiteX40" fmla="*/ 5211519 w 5895916"/>
              <a:gd name="connsiteY40" fmla="*/ 439271 h 635615"/>
              <a:gd name="connsiteX41" fmla="*/ 5536888 w 5895916"/>
              <a:gd name="connsiteY41" fmla="*/ 428052 h 635615"/>
              <a:gd name="connsiteX42" fmla="*/ 5716402 w 5895916"/>
              <a:gd name="connsiteY42" fmla="*/ 416832 h 635615"/>
              <a:gd name="connsiteX43" fmla="*/ 5772500 w 5895916"/>
              <a:gd name="connsiteY43" fmla="*/ 433661 h 635615"/>
              <a:gd name="connsiteX44" fmla="*/ 5895916 w 5895916"/>
              <a:gd name="connsiteY44" fmla="*/ 456101 h 635615"/>
              <a:gd name="connsiteX45" fmla="*/ 5884697 w 5895916"/>
              <a:gd name="connsiteY45" fmla="*/ 517809 h 635615"/>
              <a:gd name="connsiteX46" fmla="*/ 5890306 w 5895916"/>
              <a:gd name="connsiteY46" fmla="*/ 545858 h 635615"/>
              <a:gd name="connsiteX47" fmla="*/ 5884697 w 5895916"/>
              <a:gd name="connsiteY47" fmla="*/ 579517 h 635615"/>
              <a:gd name="connsiteX48" fmla="*/ 5884697 w 5895916"/>
              <a:gd name="connsiteY48" fmla="*/ 635615 h 635615"/>
              <a:gd name="connsiteX49" fmla="*/ 5713154 w 5895916"/>
              <a:gd name="connsiteY49" fmla="*/ 594180 h 635615"/>
              <a:gd name="connsiteX50" fmla="*/ 5391033 w 5895916"/>
              <a:gd name="connsiteY50" fmla="*/ 607566 h 635615"/>
              <a:gd name="connsiteX51" fmla="*/ 5116152 w 5895916"/>
              <a:gd name="connsiteY51" fmla="*/ 607566 h 635615"/>
              <a:gd name="connsiteX52" fmla="*/ 4818831 w 5895916"/>
              <a:gd name="connsiteY52" fmla="*/ 613175 h 635615"/>
              <a:gd name="connsiteX53" fmla="*/ 4650537 w 5895916"/>
              <a:gd name="connsiteY53" fmla="*/ 607565 h 635615"/>
              <a:gd name="connsiteX54" fmla="*/ 4459803 w 5895916"/>
              <a:gd name="connsiteY54" fmla="*/ 590736 h 635615"/>
              <a:gd name="connsiteX55" fmla="*/ 4167345 w 5895916"/>
              <a:gd name="connsiteY55" fmla="*/ 553478 h 635615"/>
              <a:gd name="connsiteX56" fmla="*/ 3208814 w 5895916"/>
              <a:gd name="connsiteY56" fmla="*/ 551468 h 635615"/>
              <a:gd name="connsiteX57" fmla="*/ 2569295 w 5895916"/>
              <a:gd name="connsiteY57" fmla="*/ 551468 h 635615"/>
              <a:gd name="connsiteX58" fmla="*/ 1890508 w 5895916"/>
              <a:gd name="connsiteY58" fmla="*/ 534638 h 635615"/>
              <a:gd name="connsiteX59" fmla="*/ 886350 w 5895916"/>
              <a:gd name="connsiteY59" fmla="*/ 495369 h 635615"/>
              <a:gd name="connsiteX60" fmla="*/ 521712 w 5895916"/>
              <a:gd name="connsiteY60" fmla="*/ 478540 h 635615"/>
              <a:gd name="connsiteX61" fmla="*/ 106586 w 5895916"/>
              <a:gd name="connsiteY61" fmla="*/ 484150 h 635615"/>
              <a:gd name="connsiteX62" fmla="*/ 0 w 5895916"/>
              <a:gd name="connsiteY62" fmla="*/ 489760 h 635615"/>
              <a:gd name="connsiteX63" fmla="*/ 0 w 5895916"/>
              <a:gd name="connsiteY63" fmla="*/ 125122 h 635615"/>
              <a:gd name="connsiteX0" fmla="*/ 0 w 5923138"/>
              <a:gd name="connsiteY0" fmla="*/ 125122 h 635615"/>
              <a:gd name="connsiteX1" fmla="*/ 201953 w 5923138"/>
              <a:gd name="connsiteY1" fmla="*/ 108292 h 635615"/>
              <a:gd name="connsiteX2" fmla="*/ 431955 w 5923138"/>
              <a:gd name="connsiteY2" fmla="*/ 113902 h 635615"/>
              <a:gd name="connsiteX3" fmla="*/ 695617 w 5923138"/>
              <a:gd name="connsiteY3" fmla="*/ 80243 h 635615"/>
              <a:gd name="connsiteX4" fmla="*/ 796593 w 5923138"/>
              <a:gd name="connsiteY4" fmla="*/ 57804 h 635615"/>
              <a:gd name="connsiteX5" fmla="*/ 891960 w 5923138"/>
              <a:gd name="connsiteY5" fmla="*/ 46584 h 635615"/>
              <a:gd name="connsiteX6" fmla="*/ 1065865 w 5923138"/>
              <a:gd name="connsiteY6" fmla="*/ 91463 h 635615"/>
              <a:gd name="connsiteX7" fmla="*/ 959278 w 5923138"/>
              <a:gd name="connsiteY7" fmla="*/ 136341 h 635615"/>
              <a:gd name="connsiteX8" fmla="*/ 1666115 w 5923138"/>
              <a:gd name="connsiteY8" fmla="*/ 170000 h 635615"/>
              <a:gd name="connsiteX9" fmla="*/ 1615627 w 5923138"/>
              <a:gd name="connsiteY9" fmla="*/ 147561 h 635615"/>
              <a:gd name="connsiteX10" fmla="*/ 1531479 w 5923138"/>
              <a:gd name="connsiteY10" fmla="*/ 85853 h 635615"/>
              <a:gd name="connsiteX11" fmla="*/ 1576358 w 5923138"/>
              <a:gd name="connsiteY11" fmla="*/ 63414 h 635615"/>
              <a:gd name="connsiteX12" fmla="*/ 1615627 w 5923138"/>
              <a:gd name="connsiteY12" fmla="*/ 74633 h 635615"/>
              <a:gd name="connsiteX13" fmla="*/ 1662705 w 5923138"/>
              <a:gd name="connsiteY13" fmla="*/ 69270 h 635615"/>
              <a:gd name="connsiteX14" fmla="*/ 1705384 w 5923138"/>
              <a:gd name="connsiteY14" fmla="*/ 57804 h 635615"/>
              <a:gd name="connsiteX15" fmla="*/ 1750262 w 5923138"/>
              <a:gd name="connsiteY15" fmla="*/ 57804 h 635615"/>
              <a:gd name="connsiteX16" fmla="*/ 1750262 w 5923138"/>
              <a:gd name="connsiteY16" fmla="*/ 57804 h 635615"/>
              <a:gd name="connsiteX17" fmla="*/ 1851239 w 5923138"/>
              <a:gd name="connsiteY17" fmla="*/ 29755 h 635615"/>
              <a:gd name="connsiteX18" fmla="*/ 1918557 w 5923138"/>
              <a:gd name="connsiteY18" fmla="*/ 35365 h 635615"/>
              <a:gd name="connsiteX19" fmla="*/ 1952216 w 5923138"/>
              <a:gd name="connsiteY19" fmla="*/ 29755 h 635615"/>
              <a:gd name="connsiteX20" fmla="*/ 2002704 w 5923138"/>
              <a:gd name="connsiteY20" fmla="*/ 12925 h 635615"/>
              <a:gd name="connsiteX21" fmla="*/ 2081241 w 5923138"/>
              <a:gd name="connsiteY21" fmla="*/ 12925 h 635615"/>
              <a:gd name="connsiteX22" fmla="*/ 2232706 w 5923138"/>
              <a:gd name="connsiteY22" fmla="*/ 40974 h 635615"/>
              <a:gd name="connsiteX23" fmla="*/ 2273927 w 5923138"/>
              <a:gd name="connsiteY23" fmla="*/ 9514 h 635615"/>
              <a:gd name="connsiteX24" fmla="*/ 2368800 w 5923138"/>
              <a:gd name="connsiteY24" fmla="*/ 0 h 635615"/>
              <a:gd name="connsiteX25" fmla="*/ 2473928 w 5923138"/>
              <a:gd name="connsiteY25" fmla="*/ 18535 h 635615"/>
              <a:gd name="connsiteX26" fmla="*/ 2468319 w 5923138"/>
              <a:gd name="connsiteY26" fmla="*/ 18535 h 635615"/>
              <a:gd name="connsiteX27" fmla="*/ 2647833 w 5923138"/>
              <a:gd name="connsiteY27" fmla="*/ 46584 h 635615"/>
              <a:gd name="connsiteX28" fmla="*/ 2760029 w 5923138"/>
              <a:gd name="connsiteY28" fmla="*/ 24145 h 635615"/>
              <a:gd name="connsiteX29" fmla="*/ 2889055 w 5923138"/>
              <a:gd name="connsiteY29" fmla="*/ 46584 h 635615"/>
              <a:gd name="connsiteX30" fmla="*/ 3034910 w 5923138"/>
              <a:gd name="connsiteY30" fmla="*/ 52194 h 635615"/>
              <a:gd name="connsiteX31" fmla="*/ 3102228 w 5923138"/>
              <a:gd name="connsiteY31" fmla="*/ 125122 h 635615"/>
              <a:gd name="connsiteX32" fmla="*/ 3208814 w 5923138"/>
              <a:gd name="connsiteY32" fmla="*/ 170000 h 635615"/>
              <a:gd name="connsiteX33" fmla="*/ 3405158 w 5923138"/>
              <a:gd name="connsiteY33" fmla="*/ 226098 h 635615"/>
              <a:gd name="connsiteX34" fmla="*/ 3820284 w 5923138"/>
              <a:gd name="connsiteY34" fmla="*/ 304636 h 635615"/>
              <a:gd name="connsiteX35" fmla="*/ 4229801 w 5923138"/>
              <a:gd name="connsiteY35" fmla="*/ 371953 h 635615"/>
              <a:gd name="connsiteX36" fmla="*/ 4388736 w 5923138"/>
              <a:gd name="connsiteY36" fmla="*/ 398920 h 635615"/>
              <a:gd name="connsiteX37" fmla="*/ 4628098 w 5923138"/>
              <a:gd name="connsiteY37" fmla="*/ 416832 h 635615"/>
              <a:gd name="connsiteX38" fmla="*/ 4729074 w 5923138"/>
              <a:gd name="connsiteY38" fmla="*/ 416832 h 635615"/>
              <a:gd name="connsiteX39" fmla="*/ 5132981 w 5923138"/>
              <a:gd name="connsiteY39" fmla="*/ 439271 h 635615"/>
              <a:gd name="connsiteX40" fmla="*/ 5211519 w 5923138"/>
              <a:gd name="connsiteY40" fmla="*/ 439271 h 635615"/>
              <a:gd name="connsiteX41" fmla="*/ 5536888 w 5923138"/>
              <a:gd name="connsiteY41" fmla="*/ 428052 h 635615"/>
              <a:gd name="connsiteX42" fmla="*/ 5716402 w 5923138"/>
              <a:gd name="connsiteY42" fmla="*/ 416832 h 635615"/>
              <a:gd name="connsiteX43" fmla="*/ 5772500 w 5923138"/>
              <a:gd name="connsiteY43" fmla="*/ 433661 h 635615"/>
              <a:gd name="connsiteX44" fmla="*/ 5923138 w 5923138"/>
              <a:gd name="connsiteY44" fmla="*/ 458826 h 635615"/>
              <a:gd name="connsiteX45" fmla="*/ 5884697 w 5923138"/>
              <a:gd name="connsiteY45" fmla="*/ 517809 h 635615"/>
              <a:gd name="connsiteX46" fmla="*/ 5890306 w 5923138"/>
              <a:gd name="connsiteY46" fmla="*/ 545858 h 635615"/>
              <a:gd name="connsiteX47" fmla="*/ 5884697 w 5923138"/>
              <a:gd name="connsiteY47" fmla="*/ 579517 h 635615"/>
              <a:gd name="connsiteX48" fmla="*/ 5884697 w 5923138"/>
              <a:gd name="connsiteY48" fmla="*/ 635615 h 635615"/>
              <a:gd name="connsiteX49" fmla="*/ 5713154 w 5923138"/>
              <a:gd name="connsiteY49" fmla="*/ 594180 h 635615"/>
              <a:gd name="connsiteX50" fmla="*/ 5391033 w 5923138"/>
              <a:gd name="connsiteY50" fmla="*/ 607566 h 635615"/>
              <a:gd name="connsiteX51" fmla="*/ 5116152 w 5923138"/>
              <a:gd name="connsiteY51" fmla="*/ 607566 h 635615"/>
              <a:gd name="connsiteX52" fmla="*/ 4818831 w 5923138"/>
              <a:gd name="connsiteY52" fmla="*/ 613175 h 635615"/>
              <a:gd name="connsiteX53" fmla="*/ 4650537 w 5923138"/>
              <a:gd name="connsiteY53" fmla="*/ 607565 h 635615"/>
              <a:gd name="connsiteX54" fmla="*/ 4459803 w 5923138"/>
              <a:gd name="connsiteY54" fmla="*/ 590736 h 635615"/>
              <a:gd name="connsiteX55" fmla="*/ 4167345 w 5923138"/>
              <a:gd name="connsiteY55" fmla="*/ 553478 h 635615"/>
              <a:gd name="connsiteX56" fmla="*/ 3208814 w 5923138"/>
              <a:gd name="connsiteY56" fmla="*/ 551468 h 635615"/>
              <a:gd name="connsiteX57" fmla="*/ 2569295 w 5923138"/>
              <a:gd name="connsiteY57" fmla="*/ 551468 h 635615"/>
              <a:gd name="connsiteX58" fmla="*/ 1890508 w 5923138"/>
              <a:gd name="connsiteY58" fmla="*/ 534638 h 635615"/>
              <a:gd name="connsiteX59" fmla="*/ 886350 w 5923138"/>
              <a:gd name="connsiteY59" fmla="*/ 495369 h 635615"/>
              <a:gd name="connsiteX60" fmla="*/ 521712 w 5923138"/>
              <a:gd name="connsiteY60" fmla="*/ 478540 h 635615"/>
              <a:gd name="connsiteX61" fmla="*/ 106586 w 5923138"/>
              <a:gd name="connsiteY61" fmla="*/ 484150 h 635615"/>
              <a:gd name="connsiteX62" fmla="*/ 0 w 5923138"/>
              <a:gd name="connsiteY62" fmla="*/ 489760 h 635615"/>
              <a:gd name="connsiteX63" fmla="*/ 0 w 5923138"/>
              <a:gd name="connsiteY63" fmla="*/ 125122 h 635615"/>
              <a:gd name="connsiteX0" fmla="*/ 0 w 5923138"/>
              <a:gd name="connsiteY0" fmla="*/ 125122 h 635615"/>
              <a:gd name="connsiteX1" fmla="*/ 201953 w 5923138"/>
              <a:gd name="connsiteY1" fmla="*/ 108292 h 635615"/>
              <a:gd name="connsiteX2" fmla="*/ 431955 w 5923138"/>
              <a:gd name="connsiteY2" fmla="*/ 113902 h 635615"/>
              <a:gd name="connsiteX3" fmla="*/ 695617 w 5923138"/>
              <a:gd name="connsiteY3" fmla="*/ 80243 h 635615"/>
              <a:gd name="connsiteX4" fmla="*/ 796593 w 5923138"/>
              <a:gd name="connsiteY4" fmla="*/ 57804 h 635615"/>
              <a:gd name="connsiteX5" fmla="*/ 891960 w 5923138"/>
              <a:gd name="connsiteY5" fmla="*/ 46584 h 635615"/>
              <a:gd name="connsiteX6" fmla="*/ 1065865 w 5923138"/>
              <a:gd name="connsiteY6" fmla="*/ 91463 h 635615"/>
              <a:gd name="connsiteX7" fmla="*/ 959278 w 5923138"/>
              <a:gd name="connsiteY7" fmla="*/ 136341 h 635615"/>
              <a:gd name="connsiteX8" fmla="*/ 1666115 w 5923138"/>
              <a:gd name="connsiteY8" fmla="*/ 170000 h 635615"/>
              <a:gd name="connsiteX9" fmla="*/ 1615627 w 5923138"/>
              <a:gd name="connsiteY9" fmla="*/ 147561 h 635615"/>
              <a:gd name="connsiteX10" fmla="*/ 1531479 w 5923138"/>
              <a:gd name="connsiteY10" fmla="*/ 85853 h 635615"/>
              <a:gd name="connsiteX11" fmla="*/ 1576358 w 5923138"/>
              <a:gd name="connsiteY11" fmla="*/ 63414 h 635615"/>
              <a:gd name="connsiteX12" fmla="*/ 1615627 w 5923138"/>
              <a:gd name="connsiteY12" fmla="*/ 74633 h 635615"/>
              <a:gd name="connsiteX13" fmla="*/ 1662705 w 5923138"/>
              <a:gd name="connsiteY13" fmla="*/ 69270 h 635615"/>
              <a:gd name="connsiteX14" fmla="*/ 1705384 w 5923138"/>
              <a:gd name="connsiteY14" fmla="*/ 57804 h 635615"/>
              <a:gd name="connsiteX15" fmla="*/ 1750262 w 5923138"/>
              <a:gd name="connsiteY15" fmla="*/ 57804 h 635615"/>
              <a:gd name="connsiteX16" fmla="*/ 1750262 w 5923138"/>
              <a:gd name="connsiteY16" fmla="*/ 57804 h 635615"/>
              <a:gd name="connsiteX17" fmla="*/ 1851239 w 5923138"/>
              <a:gd name="connsiteY17" fmla="*/ 29755 h 635615"/>
              <a:gd name="connsiteX18" fmla="*/ 1918557 w 5923138"/>
              <a:gd name="connsiteY18" fmla="*/ 35365 h 635615"/>
              <a:gd name="connsiteX19" fmla="*/ 1952216 w 5923138"/>
              <a:gd name="connsiteY19" fmla="*/ 29755 h 635615"/>
              <a:gd name="connsiteX20" fmla="*/ 2002704 w 5923138"/>
              <a:gd name="connsiteY20" fmla="*/ 12925 h 635615"/>
              <a:gd name="connsiteX21" fmla="*/ 2081241 w 5923138"/>
              <a:gd name="connsiteY21" fmla="*/ 12925 h 635615"/>
              <a:gd name="connsiteX22" fmla="*/ 2232706 w 5923138"/>
              <a:gd name="connsiteY22" fmla="*/ 40974 h 635615"/>
              <a:gd name="connsiteX23" fmla="*/ 2273927 w 5923138"/>
              <a:gd name="connsiteY23" fmla="*/ 9514 h 635615"/>
              <a:gd name="connsiteX24" fmla="*/ 2368800 w 5923138"/>
              <a:gd name="connsiteY24" fmla="*/ 0 h 635615"/>
              <a:gd name="connsiteX25" fmla="*/ 2473928 w 5923138"/>
              <a:gd name="connsiteY25" fmla="*/ 18535 h 635615"/>
              <a:gd name="connsiteX26" fmla="*/ 2468319 w 5923138"/>
              <a:gd name="connsiteY26" fmla="*/ 18535 h 635615"/>
              <a:gd name="connsiteX27" fmla="*/ 2647833 w 5923138"/>
              <a:gd name="connsiteY27" fmla="*/ 46584 h 635615"/>
              <a:gd name="connsiteX28" fmla="*/ 2760029 w 5923138"/>
              <a:gd name="connsiteY28" fmla="*/ 24145 h 635615"/>
              <a:gd name="connsiteX29" fmla="*/ 2889055 w 5923138"/>
              <a:gd name="connsiteY29" fmla="*/ 46584 h 635615"/>
              <a:gd name="connsiteX30" fmla="*/ 3034910 w 5923138"/>
              <a:gd name="connsiteY30" fmla="*/ 52194 h 635615"/>
              <a:gd name="connsiteX31" fmla="*/ 3102228 w 5923138"/>
              <a:gd name="connsiteY31" fmla="*/ 125122 h 635615"/>
              <a:gd name="connsiteX32" fmla="*/ 3208814 w 5923138"/>
              <a:gd name="connsiteY32" fmla="*/ 170000 h 635615"/>
              <a:gd name="connsiteX33" fmla="*/ 3405158 w 5923138"/>
              <a:gd name="connsiteY33" fmla="*/ 226098 h 635615"/>
              <a:gd name="connsiteX34" fmla="*/ 3820284 w 5923138"/>
              <a:gd name="connsiteY34" fmla="*/ 304636 h 635615"/>
              <a:gd name="connsiteX35" fmla="*/ 4229801 w 5923138"/>
              <a:gd name="connsiteY35" fmla="*/ 371953 h 635615"/>
              <a:gd name="connsiteX36" fmla="*/ 4388736 w 5923138"/>
              <a:gd name="connsiteY36" fmla="*/ 398920 h 635615"/>
              <a:gd name="connsiteX37" fmla="*/ 4628098 w 5923138"/>
              <a:gd name="connsiteY37" fmla="*/ 416832 h 635615"/>
              <a:gd name="connsiteX38" fmla="*/ 4729074 w 5923138"/>
              <a:gd name="connsiteY38" fmla="*/ 416832 h 635615"/>
              <a:gd name="connsiteX39" fmla="*/ 5132981 w 5923138"/>
              <a:gd name="connsiteY39" fmla="*/ 439271 h 635615"/>
              <a:gd name="connsiteX40" fmla="*/ 5211519 w 5923138"/>
              <a:gd name="connsiteY40" fmla="*/ 439271 h 635615"/>
              <a:gd name="connsiteX41" fmla="*/ 5536888 w 5923138"/>
              <a:gd name="connsiteY41" fmla="*/ 428052 h 635615"/>
              <a:gd name="connsiteX42" fmla="*/ 5716402 w 5923138"/>
              <a:gd name="connsiteY42" fmla="*/ 416832 h 635615"/>
              <a:gd name="connsiteX43" fmla="*/ 5772500 w 5923138"/>
              <a:gd name="connsiteY43" fmla="*/ 433661 h 635615"/>
              <a:gd name="connsiteX44" fmla="*/ 5923138 w 5923138"/>
              <a:gd name="connsiteY44" fmla="*/ 458826 h 635615"/>
              <a:gd name="connsiteX45" fmla="*/ 5898308 w 5923138"/>
              <a:gd name="connsiteY45" fmla="*/ 517809 h 635615"/>
              <a:gd name="connsiteX46" fmla="*/ 5890306 w 5923138"/>
              <a:gd name="connsiteY46" fmla="*/ 545858 h 635615"/>
              <a:gd name="connsiteX47" fmla="*/ 5884697 w 5923138"/>
              <a:gd name="connsiteY47" fmla="*/ 579517 h 635615"/>
              <a:gd name="connsiteX48" fmla="*/ 5884697 w 5923138"/>
              <a:gd name="connsiteY48" fmla="*/ 635615 h 635615"/>
              <a:gd name="connsiteX49" fmla="*/ 5713154 w 5923138"/>
              <a:gd name="connsiteY49" fmla="*/ 594180 h 635615"/>
              <a:gd name="connsiteX50" fmla="*/ 5391033 w 5923138"/>
              <a:gd name="connsiteY50" fmla="*/ 607566 h 635615"/>
              <a:gd name="connsiteX51" fmla="*/ 5116152 w 5923138"/>
              <a:gd name="connsiteY51" fmla="*/ 607566 h 635615"/>
              <a:gd name="connsiteX52" fmla="*/ 4818831 w 5923138"/>
              <a:gd name="connsiteY52" fmla="*/ 613175 h 635615"/>
              <a:gd name="connsiteX53" fmla="*/ 4650537 w 5923138"/>
              <a:gd name="connsiteY53" fmla="*/ 607565 h 635615"/>
              <a:gd name="connsiteX54" fmla="*/ 4459803 w 5923138"/>
              <a:gd name="connsiteY54" fmla="*/ 590736 h 635615"/>
              <a:gd name="connsiteX55" fmla="*/ 4167345 w 5923138"/>
              <a:gd name="connsiteY55" fmla="*/ 553478 h 635615"/>
              <a:gd name="connsiteX56" fmla="*/ 3208814 w 5923138"/>
              <a:gd name="connsiteY56" fmla="*/ 551468 h 635615"/>
              <a:gd name="connsiteX57" fmla="*/ 2569295 w 5923138"/>
              <a:gd name="connsiteY57" fmla="*/ 551468 h 635615"/>
              <a:gd name="connsiteX58" fmla="*/ 1890508 w 5923138"/>
              <a:gd name="connsiteY58" fmla="*/ 534638 h 635615"/>
              <a:gd name="connsiteX59" fmla="*/ 886350 w 5923138"/>
              <a:gd name="connsiteY59" fmla="*/ 495369 h 635615"/>
              <a:gd name="connsiteX60" fmla="*/ 521712 w 5923138"/>
              <a:gd name="connsiteY60" fmla="*/ 478540 h 635615"/>
              <a:gd name="connsiteX61" fmla="*/ 106586 w 5923138"/>
              <a:gd name="connsiteY61" fmla="*/ 484150 h 635615"/>
              <a:gd name="connsiteX62" fmla="*/ 0 w 5923138"/>
              <a:gd name="connsiteY62" fmla="*/ 489760 h 635615"/>
              <a:gd name="connsiteX63" fmla="*/ 0 w 5923138"/>
              <a:gd name="connsiteY63" fmla="*/ 125122 h 635615"/>
              <a:gd name="connsiteX0" fmla="*/ 0 w 5923138"/>
              <a:gd name="connsiteY0" fmla="*/ 125122 h 635615"/>
              <a:gd name="connsiteX1" fmla="*/ 201953 w 5923138"/>
              <a:gd name="connsiteY1" fmla="*/ 108292 h 635615"/>
              <a:gd name="connsiteX2" fmla="*/ 431955 w 5923138"/>
              <a:gd name="connsiteY2" fmla="*/ 113902 h 635615"/>
              <a:gd name="connsiteX3" fmla="*/ 695617 w 5923138"/>
              <a:gd name="connsiteY3" fmla="*/ 80243 h 635615"/>
              <a:gd name="connsiteX4" fmla="*/ 796593 w 5923138"/>
              <a:gd name="connsiteY4" fmla="*/ 57804 h 635615"/>
              <a:gd name="connsiteX5" fmla="*/ 891960 w 5923138"/>
              <a:gd name="connsiteY5" fmla="*/ 46584 h 635615"/>
              <a:gd name="connsiteX6" fmla="*/ 1065865 w 5923138"/>
              <a:gd name="connsiteY6" fmla="*/ 91463 h 635615"/>
              <a:gd name="connsiteX7" fmla="*/ 959278 w 5923138"/>
              <a:gd name="connsiteY7" fmla="*/ 136341 h 635615"/>
              <a:gd name="connsiteX8" fmla="*/ 1666115 w 5923138"/>
              <a:gd name="connsiteY8" fmla="*/ 170000 h 635615"/>
              <a:gd name="connsiteX9" fmla="*/ 1615627 w 5923138"/>
              <a:gd name="connsiteY9" fmla="*/ 147561 h 635615"/>
              <a:gd name="connsiteX10" fmla="*/ 1531479 w 5923138"/>
              <a:gd name="connsiteY10" fmla="*/ 85853 h 635615"/>
              <a:gd name="connsiteX11" fmla="*/ 1576358 w 5923138"/>
              <a:gd name="connsiteY11" fmla="*/ 63414 h 635615"/>
              <a:gd name="connsiteX12" fmla="*/ 1615627 w 5923138"/>
              <a:gd name="connsiteY12" fmla="*/ 74633 h 635615"/>
              <a:gd name="connsiteX13" fmla="*/ 1662705 w 5923138"/>
              <a:gd name="connsiteY13" fmla="*/ 69270 h 635615"/>
              <a:gd name="connsiteX14" fmla="*/ 1705384 w 5923138"/>
              <a:gd name="connsiteY14" fmla="*/ 57804 h 635615"/>
              <a:gd name="connsiteX15" fmla="*/ 1750262 w 5923138"/>
              <a:gd name="connsiteY15" fmla="*/ 57804 h 635615"/>
              <a:gd name="connsiteX16" fmla="*/ 1750262 w 5923138"/>
              <a:gd name="connsiteY16" fmla="*/ 57804 h 635615"/>
              <a:gd name="connsiteX17" fmla="*/ 1851239 w 5923138"/>
              <a:gd name="connsiteY17" fmla="*/ 29755 h 635615"/>
              <a:gd name="connsiteX18" fmla="*/ 1918557 w 5923138"/>
              <a:gd name="connsiteY18" fmla="*/ 35365 h 635615"/>
              <a:gd name="connsiteX19" fmla="*/ 1952216 w 5923138"/>
              <a:gd name="connsiteY19" fmla="*/ 29755 h 635615"/>
              <a:gd name="connsiteX20" fmla="*/ 2002704 w 5923138"/>
              <a:gd name="connsiteY20" fmla="*/ 12925 h 635615"/>
              <a:gd name="connsiteX21" fmla="*/ 2081241 w 5923138"/>
              <a:gd name="connsiteY21" fmla="*/ 12925 h 635615"/>
              <a:gd name="connsiteX22" fmla="*/ 2232706 w 5923138"/>
              <a:gd name="connsiteY22" fmla="*/ 40974 h 635615"/>
              <a:gd name="connsiteX23" fmla="*/ 2273927 w 5923138"/>
              <a:gd name="connsiteY23" fmla="*/ 9514 h 635615"/>
              <a:gd name="connsiteX24" fmla="*/ 2368800 w 5923138"/>
              <a:gd name="connsiteY24" fmla="*/ 0 h 635615"/>
              <a:gd name="connsiteX25" fmla="*/ 2473928 w 5923138"/>
              <a:gd name="connsiteY25" fmla="*/ 18535 h 635615"/>
              <a:gd name="connsiteX26" fmla="*/ 2468319 w 5923138"/>
              <a:gd name="connsiteY26" fmla="*/ 18535 h 635615"/>
              <a:gd name="connsiteX27" fmla="*/ 2647833 w 5923138"/>
              <a:gd name="connsiteY27" fmla="*/ 46584 h 635615"/>
              <a:gd name="connsiteX28" fmla="*/ 2760029 w 5923138"/>
              <a:gd name="connsiteY28" fmla="*/ 24145 h 635615"/>
              <a:gd name="connsiteX29" fmla="*/ 2889055 w 5923138"/>
              <a:gd name="connsiteY29" fmla="*/ 46584 h 635615"/>
              <a:gd name="connsiteX30" fmla="*/ 3034910 w 5923138"/>
              <a:gd name="connsiteY30" fmla="*/ 52194 h 635615"/>
              <a:gd name="connsiteX31" fmla="*/ 3102228 w 5923138"/>
              <a:gd name="connsiteY31" fmla="*/ 125122 h 635615"/>
              <a:gd name="connsiteX32" fmla="*/ 3208814 w 5923138"/>
              <a:gd name="connsiteY32" fmla="*/ 170000 h 635615"/>
              <a:gd name="connsiteX33" fmla="*/ 3405158 w 5923138"/>
              <a:gd name="connsiteY33" fmla="*/ 226098 h 635615"/>
              <a:gd name="connsiteX34" fmla="*/ 3820284 w 5923138"/>
              <a:gd name="connsiteY34" fmla="*/ 304636 h 635615"/>
              <a:gd name="connsiteX35" fmla="*/ 4229801 w 5923138"/>
              <a:gd name="connsiteY35" fmla="*/ 371953 h 635615"/>
              <a:gd name="connsiteX36" fmla="*/ 4388736 w 5923138"/>
              <a:gd name="connsiteY36" fmla="*/ 398920 h 635615"/>
              <a:gd name="connsiteX37" fmla="*/ 4628098 w 5923138"/>
              <a:gd name="connsiteY37" fmla="*/ 416832 h 635615"/>
              <a:gd name="connsiteX38" fmla="*/ 4729074 w 5923138"/>
              <a:gd name="connsiteY38" fmla="*/ 416832 h 635615"/>
              <a:gd name="connsiteX39" fmla="*/ 5132981 w 5923138"/>
              <a:gd name="connsiteY39" fmla="*/ 439271 h 635615"/>
              <a:gd name="connsiteX40" fmla="*/ 5211519 w 5923138"/>
              <a:gd name="connsiteY40" fmla="*/ 439271 h 635615"/>
              <a:gd name="connsiteX41" fmla="*/ 5536888 w 5923138"/>
              <a:gd name="connsiteY41" fmla="*/ 428052 h 635615"/>
              <a:gd name="connsiteX42" fmla="*/ 5716402 w 5923138"/>
              <a:gd name="connsiteY42" fmla="*/ 416832 h 635615"/>
              <a:gd name="connsiteX43" fmla="*/ 5772500 w 5923138"/>
              <a:gd name="connsiteY43" fmla="*/ 433661 h 635615"/>
              <a:gd name="connsiteX44" fmla="*/ 5923138 w 5923138"/>
              <a:gd name="connsiteY44" fmla="*/ 458826 h 635615"/>
              <a:gd name="connsiteX45" fmla="*/ 5898308 w 5923138"/>
              <a:gd name="connsiteY45" fmla="*/ 517809 h 635615"/>
              <a:gd name="connsiteX46" fmla="*/ 5890306 w 5923138"/>
              <a:gd name="connsiteY46" fmla="*/ 545858 h 635615"/>
              <a:gd name="connsiteX47" fmla="*/ 5892863 w 5923138"/>
              <a:gd name="connsiteY47" fmla="*/ 579517 h 635615"/>
              <a:gd name="connsiteX48" fmla="*/ 5884697 w 5923138"/>
              <a:gd name="connsiteY48" fmla="*/ 635615 h 635615"/>
              <a:gd name="connsiteX49" fmla="*/ 5713154 w 5923138"/>
              <a:gd name="connsiteY49" fmla="*/ 594180 h 635615"/>
              <a:gd name="connsiteX50" fmla="*/ 5391033 w 5923138"/>
              <a:gd name="connsiteY50" fmla="*/ 607566 h 635615"/>
              <a:gd name="connsiteX51" fmla="*/ 5116152 w 5923138"/>
              <a:gd name="connsiteY51" fmla="*/ 607566 h 635615"/>
              <a:gd name="connsiteX52" fmla="*/ 4818831 w 5923138"/>
              <a:gd name="connsiteY52" fmla="*/ 613175 h 635615"/>
              <a:gd name="connsiteX53" fmla="*/ 4650537 w 5923138"/>
              <a:gd name="connsiteY53" fmla="*/ 607565 h 635615"/>
              <a:gd name="connsiteX54" fmla="*/ 4459803 w 5923138"/>
              <a:gd name="connsiteY54" fmla="*/ 590736 h 635615"/>
              <a:gd name="connsiteX55" fmla="*/ 4167345 w 5923138"/>
              <a:gd name="connsiteY55" fmla="*/ 553478 h 635615"/>
              <a:gd name="connsiteX56" fmla="*/ 3208814 w 5923138"/>
              <a:gd name="connsiteY56" fmla="*/ 551468 h 635615"/>
              <a:gd name="connsiteX57" fmla="*/ 2569295 w 5923138"/>
              <a:gd name="connsiteY57" fmla="*/ 551468 h 635615"/>
              <a:gd name="connsiteX58" fmla="*/ 1890508 w 5923138"/>
              <a:gd name="connsiteY58" fmla="*/ 534638 h 635615"/>
              <a:gd name="connsiteX59" fmla="*/ 886350 w 5923138"/>
              <a:gd name="connsiteY59" fmla="*/ 495369 h 635615"/>
              <a:gd name="connsiteX60" fmla="*/ 521712 w 5923138"/>
              <a:gd name="connsiteY60" fmla="*/ 478540 h 635615"/>
              <a:gd name="connsiteX61" fmla="*/ 106586 w 5923138"/>
              <a:gd name="connsiteY61" fmla="*/ 484150 h 635615"/>
              <a:gd name="connsiteX62" fmla="*/ 0 w 5923138"/>
              <a:gd name="connsiteY62" fmla="*/ 489760 h 635615"/>
              <a:gd name="connsiteX63" fmla="*/ 0 w 5923138"/>
              <a:gd name="connsiteY63" fmla="*/ 125122 h 635615"/>
              <a:gd name="connsiteX0" fmla="*/ 0 w 5923138"/>
              <a:gd name="connsiteY0" fmla="*/ 125122 h 630167"/>
              <a:gd name="connsiteX1" fmla="*/ 201953 w 5923138"/>
              <a:gd name="connsiteY1" fmla="*/ 108292 h 630167"/>
              <a:gd name="connsiteX2" fmla="*/ 431955 w 5923138"/>
              <a:gd name="connsiteY2" fmla="*/ 113902 h 630167"/>
              <a:gd name="connsiteX3" fmla="*/ 695617 w 5923138"/>
              <a:gd name="connsiteY3" fmla="*/ 80243 h 630167"/>
              <a:gd name="connsiteX4" fmla="*/ 796593 w 5923138"/>
              <a:gd name="connsiteY4" fmla="*/ 57804 h 630167"/>
              <a:gd name="connsiteX5" fmla="*/ 891960 w 5923138"/>
              <a:gd name="connsiteY5" fmla="*/ 46584 h 630167"/>
              <a:gd name="connsiteX6" fmla="*/ 1065865 w 5923138"/>
              <a:gd name="connsiteY6" fmla="*/ 91463 h 630167"/>
              <a:gd name="connsiteX7" fmla="*/ 959278 w 5923138"/>
              <a:gd name="connsiteY7" fmla="*/ 136341 h 630167"/>
              <a:gd name="connsiteX8" fmla="*/ 1666115 w 5923138"/>
              <a:gd name="connsiteY8" fmla="*/ 170000 h 630167"/>
              <a:gd name="connsiteX9" fmla="*/ 1615627 w 5923138"/>
              <a:gd name="connsiteY9" fmla="*/ 147561 h 630167"/>
              <a:gd name="connsiteX10" fmla="*/ 1531479 w 5923138"/>
              <a:gd name="connsiteY10" fmla="*/ 85853 h 630167"/>
              <a:gd name="connsiteX11" fmla="*/ 1576358 w 5923138"/>
              <a:gd name="connsiteY11" fmla="*/ 63414 h 630167"/>
              <a:gd name="connsiteX12" fmla="*/ 1615627 w 5923138"/>
              <a:gd name="connsiteY12" fmla="*/ 74633 h 630167"/>
              <a:gd name="connsiteX13" fmla="*/ 1662705 w 5923138"/>
              <a:gd name="connsiteY13" fmla="*/ 69270 h 630167"/>
              <a:gd name="connsiteX14" fmla="*/ 1705384 w 5923138"/>
              <a:gd name="connsiteY14" fmla="*/ 57804 h 630167"/>
              <a:gd name="connsiteX15" fmla="*/ 1750262 w 5923138"/>
              <a:gd name="connsiteY15" fmla="*/ 57804 h 630167"/>
              <a:gd name="connsiteX16" fmla="*/ 1750262 w 5923138"/>
              <a:gd name="connsiteY16" fmla="*/ 57804 h 630167"/>
              <a:gd name="connsiteX17" fmla="*/ 1851239 w 5923138"/>
              <a:gd name="connsiteY17" fmla="*/ 29755 h 630167"/>
              <a:gd name="connsiteX18" fmla="*/ 1918557 w 5923138"/>
              <a:gd name="connsiteY18" fmla="*/ 35365 h 630167"/>
              <a:gd name="connsiteX19" fmla="*/ 1952216 w 5923138"/>
              <a:gd name="connsiteY19" fmla="*/ 29755 h 630167"/>
              <a:gd name="connsiteX20" fmla="*/ 2002704 w 5923138"/>
              <a:gd name="connsiteY20" fmla="*/ 12925 h 630167"/>
              <a:gd name="connsiteX21" fmla="*/ 2081241 w 5923138"/>
              <a:gd name="connsiteY21" fmla="*/ 12925 h 630167"/>
              <a:gd name="connsiteX22" fmla="*/ 2232706 w 5923138"/>
              <a:gd name="connsiteY22" fmla="*/ 40974 h 630167"/>
              <a:gd name="connsiteX23" fmla="*/ 2273927 w 5923138"/>
              <a:gd name="connsiteY23" fmla="*/ 9514 h 630167"/>
              <a:gd name="connsiteX24" fmla="*/ 2368800 w 5923138"/>
              <a:gd name="connsiteY24" fmla="*/ 0 h 630167"/>
              <a:gd name="connsiteX25" fmla="*/ 2473928 w 5923138"/>
              <a:gd name="connsiteY25" fmla="*/ 18535 h 630167"/>
              <a:gd name="connsiteX26" fmla="*/ 2468319 w 5923138"/>
              <a:gd name="connsiteY26" fmla="*/ 18535 h 630167"/>
              <a:gd name="connsiteX27" fmla="*/ 2647833 w 5923138"/>
              <a:gd name="connsiteY27" fmla="*/ 46584 h 630167"/>
              <a:gd name="connsiteX28" fmla="*/ 2760029 w 5923138"/>
              <a:gd name="connsiteY28" fmla="*/ 24145 h 630167"/>
              <a:gd name="connsiteX29" fmla="*/ 2889055 w 5923138"/>
              <a:gd name="connsiteY29" fmla="*/ 46584 h 630167"/>
              <a:gd name="connsiteX30" fmla="*/ 3034910 w 5923138"/>
              <a:gd name="connsiteY30" fmla="*/ 52194 h 630167"/>
              <a:gd name="connsiteX31" fmla="*/ 3102228 w 5923138"/>
              <a:gd name="connsiteY31" fmla="*/ 125122 h 630167"/>
              <a:gd name="connsiteX32" fmla="*/ 3208814 w 5923138"/>
              <a:gd name="connsiteY32" fmla="*/ 170000 h 630167"/>
              <a:gd name="connsiteX33" fmla="*/ 3405158 w 5923138"/>
              <a:gd name="connsiteY33" fmla="*/ 226098 h 630167"/>
              <a:gd name="connsiteX34" fmla="*/ 3820284 w 5923138"/>
              <a:gd name="connsiteY34" fmla="*/ 304636 h 630167"/>
              <a:gd name="connsiteX35" fmla="*/ 4229801 w 5923138"/>
              <a:gd name="connsiteY35" fmla="*/ 371953 h 630167"/>
              <a:gd name="connsiteX36" fmla="*/ 4388736 w 5923138"/>
              <a:gd name="connsiteY36" fmla="*/ 398920 h 630167"/>
              <a:gd name="connsiteX37" fmla="*/ 4628098 w 5923138"/>
              <a:gd name="connsiteY37" fmla="*/ 416832 h 630167"/>
              <a:gd name="connsiteX38" fmla="*/ 4729074 w 5923138"/>
              <a:gd name="connsiteY38" fmla="*/ 416832 h 630167"/>
              <a:gd name="connsiteX39" fmla="*/ 5132981 w 5923138"/>
              <a:gd name="connsiteY39" fmla="*/ 439271 h 630167"/>
              <a:gd name="connsiteX40" fmla="*/ 5211519 w 5923138"/>
              <a:gd name="connsiteY40" fmla="*/ 439271 h 630167"/>
              <a:gd name="connsiteX41" fmla="*/ 5536888 w 5923138"/>
              <a:gd name="connsiteY41" fmla="*/ 428052 h 630167"/>
              <a:gd name="connsiteX42" fmla="*/ 5716402 w 5923138"/>
              <a:gd name="connsiteY42" fmla="*/ 416832 h 630167"/>
              <a:gd name="connsiteX43" fmla="*/ 5772500 w 5923138"/>
              <a:gd name="connsiteY43" fmla="*/ 433661 h 630167"/>
              <a:gd name="connsiteX44" fmla="*/ 5923138 w 5923138"/>
              <a:gd name="connsiteY44" fmla="*/ 458826 h 630167"/>
              <a:gd name="connsiteX45" fmla="*/ 5898308 w 5923138"/>
              <a:gd name="connsiteY45" fmla="*/ 517809 h 630167"/>
              <a:gd name="connsiteX46" fmla="*/ 5890306 w 5923138"/>
              <a:gd name="connsiteY46" fmla="*/ 545858 h 630167"/>
              <a:gd name="connsiteX47" fmla="*/ 5892863 w 5923138"/>
              <a:gd name="connsiteY47" fmla="*/ 579517 h 630167"/>
              <a:gd name="connsiteX48" fmla="*/ 5892864 w 5923138"/>
              <a:gd name="connsiteY48" fmla="*/ 630167 h 630167"/>
              <a:gd name="connsiteX49" fmla="*/ 5713154 w 5923138"/>
              <a:gd name="connsiteY49" fmla="*/ 594180 h 630167"/>
              <a:gd name="connsiteX50" fmla="*/ 5391033 w 5923138"/>
              <a:gd name="connsiteY50" fmla="*/ 607566 h 630167"/>
              <a:gd name="connsiteX51" fmla="*/ 5116152 w 5923138"/>
              <a:gd name="connsiteY51" fmla="*/ 607566 h 630167"/>
              <a:gd name="connsiteX52" fmla="*/ 4818831 w 5923138"/>
              <a:gd name="connsiteY52" fmla="*/ 613175 h 630167"/>
              <a:gd name="connsiteX53" fmla="*/ 4650537 w 5923138"/>
              <a:gd name="connsiteY53" fmla="*/ 607565 h 630167"/>
              <a:gd name="connsiteX54" fmla="*/ 4459803 w 5923138"/>
              <a:gd name="connsiteY54" fmla="*/ 590736 h 630167"/>
              <a:gd name="connsiteX55" fmla="*/ 4167345 w 5923138"/>
              <a:gd name="connsiteY55" fmla="*/ 553478 h 630167"/>
              <a:gd name="connsiteX56" fmla="*/ 3208814 w 5923138"/>
              <a:gd name="connsiteY56" fmla="*/ 551468 h 630167"/>
              <a:gd name="connsiteX57" fmla="*/ 2569295 w 5923138"/>
              <a:gd name="connsiteY57" fmla="*/ 551468 h 630167"/>
              <a:gd name="connsiteX58" fmla="*/ 1890508 w 5923138"/>
              <a:gd name="connsiteY58" fmla="*/ 534638 h 630167"/>
              <a:gd name="connsiteX59" fmla="*/ 886350 w 5923138"/>
              <a:gd name="connsiteY59" fmla="*/ 495369 h 630167"/>
              <a:gd name="connsiteX60" fmla="*/ 521712 w 5923138"/>
              <a:gd name="connsiteY60" fmla="*/ 478540 h 630167"/>
              <a:gd name="connsiteX61" fmla="*/ 106586 w 5923138"/>
              <a:gd name="connsiteY61" fmla="*/ 484150 h 630167"/>
              <a:gd name="connsiteX62" fmla="*/ 0 w 5923138"/>
              <a:gd name="connsiteY62" fmla="*/ 489760 h 630167"/>
              <a:gd name="connsiteX63" fmla="*/ 0 w 5923138"/>
              <a:gd name="connsiteY63" fmla="*/ 125122 h 630167"/>
              <a:gd name="connsiteX0" fmla="*/ 0 w 5923138"/>
              <a:gd name="connsiteY0" fmla="*/ 125122 h 630167"/>
              <a:gd name="connsiteX1" fmla="*/ 201953 w 5923138"/>
              <a:gd name="connsiteY1" fmla="*/ 108292 h 630167"/>
              <a:gd name="connsiteX2" fmla="*/ 431955 w 5923138"/>
              <a:gd name="connsiteY2" fmla="*/ 113902 h 630167"/>
              <a:gd name="connsiteX3" fmla="*/ 695617 w 5923138"/>
              <a:gd name="connsiteY3" fmla="*/ 80243 h 630167"/>
              <a:gd name="connsiteX4" fmla="*/ 796593 w 5923138"/>
              <a:gd name="connsiteY4" fmla="*/ 57804 h 630167"/>
              <a:gd name="connsiteX5" fmla="*/ 891960 w 5923138"/>
              <a:gd name="connsiteY5" fmla="*/ 46584 h 630167"/>
              <a:gd name="connsiteX6" fmla="*/ 1065865 w 5923138"/>
              <a:gd name="connsiteY6" fmla="*/ 91463 h 630167"/>
              <a:gd name="connsiteX7" fmla="*/ 959278 w 5923138"/>
              <a:gd name="connsiteY7" fmla="*/ 136341 h 630167"/>
              <a:gd name="connsiteX8" fmla="*/ 1666115 w 5923138"/>
              <a:gd name="connsiteY8" fmla="*/ 170000 h 630167"/>
              <a:gd name="connsiteX9" fmla="*/ 1615627 w 5923138"/>
              <a:gd name="connsiteY9" fmla="*/ 147561 h 630167"/>
              <a:gd name="connsiteX10" fmla="*/ 1531479 w 5923138"/>
              <a:gd name="connsiteY10" fmla="*/ 85853 h 630167"/>
              <a:gd name="connsiteX11" fmla="*/ 1576358 w 5923138"/>
              <a:gd name="connsiteY11" fmla="*/ 63414 h 630167"/>
              <a:gd name="connsiteX12" fmla="*/ 1615627 w 5923138"/>
              <a:gd name="connsiteY12" fmla="*/ 74633 h 630167"/>
              <a:gd name="connsiteX13" fmla="*/ 1662705 w 5923138"/>
              <a:gd name="connsiteY13" fmla="*/ 69270 h 630167"/>
              <a:gd name="connsiteX14" fmla="*/ 1705384 w 5923138"/>
              <a:gd name="connsiteY14" fmla="*/ 57804 h 630167"/>
              <a:gd name="connsiteX15" fmla="*/ 1750262 w 5923138"/>
              <a:gd name="connsiteY15" fmla="*/ 57804 h 630167"/>
              <a:gd name="connsiteX16" fmla="*/ 1750262 w 5923138"/>
              <a:gd name="connsiteY16" fmla="*/ 57804 h 630167"/>
              <a:gd name="connsiteX17" fmla="*/ 1851239 w 5923138"/>
              <a:gd name="connsiteY17" fmla="*/ 29755 h 630167"/>
              <a:gd name="connsiteX18" fmla="*/ 1918557 w 5923138"/>
              <a:gd name="connsiteY18" fmla="*/ 35365 h 630167"/>
              <a:gd name="connsiteX19" fmla="*/ 1952216 w 5923138"/>
              <a:gd name="connsiteY19" fmla="*/ 29755 h 630167"/>
              <a:gd name="connsiteX20" fmla="*/ 2002704 w 5923138"/>
              <a:gd name="connsiteY20" fmla="*/ 12925 h 630167"/>
              <a:gd name="connsiteX21" fmla="*/ 2081241 w 5923138"/>
              <a:gd name="connsiteY21" fmla="*/ 12925 h 630167"/>
              <a:gd name="connsiteX22" fmla="*/ 2232706 w 5923138"/>
              <a:gd name="connsiteY22" fmla="*/ 40974 h 630167"/>
              <a:gd name="connsiteX23" fmla="*/ 2273927 w 5923138"/>
              <a:gd name="connsiteY23" fmla="*/ 9514 h 630167"/>
              <a:gd name="connsiteX24" fmla="*/ 2368800 w 5923138"/>
              <a:gd name="connsiteY24" fmla="*/ 0 h 630167"/>
              <a:gd name="connsiteX25" fmla="*/ 2473928 w 5923138"/>
              <a:gd name="connsiteY25" fmla="*/ 18535 h 630167"/>
              <a:gd name="connsiteX26" fmla="*/ 2468319 w 5923138"/>
              <a:gd name="connsiteY26" fmla="*/ 18535 h 630167"/>
              <a:gd name="connsiteX27" fmla="*/ 2647833 w 5923138"/>
              <a:gd name="connsiteY27" fmla="*/ 46584 h 630167"/>
              <a:gd name="connsiteX28" fmla="*/ 2760029 w 5923138"/>
              <a:gd name="connsiteY28" fmla="*/ 24145 h 630167"/>
              <a:gd name="connsiteX29" fmla="*/ 2889055 w 5923138"/>
              <a:gd name="connsiteY29" fmla="*/ 46584 h 630167"/>
              <a:gd name="connsiteX30" fmla="*/ 3034910 w 5923138"/>
              <a:gd name="connsiteY30" fmla="*/ 52194 h 630167"/>
              <a:gd name="connsiteX31" fmla="*/ 3102228 w 5923138"/>
              <a:gd name="connsiteY31" fmla="*/ 125122 h 630167"/>
              <a:gd name="connsiteX32" fmla="*/ 3208814 w 5923138"/>
              <a:gd name="connsiteY32" fmla="*/ 170000 h 630167"/>
              <a:gd name="connsiteX33" fmla="*/ 3405158 w 5923138"/>
              <a:gd name="connsiteY33" fmla="*/ 226098 h 630167"/>
              <a:gd name="connsiteX34" fmla="*/ 3820284 w 5923138"/>
              <a:gd name="connsiteY34" fmla="*/ 304636 h 630167"/>
              <a:gd name="connsiteX35" fmla="*/ 4229801 w 5923138"/>
              <a:gd name="connsiteY35" fmla="*/ 371953 h 630167"/>
              <a:gd name="connsiteX36" fmla="*/ 4388736 w 5923138"/>
              <a:gd name="connsiteY36" fmla="*/ 398920 h 630167"/>
              <a:gd name="connsiteX37" fmla="*/ 4628098 w 5923138"/>
              <a:gd name="connsiteY37" fmla="*/ 416832 h 630167"/>
              <a:gd name="connsiteX38" fmla="*/ 4729074 w 5923138"/>
              <a:gd name="connsiteY38" fmla="*/ 416832 h 630167"/>
              <a:gd name="connsiteX39" fmla="*/ 5132981 w 5923138"/>
              <a:gd name="connsiteY39" fmla="*/ 439271 h 630167"/>
              <a:gd name="connsiteX40" fmla="*/ 5211519 w 5923138"/>
              <a:gd name="connsiteY40" fmla="*/ 439271 h 630167"/>
              <a:gd name="connsiteX41" fmla="*/ 5536888 w 5923138"/>
              <a:gd name="connsiteY41" fmla="*/ 428052 h 630167"/>
              <a:gd name="connsiteX42" fmla="*/ 5716402 w 5923138"/>
              <a:gd name="connsiteY42" fmla="*/ 416832 h 630167"/>
              <a:gd name="connsiteX43" fmla="*/ 5772500 w 5923138"/>
              <a:gd name="connsiteY43" fmla="*/ 433661 h 630167"/>
              <a:gd name="connsiteX44" fmla="*/ 5923138 w 5923138"/>
              <a:gd name="connsiteY44" fmla="*/ 458826 h 630167"/>
              <a:gd name="connsiteX45" fmla="*/ 5898308 w 5923138"/>
              <a:gd name="connsiteY45" fmla="*/ 517809 h 630167"/>
              <a:gd name="connsiteX46" fmla="*/ 5890306 w 5923138"/>
              <a:gd name="connsiteY46" fmla="*/ 545858 h 630167"/>
              <a:gd name="connsiteX47" fmla="*/ 5892863 w 5923138"/>
              <a:gd name="connsiteY47" fmla="*/ 579517 h 630167"/>
              <a:gd name="connsiteX48" fmla="*/ 5892864 w 5923138"/>
              <a:gd name="connsiteY48" fmla="*/ 630167 h 630167"/>
              <a:gd name="connsiteX49" fmla="*/ 5713154 w 5923138"/>
              <a:gd name="connsiteY49" fmla="*/ 594180 h 630167"/>
              <a:gd name="connsiteX50" fmla="*/ 5461808 w 5923138"/>
              <a:gd name="connsiteY50" fmla="*/ 593945 h 630167"/>
              <a:gd name="connsiteX51" fmla="*/ 5116152 w 5923138"/>
              <a:gd name="connsiteY51" fmla="*/ 607566 h 630167"/>
              <a:gd name="connsiteX52" fmla="*/ 4818831 w 5923138"/>
              <a:gd name="connsiteY52" fmla="*/ 613175 h 630167"/>
              <a:gd name="connsiteX53" fmla="*/ 4650537 w 5923138"/>
              <a:gd name="connsiteY53" fmla="*/ 607565 h 630167"/>
              <a:gd name="connsiteX54" fmla="*/ 4459803 w 5923138"/>
              <a:gd name="connsiteY54" fmla="*/ 590736 h 630167"/>
              <a:gd name="connsiteX55" fmla="*/ 4167345 w 5923138"/>
              <a:gd name="connsiteY55" fmla="*/ 553478 h 630167"/>
              <a:gd name="connsiteX56" fmla="*/ 3208814 w 5923138"/>
              <a:gd name="connsiteY56" fmla="*/ 551468 h 630167"/>
              <a:gd name="connsiteX57" fmla="*/ 2569295 w 5923138"/>
              <a:gd name="connsiteY57" fmla="*/ 551468 h 630167"/>
              <a:gd name="connsiteX58" fmla="*/ 1890508 w 5923138"/>
              <a:gd name="connsiteY58" fmla="*/ 534638 h 630167"/>
              <a:gd name="connsiteX59" fmla="*/ 886350 w 5923138"/>
              <a:gd name="connsiteY59" fmla="*/ 495369 h 630167"/>
              <a:gd name="connsiteX60" fmla="*/ 521712 w 5923138"/>
              <a:gd name="connsiteY60" fmla="*/ 478540 h 630167"/>
              <a:gd name="connsiteX61" fmla="*/ 106586 w 5923138"/>
              <a:gd name="connsiteY61" fmla="*/ 484150 h 630167"/>
              <a:gd name="connsiteX62" fmla="*/ 0 w 5923138"/>
              <a:gd name="connsiteY62" fmla="*/ 489760 h 630167"/>
              <a:gd name="connsiteX63" fmla="*/ 0 w 5923138"/>
              <a:gd name="connsiteY63" fmla="*/ 125122 h 630167"/>
              <a:gd name="connsiteX0" fmla="*/ 0 w 5923138"/>
              <a:gd name="connsiteY0" fmla="*/ 125122 h 630167"/>
              <a:gd name="connsiteX1" fmla="*/ 201953 w 5923138"/>
              <a:gd name="connsiteY1" fmla="*/ 108292 h 630167"/>
              <a:gd name="connsiteX2" fmla="*/ 431955 w 5923138"/>
              <a:gd name="connsiteY2" fmla="*/ 113902 h 630167"/>
              <a:gd name="connsiteX3" fmla="*/ 695617 w 5923138"/>
              <a:gd name="connsiteY3" fmla="*/ 80243 h 630167"/>
              <a:gd name="connsiteX4" fmla="*/ 796593 w 5923138"/>
              <a:gd name="connsiteY4" fmla="*/ 57804 h 630167"/>
              <a:gd name="connsiteX5" fmla="*/ 891960 w 5923138"/>
              <a:gd name="connsiteY5" fmla="*/ 46584 h 630167"/>
              <a:gd name="connsiteX6" fmla="*/ 1065865 w 5923138"/>
              <a:gd name="connsiteY6" fmla="*/ 91463 h 630167"/>
              <a:gd name="connsiteX7" fmla="*/ 959278 w 5923138"/>
              <a:gd name="connsiteY7" fmla="*/ 136341 h 630167"/>
              <a:gd name="connsiteX8" fmla="*/ 1666115 w 5923138"/>
              <a:gd name="connsiteY8" fmla="*/ 170000 h 630167"/>
              <a:gd name="connsiteX9" fmla="*/ 1615627 w 5923138"/>
              <a:gd name="connsiteY9" fmla="*/ 147561 h 630167"/>
              <a:gd name="connsiteX10" fmla="*/ 1531479 w 5923138"/>
              <a:gd name="connsiteY10" fmla="*/ 85853 h 630167"/>
              <a:gd name="connsiteX11" fmla="*/ 1576358 w 5923138"/>
              <a:gd name="connsiteY11" fmla="*/ 63414 h 630167"/>
              <a:gd name="connsiteX12" fmla="*/ 1615627 w 5923138"/>
              <a:gd name="connsiteY12" fmla="*/ 74633 h 630167"/>
              <a:gd name="connsiteX13" fmla="*/ 1662705 w 5923138"/>
              <a:gd name="connsiteY13" fmla="*/ 69270 h 630167"/>
              <a:gd name="connsiteX14" fmla="*/ 1705384 w 5923138"/>
              <a:gd name="connsiteY14" fmla="*/ 57804 h 630167"/>
              <a:gd name="connsiteX15" fmla="*/ 1750262 w 5923138"/>
              <a:gd name="connsiteY15" fmla="*/ 57804 h 630167"/>
              <a:gd name="connsiteX16" fmla="*/ 1750262 w 5923138"/>
              <a:gd name="connsiteY16" fmla="*/ 57804 h 630167"/>
              <a:gd name="connsiteX17" fmla="*/ 1851239 w 5923138"/>
              <a:gd name="connsiteY17" fmla="*/ 29755 h 630167"/>
              <a:gd name="connsiteX18" fmla="*/ 1918557 w 5923138"/>
              <a:gd name="connsiteY18" fmla="*/ 35365 h 630167"/>
              <a:gd name="connsiteX19" fmla="*/ 1952216 w 5923138"/>
              <a:gd name="connsiteY19" fmla="*/ 29755 h 630167"/>
              <a:gd name="connsiteX20" fmla="*/ 2002704 w 5923138"/>
              <a:gd name="connsiteY20" fmla="*/ 12925 h 630167"/>
              <a:gd name="connsiteX21" fmla="*/ 2081241 w 5923138"/>
              <a:gd name="connsiteY21" fmla="*/ 12925 h 630167"/>
              <a:gd name="connsiteX22" fmla="*/ 2232706 w 5923138"/>
              <a:gd name="connsiteY22" fmla="*/ 40974 h 630167"/>
              <a:gd name="connsiteX23" fmla="*/ 2273927 w 5923138"/>
              <a:gd name="connsiteY23" fmla="*/ 9514 h 630167"/>
              <a:gd name="connsiteX24" fmla="*/ 2368800 w 5923138"/>
              <a:gd name="connsiteY24" fmla="*/ 0 h 630167"/>
              <a:gd name="connsiteX25" fmla="*/ 2473928 w 5923138"/>
              <a:gd name="connsiteY25" fmla="*/ 18535 h 630167"/>
              <a:gd name="connsiteX26" fmla="*/ 2468319 w 5923138"/>
              <a:gd name="connsiteY26" fmla="*/ 18535 h 630167"/>
              <a:gd name="connsiteX27" fmla="*/ 2647833 w 5923138"/>
              <a:gd name="connsiteY27" fmla="*/ 46584 h 630167"/>
              <a:gd name="connsiteX28" fmla="*/ 2760029 w 5923138"/>
              <a:gd name="connsiteY28" fmla="*/ 24145 h 630167"/>
              <a:gd name="connsiteX29" fmla="*/ 2889055 w 5923138"/>
              <a:gd name="connsiteY29" fmla="*/ 46584 h 630167"/>
              <a:gd name="connsiteX30" fmla="*/ 3034910 w 5923138"/>
              <a:gd name="connsiteY30" fmla="*/ 52194 h 630167"/>
              <a:gd name="connsiteX31" fmla="*/ 3102228 w 5923138"/>
              <a:gd name="connsiteY31" fmla="*/ 125122 h 630167"/>
              <a:gd name="connsiteX32" fmla="*/ 3208814 w 5923138"/>
              <a:gd name="connsiteY32" fmla="*/ 170000 h 630167"/>
              <a:gd name="connsiteX33" fmla="*/ 3405158 w 5923138"/>
              <a:gd name="connsiteY33" fmla="*/ 226098 h 630167"/>
              <a:gd name="connsiteX34" fmla="*/ 3820284 w 5923138"/>
              <a:gd name="connsiteY34" fmla="*/ 304636 h 630167"/>
              <a:gd name="connsiteX35" fmla="*/ 4229801 w 5923138"/>
              <a:gd name="connsiteY35" fmla="*/ 371953 h 630167"/>
              <a:gd name="connsiteX36" fmla="*/ 4388736 w 5923138"/>
              <a:gd name="connsiteY36" fmla="*/ 398920 h 630167"/>
              <a:gd name="connsiteX37" fmla="*/ 4628098 w 5923138"/>
              <a:gd name="connsiteY37" fmla="*/ 416832 h 630167"/>
              <a:gd name="connsiteX38" fmla="*/ 4729074 w 5923138"/>
              <a:gd name="connsiteY38" fmla="*/ 416832 h 630167"/>
              <a:gd name="connsiteX39" fmla="*/ 5132981 w 5923138"/>
              <a:gd name="connsiteY39" fmla="*/ 439271 h 630167"/>
              <a:gd name="connsiteX40" fmla="*/ 5211519 w 5923138"/>
              <a:gd name="connsiteY40" fmla="*/ 439271 h 630167"/>
              <a:gd name="connsiteX41" fmla="*/ 5536888 w 5923138"/>
              <a:gd name="connsiteY41" fmla="*/ 428052 h 630167"/>
              <a:gd name="connsiteX42" fmla="*/ 5716402 w 5923138"/>
              <a:gd name="connsiteY42" fmla="*/ 416832 h 630167"/>
              <a:gd name="connsiteX43" fmla="*/ 5772500 w 5923138"/>
              <a:gd name="connsiteY43" fmla="*/ 433661 h 630167"/>
              <a:gd name="connsiteX44" fmla="*/ 5923138 w 5923138"/>
              <a:gd name="connsiteY44" fmla="*/ 458826 h 630167"/>
              <a:gd name="connsiteX45" fmla="*/ 5898308 w 5923138"/>
              <a:gd name="connsiteY45" fmla="*/ 517809 h 630167"/>
              <a:gd name="connsiteX46" fmla="*/ 5890306 w 5923138"/>
              <a:gd name="connsiteY46" fmla="*/ 545858 h 630167"/>
              <a:gd name="connsiteX47" fmla="*/ 5892863 w 5923138"/>
              <a:gd name="connsiteY47" fmla="*/ 579517 h 630167"/>
              <a:gd name="connsiteX48" fmla="*/ 5892864 w 5923138"/>
              <a:gd name="connsiteY48" fmla="*/ 630167 h 630167"/>
              <a:gd name="connsiteX49" fmla="*/ 5713154 w 5923138"/>
              <a:gd name="connsiteY49" fmla="*/ 594180 h 630167"/>
              <a:gd name="connsiteX50" fmla="*/ 5461808 w 5923138"/>
              <a:gd name="connsiteY50" fmla="*/ 593945 h 630167"/>
              <a:gd name="connsiteX51" fmla="*/ 5023599 w 5923138"/>
              <a:gd name="connsiteY51" fmla="*/ 618463 h 630167"/>
              <a:gd name="connsiteX52" fmla="*/ 4818831 w 5923138"/>
              <a:gd name="connsiteY52" fmla="*/ 613175 h 630167"/>
              <a:gd name="connsiteX53" fmla="*/ 4650537 w 5923138"/>
              <a:gd name="connsiteY53" fmla="*/ 607565 h 630167"/>
              <a:gd name="connsiteX54" fmla="*/ 4459803 w 5923138"/>
              <a:gd name="connsiteY54" fmla="*/ 590736 h 630167"/>
              <a:gd name="connsiteX55" fmla="*/ 4167345 w 5923138"/>
              <a:gd name="connsiteY55" fmla="*/ 553478 h 630167"/>
              <a:gd name="connsiteX56" fmla="*/ 3208814 w 5923138"/>
              <a:gd name="connsiteY56" fmla="*/ 551468 h 630167"/>
              <a:gd name="connsiteX57" fmla="*/ 2569295 w 5923138"/>
              <a:gd name="connsiteY57" fmla="*/ 551468 h 630167"/>
              <a:gd name="connsiteX58" fmla="*/ 1890508 w 5923138"/>
              <a:gd name="connsiteY58" fmla="*/ 534638 h 630167"/>
              <a:gd name="connsiteX59" fmla="*/ 886350 w 5923138"/>
              <a:gd name="connsiteY59" fmla="*/ 495369 h 630167"/>
              <a:gd name="connsiteX60" fmla="*/ 521712 w 5923138"/>
              <a:gd name="connsiteY60" fmla="*/ 478540 h 630167"/>
              <a:gd name="connsiteX61" fmla="*/ 106586 w 5923138"/>
              <a:gd name="connsiteY61" fmla="*/ 484150 h 630167"/>
              <a:gd name="connsiteX62" fmla="*/ 0 w 5923138"/>
              <a:gd name="connsiteY62" fmla="*/ 489760 h 630167"/>
              <a:gd name="connsiteX63" fmla="*/ 0 w 5923138"/>
              <a:gd name="connsiteY63" fmla="*/ 125122 h 630167"/>
              <a:gd name="connsiteX0" fmla="*/ 0 w 5923138"/>
              <a:gd name="connsiteY0" fmla="*/ 125122 h 630167"/>
              <a:gd name="connsiteX1" fmla="*/ 201953 w 5923138"/>
              <a:gd name="connsiteY1" fmla="*/ 108292 h 630167"/>
              <a:gd name="connsiteX2" fmla="*/ 431955 w 5923138"/>
              <a:gd name="connsiteY2" fmla="*/ 113902 h 630167"/>
              <a:gd name="connsiteX3" fmla="*/ 695617 w 5923138"/>
              <a:gd name="connsiteY3" fmla="*/ 80243 h 630167"/>
              <a:gd name="connsiteX4" fmla="*/ 796593 w 5923138"/>
              <a:gd name="connsiteY4" fmla="*/ 57804 h 630167"/>
              <a:gd name="connsiteX5" fmla="*/ 891960 w 5923138"/>
              <a:gd name="connsiteY5" fmla="*/ 46584 h 630167"/>
              <a:gd name="connsiteX6" fmla="*/ 1065865 w 5923138"/>
              <a:gd name="connsiteY6" fmla="*/ 91463 h 630167"/>
              <a:gd name="connsiteX7" fmla="*/ 959278 w 5923138"/>
              <a:gd name="connsiteY7" fmla="*/ 136341 h 630167"/>
              <a:gd name="connsiteX8" fmla="*/ 1666115 w 5923138"/>
              <a:gd name="connsiteY8" fmla="*/ 170000 h 630167"/>
              <a:gd name="connsiteX9" fmla="*/ 1615627 w 5923138"/>
              <a:gd name="connsiteY9" fmla="*/ 147561 h 630167"/>
              <a:gd name="connsiteX10" fmla="*/ 1531479 w 5923138"/>
              <a:gd name="connsiteY10" fmla="*/ 85853 h 630167"/>
              <a:gd name="connsiteX11" fmla="*/ 1576358 w 5923138"/>
              <a:gd name="connsiteY11" fmla="*/ 63414 h 630167"/>
              <a:gd name="connsiteX12" fmla="*/ 1615627 w 5923138"/>
              <a:gd name="connsiteY12" fmla="*/ 74633 h 630167"/>
              <a:gd name="connsiteX13" fmla="*/ 1662705 w 5923138"/>
              <a:gd name="connsiteY13" fmla="*/ 69270 h 630167"/>
              <a:gd name="connsiteX14" fmla="*/ 1705384 w 5923138"/>
              <a:gd name="connsiteY14" fmla="*/ 57804 h 630167"/>
              <a:gd name="connsiteX15" fmla="*/ 1750262 w 5923138"/>
              <a:gd name="connsiteY15" fmla="*/ 57804 h 630167"/>
              <a:gd name="connsiteX16" fmla="*/ 1750262 w 5923138"/>
              <a:gd name="connsiteY16" fmla="*/ 57804 h 630167"/>
              <a:gd name="connsiteX17" fmla="*/ 1851239 w 5923138"/>
              <a:gd name="connsiteY17" fmla="*/ 29755 h 630167"/>
              <a:gd name="connsiteX18" fmla="*/ 1918557 w 5923138"/>
              <a:gd name="connsiteY18" fmla="*/ 35365 h 630167"/>
              <a:gd name="connsiteX19" fmla="*/ 1952216 w 5923138"/>
              <a:gd name="connsiteY19" fmla="*/ 29755 h 630167"/>
              <a:gd name="connsiteX20" fmla="*/ 2002704 w 5923138"/>
              <a:gd name="connsiteY20" fmla="*/ 12925 h 630167"/>
              <a:gd name="connsiteX21" fmla="*/ 2081241 w 5923138"/>
              <a:gd name="connsiteY21" fmla="*/ 12925 h 630167"/>
              <a:gd name="connsiteX22" fmla="*/ 2232706 w 5923138"/>
              <a:gd name="connsiteY22" fmla="*/ 40974 h 630167"/>
              <a:gd name="connsiteX23" fmla="*/ 2273927 w 5923138"/>
              <a:gd name="connsiteY23" fmla="*/ 9514 h 630167"/>
              <a:gd name="connsiteX24" fmla="*/ 2368800 w 5923138"/>
              <a:gd name="connsiteY24" fmla="*/ 0 h 630167"/>
              <a:gd name="connsiteX25" fmla="*/ 2473928 w 5923138"/>
              <a:gd name="connsiteY25" fmla="*/ 18535 h 630167"/>
              <a:gd name="connsiteX26" fmla="*/ 2468319 w 5923138"/>
              <a:gd name="connsiteY26" fmla="*/ 18535 h 630167"/>
              <a:gd name="connsiteX27" fmla="*/ 2647833 w 5923138"/>
              <a:gd name="connsiteY27" fmla="*/ 46584 h 630167"/>
              <a:gd name="connsiteX28" fmla="*/ 2760029 w 5923138"/>
              <a:gd name="connsiteY28" fmla="*/ 24145 h 630167"/>
              <a:gd name="connsiteX29" fmla="*/ 2889055 w 5923138"/>
              <a:gd name="connsiteY29" fmla="*/ 46584 h 630167"/>
              <a:gd name="connsiteX30" fmla="*/ 3034910 w 5923138"/>
              <a:gd name="connsiteY30" fmla="*/ 52194 h 630167"/>
              <a:gd name="connsiteX31" fmla="*/ 3102228 w 5923138"/>
              <a:gd name="connsiteY31" fmla="*/ 125122 h 630167"/>
              <a:gd name="connsiteX32" fmla="*/ 3208814 w 5923138"/>
              <a:gd name="connsiteY32" fmla="*/ 170000 h 630167"/>
              <a:gd name="connsiteX33" fmla="*/ 3405158 w 5923138"/>
              <a:gd name="connsiteY33" fmla="*/ 226098 h 630167"/>
              <a:gd name="connsiteX34" fmla="*/ 3820284 w 5923138"/>
              <a:gd name="connsiteY34" fmla="*/ 304636 h 630167"/>
              <a:gd name="connsiteX35" fmla="*/ 4229801 w 5923138"/>
              <a:gd name="connsiteY35" fmla="*/ 371953 h 630167"/>
              <a:gd name="connsiteX36" fmla="*/ 4388736 w 5923138"/>
              <a:gd name="connsiteY36" fmla="*/ 398920 h 630167"/>
              <a:gd name="connsiteX37" fmla="*/ 4628098 w 5923138"/>
              <a:gd name="connsiteY37" fmla="*/ 416832 h 630167"/>
              <a:gd name="connsiteX38" fmla="*/ 4729074 w 5923138"/>
              <a:gd name="connsiteY38" fmla="*/ 416832 h 630167"/>
              <a:gd name="connsiteX39" fmla="*/ 5132981 w 5923138"/>
              <a:gd name="connsiteY39" fmla="*/ 439271 h 630167"/>
              <a:gd name="connsiteX40" fmla="*/ 5211519 w 5923138"/>
              <a:gd name="connsiteY40" fmla="*/ 439271 h 630167"/>
              <a:gd name="connsiteX41" fmla="*/ 5536888 w 5923138"/>
              <a:gd name="connsiteY41" fmla="*/ 428052 h 630167"/>
              <a:gd name="connsiteX42" fmla="*/ 5716402 w 5923138"/>
              <a:gd name="connsiteY42" fmla="*/ 416832 h 630167"/>
              <a:gd name="connsiteX43" fmla="*/ 5772500 w 5923138"/>
              <a:gd name="connsiteY43" fmla="*/ 433661 h 630167"/>
              <a:gd name="connsiteX44" fmla="*/ 5923138 w 5923138"/>
              <a:gd name="connsiteY44" fmla="*/ 458826 h 630167"/>
              <a:gd name="connsiteX45" fmla="*/ 5898308 w 5923138"/>
              <a:gd name="connsiteY45" fmla="*/ 517809 h 630167"/>
              <a:gd name="connsiteX46" fmla="*/ 5890306 w 5923138"/>
              <a:gd name="connsiteY46" fmla="*/ 545858 h 630167"/>
              <a:gd name="connsiteX47" fmla="*/ 5892863 w 5923138"/>
              <a:gd name="connsiteY47" fmla="*/ 579517 h 630167"/>
              <a:gd name="connsiteX48" fmla="*/ 5892864 w 5923138"/>
              <a:gd name="connsiteY48" fmla="*/ 630167 h 630167"/>
              <a:gd name="connsiteX49" fmla="*/ 5713154 w 5923138"/>
              <a:gd name="connsiteY49" fmla="*/ 594180 h 630167"/>
              <a:gd name="connsiteX50" fmla="*/ 5461808 w 5923138"/>
              <a:gd name="connsiteY50" fmla="*/ 593945 h 630167"/>
              <a:gd name="connsiteX51" fmla="*/ 5023599 w 5923138"/>
              <a:gd name="connsiteY51" fmla="*/ 618463 h 630167"/>
              <a:gd name="connsiteX52" fmla="*/ 4818831 w 5923138"/>
              <a:gd name="connsiteY52" fmla="*/ 613175 h 630167"/>
              <a:gd name="connsiteX53" fmla="*/ 4650537 w 5923138"/>
              <a:gd name="connsiteY53" fmla="*/ 607565 h 630167"/>
              <a:gd name="connsiteX54" fmla="*/ 4405361 w 5923138"/>
              <a:gd name="connsiteY54" fmla="*/ 566219 h 630167"/>
              <a:gd name="connsiteX55" fmla="*/ 4167345 w 5923138"/>
              <a:gd name="connsiteY55" fmla="*/ 553478 h 630167"/>
              <a:gd name="connsiteX56" fmla="*/ 3208814 w 5923138"/>
              <a:gd name="connsiteY56" fmla="*/ 551468 h 630167"/>
              <a:gd name="connsiteX57" fmla="*/ 2569295 w 5923138"/>
              <a:gd name="connsiteY57" fmla="*/ 551468 h 630167"/>
              <a:gd name="connsiteX58" fmla="*/ 1890508 w 5923138"/>
              <a:gd name="connsiteY58" fmla="*/ 534638 h 630167"/>
              <a:gd name="connsiteX59" fmla="*/ 886350 w 5923138"/>
              <a:gd name="connsiteY59" fmla="*/ 495369 h 630167"/>
              <a:gd name="connsiteX60" fmla="*/ 521712 w 5923138"/>
              <a:gd name="connsiteY60" fmla="*/ 478540 h 630167"/>
              <a:gd name="connsiteX61" fmla="*/ 106586 w 5923138"/>
              <a:gd name="connsiteY61" fmla="*/ 484150 h 630167"/>
              <a:gd name="connsiteX62" fmla="*/ 0 w 5923138"/>
              <a:gd name="connsiteY62" fmla="*/ 489760 h 630167"/>
              <a:gd name="connsiteX63" fmla="*/ 0 w 5923138"/>
              <a:gd name="connsiteY63" fmla="*/ 125122 h 630167"/>
              <a:gd name="connsiteX0" fmla="*/ 0 w 5923138"/>
              <a:gd name="connsiteY0" fmla="*/ 125122 h 630167"/>
              <a:gd name="connsiteX1" fmla="*/ 201953 w 5923138"/>
              <a:gd name="connsiteY1" fmla="*/ 108292 h 630167"/>
              <a:gd name="connsiteX2" fmla="*/ 431955 w 5923138"/>
              <a:gd name="connsiteY2" fmla="*/ 113902 h 630167"/>
              <a:gd name="connsiteX3" fmla="*/ 695617 w 5923138"/>
              <a:gd name="connsiteY3" fmla="*/ 80243 h 630167"/>
              <a:gd name="connsiteX4" fmla="*/ 796593 w 5923138"/>
              <a:gd name="connsiteY4" fmla="*/ 57804 h 630167"/>
              <a:gd name="connsiteX5" fmla="*/ 891960 w 5923138"/>
              <a:gd name="connsiteY5" fmla="*/ 46584 h 630167"/>
              <a:gd name="connsiteX6" fmla="*/ 1065865 w 5923138"/>
              <a:gd name="connsiteY6" fmla="*/ 91463 h 630167"/>
              <a:gd name="connsiteX7" fmla="*/ 959278 w 5923138"/>
              <a:gd name="connsiteY7" fmla="*/ 136341 h 630167"/>
              <a:gd name="connsiteX8" fmla="*/ 1666115 w 5923138"/>
              <a:gd name="connsiteY8" fmla="*/ 170000 h 630167"/>
              <a:gd name="connsiteX9" fmla="*/ 1615627 w 5923138"/>
              <a:gd name="connsiteY9" fmla="*/ 147561 h 630167"/>
              <a:gd name="connsiteX10" fmla="*/ 1531479 w 5923138"/>
              <a:gd name="connsiteY10" fmla="*/ 85853 h 630167"/>
              <a:gd name="connsiteX11" fmla="*/ 1576358 w 5923138"/>
              <a:gd name="connsiteY11" fmla="*/ 63414 h 630167"/>
              <a:gd name="connsiteX12" fmla="*/ 1615627 w 5923138"/>
              <a:gd name="connsiteY12" fmla="*/ 74633 h 630167"/>
              <a:gd name="connsiteX13" fmla="*/ 1662705 w 5923138"/>
              <a:gd name="connsiteY13" fmla="*/ 69270 h 630167"/>
              <a:gd name="connsiteX14" fmla="*/ 1705384 w 5923138"/>
              <a:gd name="connsiteY14" fmla="*/ 57804 h 630167"/>
              <a:gd name="connsiteX15" fmla="*/ 1750262 w 5923138"/>
              <a:gd name="connsiteY15" fmla="*/ 57804 h 630167"/>
              <a:gd name="connsiteX16" fmla="*/ 1750262 w 5923138"/>
              <a:gd name="connsiteY16" fmla="*/ 57804 h 630167"/>
              <a:gd name="connsiteX17" fmla="*/ 1851239 w 5923138"/>
              <a:gd name="connsiteY17" fmla="*/ 29755 h 630167"/>
              <a:gd name="connsiteX18" fmla="*/ 1918557 w 5923138"/>
              <a:gd name="connsiteY18" fmla="*/ 35365 h 630167"/>
              <a:gd name="connsiteX19" fmla="*/ 1952216 w 5923138"/>
              <a:gd name="connsiteY19" fmla="*/ 29755 h 630167"/>
              <a:gd name="connsiteX20" fmla="*/ 2002704 w 5923138"/>
              <a:gd name="connsiteY20" fmla="*/ 12925 h 630167"/>
              <a:gd name="connsiteX21" fmla="*/ 2081241 w 5923138"/>
              <a:gd name="connsiteY21" fmla="*/ 12925 h 630167"/>
              <a:gd name="connsiteX22" fmla="*/ 2232706 w 5923138"/>
              <a:gd name="connsiteY22" fmla="*/ 40974 h 630167"/>
              <a:gd name="connsiteX23" fmla="*/ 2273927 w 5923138"/>
              <a:gd name="connsiteY23" fmla="*/ 9514 h 630167"/>
              <a:gd name="connsiteX24" fmla="*/ 2368800 w 5923138"/>
              <a:gd name="connsiteY24" fmla="*/ 0 h 630167"/>
              <a:gd name="connsiteX25" fmla="*/ 2473928 w 5923138"/>
              <a:gd name="connsiteY25" fmla="*/ 18535 h 630167"/>
              <a:gd name="connsiteX26" fmla="*/ 2468319 w 5923138"/>
              <a:gd name="connsiteY26" fmla="*/ 18535 h 630167"/>
              <a:gd name="connsiteX27" fmla="*/ 2642062 w 5923138"/>
              <a:gd name="connsiteY27" fmla="*/ 37923 h 630167"/>
              <a:gd name="connsiteX28" fmla="*/ 2760029 w 5923138"/>
              <a:gd name="connsiteY28" fmla="*/ 24145 h 630167"/>
              <a:gd name="connsiteX29" fmla="*/ 2889055 w 5923138"/>
              <a:gd name="connsiteY29" fmla="*/ 46584 h 630167"/>
              <a:gd name="connsiteX30" fmla="*/ 3034910 w 5923138"/>
              <a:gd name="connsiteY30" fmla="*/ 52194 h 630167"/>
              <a:gd name="connsiteX31" fmla="*/ 3102228 w 5923138"/>
              <a:gd name="connsiteY31" fmla="*/ 125122 h 630167"/>
              <a:gd name="connsiteX32" fmla="*/ 3208814 w 5923138"/>
              <a:gd name="connsiteY32" fmla="*/ 170000 h 630167"/>
              <a:gd name="connsiteX33" fmla="*/ 3405158 w 5923138"/>
              <a:gd name="connsiteY33" fmla="*/ 226098 h 630167"/>
              <a:gd name="connsiteX34" fmla="*/ 3820284 w 5923138"/>
              <a:gd name="connsiteY34" fmla="*/ 304636 h 630167"/>
              <a:gd name="connsiteX35" fmla="*/ 4229801 w 5923138"/>
              <a:gd name="connsiteY35" fmla="*/ 371953 h 630167"/>
              <a:gd name="connsiteX36" fmla="*/ 4388736 w 5923138"/>
              <a:gd name="connsiteY36" fmla="*/ 398920 h 630167"/>
              <a:gd name="connsiteX37" fmla="*/ 4628098 w 5923138"/>
              <a:gd name="connsiteY37" fmla="*/ 416832 h 630167"/>
              <a:gd name="connsiteX38" fmla="*/ 4729074 w 5923138"/>
              <a:gd name="connsiteY38" fmla="*/ 416832 h 630167"/>
              <a:gd name="connsiteX39" fmla="*/ 5132981 w 5923138"/>
              <a:gd name="connsiteY39" fmla="*/ 439271 h 630167"/>
              <a:gd name="connsiteX40" fmla="*/ 5211519 w 5923138"/>
              <a:gd name="connsiteY40" fmla="*/ 439271 h 630167"/>
              <a:gd name="connsiteX41" fmla="*/ 5536888 w 5923138"/>
              <a:gd name="connsiteY41" fmla="*/ 428052 h 630167"/>
              <a:gd name="connsiteX42" fmla="*/ 5716402 w 5923138"/>
              <a:gd name="connsiteY42" fmla="*/ 416832 h 630167"/>
              <a:gd name="connsiteX43" fmla="*/ 5772500 w 5923138"/>
              <a:gd name="connsiteY43" fmla="*/ 433661 h 630167"/>
              <a:gd name="connsiteX44" fmla="*/ 5923138 w 5923138"/>
              <a:gd name="connsiteY44" fmla="*/ 458826 h 630167"/>
              <a:gd name="connsiteX45" fmla="*/ 5898308 w 5923138"/>
              <a:gd name="connsiteY45" fmla="*/ 517809 h 630167"/>
              <a:gd name="connsiteX46" fmla="*/ 5890306 w 5923138"/>
              <a:gd name="connsiteY46" fmla="*/ 545858 h 630167"/>
              <a:gd name="connsiteX47" fmla="*/ 5892863 w 5923138"/>
              <a:gd name="connsiteY47" fmla="*/ 579517 h 630167"/>
              <a:gd name="connsiteX48" fmla="*/ 5892864 w 5923138"/>
              <a:gd name="connsiteY48" fmla="*/ 630167 h 630167"/>
              <a:gd name="connsiteX49" fmla="*/ 5713154 w 5923138"/>
              <a:gd name="connsiteY49" fmla="*/ 594180 h 630167"/>
              <a:gd name="connsiteX50" fmla="*/ 5461808 w 5923138"/>
              <a:gd name="connsiteY50" fmla="*/ 593945 h 630167"/>
              <a:gd name="connsiteX51" fmla="*/ 5023599 w 5923138"/>
              <a:gd name="connsiteY51" fmla="*/ 618463 h 630167"/>
              <a:gd name="connsiteX52" fmla="*/ 4818831 w 5923138"/>
              <a:gd name="connsiteY52" fmla="*/ 613175 h 630167"/>
              <a:gd name="connsiteX53" fmla="*/ 4650537 w 5923138"/>
              <a:gd name="connsiteY53" fmla="*/ 607565 h 630167"/>
              <a:gd name="connsiteX54" fmla="*/ 4405361 w 5923138"/>
              <a:gd name="connsiteY54" fmla="*/ 566219 h 630167"/>
              <a:gd name="connsiteX55" fmla="*/ 4167345 w 5923138"/>
              <a:gd name="connsiteY55" fmla="*/ 553478 h 630167"/>
              <a:gd name="connsiteX56" fmla="*/ 3208814 w 5923138"/>
              <a:gd name="connsiteY56" fmla="*/ 551468 h 630167"/>
              <a:gd name="connsiteX57" fmla="*/ 2569295 w 5923138"/>
              <a:gd name="connsiteY57" fmla="*/ 551468 h 630167"/>
              <a:gd name="connsiteX58" fmla="*/ 1890508 w 5923138"/>
              <a:gd name="connsiteY58" fmla="*/ 534638 h 630167"/>
              <a:gd name="connsiteX59" fmla="*/ 886350 w 5923138"/>
              <a:gd name="connsiteY59" fmla="*/ 495369 h 630167"/>
              <a:gd name="connsiteX60" fmla="*/ 521712 w 5923138"/>
              <a:gd name="connsiteY60" fmla="*/ 478540 h 630167"/>
              <a:gd name="connsiteX61" fmla="*/ 106586 w 5923138"/>
              <a:gd name="connsiteY61" fmla="*/ 484150 h 630167"/>
              <a:gd name="connsiteX62" fmla="*/ 0 w 5923138"/>
              <a:gd name="connsiteY62" fmla="*/ 489760 h 630167"/>
              <a:gd name="connsiteX63" fmla="*/ 0 w 5923138"/>
              <a:gd name="connsiteY63" fmla="*/ 125122 h 630167"/>
              <a:gd name="connsiteX0" fmla="*/ 0 w 5923138"/>
              <a:gd name="connsiteY0" fmla="*/ 125122 h 630167"/>
              <a:gd name="connsiteX1" fmla="*/ 201953 w 5923138"/>
              <a:gd name="connsiteY1" fmla="*/ 108292 h 630167"/>
              <a:gd name="connsiteX2" fmla="*/ 431955 w 5923138"/>
              <a:gd name="connsiteY2" fmla="*/ 113902 h 630167"/>
              <a:gd name="connsiteX3" fmla="*/ 695617 w 5923138"/>
              <a:gd name="connsiteY3" fmla="*/ 80243 h 630167"/>
              <a:gd name="connsiteX4" fmla="*/ 796593 w 5923138"/>
              <a:gd name="connsiteY4" fmla="*/ 57804 h 630167"/>
              <a:gd name="connsiteX5" fmla="*/ 891960 w 5923138"/>
              <a:gd name="connsiteY5" fmla="*/ 46584 h 630167"/>
              <a:gd name="connsiteX6" fmla="*/ 1065865 w 5923138"/>
              <a:gd name="connsiteY6" fmla="*/ 91463 h 630167"/>
              <a:gd name="connsiteX7" fmla="*/ 959278 w 5923138"/>
              <a:gd name="connsiteY7" fmla="*/ 136341 h 630167"/>
              <a:gd name="connsiteX8" fmla="*/ 1666115 w 5923138"/>
              <a:gd name="connsiteY8" fmla="*/ 170000 h 630167"/>
              <a:gd name="connsiteX9" fmla="*/ 1615627 w 5923138"/>
              <a:gd name="connsiteY9" fmla="*/ 147561 h 630167"/>
              <a:gd name="connsiteX10" fmla="*/ 1531479 w 5923138"/>
              <a:gd name="connsiteY10" fmla="*/ 85853 h 630167"/>
              <a:gd name="connsiteX11" fmla="*/ 1576358 w 5923138"/>
              <a:gd name="connsiteY11" fmla="*/ 63414 h 630167"/>
              <a:gd name="connsiteX12" fmla="*/ 1615627 w 5923138"/>
              <a:gd name="connsiteY12" fmla="*/ 74633 h 630167"/>
              <a:gd name="connsiteX13" fmla="*/ 1662705 w 5923138"/>
              <a:gd name="connsiteY13" fmla="*/ 69270 h 630167"/>
              <a:gd name="connsiteX14" fmla="*/ 1705384 w 5923138"/>
              <a:gd name="connsiteY14" fmla="*/ 57804 h 630167"/>
              <a:gd name="connsiteX15" fmla="*/ 1750262 w 5923138"/>
              <a:gd name="connsiteY15" fmla="*/ 57804 h 630167"/>
              <a:gd name="connsiteX16" fmla="*/ 1750262 w 5923138"/>
              <a:gd name="connsiteY16" fmla="*/ 57804 h 630167"/>
              <a:gd name="connsiteX17" fmla="*/ 1851239 w 5923138"/>
              <a:gd name="connsiteY17" fmla="*/ 29755 h 630167"/>
              <a:gd name="connsiteX18" fmla="*/ 1918557 w 5923138"/>
              <a:gd name="connsiteY18" fmla="*/ 35365 h 630167"/>
              <a:gd name="connsiteX19" fmla="*/ 1952216 w 5923138"/>
              <a:gd name="connsiteY19" fmla="*/ 29755 h 630167"/>
              <a:gd name="connsiteX20" fmla="*/ 2002704 w 5923138"/>
              <a:gd name="connsiteY20" fmla="*/ 12925 h 630167"/>
              <a:gd name="connsiteX21" fmla="*/ 2081241 w 5923138"/>
              <a:gd name="connsiteY21" fmla="*/ 12925 h 630167"/>
              <a:gd name="connsiteX22" fmla="*/ 2232706 w 5923138"/>
              <a:gd name="connsiteY22" fmla="*/ 40974 h 630167"/>
              <a:gd name="connsiteX23" fmla="*/ 2273927 w 5923138"/>
              <a:gd name="connsiteY23" fmla="*/ 9514 h 630167"/>
              <a:gd name="connsiteX24" fmla="*/ 2368800 w 5923138"/>
              <a:gd name="connsiteY24" fmla="*/ 0 h 630167"/>
              <a:gd name="connsiteX25" fmla="*/ 2473928 w 5923138"/>
              <a:gd name="connsiteY25" fmla="*/ 18535 h 630167"/>
              <a:gd name="connsiteX26" fmla="*/ 2468319 w 5923138"/>
              <a:gd name="connsiteY26" fmla="*/ 18535 h 630167"/>
              <a:gd name="connsiteX27" fmla="*/ 2642062 w 5923138"/>
              <a:gd name="connsiteY27" fmla="*/ 37923 h 630167"/>
              <a:gd name="connsiteX28" fmla="*/ 2760029 w 5923138"/>
              <a:gd name="connsiteY28" fmla="*/ 24145 h 630167"/>
              <a:gd name="connsiteX29" fmla="*/ 2883285 w 5923138"/>
              <a:gd name="connsiteY29" fmla="*/ 55246 h 630167"/>
              <a:gd name="connsiteX30" fmla="*/ 3034910 w 5923138"/>
              <a:gd name="connsiteY30" fmla="*/ 52194 h 630167"/>
              <a:gd name="connsiteX31" fmla="*/ 3102228 w 5923138"/>
              <a:gd name="connsiteY31" fmla="*/ 125122 h 630167"/>
              <a:gd name="connsiteX32" fmla="*/ 3208814 w 5923138"/>
              <a:gd name="connsiteY32" fmla="*/ 170000 h 630167"/>
              <a:gd name="connsiteX33" fmla="*/ 3405158 w 5923138"/>
              <a:gd name="connsiteY33" fmla="*/ 226098 h 630167"/>
              <a:gd name="connsiteX34" fmla="*/ 3820284 w 5923138"/>
              <a:gd name="connsiteY34" fmla="*/ 304636 h 630167"/>
              <a:gd name="connsiteX35" fmla="*/ 4229801 w 5923138"/>
              <a:gd name="connsiteY35" fmla="*/ 371953 h 630167"/>
              <a:gd name="connsiteX36" fmla="*/ 4388736 w 5923138"/>
              <a:gd name="connsiteY36" fmla="*/ 398920 h 630167"/>
              <a:gd name="connsiteX37" fmla="*/ 4628098 w 5923138"/>
              <a:gd name="connsiteY37" fmla="*/ 416832 h 630167"/>
              <a:gd name="connsiteX38" fmla="*/ 4729074 w 5923138"/>
              <a:gd name="connsiteY38" fmla="*/ 416832 h 630167"/>
              <a:gd name="connsiteX39" fmla="*/ 5132981 w 5923138"/>
              <a:gd name="connsiteY39" fmla="*/ 439271 h 630167"/>
              <a:gd name="connsiteX40" fmla="*/ 5211519 w 5923138"/>
              <a:gd name="connsiteY40" fmla="*/ 439271 h 630167"/>
              <a:gd name="connsiteX41" fmla="*/ 5536888 w 5923138"/>
              <a:gd name="connsiteY41" fmla="*/ 428052 h 630167"/>
              <a:gd name="connsiteX42" fmla="*/ 5716402 w 5923138"/>
              <a:gd name="connsiteY42" fmla="*/ 416832 h 630167"/>
              <a:gd name="connsiteX43" fmla="*/ 5772500 w 5923138"/>
              <a:gd name="connsiteY43" fmla="*/ 433661 h 630167"/>
              <a:gd name="connsiteX44" fmla="*/ 5923138 w 5923138"/>
              <a:gd name="connsiteY44" fmla="*/ 458826 h 630167"/>
              <a:gd name="connsiteX45" fmla="*/ 5898308 w 5923138"/>
              <a:gd name="connsiteY45" fmla="*/ 517809 h 630167"/>
              <a:gd name="connsiteX46" fmla="*/ 5890306 w 5923138"/>
              <a:gd name="connsiteY46" fmla="*/ 545858 h 630167"/>
              <a:gd name="connsiteX47" fmla="*/ 5892863 w 5923138"/>
              <a:gd name="connsiteY47" fmla="*/ 579517 h 630167"/>
              <a:gd name="connsiteX48" fmla="*/ 5892864 w 5923138"/>
              <a:gd name="connsiteY48" fmla="*/ 630167 h 630167"/>
              <a:gd name="connsiteX49" fmla="*/ 5713154 w 5923138"/>
              <a:gd name="connsiteY49" fmla="*/ 594180 h 630167"/>
              <a:gd name="connsiteX50" fmla="*/ 5461808 w 5923138"/>
              <a:gd name="connsiteY50" fmla="*/ 593945 h 630167"/>
              <a:gd name="connsiteX51" fmla="*/ 5023599 w 5923138"/>
              <a:gd name="connsiteY51" fmla="*/ 618463 h 630167"/>
              <a:gd name="connsiteX52" fmla="*/ 4818831 w 5923138"/>
              <a:gd name="connsiteY52" fmla="*/ 613175 h 630167"/>
              <a:gd name="connsiteX53" fmla="*/ 4650537 w 5923138"/>
              <a:gd name="connsiteY53" fmla="*/ 607565 h 630167"/>
              <a:gd name="connsiteX54" fmla="*/ 4405361 w 5923138"/>
              <a:gd name="connsiteY54" fmla="*/ 566219 h 630167"/>
              <a:gd name="connsiteX55" fmla="*/ 4167345 w 5923138"/>
              <a:gd name="connsiteY55" fmla="*/ 553478 h 630167"/>
              <a:gd name="connsiteX56" fmla="*/ 3208814 w 5923138"/>
              <a:gd name="connsiteY56" fmla="*/ 551468 h 630167"/>
              <a:gd name="connsiteX57" fmla="*/ 2569295 w 5923138"/>
              <a:gd name="connsiteY57" fmla="*/ 551468 h 630167"/>
              <a:gd name="connsiteX58" fmla="*/ 1890508 w 5923138"/>
              <a:gd name="connsiteY58" fmla="*/ 534638 h 630167"/>
              <a:gd name="connsiteX59" fmla="*/ 886350 w 5923138"/>
              <a:gd name="connsiteY59" fmla="*/ 495369 h 630167"/>
              <a:gd name="connsiteX60" fmla="*/ 521712 w 5923138"/>
              <a:gd name="connsiteY60" fmla="*/ 478540 h 630167"/>
              <a:gd name="connsiteX61" fmla="*/ 106586 w 5923138"/>
              <a:gd name="connsiteY61" fmla="*/ 484150 h 630167"/>
              <a:gd name="connsiteX62" fmla="*/ 0 w 5923138"/>
              <a:gd name="connsiteY62" fmla="*/ 489760 h 630167"/>
              <a:gd name="connsiteX63" fmla="*/ 0 w 5923138"/>
              <a:gd name="connsiteY63" fmla="*/ 125122 h 630167"/>
              <a:gd name="connsiteX0" fmla="*/ 0 w 5923138"/>
              <a:gd name="connsiteY0" fmla="*/ 125122 h 630167"/>
              <a:gd name="connsiteX1" fmla="*/ 201953 w 5923138"/>
              <a:gd name="connsiteY1" fmla="*/ 108292 h 630167"/>
              <a:gd name="connsiteX2" fmla="*/ 431955 w 5923138"/>
              <a:gd name="connsiteY2" fmla="*/ 113902 h 630167"/>
              <a:gd name="connsiteX3" fmla="*/ 695617 w 5923138"/>
              <a:gd name="connsiteY3" fmla="*/ 80243 h 630167"/>
              <a:gd name="connsiteX4" fmla="*/ 796593 w 5923138"/>
              <a:gd name="connsiteY4" fmla="*/ 57804 h 630167"/>
              <a:gd name="connsiteX5" fmla="*/ 891960 w 5923138"/>
              <a:gd name="connsiteY5" fmla="*/ 46584 h 630167"/>
              <a:gd name="connsiteX6" fmla="*/ 1065865 w 5923138"/>
              <a:gd name="connsiteY6" fmla="*/ 91463 h 630167"/>
              <a:gd name="connsiteX7" fmla="*/ 959278 w 5923138"/>
              <a:gd name="connsiteY7" fmla="*/ 136341 h 630167"/>
              <a:gd name="connsiteX8" fmla="*/ 1666115 w 5923138"/>
              <a:gd name="connsiteY8" fmla="*/ 170000 h 630167"/>
              <a:gd name="connsiteX9" fmla="*/ 1615627 w 5923138"/>
              <a:gd name="connsiteY9" fmla="*/ 147561 h 630167"/>
              <a:gd name="connsiteX10" fmla="*/ 1531479 w 5923138"/>
              <a:gd name="connsiteY10" fmla="*/ 85853 h 630167"/>
              <a:gd name="connsiteX11" fmla="*/ 1576358 w 5923138"/>
              <a:gd name="connsiteY11" fmla="*/ 63414 h 630167"/>
              <a:gd name="connsiteX12" fmla="*/ 1615627 w 5923138"/>
              <a:gd name="connsiteY12" fmla="*/ 74633 h 630167"/>
              <a:gd name="connsiteX13" fmla="*/ 1662705 w 5923138"/>
              <a:gd name="connsiteY13" fmla="*/ 69270 h 630167"/>
              <a:gd name="connsiteX14" fmla="*/ 1705384 w 5923138"/>
              <a:gd name="connsiteY14" fmla="*/ 57804 h 630167"/>
              <a:gd name="connsiteX15" fmla="*/ 1750262 w 5923138"/>
              <a:gd name="connsiteY15" fmla="*/ 57804 h 630167"/>
              <a:gd name="connsiteX16" fmla="*/ 1750262 w 5923138"/>
              <a:gd name="connsiteY16" fmla="*/ 57804 h 630167"/>
              <a:gd name="connsiteX17" fmla="*/ 1851239 w 5923138"/>
              <a:gd name="connsiteY17" fmla="*/ 29755 h 630167"/>
              <a:gd name="connsiteX18" fmla="*/ 1918557 w 5923138"/>
              <a:gd name="connsiteY18" fmla="*/ 35365 h 630167"/>
              <a:gd name="connsiteX19" fmla="*/ 1952216 w 5923138"/>
              <a:gd name="connsiteY19" fmla="*/ 29755 h 630167"/>
              <a:gd name="connsiteX20" fmla="*/ 2002704 w 5923138"/>
              <a:gd name="connsiteY20" fmla="*/ 12925 h 630167"/>
              <a:gd name="connsiteX21" fmla="*/ 2081241 w 5923138"/>
              <a:gd name="connsiteY21" fmla="*/ 12925 h 630167"/>
              <a:gd name="connsiteX22" fmla="*/ 2232706 w 5923138"/>
              <a:gd name="connsiteY22" fmla="*/ 40974 h 630167"/>
              <a:gd name="connsiteX23" fmla="*/ 2273927 w 5923138"/>
              <a:gd name="connsiteY23" fmla="*/ 9514 h 630167"/>
              <a:gd name="connsiteX24" fmla="*/ 2368800 w 5923138"/>
              <a:gd name="connsiteY24" fmla="*/ 0 h 630167"/>
              <a:gd name="connsiteX25" fmla="*/ 2473928 w 5923138"/>
              <a:gd name="connsiteY25" fmla="*/ 18535 h 630167"/>
              <a:gd name="connsiteX26" fmla="*/ 2468319 w 5923138"/>
              <a:gd name="connsiteY26" fmla="*/ 18535 h 630167"/>
              <a:gd name="connsiteX27" fmla="*/ 2642062 w 5923138"/>
              <a:gd name="connsiteY27" fmla="*/ 37923 h 630167"/>
              <a:gd name="connsiteX28" fmla="*/ 2760029 w 5923138"/>
              <a:gd name="connsiteY28" fmla="*/ 24145 h 630167"/>
              <a:gd name="connsiteX29" fmla="*/ 2883285 w 5923138"/>
              <a:gd name="connsiteY29" fmla="*/ 55246 h 630167"/>
              <a:gd name="connsiteX30" fmla="*/ 3034910 w 5923138"/>
              <a:gd name="connsiteY30" fmla="*/ 52194 h 630167"/>
              <a:gd name="connsiteX31" fmla="*/ 3102228 w 5923138"/>
              <a:gd name="connsiteY31" fmla="*/ 125122 h 630167"/>
              <a:gd name="connsiteX32" fmla="*/ 3208814 w 5923138"/>
              <a:gd name="connsiteY32" fmla="*/ 170000 h 630167"/>
              <a:gd name="connsiteX33" fmla="*/ 3405158 w 5923138"/>
              <a:gd name="connsiteY33" fmla="*/ 226098 h 630167"/>
              <a:gd name="connsiteX34" fmla="*/ 3820284 w 5923138"/>
              <a:gd name="connsiteY34" fmla="*/ 304636 h 630167"/>
              <a:gd name="connsiteX35" fmla="*/ 4229801 w 5923138"/>
              <a:gd name="connsiteY35" fmla="*/ 371953 h 630167"/>
              <a:gd name="connsiteX36" fmla="*/ 4388736 w 5923138"/>
              <a:gd name="connsiteY36" fmla="*/ 398920 h 630167"/>
              <a:gd name="connsiteX37" fmla="*/ 4628098 w 5923138"/>
              <a:gd name="connsiteY37" fmla="*/ 416832 h 630167"/>
              <a:gd name="connsiteX38" fmla="*/ 4729074 w 5923138"/>
              <a:gd name="connsiteY38" fmla="*/ 416832 h 630167"/>
              <a:gd name="connsiteX39" fmla="*/ 5132981 w 5923138"/>
              <a:gd name="connsiteY39" fmla="*/ 439271 h 630167"/>
              <a:gd name="connsiteX40" fmla="*/ 5211519 w 5923138"/>
              <a:gd name="connsiteY40" fmla="*/ 439271 h 630167"/>
              <a:gd name="connsiteX41" fmla="*/ 5536888 w 5923138"/>
              <a:gd name="connsiteY41" fmla="*/ 428052 h 630167"/>
              <a:gd name="connsiteX42" fmla="*/ 5716402 w 5923138"/>
              <a:gd name="connsiteY42" fmla="*/ 416832 h 630167"/>
              <a:gd name="connsiteX43" fmla="*/ 5772500 w 5923138"/>
              <a:gd name="connsiteY43" fmla="*/ 433661 h 630167"/>
              <a:gd name="connsiteX44" fmla="*/ 5923138 w 5923138"/>
              <a:gd name="connsiteY44" fmla="*/ 458826 h 630167"/>
              <a:gd name="connsiteX45" fmla="*/ 5898308 w 5923138"/>
              <a:gd name="connsiteY45" fmla="*/ 517809 h 630167"/>
              <a:gd name="connsiteX46" fmla="*/ 5890306 w 5923138"/>
              <a:gd name="connsiteY46" fmla="*/ 545858 h 630167"/>
              <a:gd name="connsiteX47" fmla="*/ 5892863 w 5923138"/>
              <a:gd name="connsiteY47" fmla="*/ 579517 h 630167"/>
              <a:gd name="connsiteX48" fmla="*/ 5892864 w 5923138"/>
              <a:gd name="connsiteY48" fmla="*/ 630167 h 630167"/>
              <a:gd name="connsiteX49" fmla="*/ 5713154 w 5923138"/>
              <a:gd name="connsiteY49" fmla="*/ 594180 h 630167"/>
              <a:gd name="connsiteX50" fmla="*/ 5461808 w 5923138"/>
              <a:gd name="connsiteY50" fmla="*/ 593945 h 630167"/>
              <a:gd name="connsiteX51" fmla="*/ 5023599 w 5923138"/>
              <a:gd name="connsiteY51" fmla="*/ 618463 h 630167"/>
              <a:gd name="connsiteX52" fmla="*/ 4818831 w 5923138"/>
              <a:gd name="connsiteY52" fmla="*/ 613175 h 630167"/>
              <a:gd name="connsiteX53" fmla="*/ 4650537 w 5923138"/>
              <a:gd name="connsiteY53" fmla="*/ 607565 h 630167"/>
              <a:gd name="connsiteX54" fmla="*/ 4405361 w 5923138"/>
              <a:gd name="connsiteY54" fmla="*/ 566219 h 630167"/>
              <a:gd name="connsiteX55" fmla="*/ 4251018 w 5923138"/>
              <a:gd name="connsiteY55" fmla="*/ 544815 h 630167"/>
              <a:gd name="connsiteX56" fmla="*/ 3208814 w 5923138"/>
              <a:gd name="connsiteY56" fmla="*/ 551468 h 630167"/>
              <a:gd name="connsiteX57" fmla="*/ 2569295 w 5923138"/>
              <a:gd name="connsiteY57" fmla="*/ 551468 h 630167"/>
              <a:gd name="connsiteX58" fmla="*/ 1890508 w 5923138"/>
              <a:gd name="connsiteY58" fmla="*/ 534638 h 630167"/>
              <a:gd name="connsiteX59" fmla="*/ 886350 w 5923138"/>
              <a:gd name="connsiteY59" fmla="*/ 495369 h 630167"/>
              <a:gd name="connsiteX60" fmla="*/ 521712 w 5923138"/>
              <a:gd name="connsiteY60" fmla="*/ 478540 h 630167"/>
              <a:gd name="connsiteX61" fmla="*/ 106586 w 5923138"/>
              <a:gd name="connsiteY61" fmla="*/ 484150 h 630167"/>
              <a:gd name="connsiteX62" fmla="*/ 0 w 5923138"/>
              <a:gd name="connsiteY62" fmla="*/ 489760 h 630167"/>
              <a:gd name="connsiteX63" fmla="*/ 0 w 5923138"/>
              <a:gd name="connsiteY63" fmla="*/ 125122 h 630167"/>
              <a:gd name="connsiteX0" fmla="*/ 0 w 5923138"/>
              <a:gd name="connsiteY0" fmla="*/ 125122 h 630167"/>
              <a:gd name="connsiteX1" fmla="*/ 201953 w 5923138"/>
              <a:gd name="connsiteY1" fmla="*/ 108292 h 630167"/>
              <a:gd name="connsiteX2" fmla="*/ 431955 w 5923138"/>
              <a:gd name="connsiteY2" fmla="*/ 113902 h 630167"/>
              <a:gd name="connsiteX3" fmla="*/ 695617 w 5923138"/>
              <a:gd name="connsiteY3" fmla="*/ 80243 h 630167"/>
              <a:gd name="connsiteX4" fmla="*/ 796593 w 5923138"/>
              <a:gd name="connsiteY4" fmla="*/ 57804 h 630167"/>
              <a:gd name="connsiteX5" fmla="*/ 891960 w 5923138"/>
              <a:gd name="connsiteY5" fmla="*/ 46584 h 630167"/>
              <a:gd name="connsiteX6" fmla="*/ 1065865 w 5923138"/>
              <a:gd name="connsiteY6" fmla="*/ 91463 h 630167"/>
              <a:gd name="connsiteX7" fmla="*/ 959278 w 5923138"/>
              <a:gd name="connsiteY7" fmla="*/ 136341 h 630167"/>
              <a:gd name="connsiteX8" fmla="*/ 1666115 w 5923138"/>
              <a:gd name="connsiteY8" fmla="*/ 170000 h 630167"/>
              <a:gd name="connsiteX9" fmla="*/ 1615627 w 5923138"/>
              <a:gd name="connsiteY9" fmla="*/ 147561 h 630167"/>
              <a:gd name="connsiteX10" fmla="*/ 1531479 w 5923138"/>
              <a:gd name="connsiteY10" fmla="*/ 85853 h 630167"/>
              <a:gd name="connsiteX11" fmla="*/ 1576358 w 5923138"/>
              <a:gd name="connsiteY11" fmla="*/ 63414 h 630167"/>
              <a:gd name="connsiteX12" fmla="*/ 1615627 w 5923138"/>
              <a:gd name="connsiteY12" fmla="*/ 74633 h 630167"/>
              <a:gd name="connsiteX13" fmla="*/ 1662705 w 5923138"/>
              <a:gd name="connsiteY13" fmla="*/ 69270 h 630167"/>
              <a:gd name="connsiteX14" fmla="*/ 1705384 w 5923138"/>
              <a:gd name="connsiteY14" fmla="*/ 57804 h 630167"/>
              <a:gd name="connsiteX15" fmla="*/ 1750262 w 5923138"/>
              <a:gd name="connsiteY15" fmla="*/ 57804 h 630167"/>
              <a:gd name="connsiteX16" fmla="*/ 1750262 w 5923138"/>
              <a:gd name="connsiteY16" fmla="*/ 57804 h 630167"/>
              <a:gd name="connsiteX17" fmla="*/ 1851239 w 5923138"/>
              <a:gd name="connsiteY17" fmla="*/ 29755 h 630167"/>
              <a:gd name="connsiteX18" fmla="*/ 1918557 w 5923138"/>
              <a:gd name="connsiteY18" fmla="*/ 35365 h 630167"/>
              <a:gd name="connsiteX19" fmla="*/ 1952216 w 5923138"/>
              <a:gd name="connsiteY19" fmla="*/ 29755 h 630167"/>
              <a:gd name="connsiteX20" fmla="*/ 2002704 w 5923138"/>
              <a:gd name="connsiteY20" fmla="*/ 12925 h 630167"/>
              <a:gd name="connsiteX21" fmla="*/ 2081241 w 5923138"/>
              <a:gd name="connsiteY21" fmla="*/ 12925 h 630167"/>
              <a:gd name="connsiteX22" fmla="*/ 2232706 w 5923138"/>
              <a:gd name="connsiteY22" fmla="*/ 40974 h 630167"/>
              <a:gd name="connsiteX23" fmla="*/ 2273927 w 5923138"/>
              <a:gd name="connsiteY23" fmla="*/ 9514 h 630167"/>
              <a:gd name="connsiteX24" fmla="*/ 2368800 w 5923138"/>
              <a:gd name="connsiteY24" fmla="*/ 0 h 630167"/>
              <a:gd name="connsiteX25" fmla="*/ 2473928 w 5923138"/>
              <a:gd name="connsiteY25" fmla="*/ 18535 h 630167"/>
              <a:gd name="connsiteX26" fmla="*/ 2468319 w 5923138"/>
              <a:gd name="connsiteY26" fmla="*/ 18535 h 630167"/>
              <a:gd name="connsiteX27" fmla="*/ 2642062 w 5923138"/>
              <a:gd name="connsiteY27" fmla="*/ 37923 h 630167"/>
              <a:gd name="connsiteX28" fmla="*/ 2760029 w 5923138"/>
              <a:gd name="connsiteY28" fmla="*/ 24145 h 630167"/>
              <a:gd name="connsiteX29" fmla="*/ 2883285 w 5923138"/>
              <a:gd name="connsiteY29" fmla="*/ 55246 h 630167"/>
              <a:gd name="connsiteX30" fmla="*/ 3034910 w 5923138"/>
              <a:gd name="connsiteY30" fmla="*/ 52194 h 630167"/>
              <a:gd name="connsiteX31" fmla="*/ 3102228 w 5923138"/>
              <a:gd name="connsiteY31" fmla="*/ 125122 h 630167"/>
              <a:gd name="connsiteX32" fmla="*/ 3208814 w 5923138"/>
              <a:gd name="connsiteY32" fmla="*/ 170000 h 630167"/>
              <a:gd name="connsiteX33" fmla="*/ 3405158 w 5923138"/>
              <a:gd name="connsiteY33" fmla="*/ 226098 h 630167"/>
              <a:gd name="connsiteX34" fmla="*/ 3820284 w 5923138"/>
              <a:gd name="connsiteY34" fmla="*/ 304636 h 630167"/>
              <a:gd name="connsiteX35" fmla="*/ 4229801 w 5923138"/>
              <a:gd name="connsiteY35" fmla="*/ 371953 h 630167"/>
              <a:gd name="connsiteX36" fmla="*/ 4388736 w 5923138"/>
              <a:gd name="connsiteY36" fmla="*/ 398920 h 630167"/>
              <a:gd name="connsiteX37" fmla="*/ 4628098 w 5923138"/>
              <a:gd name="connsiteY37" fmla="*/ 416832 h 630167"/>
              <a:gd name="connsiteX38" fmla="*/ 4729074 w 5923138"/>
              <a:gd name="connsiteY38" fmla="*/ 416832 h 630167"/>
              <a:gd name="connsiteX39" fmla="*/ 5132981 w 5923138"/>
              <a:gd name="connsiteY39" fmla="*/ 439271 h 630167"/>
              <a:gd name="connsiteX40" fmla="*/ 5211519 w 5923138"/>
              <a:gd name="connsiteY40" fmla="*/ 439271 h 630167"/>
              <a:gd name="connsiteX41" fmla="*/ 5536888 w 5923138"/>
              <a:gd name="connsiteY41" fmla="*/ 428052 h 630167"/>
              <a:gd name="connsiteX42" fmla="*/ 5716402 w 5923138"/>
              <a:gd name="connsiteY42" fmla="*/ 416832 h 630167"/>
              <a:gd name="connsiteX43" fmla="*/ 5772500 w 5923138"/>
              <a:gd name="connsiteY43" fmla="*/ 433661 h 630167"/>
              <a:gd name="connsiteX44" fmla="*/ 5923138 w 5923138"/>
              <a:gd name="connsiteY44" fmla="*/ 458826 h 630167"/>
              <a:gd name="connsiteX45" fmla="*/ 5898308 w 5923138"/>
              <a:gd name="connsiteY45" fmla="*/ 517809 h 630167"/>
              <a:gd name="connsiteX46" fmla="*/ 5890306 w 5923138"/>
              <a:gd name="connsiteY46" fmla="*/ 545858 h 630167"/>
              <a:gd name="connsiteX47" fmla="*/ 5892863 w 5923138"/>
              <a:gd name="connsiteY47" fmla="*/ 579517 h 630167"/>
              <a:gd name="connsiteX48" fmla="*/ 5892864 w 5923138"/>
              <a:gd name="connsiteY48" fmla="*/ 630167 h 630167"/>
              <a:gd name="connsiteX49" fmla="*/ 5652564 w 5923138"/>
              <a:gd name="connsiteY49" fmla="*/ 582631 h 630167"/>
              <a:gd name="connsiteX50" fmla="*/ 5461808 w 5923138"/>
              <a:gd name="connsiteY50" fmla="*/ 593945 h 630167"/>
              <a:gd name="connsiteX51" fmla="*/ 5023599 w 5923138"/>
              <a:gd name="connsiteY51" fmla="*/ 618463 h 630167"/>
              <a:gd name="connsiteX52" fmla="*/ 4818831 w 5923138"/>
              <a:gd name="connsiteY52" fmla="*/ 613175 h 630167"/>
              <a:gd name="connsiteX53" fmla="*/ 4650537 w 5923138"/>
              <a:gd name="connsiteY53" fmla="*/ 607565 h 630167"/>
              <a:gd name="connsiteX54" fmla="*/ 4405361 w 5923138"/>
              <a:gd name="connsiteY54" fmla="*/ 566219 h 630167"/>
              <a:gd name="connsiteX55" fmla="*/ 4251018 w 5923138"/>
              <a:gd name="connsiteY55" fmla="*/ 544815 h 630167"/>
              <a:gd name="connsiteX56" fmla="*/ 3208814 w 5923138"/>
              <a:gd name="connsiteY56" fmla="*/ 551468 h 630167"/>
              <a:gd name="connsiteX57" fmla="*/ 2569295 w 5923138"/>
              <a:gd name="connsiteY57" fmla="*/ 551468 h 630167"/>
              <a:gd name="connsiteX58" fmla="*/ 1890508 w 5923138"/>
              <a:gd name="connsiteY58" fmla="*/ 534638 h 630167"/>
              <a:gd name="connsiteX59" fmla="*/ 886350 w 5923138"/>
              <a:gd name="connsiteY59" fmla="*/ 495369 h 630167"/>
              <a:gd name="connsiteX60" fmla="*/ 521712 w 5923138"/>
              <a:gd name="connsiteY60" fmla="*/ 478540 h 630167"/>
              <a:gd name="connsiteX61" fmla="*/ 106586 w 5923138"/>
              <a:gd name="connsiteY61" fmla="*/ 484150 h 630167"/>
              <a:gd name="connsiteX62" fmla="*/ 0 w 5923138"/>
              <a:gd name="connsiteY62" fmla="*/ 489760 h 630167"/>
              <a:gd name="connsiteX63" fmla="*/ 0 w 5923138"/>
              <a:gd name="connsiteY63" fmla="*/ 125122 h 630167"/>
              <a:gd name="connsiteX0" fmla="*/ 0 w 5923138"/>
              <a:gd name="connsiteY0" fmla="*/ 125122 h 630167"/>
              <a:gd name="connsiteX1" fmla="*/ 201953 w 5923138"/>
              <a:gd name="connsiteY1" fmla="*/ 108292 h 630167"/>
              <a:gd name="connsiteX2" fmla="*/ 431955 w 5923138"/>
              <a:gd name="connsiteY2" fmla="*/ 113902 h 630167"/>
              <a:gd name="connsiteX3" fmla="*/ 695617 w 5923138"/>
              <a:gd name="connsiteY3" fmla="*/ 80243 h 630167"/>
              <a:gd name="connsiteX4" fmla="*/ 796593 w 5923138"/>
              <a:gd name="connsiteY4" fmla="*/ 57804 h 630167"/>
              <a:gd name="connsiteX5" fmla="*/ 891960 w 5923138"/>
              <a:gd name="connsiteY5" fmla="*/ 46584 h 630167"/>
              <a:gd name="connsiteX6" fmla="*/ 1065865 w 5923138"/>
              <a:gd name="connsiteY6" fmla="*/ 91463 h 630167"/>
              <a:gd name="connsiteX7" fmla="*/ 959278 w 5923138"/>
              <a:gd name="connsiteY7" fmla="*/ 136341 h 630167"/>
              <a:gd name="connsiteX8" fmla="*/ 1666115 w 5923138"/>
              <a:gd name="connsiteY8" fmla="*/ 170000 h 630167"/>
              <a:gd name="connsiteX9" fmla="*/ 1615627 w 5923138"/>
              <a:gd name="connsiteY9" fmla="*/ 147561 h 630167"/>
              <a:gd name="connsiteX10" fmla="*/ 1531479 w 5923138"/>
              <a:gd name="connsiteY10" fmla="*/ 85853 h 630167"/>
              <a:gd name="connsiteX11" fmla="*/ 1576358 w 5923138"/>
              <a:gd name="connsiteY11" fmla="*/ 63414 h 630167"/>
              <a:gd name="connsiteX12" fmla="*/ 1615627 w 5923138"/>
              <a:gd name="connsiteY12" fmla="*/ 74633 h 630167"/>
              <a:gd name="connsiteX13" fmla="*/ 1662705 w 5923138"/>
              <a:gd name="connsiteY13" fmla="*/ 69270 h 630167"/>
              <a:gd name="connsiteX14" fmla="*/ 1705384 w 5923138"/>
              <a:gd name="connsiteY14" fmla="*/ 57804 h 630167"/>
              <a:gd name="connsiteX15" fmla="*/ 1750262 w 5923138"/>
              <a:gd name="connsiteY15" fmla="*/ 57804 h 630167"/>
              <a:gd name="connsiteX16" fmla="*/ 1750262 w 5923138"/>
              <a:gd name="connsiteY16" fmla="*/ 57804 h 630167"/>
              <a:gd name="connsiteX17" fmla="*/ 1851239 w 5923138"/>
              <a:gd name="connsiteY17" fmla="*/ 29755 h 630167"/>
              <a:gd name="connsiteX18" fmla="*/ 1918557 w 5923138"/>
              <a:gd name="connsiteY18" fmla="*/ 35365 h 630167"/>
              <a:gd name="connsiteX19" fmla="*/ 1952216 w 5923138"/>
              <a:gd name="connsiteY19" fmla="*/ 29755 h 630167"/>
              <a:gd name="connsiteX20" fmla="*/ 2002704 w 5923138"/>
              <a:gd name="connsiteY20" fmla="*/ 12925 h 630167"/>
              <a:gd name="connsiteX21" fmla="*/ 2112979 w 5923138"/>
              <a:gd name="connsiteY21" fmla="*/ 10038 h 630167"/>
              <a:gd name="connsiteX22" fmla="*/ 2232706 w 5923138"/>
              <a:gd name="connsiteY22" fmla="*/ 40974 h 630167"/>
              <a:gd name="connsiteX23" fmla="*/ 2273927 w 5923138"/>
              <a:gd name="connsiteY23" fmla="*/ 9514 h 630167"/>
              <a:gd name="connsiteX24" fmla="*/ 2368800 w 5923138"/>
              <a:gd name="connsiteY24" fmla="*/ 0 h 630167"/>
              <a:gd name="connsiteX25" fmla="*/ 2473928 w 5923138"/>
              <a:gd name="connsiteY25" fmla="*/ 18535 h 630167"/>
              <a:gd name="connsiteX26" fmla="*/ 2468319 w 5923138"/>
              <a:gd name="connsiteY26" fmla="*/ 18535 h 630167"/>
              <a:gd name="connsiteX27" fmla="*/ 2642062 w 5923138"/>
              <a:gd name="connsiteY27" fmla="*/ 37923 h 630167"/>
              <a:gd name="connsiteX28" fmla="*/ 2760029 w 5923138"/>
              <a:gd name="connsiteY28" fmla="*/ 24145 h 630167"/>
              <a:gd name="connsiteX29" fmla="*/ 2883285 w 5923138"/>
              <a:gd name="connsiteY29" fmla="*/ 55246 h 630167"/>
              <a:gd name="connsiteX30" fmla="*/ 3034910 w 5923138"/>
              <a:gd name="connsiteY30" fmla="*/ 52194 h 630167"/>
              <a:gd name="connsiteX31" fmla="*/ 3102228 w 5923138"/>
              <a:gd name="connsiteY31" fmla="*/ 125122 h 630167"/>
              <a:gd name="connsiteX32" fmla="*/ 3208814 w 5923138"/>
              <a:gd name="connsiteY32" fmla="*/ 170000 h 630167"/>
              <a:gd name="connsiteX33" fmla="*/ 3405158 w 5923138"/>
              <a:gd name="connsiteY33" fmla="*/ 226098 h 630167"/>
              <a:gd name="connsiteX34" fmla="*/ 3820284 w 5923138"/>
              <a:gd name="connsiteY34" fmla="*/ 304636 h 630167"/>
              <a:gd name="connsiteX35" fmla="*/ 4229801 w 5923138"/>
              <a:gd name="connsiteY35" fmla="*/ 371953 h 630167"/>
              <a:gd name="connsiteX36" fmla="*/ 4388736 w 5923138"/>
              <a:gd name="connsiteY36" fmla="*/ 398920 h 630167"/>
              <a:gd name="connsiteX37" fmla="*/ 4628098 w 5923138"/>
              <a:gd name="connsiteY37" fmla="*/ 416832 h 630167"/>
              <a:gd name="connsiteX38" fmla="*/ 4729074 w 5923138"/>
              <a:gd name="connsiteY38" fmla="*/ 416832 h 630167"/>
              <a:gd name="connsiteX39" fmla="*/ 5132981 w 5923138"/>
              <a:gd name="connsiteY39" fmla="*/ 439271 h 630167"/>
              <a:gd name="connsiteX40" fmla="*/ 5211519 w 5923138"/>
              <a:gd name="connsiteY40" fmla="*/ 439271 h 630167"/>
              <a:gd name="connsiteX41" fmla="*/ 5536888 w 5923138"/>
              <a:gd name="connsiteY41" fmla="*/ 428052 h 630167"/>
              <a:gd name="connsiteX42" fmla="*/ 5716402 w 5923138"/>
              <a:gd name="connsiteY42" fmla="*/ 416832 h 630167"/>
              <a:gd name="connsiteX43" fmla="*/ 5772500 w 5923138"/>
              <a:gd name="connsiteY43" fmla="*/ 433661 h 630167"/>
              <a:gd name="connsiteX44" fmla="*/ 5923138 w 5923138"/>
              <a:gd name="connsiteY44" fmla="*/ 458826 h 630167"/>
              <a:gd name="connsiteX45" fmla="*/ 5898308 w 5923138"/>
              <a:gd name="connsiteY45" fmla="*/ 517809 h 630167"/>
              <a:gd name="connsiteX46" fmla="*/ 5890306 w 5923138"/>
              <a:gd name="connsiteY46" fmla="*/ 545858 h 630167"/>
              <a:gd name="connsiteX47" fmla="*/ 5892863 w 5923138"/>
              <a:gd name="connsiteY47" fmla="*/ 579517 h 630167"/>
              <a:gd name="connsiteX48" fmla="*/ 5892864 w 5923138"/>
              <a:gd name="connsiteY48" fmla="*/ 630167 h 630167"/>
              <a:gd name="connsiteX49" fmla="*/ 5652564 w 5923138"/>
              <a:gd name="connsiteY49" fmla="*/ 582631 h 630167"/>
              <a:gd name="connsiteX50" fmla="*/ 5461808 w 5923138"/>
              <a:gd name="connsiteY50" fmla="*/ 593945 h 630167"/>
              <a:gd name="connsiteX51" fmla="*/ 5023599 w 5923138"/>
              <a:gd name="connsiteY51" fmla="*/ 618463 h 630167"/>
              <a:gd name="connsiteX52" fmla="*/ 4818831 w 5923138"/>
              <a:gd name="connsiteY52" fmla="*/ 613175 h 630167"/>
              <a:gd name="connsiteX53" fmla="*/ 4650537 w 5923138"/>
              <a:gd name="connsiteY53" fmla="*/ 607565 h 630167"/>
              <a:gd name="connsiteX54" fmla="*/ 4405361 w 5923138"/>
              <a:gd name="connsiteY54" fmla="*/ 566219 h 630167"/>
              <a:gd name="connsiteX55" fmla="*/ 4251018 w 5923138"/>
              <a:gd name="connsiteY55" fmla="*/ 544815 h 630167"/>
              <a:gd name="connsiteX56" fmla="*/ 3208814 w 5923138"/>
              <a:gd name="connsiteY56" fmla="*/ 551468 h 630167"/>
              <a:gd name="connsiteX57" fmla="*/ 2569295 w 5923138"/>
              <a:gd name="connsiteY57" fmla="*/ 551468 h 630167"/>
              <a:gd name="connsiteX58" fmla="*/ 1890508 w 5923138"/>
              <a:gd name="connsiteY58" fmla="*/ 534638 h 630167"/>
              <a:gd name="connsiteX59" fmla="*/ 886350 w 5923138"/>
              <a:gd name="connsiteY59" fmla="*/ 495369 h 630167"/>
              <a:gd name="connsiteX60" fmla="*/ 521712 w 5923138"/>
              <a:gd name="connsiteY60" fmla="*/ 478540 h 630167"/>
              <a:gd name="connsiteX61" fmla="*/ 106586 w 5923138"/>
              <a:gd name="connsiteY61" fmla="*/ 484150 h 630167"/>
              <a:gd name="connsiteX62" fmla="*/ 0 w 5923138"/>
              <a:gd name="connsiteY62" fmla="*/ 489760 h 630167"/>
              <a:gd name="connsiteX63" fmla="*/ 0 w 5923138"/>
              <a:gd name="connsiteY63" fmla="*/ 125122 h 630167"/>
              <a:gd name="connsiteX0" fmla="*/ 0 w 5923138"/>
              <a:gd name="connsiteY0" fmla="*/ 125122 h 630167"/>
              <a:gd name="connsiteX1" fmla="*/ 201953 w 5923138"/>
              <a:gd name="connsiteY1" fmla="*/ 108292 h 630167"/>
              <a:gd name="connsiteX2" fmla="*/ 431955 w 5923138"/>
              <a:gd name="connsiteY2" fmla="*/ 113902 h 630167"/>
              <a:gd name="connsiteX3" fmla="*/ 695617 w 5923138"/>
              <a:gd name="connsiteY3" fmla="*/ 80243 h 630167"/>
              <a:gd name="connsiteX4" fmla="*/ 796593 w 5923138"/>
              <a:gd name="connsiteY4" fmla="*/ 57804 h 630167"/>
              <a:gd name="connsiteX5" fmla="*/ 891960 w 5923138"/>
              <a:gd name="connsiteY5" fmla="*/ 46584 h 630167"/>
              <a:gd name="connsiteX6" fmla="*/ 1065865 w 5923138"/>
              <a:gd name="connsiteY6" fmla="*/ 91463 h 630167"/>
              <a:gd name="connsiteX7" fmla="*/ 959278 w 5923138"/>
              <a:gd name="connsiteY7" fmla="*/ 136341 h 630167"/>
              <a:gd name="connsiteX8" fmla="*/ 1666115 w 5923138"/>
              <a:gd name="connsiteY8" fmla="*/ 170000 h 630167"/>
              <a:gd name="connsiteX9" fmla="*/ 1615627 w 5923138"/>
              <a:gd name="connsiteY9" fmla="*/ 147561 h 630167"/>
              <a:gd name="connsiteX10" fmla="*/ 1531479 w 5923138"/>
              <a:gd name="connsiteY10" fmla="*/ 85853 h 630167"/>
              <a:gd name="connsiteX11" fmla="*/ 1576358 w 5923138"/>
              <a:gd name="connsiteY11" fmla="*/ 63414 h 630167"/>
              <a:gd name="connsiteX12" fmla="*/ 1615627 w 5923138"/>
              <a:gd name="connsiteY12" fmla="*/ 74633 h 630167"/>
              <a:gd name="connsiteX13" fmla="*/ 1662705 w 5923138"/>
              <a:gd name="connsiteY13" fmla="*/ 69270 h 630167"/>
              <a:gd name="connsiteX14" fmla="*/ 1705384 w 5923138"/>
              <a:gd name="connsiteY14" fmla="*/ 57804 h 630167"/>
              <a:gd name="connsiteX15" fmla="*/ 1750262 w 5923138"/>
              <a:gd name="connsiteY15" fmla="*/ 57804 h 630167"/>
              <a:gd name="connsiteX16" fmla="*/ 1750262 w 5923138"/>
              <a:gd name="connsiteY16" fmla="*/ 57804 h 630167"/>
              <a:gd name="connsiteX17" fmla="*/ 1851239 w 5923138"/>
              <a:gd name="connsiteY17" fmla="*/ 29755 h 630167"/>
              <a:gd name="connsiteX18" fmla="*/ 1918557 w 5923138"/>
              <a:gd name="connsiteY18" fmla="*/ 35365 h 630167"/>
              <a:gd name="connsiteX19" fmla="*/ 1952216 w 5923138"/>
              <a:gd name="connsiteY19" fmla="*/ 29755 h 630167"/>
              <a:gd name="connsiteX20" fmla="*/ 2011360 w 5923138"/>
              <a:gd name="connsiteY20" fmla="*/ 15812 h 630167"/>
              <a:gd name="connsiteX21" fmla="*/ 2112979 w 5923138"/>
              <a:gd name="connsiteY21" fmla="*/ 10038 h 630167"/>
              <a:gd name="connsiteX22" fmla="*/ 2232706 w 5923138"/>
              <a:gd name="connsiteY22" fmla="*/ 40974 h 630167"/>
              <a:gd name="connsiteX23" fmla="*/ 2273927 w 5923138"/>
              <a:gd name="connsiteY23" fmla="*/ 9514 h 630167"/>
              <a:gd name="connsiteX24" fmla="*/ 2368800 w 5923138"/>
              <a:gd name="connsiteY24" fmla="*/ 0 h 630167"/>
              <a:gd name="connsiteX25" fmla="*/ 2473928 w 5923138"/>
              <a:gd name="connsiteY25" fmla="*/ 18535 h 630167"/>
              <a:gd name="connsiteX26" fmla="*/ 2468319 w 5923138"/>
              <a:gd name="connsiteY26" fmla="*/ 18535 h 630167"/>
              <a:gd name="connsiteX27" fmla="*/ 2642062 w 5923138"/>
              <a:gd name="connsiteY27" fmla="*/ 37923 h 630167"/>
              <a:gd name="connsiteX28" fmla="*/ 2760029 w 5923138"/>
              <a:gd name="connsiteY28" fmla="*/ 24145 h 630167"/>
              <a:gd name="connsiteX29" fmla="*/ 2883285 w 5923138"/>
              <a:gd name="connsiteY29" fmla="*/ 55246 h 630167"/>
              <a:gd name="connsiteX30" fmla="*/ 3034910 w 5923138"/>
              <a:gd name="connsiteY30" fmla="*/ 52194 h 630167"/>
              <a:gd name="connsiteX31" fmla="*/ 3102228 w 5923138"/>
              <a:gd name="connsiteY31" fmla="*/ 125122 h 630167"/>
              <a:gd name="connsiteX32" fmla="*/ 3208814 w 5923138"/>
              <a:gd name="connsiteY32" fmla="*/ 170000 h 630167"/>
              <a:gd name="connsiteX33" fmla="*/ 3405158 w 5923138"/>
              <a:gd name="connsiteY33" fmla="*/ 226098 h 630167"/>
              <a:gd name="connsiteX34" fmla="*/ 3820284 w 5923138"/>
              <a:gd name="connsiteY34" fmla="*/ 304636 h 630167"/>
              <a:gd name="connsiteX35" fmla="*/ 4229801 w 5923138"/>
              <a:gd name="connsiteY35" fmla="*/ 371953 h 630167"/>
              <a:gd name="connsiteX36" fmla="*/ 4388736 w 5923138"/>
              <a:gd name="connsiteY36" fmla="*/ 398920 h 630167"/>
              <a:gd name="connsiteX37" fmla="*/ 4628098 w 5923138"/>
              <a:gd name="connsiteY37" fmla="*/ 416832 h 630167"/>
              <a:gd name="connsiteX38" fmla="*/ 4729074 w 5923138"/>
              <a:gd name="connsiteY38" fmla="*/ 416832 h 630167"/>
              <a:gd name="connsiteX39" fmla="*/ 5132981 w 5923138"/>
              <a:gd name="connsiteY39" fmla="*/ 439271 h 630167"/>
              <a:gd name="connsiteX40" fmla="*/ 5211519 w 5923138"/>
              <a:gd name="connsiteY40" fmla="*/ 439271 h 630167"/>
              <a:gd name="connsiteX41" fmla="*/ 5536888 w 5923138"/>
              <a:gd name="connsiteY41" fmla="*/ 428052 h 630167"/>
              <a:gd name="connsiteX42" fmla="*/ 5716402 w 5923138"/>
              <a:gd name="connsiteY42" fmla="*/ 416832 h 630167"/>
              <a:gd name="connsiteX43" fmla="*/ 5772500 w 5923138"/>
              <a:gd name="connsiteY43" fmla="*/ 433661 h 630167"/>
              <a:gd name="connsiteX44" fmla="*/ 5923138 w 5923138"/>
              <a:gd name="connsiteY44" fmla="*/ 458826 h 630167"/>
              <a:gd name="connsiteX45" fmla="*/ 5898308 w 5923138"/>
              <a:gd name="connsiteY45" fmla="*/ 517809 h 630167"/>
              <a:gd name="connsiteX46" fmla="*/ 5890306 w 5923138"/>
              <a:gd name="connsiteY46" fmla="*/ 545858 h 630167"/>
              <a:gd name="connsiteX47" fmla="*/ 5892863 w 5923138"/>
              <a:gd name="connsiteY47" fmla="*/ 579517 h 630167"/>
              <a:gd name="connsiteX48" fmla="*/ 5892864 w 5923138"/>
              <a:gd name="connsiteY48" fmla="*/ 630167 h 630167"/>
              <a:gd name="connsiteX49" fmla="*/ 5652564 w 5923138"/>
              <a:gd name="connsiteY49" fmla="*/ 582631 h 630167"/>
              <a:gd name="connsiteX50" fmla="*/ 5461808 w 5923138"/>
              <a:gd name="connsiteY50" fmla="*/ 593945 h 630167"/>
              <a:gd name="connsiteX51" fmla="*/ 5023599 w 5923138"/>
              <a:gd name="connsiteY51" fmla="*/ 618463 h 630167"/>
              <a:gd name="connsiteX52" fmla="*/ 4818831 w 5923138"/>
              <a:gd name="connsiteY52" fmla="*/ 613175 h 630167"/>
              <a:gd name="connsiteX53" fmla="*/ 4650537 w 5923138"/>
              <a:gd name="connsiteY53" fmla="*/ 607565 h 630167"/>
              <a:gd name="connsiteX54" fmla="*/ 4405361 w 5923138"/>
              <a:gd name="connsiteY54" fmla="*/ 566219 h 630167"/>
              <a:gd name="connsiteX55" fmla="*/ 4251018 w 5923138"/>
              <a:gd name="connsiteY55" fmla="*/ 544815 h 630167"/>
              <a:gd name="connsiteX56" fmla="*/ 3208814 w 5923138"/>
              <a:gd name="connsiteY56" fmla="*/ 551468 h 630167"/>
              <a:gd name="connsiteX57" fmla="*/ 2569295 w 5923138"/>
              <a:gd name="connsiteY57" fmla="*/ 551468 h 630167"/>
              <a:gd name="connsiteX58" fmla="*/ 1890508 w 5923138"/>
              <a:gd name="connsiteY58" fmla="*/ 534638 h 630167"/>
              <a:gd name="connsiteX59" fmla="*/ 886350 w 5923138"/>
              <a:gd name="connsiteY59" fmla="*/ 495369 h 630167"/>
              <a:gd name="connsiteX60" fmla="*/ 521712 w 5923138"/>
              <a:gd name="connsiteY60" fmla="*/ 478540 h 630167"/>
              <a:gd name="connsiteX61" fmla="*/ 106586 w 5923138"/>
              <a:gd name="connsiteY61" fmla="*/ 484150 h 630167"/>
              <a:gd name="connsiteX62" fmla="*/ 0 w 5923138"/>
              <a:gd name="connsiteY62" fmla="*/ 489760 h 630167"/>
              <a:gd name="connsiteX63" fmla="*/ 0 w 5923138"/>
              <a:gd name="connsiteY63" fmla="*/ 125122 h 630167"/>
              <a:gd name="connsiteX0" fmla="*/ 0 w 5923138"/>
              <a:gd name="connsiteY0" fmla="*/ 125122 h 630167"/>
              <a:gd name="connsiteX1" fmla="*/ 201953 w 5923138"/>
              <a:gd name="connsiteY1" fmla="*/ 108292 h 630167"/>
              <a:gd name="connsiteX2" fmla="*/ 431955 w 5923138"/>
              <a:gd name="connsiteY2" fmla="*/ 113902 h 630167"/>
              <a:gd name="connsiteX3" fmla="*/ 695617 w 5923138"/>
              <a:gd name="connsiteY3" fmla="*/ 80243 h 630167"/>
              <a:gd name="connsiteX4" fmla="*/ 796593 w 5923138"/>
              <a:gd name="connsiteY4" fmla="*/ 57804 h 630167"/>
              <a:gd name="connsiteX5" fmla="*/ 891960 w 5923138"/>
              <a:gd name="connsiteY5" fmla="*/ 46584 h 630167"/>
              <a:gd name="connsiteX6" fmla="*/ 1065865 w 5923138"/>
              <a:gd name="connsiteY6" fmla="*/ 91463 h 630167"/>
              <a:gd name="connsiteX7" fmla="*/ 959278 w 5923138"/>
              <a:gd name="connsiteY7" fmla="*/ 136341 h 630167"/>
              <a:gd name="connsiteX8" fmla="*/ 1666115 w 5923138"/>
              <a:gd name="connsiteY8" fmla="*/ 170000 h 630167"/>
              <a:gd name="connsiteX9" fmla="*/ 1615627 w 5923138"/>
              <a:gd name="connsiteY9" fmla="*/ 147561 h 630167"/>
              <a:gd name="connsiteX10" fmla="*/ 1531479 w 5923138"/>
              <a:gd name="connsiteY10" fmla="*/ 85853 h 630167"/>
              <a:gd name="connsiteX11" fmla="*/ 1576358 w 5923138"/>
              <a:gd name="connsiteY11" fmla="*/ 63414 h 630167"/>
              <a:gd name="connsiteX12" fmla="*/ 1615627 w 5923138"/>
              <a:gd name="connsiteY12" fmla="*/ 74633 h 630167"/>
              <a:gd name="connsiteX13" fmla="*/ 1662705 w 5923138"/>
              <a:gd name="connsiteY13" fmla="*/ 69270 h 630167"/>
              <a:gd name="connsiteX14" fmla="*/ 1705384 w 5923138"/>
              <a:gd name="connsiteY14" fmla="*/ 57804 h 630167"/>
              <a:gd name="connsiteX15" fmla="*/ 1750262 w 5923138"/>
              <a:gd name="connsiteY15" fmla="*/ 57804 h 630167"/>
              <a:gd name="connsiteX16" fmla="*/ 1750262 w 5923138"/>
              <a:gd name="connsiteY16" fmla="*/ 57804 h 630167"/>
              <a:gd name="connsiteX17" fmla="*/ 1848353 w 5923138"/>
              <a:gd name="connsiteY17" fmla="*/ 38416 h 630167"/>
              <a:gd name="connsiteX18" fmla="*/ 1918557 w 5923138"/>
              <a:gd name="connsiteY18" fmla="*/ 35365 h 630167"/>
              <a:gd name="connsiteX19" fmla="*/ 1952216 w 5923138"/>
              <a:gd name="connsiteY19" fmla="*/ 29755 h 630167"/>
              <a:gd name="connsiteX20" fmla="*/ 2011360 w 5923138"/>
              <a:gd name="connsiteY20" fmla="*/ 15812 h 630167"/>
              <a:gd name="connsiteX21" fmla="*/ 2112979 w 5923138"/>
              <a:gd name="connsiteY21" fmla="*/ 10038 h 630167"/>
              <a:gd name="connsiteX22" fmla="*/ 2232706 w 5923138"/>
              <a:gd name="connsiteY22" fmla="*/ 40974 h 630167"/>
              <a:gd name="connsiteX23" fmla="*/ 2273927 w 5923138"/>
              <a:gd name="connsiteY23" fmla="*/ 9514 h 630167"/>
              <a:gd name="connsiteX24" fmla="*/ 2368800 w 5923138"/>
              <a:gd name="connsiteY24" fmla="*/ 0 h 630167"/>
              <a:gd name="connsiteX25" fmla="*/ 2473928 w 5923138"/>
              <a:gd name="connsiteY25" fmla="*/ 18535 h 630167"/>
              <a:gd name="connsiteX26" fmla="*/ 2468319 w 5923138"/>
              <a:gd name="connsiteY26" fmla="*/ 18535 h 630167"/>
              <a:gd name="connsiteX27" fmla="*/ 2642062 w 5923138"/>
              <a:gd name="connsiteY27" fmla="*/ 37923 h 630167"/>
              <a:gd name="connsiteX28" fmla="*/ 2760029 w 5923138"/>
              <a:gd name="connsiteY28" fmla="*/ 24145 h 630167"/>
              <a:gd name="connsiteX29" fmla="*/ 2883285 w 5923138"/>
              <a:gd name="connsiteY29" fmla="*/ 55246 h 630167"/>
              <a:gd name="connsiteX30" fmla="*/ 3034910 w 5923138"/>
              <a:gd name="connsiteY30" fmla="*/ 52194 h 630167"/>
              <a:gd name="connsiteX31" fmla="*/ 3102228 w 5923138"/>
              <a:gd name="connsiteY31" fmla="*/ 125122 h 630167"/>
              <a:gd name="connsiteX32" fmla="*/ 3208814 w 5923138"/>
              <a:gd name="connsiteY32" fmla="*/ 170000 h 630167"/>
              <a:gd name="connsiteX33" fmla="*/ 3405158 w 5923138"/>
              <a:gd name="connsiteY33" fmla="*/ 226098 h 630167"/>
              <a:gd name="connsiteX34" fmla="*/ 3820284 w 5923138"/>
              <a:gd name="connsiteY34" fmla="*/ 304636 h 630167"/>
              <a:gd name="connsiteX35" fmla="*/ 4229801 w 5923138"/>
              <a:gd name="connsiteY35" fmla="*/ 371953 h 630167"/>
              <a:gd name="connsiteX36" fmla="*/ 4388736 w 5923138"/>
              <a:gd name="connsiteY36" fmla="*/ 398920 h 630167"/>
              <a:gd name="connsiteX37" fmla="*/ 4628098 w 5923138"/>
              <a:gd name="connsiteY37" fmla="*/ 416832 h 630167"/>
              <a:gd name="connsiteX38" fmla="*/ 4729074 w 5923138"/>
              <a:gd name="connsiteY38" fmla="*/ 416832 h 630167"/>
              <a:gd name="connsiteX39" fmla="*/ 5132981 w 5923138"/>
              <a:gd name="connsiteY39" fmla="*/ 439271 h 630167"/>
              <a:gd name="connsiteX40" fmla="*/ 5211519 w 5923138"/>
              <a:gd name="connsiteY40" fmla="*/ 439271 h 630167"/>
              <a:gd name="connsiteX41" fmla="*/ 5536888 w 5923138"/>
              <a:gd name="connsiteY41" fmla="*/ 428052 h 630167"/>
              <a:gd name="connsiteX42" fmla="*/ 5716402 w 5923138"/>
              <a:gd name="connsiteY42" fmla="*/ 416832 h 630167"/>
              <a:gd name="connsiteX43" fmla="*/ 5772500 w 5923138"/>
              <a:gd name="connsiteY43" fmla="*/ 433661 h 630167"/>
              <a:gd name="connsiteX44" fmla="*/ 5923138 w 5923138"/>
              <a:gd name="connsiteY44" fmla="*/ 458826 h 630167"/>
              <a:gd name="connsiteX45" fmla="*/ 5898308 w 5923138"/>
              <a:gd name="connsiteY45" fmla="*/ 517809 h 630167"/>
              <a:gd name="connsiteX46" fmla="*/ 5890306 w 5923138"/>
              <a:gd name="connsiteY46" fmla="*/ 545858 h 630167"/>
              <a:gd name="connsiteX47" fmla="*/ 5892863 w 5923138"/>
              <a:gd name="connsiteY47" fmla="*/ 579517 h 630167"/>
              <a:gd name="connsiteX48" fmla="*/ 5892864 w 5923138"/>
              <a:gd name="connsiteY48" fmla="*/ 630167 h 630167"/>
              <a:gd name="connsiteX49" fmla="*/ 5652564 w 5923138"/>
              <a:gd name="connsiteY49" fmla="*/ 582631 h 630167"/>
              <a:gd name="connsiteX50" fmla="*/ 5461808 w 5923138"/>
              <a:gd name="connsiteY50" fmla="*/ 593945 h 630167"/>
              <a:gd name="connsiteX51" fmla="*/ 5023599 w 5923138"/>
              <a:gd name="connsiteY51" fmla="*/ 618463 h 630167"/>
              <a:gd name="connsiteX52" fmla="*/ 4818831 w 5923138"/>
              <a:gd name="connsiteY52" fmla="*/ 613175 h 630167"/>
              <a:gd name="connsiteX53" fmla="*/ 4650537 w 5923138"/>
              <a:gd name="connsiteY53" fmla="*/ 607565 h 630167"/>
              <a:gd name="connsiteX54" fmla="*/ 4405361 w 5923138"/>
              <a:gd name="connsiteY54" fmla="*/ 566219 h 630167"/>
              <a:gd name="connsiteX55" fmla="*/ 4251018 w 5923138"/>
              <a:gd name="connsiteY55" fmla="*/ 544815 h 630167"/>
              <a:gd name="connsiteX56" fmla="*/ 3208814 w 5923138"/>
              <a:gd name="connsiteY56" fmla="*/ 551468 h 630167"/>
              <a:gd name="connsiteX57" fmla="*/ 2569295 w 5923138"/>
              <a:gd name="connsiteY57" fmla="*/ 551468 h 630167"/>
              <a:gd name="connsiteX58" fmla="*/ 1890508 w 5923138"/>
              <a:gd name="connsiteY58" fmla="*/ 534638 h 630167"/>
              <a:gd name="connsiteX59" fmla="*/ 886350 w 5923138"/>
              <a:gd name="connsiteY59" fmla="*/ 495369 h 630167"/>
              <a:gd name="connsiteX60" fmla="*/ 521712 w 5923138"/>
              <a:gd name="connsiteY60" fmla="*/ 478540 h 630167"/>
              <a:gd name="connsiteX61" fmla="*/ 106586 w 5923138"/>
              <a:gd name="connsiteY61" fmla="*/ 484150 h 630167"/>
              <a:gd name="connsiteX62" fmla="*/ 0 w 5923138"/>
              <a:gd name="connsiteY62" fmla="*/ 489760 h 630167"/>
              <a:gd name="connsiteX63" fmla="*/ 0 w 5923138"/>
              <a:gd name="connsiteY63" fmla="*/ 125122 h 630167"/>
              <a:gd name="connsiteX0" fmla="*/ 0 w 5923138"/>
              <a:gd name="connsiteY0" fmla="*/ 125122 h 630167"/>
              <a:gd name="connsiteX1" fmla="*/ 201953 w 5923138"/>
              <a:gd name="connsiteY1" fmla="*/ 108292 h 630167"/>
              <a:gd name="connsiteX2" fmla="*/ 431955 w 5923138"/>
              <a:gd name="connsiteY2" fmla="*/ 113902 h 630167"/>
              <a:gd name="connsiteX3" fmla="*/ 695617 w 5923138"/>
              <a:gd name="connsiteY3" fmla="*/ 80243 h 630167"/>
              <a:gd name="connsiteX4" fmla="*/ 796593 w 5923138"/>
              <a:gd name="connsiteY4" fmla="*/ 57804 h 630167"/>
              <a:gd name="connsiteX5" fmla="*/ 891960 w 5923138"/>
              <a:gd name="connsiteY5" fmla="*/ 46584 h 630167"/>
              <a:gd name="connsiteX6" fmla="*/ 1065865 w 5923138"/>
              <a:gd name="connsiteY6" fmla="*/ 91463 h 630167"/>
              <a:gd name="connsiteX7" fmla="*/ 959278 w 5923138"/>
              <a:gd name="connsiteY7" fmla="*/ 136341 h 630167"/>
              <a:gd name="connsiteX8" fmla="*/ 1666115 w 5923138"/>
              <a:gd name="connsiteY8" fmla="*/ 170000 h 630167"/>
              <a:gd name="connsiteX9" fmla="*/ 1615627 w 5923138"/>
              <a:gd name="connsiteY9" fmla="*/ 147561 h 630167"/>
              <a:gd name="connsiteX10" fmla="*/ 1531479 w 5923138"/>
              <a:gd name="connsiteY10" fmla="*/ 85853 h 630167"/>
              <a:gd name="connsiteX11" fmla="*/ 1576358 w 5923138"/>
              <a:gd name="connsiteY11" fmla="*/ 63414 h 630167"/>
              <a:gd name="connsiteX12" fmla="*/ 1615627 w 5923138"/>
              <a:gd name="connsiteY12" fmla="*/ 74633 h 630167"/>
              <a:gd name="connsiteX13" fmla="*/ 1662705 w 5923138"/>
              <a:gd name="connsiteY13" fmla="*/ 69270 h 630167"/>
              <a:gd name="connsiteX14" fmla="*/ 1708270 w 5923138"/>
              <a:gd name="connsiteY14" fmla="*/ 66465 h 630167"/>
              <a:gd name="connsiteX15" fmla="*/ 1750262 w 5923138"/>
              <a:gd name="connsiteY15" fmla="*/ 57804 h 630167"/>
              <a:gd name="connsiteX16" fmla="*/ 1750262 w 5923138"/>
              <a:gd name="connsiteY16" fmla="*/ 57804 h 630167"/>
              <a:gd name="connsiteX17" fmla="*/ 1848353 w 5923138"/>
              <a:gd name="connsiteY17" fmla="*/ 38416 h 630167"/>
              <a:gd name="connsiteX18" fmla="*/ 1918557 w 5923138"/>
              <a:gd name="connsiteY18" fmla="*/ 35365 h 630167"/>
              <a:gd name="connsiteX19" fmla="*/ 1952216 w 5923138"/>
              <a:gd name="connsiteY19" fmla="*/ 29755 h 630167"/>
              <a:gd name="connsiteX20" fmla="*/ 2011360 w 5923138"/>
              <a:gd name="connsiteY20" fmla="*/ 15812 h 630167"/>
              <a:gd name="connsiteX21" fmla="*/ 2112979 w 5923138"/>
              <a:gd name="connsiteY21" fmla="*/ 10038 h 630167"/>
              <a:gd name="connsiteX22" fmla="*/ 2232706 w 5923138"/>
              <a:gd name="connsiteY22" fmla="*/ 40974 h 630167"/>
              <a:gd name="connsiteX23" fmla="*/ 2273927 w 5923138"/>
              <a:gd name="connsiteY23" fmla="*/ 9514 h 630167"/>
              <a:gd name="connsiteX24" fmla="*/ 2368800 w 5923138"/>
              <a:gd name="connsiteY24" fmla="*/ 0 h 630167"/>
              <a:gd name="connsiteX25" fmla="*/ 2473928 w 5923138"/>
              <a:gd name="connsiteY25" fmla="*/ 18535 h 630167"/>
              <a:gd name="connsiteX26" fmla="*/ 2468319 w 5923138"/>
              <a:gd name="connsiteY26" fmla="*/ 18535 h 630167"/>
              <a:gd name="connsiteX27" fmla="*/ 2642062 w 5923138"/>
              <a:gd name="connsiteY27" fmla="*/ 37923 h 630167"/>
              <a:gd name="connsiteX28" fmla="*/ 2760029 w 5923138"/>
              <a:gd name="connsiteY28" fmla="*/ 24145 h 630167"/>
              <a:gd name="connsiteX29" fmla="*/ 2883285 w 5923138"/>
              <a:gd name="connsiteY29" fmla="*/ 55246 h 630167"/>
              <a:gd name="connsiteX30" fmla="*/ 3034910 w 5923138"/>
              <a:gd name="connsiteY30" fmla="*/ 52194 h 630167"/>
              <a:gd name="connsiteX31" fmla="*/ 3102228 w 5923138"/>
              <a:gd name="connsiteY31" fmla="*/ 125122 h 630167"/>
              <a:gd name="connsiteX32" fmla="*/ 3208814 w 5923138"/>
              <a:gd name="connsiteY32" fmla="*/ 170000 h 630167"/>
              <a:gd name="connsiteX33" fmla="*/ 3405158 w 5923138"/>
              <a:gd name="connsiteY33" fmla="*/ 226098 h 630167"/>
              <a:gd name="connsiteX34" fmla="*/ 3820284 w 5923138"/>
              <a:gd name="connsiteY34" fmla="*/ 304636 h 630167"/>
              <a:gd name="connsiteX35" fmla="*/ 4229801 w 5923138"/>
              <a:gd name="connsiteY35" fmla="*/ 371953 h 630167"/>
              <a:gd name="connsiteX36" fmla="*/ 4388736 w 5923138"/>
              <a:gd name="connsiteY36" fmla="*/ 398920 h 630167"/>
              <a:gd name="connsiteX37" fmla="*/ 4628098 w 5923138"/>
              <a:gd name="connsiteY37" fmla="*/ 416832 h 630167"/>
              <a:gd name="connsiteX38" fmla="*/ 4729074 w 5923138"/>
              <a:gd name="connsiteY38" fmla="*/ 416832 h 630167"/>
              <a:gd name="connsiteX39" fmla="*/ 5132981 w 5923138"/>
              <a:gd name="connsiteY39" fmla="*/ 439271 h 630167"/>
              <a:gd name="connsiteX40" fmla="*/ 5211519 w 5923138"/>
              <a:gd name="connsiteY40" fmla="*/ 439271 h 630167"/>
              <a:gd name="connsiteX41" fmla="*/ 5536888 w 5923138"/>
              <a:gd name="connsiteY41" fmla="*/ 428052 h 630167"/>
              <a:gd name="connsiteX42" fmla="*/ 5716402 w 5923138"/>
              <a:gd name="connsiteY42" fmla="*/ 416832 h 630167"/>
              <a:gd name="connsiteX43" fmla="*/ 5772500 w 5923138"/>
              <a:gd name="connsiteY43" fmla="*/ 433661 h 630167"/>
              <a:gd name="connsiteX44" fmla="*/ 5923138 w 5923138"/>
              <a:gd name="connsiteY44" fmla="*/ 458826 h 630167"/>
              <a:gd name="connsiteX45" fmla="*/ 5898308 w 5923138"/>
              <a:gd name="connsiteY45" fmla="*/ 517809 h 630167"/>
              <a:gd name="connsiteX46" fmla="*/ 5890306 w 5923138"/>
              <a:gd name="connsiteY46" fmla="*/ 545858 h 630167"/>
              <a:gd name="connsiteX47" fmla="*/ 5892863 w 5923138"/>
              <a:gd name="connsiteY47" fmla="*/ 579517 h 630167"/>
              <a:gd name="connsiteX48" fmla="*/ 5892864 w 5923138"/>
              <a:gd name="connsiteY48" fmla="*/ 630167 h 630167"/>
              <a:gd name="connsiteX49" fmla="*/ 5652564 w 5923138"/>
              <a:gd name="connsiteY49" fmla="*/ 582631 h 630167"/>
              <a:gd name="connsiteX50" fmla="*/ 5461808 w 5923138"/>
              <a:gd name="connsiteY50" fmla="*/ 593945 h 630167"/>
              <a:gd name="connsiteX51" fmla="*/ 5023599 w 5923138"/>
              <a:gd name="connsiteY51" fmla="*/ 618463 h 630167"/>
              <a:gd name="connsiteX52" fmla="*/ 4818831 w 5923138"/>
              <a:gd name="connsiteY52" fmla="*/ 613175 h 630167"/>
              <a:gd name="connsiteX53" fmla="*/ 4650537 w 5923138"/>
              <a:gd name="connsiteY53" fmla="*/ 607565 h 630167"/>
              <a:gd name="connsiteX54" fmla="*/ 4405361 w 5923138"/>
              <a:gd name="connsiteY54" fmla="*/ 566219 h 630167"/>
              <a:gd name="connsiteX55" fmla="*/ 4251018 w 5923138"/>
              <a:gd name="connsiteY55" fmla="*/ 544815 h 630167"/>
              <a:gd name="connsiteX56" fmla="*/ 3208814 w 5923138"/>
              <a:gd name="connsiteY56" fmla="*/ 551468 h 630167"/>
              <a:gd name="connsiteX57" fmla="*/ 2569295 w 5923138"/>
              <a:gd name="connsiteY57" fmla="*/ 551468 h 630167"/>
              <a:gd name="connsiteX58" fmla="*/ 1890508 w 5923138"/>
              <a:gd name="connsiteY58" fmla="*/ 534638 h 630167"/>
              <a:gd name="connsiteX59" fmla="*/ 886350 w 5923138"/>
              <a:gd name="connsiteY59" fmla="*/ 495369 h 630167"/>
              <a:gd name="connsiteX60" fmla="*/ 521712 w 5923138"/>
              <a:gd name="connsiteY60" fmla="*/ 478540 h 630167"/>
              <a:gd name="connsiteX61" fmla="*/ 106586 w 5923138"/>
              <a:gd name="connsiteY61" fmla="*/ 484150 h 630167"/>
              <a:gd name="connsiteX62" fmla="*/ 0 w 5923138"/>
              <a:gd name="connsiteY62" fmla="*/ 489760 h 630167"/>
              <a:gd name="connsiteX63" fmla="*/ 0 w 5923138"/>
              <a:gd name="connsiteY63" fmla="*/ 125122 h 630167"/>
              <a:gd name="connsiteX0" fmla="*/ 0 w 5923138"/>
              <a:gd name="connsiteY0" fmla="*/ 125122 h 630167"/>
              <a:gd name="connsiteX1" fmla="*/ 201953 w 5923138"/>
              <a:gd name="connsiteY1" fmla="*/ 108292 h 630167"/>
              <a:gd name="connsiteX2" fmla="*/ 431955 w 5923138"/>
              <a:gd name="connsiteY2" fmla="*/ 113902 h 630167"/>
              <a:gd name="connsiteX3" fmla="*/ 695617 w 5923138"/>
              <a:gd name="connsiteY3" fmla="*/ 80243 h 630167"/>
              <a:gd name="connsiteX4" fmla="*/ 796593 w 5923138"/>
              <a:gd name="connsiteY4" fmla="*/ 57804 h 630167"/>
              <a:gd name="connsiteX5" fmla="*/ 891960 w 5923138"/>
              <a:gd name="connsiteY5" fmla="*/ 46584 h 630167"/>
              <a:gd name="connsiteX6" fmla="*/ 1065865 w 5923138"/>
              <a:gd name="connsiteY6" fmla="*/ 91463 h 630167"/>
              <a:gd name="connsiteX7" fmla="*/ 959278 w 5923138"/>
              <a:gd name="connsiteY7" fmla="*/ 136341 h 630167"/>
              <a:gd name="connsiteX8" fmla="*/ 1666115 w 5923138"/>
              <a:gd name="connsiteY8" fmla="*/ 170000 h 630167"/>
              <a:gd name="connsiteX9" fmla="*/ 1615627 w 5923138"/>
              <a:gd name="connsiteY9" fmla="*/ 147561 h 630167"/>
              <a:gd name="connsiteX10" fmla="*/ 1531479 w 5923138"/>
              <a:gd name="connsiteY10" fmla="*/ 85853 h 630167"/>
              <a:gd name="connsiteX11" fmla="*/ 1576358 w 5923138"/>
              <a:gd name="connsiteY11" fmla="*/ 63414 h 630167"/>
              <a:gd name="connsiteX12" fmla="*/ 1630053 w 5923138"/>
              <a:gd name="connsiteY12" fmla="*/ 91958 h 630167"/>
              <a:gd name="connsiteX13" fmla="*/ 1662705 w 5923138"/>
              <a:gd name="connsiteY13" fmla="*/ 69270 h 630167"/>
              <a:gd name="connsiteX14" fmla="*/ 1708270 w 5923138"/>
              <a:gd name="connsiteY14" fmla="*/ 66465 h 630167"/>
              <a:gd name="connsiteX15" fmla="*/ 1750262 w 5923138"/>
              <a:gd name="connsiteY15" fmla="*/ 57804 h 630167"/>
              <a:gd name="connsiteX16" fmla="*/ 1750262 w 5923138"/>
              <a:gd name="connsiteY16" fmla="*/ 57804 h 630167"/>
              <a:gd name="connsiteX17" fmla="*/ 1848353 w 5923138"/>
              <a:gd name="connsiteY17" fmla="*/ 38416 h 630167"/>
              <a:gd name="connsiteX18" fmla="*/ 1918557 w 5923138"/>
              <a:gd name="connsiteY18" fmla="*/ 35365 h 630167"/>
              <a:gd name="connsiteX19" fmla="*/ 1952216 w 5923138"/>
              <a:gd name="connsiteY19" fmla="*/ 29755 h 630167"/>
              <a:gd name="connsiteX20" fmla="*/ 2011360 w 5923138"/>
              <a:gd name="connsiteY20" fmla="*/ 15812 h 630167"/>
              <a:gd name="connsiteX21" fmla="*/ 2112979 w 5923138"/>
              <a:gd name="connsiteY21" fmla="*/ 10038 h 630167"/>
              <a:gd name="connsiteX22" fmla="*/ 2232706 w 5923138"/>
              <a:gd name="connsiteY22" fmla="*/ 40974 h 630167"/>
              <a:gd name="connsiteX23" fmla="*/ 2273927 w 5923138"/>
              <a:gd name="connsiteY23" fmla="*/ 9514 h 630167"/>
              <a:gd name="connsiteX24" fmla="*/ 2368800 w 5923138"/>
              <a:gd name="connsiteY24" fmla="*/ 0 h 630167"/>
              <a:gd name="connsiteX25" fmla="*/ 2473928 w 5923138"/>
              <a:gd name="connsiteY25" fmla="*/ 18535 h 630167"/>
              <a:gd name="connsiteX26" fmla="*/ 2468319 w 5923138"/>
              <a:gd name="connsiteY26" fmla="*/ 18535 h 630167"/>
              <a:gd name="connsiteX27" fmla="*/ 2642062 w 5923138"/>
              <a:gd name="connsiteY27" fmla="*/ 37923 h 630167"/>
              <a:gd name="connsiteX28" fmla="*/ 2760029 w 5923138"/>
              <a:gd name="connsiteY28" fmla="*/ 24145 h 630167"/>
              <a:gd name="connsiteX29" fmla="*/ 2883285 w 5923138"/>
              <a:gd name="connsiteY29" fmla="*/ 55246 h 630167"/>
              <a:gd name="connsiteX30" fmla="*/ 3034910 w 5923138"/>
              <a:gd name="connsiteY30" fmla="*/ 52194 h 630167"/>
              <a:gd name="connsiteX31" fmla="*/ 3102228 w 5923138"/>
              <a:gd name="connsiteY31" fmla="*/ 125122 h 630167"/>
              <a:gd name="connsiteX32" fmla="*/ 3208814 w 5923138"/>
              <a:gd name="connsiteY32" fmla="*/ 170000 h 630167"/>
              <a:gd name="connsiteX33" fmla="*/ 3405158 w 5923138"/>
              <a:gd name="connsiteY33" fmla="*/ 226098 h 630167"/>
              <a:gd name="connsiteX34" fmla="*/ 3820284 w 5923138"/>
              <a:gd name="connsiteY34" fmla="*/ 304636 h 630167"/>
              <a:gd name="connsiteX35" fmla="*/ 4229801 w 5923138"/>
              <a:gd name="connsiteY35" fmla="*/ 371953 h 630167"/>
              <a:gd name="connsiteX36" fmla="*/ 4388736 w 5923138"/>
              <a:gd name="connsiteY36" fmla="*/ 398920 h 630167"/>
              <a:gd name="connsiteX37" fmla="*/ 4628098 w 5923138"/>
              <a:gd name="connsiteY37" fmla="*/ 416832 h 630167"/>
              <a:gd name="connsiteX38" fmla="*/ 4729074 w 5923138"/>
              <a:gd name="connsiteY38" fmla="*/ 416832 h 630167"/>
              <a:gd name="connsiteX39" fmla="*/ 5132981 w 5923138"/>
              <a:gd name="connsiteY39" fmla="*/ 439271 h 630167"/>
              <a:gd name="connsiteX40" fmla="*/ 5211519 w 5923138"/>
              <a:gd name="connsiteY40" fmla="*/ 439271 h 630167"/>
              <a:gd name="connsiteX41" fmla="*/ 5536888 w 5923138"/>
              <a:gd name="connsiteY41" fmla="*/ 428052 h 630167"/>
              <a:gd name="connsiteX42" fmla="*/ 5716402 w 5923138"/>
              <a:gd name="connsiteY42" fmla="*/ 416832 h 630167"/>
              <a:gd name="connsiteX43" fmla="*/ 5772500 w 5923138"/>
              <a:gd name="connsiteY43" fmla="*/ 433661 h 630167"/>
              <a:gd name="connsiteX44" fmla="*/ 5923138 w 5923138"/>
              <a:gd name="connsiteY44" fmla="*/ 458826 h 630167"/>
              <a:gd name="connsiteX45" fmla="*/ 5898308 w 5923138"/>
              <a:gd name="connsiteY45" fmla="*/ 517809 h 630167"/>
              <a:gd name="connsiteX46" fmla="*/ 5890306 w 5923138"/>
              <a:gd name="connsiteY46" fmla="*/ 545858 h 630167"/>
              <a:gd name="connsiteX47" fmla="*/ 5892863 w 5923138"/>
              <a:gd name="connsiteY47" fmla="*/ 579517 h 630167"/>
              <a:gd name="connsiteX48" fmla="*/ 5892864 w 5923138"/>
              <a:gd name="connsiteY48" fmla="*/ 630167 h 630167"/>
              <a:gd name="connsiteX49" fmla="*/ 5652564 w 5923138"/>
              <a:gd name="connsiteY49" fmla="*/ 582631 h 630167"/>
              <a:gd name="connsiteX50" fmla="*/ 5461808 w 5923138"/>
              <a:gd name="connsiteY50" fmla="*/ 593945 h 630167"/>
              <a:gd name="connsiteX51" fmla="*/ 5023599 w 5923138"/>
              <a:gd name="connsiteY51" fmla="*/ 618463 h 630167"/>
              <a:gd name="connsiteX52" fmla="*/ 4818831 w 5923138"/>
              <a:gd name="connsiteY52" fmla="*/ 613175 h 630167"/>
              <a:gd name="connsiteX53" fmla="*/ 4650537 w 5923138"/>
              <a:gd name="connsiteY53" fmla="*/ 607565 h 630167"/>
              <a:gd name="connsiteX54" fmla="*/ 4405361 w 5923138"/>
              <a:gd name="connsiteY54" fmla="*/ 566219 h 630167"/>
              <a:gd name="connsiteX55" fmla="*/ 4251018 w 5923138"/>
              <a:gd name="connsiteY55" fmla="*/ 544815 h 630167"/>
              <a:gd name="connsiteX56" fmla="*/ 3208814 w 5923138"/>
              <a:gd name="connsiteY56" fmla="*/ 551468 h 630167"/>
              <a:gd name="connsiteX57" fmla="*/ 2569295 w 5923138"/>
              <a:gd name="connsiteY57" fmla="*/ 551468 h 630167"/>
              <a:gd name="connsiteX58" fmla="*/ 1890508 w 5923138"/>
              <a:gd name="connsiteY58" fmla="*/ 534638 h 630167"/>
              <a:gd name="connsiteX59" fmla="*/ 886350 w 5923138"/>
              <a:gd name="connsiteY59" fmla="*/ 495369 h 630167"/>
              <a:gd name="connsiteX60" fmla="*/ 521712 w 5923138"/>
              <a:gd name="connsiteY60" fmla="*/ 478540 h 630167"/>
              <a:gd name="connsiteX61" fmla="*/ 106586 w 5923138"/>
              <a:gd name="connsiteY61" fmla="*/ 484150 h 630167"/>
              <a:gd name="connsiteX62" fmla="*/ 0 w 5923138"/>
              <a:gd name="connsiteY62" fmla="*/ 489760 h 630167"/>
              <a:gd name="connsiteX63" fmla="*/ 0 w 5923138"/>
              <a:gd name="connsiteY63" fmla="*/ 125122 h 630167"/>
              <a:gd name="connsiteX0" fmla="*/ 0 w 5923138"/>
              <a:gd name="connsiteY0" fmla="*/ 125122 h 630167"/>
              <a:gd name="connsiteX1" fmla="*/ 201953 w 5923138"/>
              <a:gd name="connsiteY1" fmla="*/ 108292 h 630167"/>
              <a:gd name="connsiteX2" fmla="*/ 431955 w 5923138"/>
              <a:gd name="connsiteY2" fmla="*/ 113902 h 630167"/>
              <a:gd name="connsiteX3" fmla="*/ 695617 w 5923138"/>
              <a:gd name="connsiteY3" fmla="*/ 80243 h 630167"/>
              <a:gd name="connsiteX4" fmla="*/ 796593 w 5923138"/>
              <a:gd name="connsiteY4" fmla="*/ 57804 h 630167"/>
              <a:gd name="connsiteX5" fmla="*/ 894846 w 5923138"/>
              <a:gd name="connsiteY5" fmla="*/ 55246 h 630167"/>
              <a:gd name="connsiteX6" fmla="*/ 1065865 w 5923138"/>
              <a:gd name="connsiteY6" fmla="*/ 91463 h 630167"/>
              <a:gd name="connsiteX7" fmla="*/ 959278 w 5923138"/>
              <a:gd name="connsiteY7" fmla="*/ 136341 h 630167"/>
              <a:gd name="connsiteX8" fmla="*/ 1666115 w 5923138"/>
              <a:gd name="connsiteY8" fmla="*/ 170000 h 630167"/>
              <a:gd name="connsiteX9" fmla="*/ 1615627 w 5923138"/>
              <a:gd name="connsiteY9" fmla="*/ 147561 h 630167"/>
              <a:gd name="connsiteX10" fmla="*/ 1531479 w 5923138"/>
              <a:gd name="connsiteY10" fmla="*/ 85853 h 630167"/>
              <a:gd name="connsiteX11" fmla="*/ 1576358 w 5923138"/>
              <a:gd name="connsiteY11" fmla="*/ 63414 h 630167"/>
              <a:gd name="connsiteX12" fmla="*/ 1630053 w 5923138"/>
              <a:gd name="connsiteY12" fmla="*/ 91958 h 630167"/>
              <a:gd name="connsiteX13" fmla="*/ 1662705 w 5923138"/>
              <a:gd name="connsiteY13" fmla="*/ 69270 h 630167"/>
              <a:gd name="connsiteX14" fmla="*/ 1708270 w 5923138"/>
              <a:gd name="connsiteY14" fmla="*/ 66465 h 630167"/>
              <a:gd name="connsiteX15" fmla="*/ 1750262 w 5923138"/>
              <a:gd name="connsiteY15" fmla="*/ 57804 h 630167"/>
              <a:gd name="connsiteX16" fmla="*/ 1750262 w 5923138"/>
              <a:gd name="connsiteY16" fmla="*/ 57804 h 630167"/>
              <a:gd name="connsiteX17" fmla="*/ 1848353 w 5923138"/>
              <a:gd name="connsiteY17" fmla="*/ 38416 h 630167"/>
              <a:gd name="connsiteX18" fmla="*/ 1918557 w 5923138"/>
              <a:gd name="connsiteY18" fmla="*/ 35365 h 630167"/>
              <a:gd name="connsiteX19" fmla="*/ 1952216 w 5923138"/>
              <a:gd name="connsiteY19" fmla="*/ 29755 h 630167"/>
              <a:gd name="connsiteX20" fmla="*/ 2011360 w 5923138"/>
              <a:gd name="connsiteY20" fmla="*/ 15812 h 630167"/>
              <a:gd name="connsiteX21" fmla="*/ 2112979 w 5923138"/>
              <a:gd name="connsiteY21" fmla="*/ 10038 h 630167"/>
              <a:gd name="connsiteX22" fmla="*/ 2232706 w 5923138"/>
              <a:gd name="connsiteY22" fmla="*/ 40974 h 630167"/>
              <a:gd name="connsiteX23" fmla="*/ 2273927 w 5923138"/>
              <a:gd name="connsiteY23" fmla="*/ 9514 h 630167"/>
              <a:gd name="connsiteX24" fmla="*/ 2368800 w 5923138"/>
              <a:gd name="connsiteY24" fmla="*/ 0 h 630167"/>
              <a:gd name="connsiteX25" fmla="*/ 2473928 w 5923138"/>
              <a:gd name="connsiteY25" fmla="*/ 18535 h 630167"/>
              <a:gd name="connsiteX26" fmla="*/ 2468319 w 5923138"/>
              <a:gd name="connsiteY26" fmla="*/ 18535 h 630167"/>
              <a:gd name="connsiteX27" fmla="*/ 2642062 w 5923138"/>
              <a:gd name="connsiteY27" fmla="*/ 37923 h 630167"/>
              <a:gd name="connsiteX28" fmla="*/ 2760029 w 5923138"/>
              <a:gd name="connsiteY28" fmla="*/ 24145 h 630167"/>
              <a:gd name="connsiteX29" fmla="*/ 2883285 w 5923138"/>
              <a:gd name="connsiteY29" fmla="*/ 55246 h 630167"/>
              <a:gd name="connsiteX30" fmla="*/ 3034910 w 5923138"/>
              <a:gd name="connsiteY30" fmla="*/ 52194 h 630167"/>
              <a:gd name="connsiteX31" fmla="*/ 3102228 w 5923138"/>
              <a:gd name="connsiteY31" fmla="*/ 125122 h 630167"/>
              <a:gd name="connsiteX32" fmla="*/ 3208814 w 5923138"/>
              <a:gd name="connsiteY32" fmla="*/ 170000 h 630167"/>
              <a:gd name="connsiteX33" fmla="*/ 3405158 w 5923138"/>
              <a:gd name="connsiteY33" fmla="*/ 226098 h 630167"/>
              <a:gd name="connsiteX34" fmla="*/ 3820284 w 5923138"/>
              <a:gd name="connsiteY34" fmla="*/ 304636 h 630167"/>
              <a:gd name="connsiteX35" fmla="*/ 4229801 w 5923138"/>
              <a:gd name="connsiteY35" fmla="*/ 371953 h 630167"/>
              <a:gd name="connsiteX36" fmla="*/ 4388736 w 5923138"/>
              <a:gd name="connsiteY36" fmla="*/ 398920 h 630167"/>
              <a:gd name="connsiteX37" fmla="*/ 4628098 w 5923138"/>
              <a:gd name="connsiteY37" fmla="*/ 416832 h 630167"/>
              <a:gd name="connsiteX38" fmla="*/ 4729074 w 5923138"/>
              <a:gd name="connsiteY38" fmla="*/ 416832 h 630167"/>
              <a:gd name="connsiteX39" fmla="*/ 5132981 w 5923138"/>
              <a:gd name="connsiteY39" fmla="*/ 439271 h 630167"/>
              <a:gd name="connsiteX40" fmla="*/ 5211519 w 5923138"/>
              <a:gd name="connsiteY40" fmla="*/ 439271 h 630167"/>
              <a:gd name="connsiteX41" fmla="*/ 5536888 w 5923138"/>
              <a:gd name="connsiteY41" fmla="*/ 428052 h 630167"/>
              <a:gd name="connsiteX42" fmla="*/ 5716402 w 5923138"/>
              <a:gd name="connsiteY42" fmla="*/ 416832 h 630167"/>
              <a:gd name="connsiteX43" fmla="*/ 5772500 w 5923138"/>
              <a:gd name="connsiteY43" fmla="*/ 433661 h 630167"/>
              <a:gd name="connsiteX44" fmla="*/ 5923138 w 5923138"/>
              <a:gd name="connsiteY44" fmla="*/ 458826 h 630167"/>
              <a:gd name="connsiteX45" fmla="*/ 5898308 w 5923138"/>
              <a:gd name="connsiteY45" fmla="*/ 517809 h 630167"/>
              <a:gd name="connsiteX46" fmla="*/ 5890306 w 5923138"/>
              <a:gd name="connsiteY46" fmla="*/ 545858 h 630167"/>
              <a:gd name="connsiteX47" fmla="*/ 5892863 w 5923138"/>
              <a:gd name="connsiteY47" fmla="*/ 579517 h 630167"/>
              <a:gd name="connsiteX48" fmla="*/ 5892864 w 5923138"/>
              <a:gd name="connsiteY48" fmla="*/ 630167 h 630167"/>
              <a:gd name="connsiteX49" fmla="*/ 5652564 w 5923138"/>
              <a:gd name="connsiteY49" fmla="*/ 582631 h 630167"/>
              <a:gd name="connsiteX50" fmla="*/ 5461808 w 5923138"/>
              <a:gd name="connsiteY50" fmla="*/ 593945 h 630167"/>
              <a:gd name="connsiteX51" fmla="*/ 5023599 w 5923138"/>
              <a:gd name="connsiteY51" fmla="*/ 618463 h 630167"/>
              <a:gd name="connsiteX52" fmla="*/ 4818831 w 5923138"/>
              <a:gd name="connsiteY52" fmla="*/ 613175 h 630167"/>
              <a:gd name="connsiteX53" fmla="*/ 4650537 w 5923138"/>
              <a:gd name="connsiteY53" fmla="*/ 607565 h 630167"/>
              <a:gd name="connsiteX54" fmla="*/ 4405361 w 5923138"/>
              <a:gd name="connsiteY54" fmla="*/ 566219 h 630167"/>
              <a:gd name="connsiteX55" fmla="*/ 4251018 w 5923138"/>
              <a:gd name="connsiteY55" fmla="*/ 544815 h 630167"/>
              <a:gd name="connsiteX56" fmla="*/ 3208814 w 5923138"/>
              <a:gd name="connsiteY56" fmla="*/ 551468 h 630167"/>
              <a:gd name="connsiteX57" fmla="*/ 2569295 w 5923138"/>
              <a:gd name="connsiteY57" fmla="*/ 551468 h 630167"/>
              <a:gd name="connsiteX58" fmla="*/ 1890508 w 5923138"/>
              <a:gd name="connsiteY58" fmla="*/ 534638 h 630167"/>
              <a:gd name="connsiteX59" fmla="*/ 886350 w 5923138"/>
              <a:gd name="connsiteY59" fmla="*/ 495369 h 630167"/>
              <a:gd name="connsiteX60" fmla="*/ 521712 w 5923138"/>
              <a:gd name="connsiteY60" fmla="*/ 478540 h 630167"/>
              <a:gd name="connsiteX61" fmla="*/ 106586 w 5923138"/>
              <a:gd name="connsiteY61" fmla="*/ 484150 h 630167"/>
              <a:gd name="connsiteX62" fmla="*/ 0 w 5923138"/>
              <a:gd name="connsiteY62" fmla="*/ 489760 h 630167"/>
              <a:gd name="connsiteX63" fmla="*/ 0 w 5923138"/>
              <a:gd name="connsiteY63" fmla="*/ 125122 h 630167"/>
              <a:gd name="connsiteX0" fmla="*/ 0 w 5923138"/>
              <a:gd name="connsiteY0" fmla="*/ 125122 h 630167"/>
              <a:gd name="connsiteX1" fmla="*/ 194809 w 5923138"/>
              <a:gd name="connsiteY1" fmla="*/ 122594 h 630167"/>
              <a:gd name="connsiteX2" fmla="*/ 431955 w 5923138"/>
              <a:gd name="connsiteY2" fmla="*/ 113902 h 630167"/>
              <a:gd name="connsiteX3" fmla="*/ 695617 w 5923138"/>
              <a:gd name="connsiteY3" fmla="*/ 80243 h 630167"/>
              <a:gd name="connsiteX4" fmla="*/ 796593 w 5923138"/>
              <a:gd name="connsiteY4" fmla="*/ 57804 h 630167"/>
              <a:gd name="connsiteX5" fmla="*/ 894846 w 5923138"/>
              <a:gd name="connsiteY5" fmla="*/ 55246 h 630167"/>
              <a:gd name="connsiteX6" fmla="*/ 1065865 w 5923138"/>
              <a:gd name="connsiteY6" fmla="*/ 91463 h 630167"/>
              <a:gd name="connsiteX7" fmla="*/ 959278 w 5923138"/>
              <a:gd name="connsiteY7" fmla="*/ 136341 h 630167"/>
              <a:gd name="connsiteX8" fmla="*/ 1666115 w 5923138"/>
              <a:gd name="connsiteY8" fmla="*/ 170000 h 630167"/>
              <a:gd name="connsiteX9" fmla="*/ 1615627 w 5923138"/>
              <a:gd name="connsiteY9" fmla="*/ 147561 h 630167"/>
              <a:gd name="connsiteX10" fmla="*/ 1531479 w 5923138"/>
              <a:gd name="connsiteY10" fmla="*/ 85853 h 630167"/>
              <a:gd name="connsiteX11" fmla="*/ 1576358 w 5923138"/>
              <a:gd name="connsiteY11" fmla="*/ 63414 h 630167"/>
              <a:gd name="connsiteX12" fmla="*/ 1630053 w 5923138"/>
              <a:gd name="connsiteY12" fmla="*/ 91958 h 630167"/>
              <a:gd name="connsiteX13" fmla="*/ 1662705 w 5923138"/>
              <a:gd name="connsiteY13" fmla="*/ 69270 h 630167"/>
              <a:gd name="connsiteX14" fmla="*/ 1708270 w 5923138"/>
              <a:gd name="connsiteY14" fmla="*/ 66465 h 630167"/>
              <a:gd name="connsiteX15" fmla="*/ 1750262 w 5923138"/>
              <a:gd name="connsiteY15" fmla="*/ 57804 h 630167"/>
              <a:gd name="connsiteX16" fmla="*/ 1750262 w 5923138"/>
              <a:gd name="connsiteY16" fmla="*/ 57804 h 630167"/>
              <a:gd name="connsiteX17" fmla="*/ 1848353 w 5923138"/>
              <a:gd name="connsiteY17" fmla="*/ 38416 h 630167"/>
              <a:gd name="connsiteX18" fmla="*/ 1918557 w 5923138"/>
              <a:gd name="connsiteY18" fmla="*/ 35365 h 630167"/>
              <a:gd name="connsiteX19" fmla="*/ 1952216 w 5923138"/>
              <a:gd name="connsiteY19" fmla="*/ 29755 h 630167"/>
              <a:gd name="connsiteX20" fmla="*/ 2011360 w 5923138"/>
              <a:gd name="connsiteY20" fmla="*/ 15812 h 630167"/>
              <a:gd name="connsiteX21" fmla="*/ 2112979 w 5923138"/>
              <a:gd name="connsiteY21" fmla="*/ 10038 h 630167"/>
              <a:gd name="connsiteX22" fmla="*/ 2232706 w 5923138"/>
              <a:gd name="connsiteY22" fmla="*/ 40974 h 630167"/>
              <a:gd name="connsiteX23" fmla="*/ 2273927 w 5923138"/>
              <a:gd name="connsiteY23" fmla="*/ 9514 h 630167"/>
              <a:gd name="connsiteX24" fmla="*/ 2368800 w 5923138"/>
              <a:gd name="connsiteY24" fmla="*/ 0 h 630167"/>
              <a:gd name="connsiteX25" fmla="*/ 2473928 w 5923138"/>
              <a:gd name="connsiteY25" fmla="*/ 18535 h 630167"/>
              <a:gd name="connsiteX26" fmla="*/ 2468319 w 5923138"/>
              <a:gd name="connsiteY26" fmla="*/ 18535 h 630167"/>
              <a:gd name="connsiteX27" fmla="*/ 2642062 w 5923138"/>
              <a:gd name="connsiteY27" fmla="*/ 37923 h 630167"/>
              <a:gd name="connsiteX28" fmla="*/ 2760029 w 5923138"/>
              <a:gd name="connsiteY28" fmla="*/ 24145 h 630167"/>
              <a:gd name="connsiteX29" fmla="*/ 2883285 w 5923138"/>
              <a:gd name="connsiteY29" fmla="*/ 55246 h 630167"/>
              <a:gd name="connsiteX30" fmla="*/ 3034910 w 5923138"/>
              <a:gd name="connsiteY30" fmla="*/ 52194 h 630167"/>
              <a:gd name="connsiteX31" fmla="*/ 3102228 w 5923138"/>
              <a:gd name="connsiteY31" fmla="*/ 125122 h 630167"/>
              <a:gd name="connsiteX32" fmla="*/ 3208814 w 5923138"/>
              <a:gd name="connsiteY32" fmla="*/ 170000 h 630167"/>
              <a:gd name="connsiteX33" fmla="*/ 3405158 w 5923138"/>
              <a:gd name="connsiteY33" fmla="*/ 226098 h 630167"/>
              <a:gd name="connsiteX34" fmla="*/ 3820284 w 5923138"/>
              <a:gd name="connsiteY34" fmla="*/ 304636 h 630167"/>
              <a:gd name="connsiteX35" fmla="*/ 4229801 w 5923138"/>
              <a:gd name="connsiteY35" fmla="*/ 371953 h 630167"/>
              <a:gd name="connsiteX36" fmla="*/ 4388736 w 5923138"/>
              <a:gd name="connsiteY36" fmla="*/ 398920 h 630167"/>
              <a:gd name="connsiteX37" fmla="*/ 4628098 w 5923138"/>
              <a:gd name="connsiteY37" fmla="*/ 416832 h 630167"/>
              <a:gd name="connsiteX38" fmla="*/ 4729074 w 5923138"/>
              <a:gd name="connsiteY38" fmla="*/ 416832 h 630167"/>
              <a:gd name="connsiteX39" fmla="*/ 5132981 w 5923138"/>
              <a:gd name="connsiteY39" fmla="*/ 439271 h 630167"/>
              <a:gd name="connsiteX40" fmla="*/ 5211519 w 5923138"/>
              <a:gd name="connsiteY40" fmla="*/ 439271 h 630167"/>
              <a:gd name="connsiteX41" fmla="*/ 5536888 w 5923138"/>
              <a:gd name="connsiteY41" fmla="*/ 428052 h 630167"/>
              <a:gd name="connsiteX42" fmla="*/ 5716402 w 5923138"/>
              <a:gd name="connsiteY42" fmla="*/ 416832 h 630167"/>
              <a:gd name="connsiteX43" fmla="*/ 5772500 w 5923138"/>
              <a:gd name="connsiteY43" fmla="*/ 433661 h 630167"/>
              <a:gd name="connsiteX44" fmla="*/ 5923138 w 5923138"/>
              <a:gd name="connsiteY44" fmla="*/ 458826 h 630167"/>
              <a:gd name="connsiteX45" fmla="*/ 5898308 w 5923138"/>
              <a:gd name="connsiteY45" fmla="*/ 517809 h 630167"/>
              <a:gd name="connsiteX46" fmla="*/ 5890306 w 5923138"/>
              <a:gd name="connsiteY46" fmla="*/ 545858 h 630167"/>
              <a:gd name="connsiteX47" fmla="*/ 5892863 w 5923138"/>
              <a:gd name="connsiteY47" fmla="*/ 579517 h 630167"/>
              <a:gd name="connsiteX48" fmla="*/ 5892864 w 5923138"/>
              <a:gd name="connsiteY48" fmla="*/ 630167 h 630167"/>
              <a:gd name="connsiteX49" fmla="*/ 5652564 w 5923138"/>
              <a:gd name="connsiteY49" fmla="*/ 582631 h 630167"/>
              <a:gd name="connsiteX50" fmla="*/ 5461808 w 5923138"/>
              <a:gd name="connsiteY50" fmla="*/ 593945 h 630167"/>
              <a:gd name="connsiteX51" fmla="*/ 5023599 w 5923138"/>
              <a:gd name="connsiteY51" fmla="*/ 618463 h 630167"/>
              <a:gd name="connsiteX52" fmla="*/ 4818831 w 5923138"/>
              <a:gd name="connsiteY52" fmla="*/ 613175 h 630167"/>
              <a:gd name="connsiteX53" fmla="*/ 4650537 w 5923138"/>
              <a:gd name="connsiteY53" fmla="*/ 607565 h 630167"/>
              <a:gd name="connsiteX54" fmla="*/ 4405361 w 5923138"/>
              <a:gd name="connsiteY54" fmla="*/ 566219 h 630167"/>
              <a:gd name="connsiteX55" fmla="*/ 4251018 w 5923138"/>
              <a:gd name="connsiteY55" fmla="*/ 544815 h 630167"/>
              <a:gd name="connsiteX56" fmla="*/ 3208814 w 5923138"/>
              <a:gd name="connsiteY56" fmla="*/ 551468 h 630167"/>
              <a:gd name="connsiteX57" fmla="*/ 2569295 w 5923138"/>
              <a:gd name="connsiteY57" fmla="*/ 551468 h 630167"/>
              <a:gd name="connsiteX58" fmla="*/ 1890508 w 5923138"/>
              <a:gd name="connsiteY58" fmla="*/ 534638 h 630167"/>
              <a:gd name="connsiteX59" fmla="*/ 886350 w 5923138"/>
              <a:gd name="connsiteY59" fmla="*/ 495369 h 630167"/>
              <a:gd name="connsiteX60" fmla="*/ 521712 w 5923138"/>
              <a:gd name="connsiteY60" fmla="*/ 478540 h 630167"/>
              <a:gd name="connsiteX61" fmla="*/ 106586 w 5923138"/>
              <a:gd name="connsiteY61" fmla="*/ 484150 h 630167"/>
              <a:gd name="connsiteX62" fmla="*/ 0 w 5923138"/>
              <a:gd name="connsiteY62" fmla="*/ 489760 h 630167"/>
              <a:gd name="connsiteX63" fmla="*/ 0 w 5923138"/>
              <a:gd name="connsiteY63" fmla="*/ 125122 h 630167"/>
              <a:gd name="connsiteX0" fmla="*/ 0 w 5923138"/>
              <a:gd name="connsiteY0" fmla="*/ 125122 h 630167"/>
              <a:gd name="connsiteX1" fmla="*/ 194809 w 5923138"/>
              <a:gd name="connsiteY1" fmla="*/ 122594 h 630167"/>
              <a:gd name="connsiteX2" fmla="*/ 460537 w 5923138"/>
              <a:gd name="connsiteY2" fmla="*/ 113902 h 630167"/>
              <a:gd name="connsiteX3" fmla="*/ 695617 w 5923138"/>
              <a:gd name="connsiteY3" fmla="*/ 80243 h 630167"/>
              <a:gd name="connsiteX4" fmla="*/ 796593 w 5923138"/>
              <a:gd name="connsiteY4" fmla="*/ 57804 h 630167"/>
              <a:gd name="connsiteX5" fmla="*/ 894846 w 5923138"/>
              <a:gd name="connsiteY5" fmla="*/ 55246 h 630167"/>
              <a:gd name="connsiteX6" fmla="*/ 1065865 w 5923138"/>
              <a:gd name="connsiteY6" fmla="*/ 91463 h 630167"/>
              <a:gd name="connsiteX7" fmla="*/ 959278 w 5923138"/>
              <a:gd name="connsiteY7" fmla="*/ 136341 h 630167"/>
              <a:gd name="connsiteX8" fmla="*/ 1666115 w 5923138"/>
              <a:gd name="connsiteY8" fmla="*/ 170000 h 630167"/>
              <a:gd name="connsiteX9" fmla="*/ 1615627 w 5923138"/>
              <a:gd name="connsiteY9" fmla="*/ 147561 h 630167"/>
              <a:gd name="connsiteX10" fmla="*/ 1531479 w 5923138"/>
              <a:gd name="connsiteY10" fmla="*/ 85853 h 630167"/>
              <a:gd name="connsiteX11" fmla="*/ 1576358 w 5923138"/>
              <a:gd name="connsiteY11" fmla="*/ 63414 h 630167"/>
              <a:gd name="connsiteX12" fmla="*/ 1630053 w 5923138"/>
              <a:gd name="connsiteY12" fmla="*/ 91958 h 630167"/>
              <a:gd name="connsiteX13" fmla="*/ 1662705 w 5923138"/>
              <a:gd name="connsiteY13" fmla="*/ 69270 h 630167"/>
              <a:gd name="connsiteX14" fmla="*/ 1708270 w 5923138"/>
              <a:gd name="connsiteY14" fmla="*/ 66465 h 630167"/>
              <a:gd name="connsiteX15" fmla="*/ 1750262 w 5923138"/>
              <a:gd name="connsiteY15" fmla="*/ 57804 h 630167"/>
              <a:gd name="connsiteX16" fmla="*/ 1750262 w 5923138"/>
              <a:gd name="connsiteY16" fmla="*/ 57804 h 630167"/>
              <a:gd name="connsiteX17" fmla="*/ 1848353 w 5923138"/>
              <a:gd name="connsiteY17" fmla="*/ 38416 h 630167"/>
              <a:gd name="connsiteX18" fmla="*/ 1918557 w 5923138"/>
              <a:gd name="connsiteY18" fmla="*/ 35365 h 630167"/>
              <a:gd name="connsiteX19" fmla="*/ 1952216 w 5923138"/>
              <a:gd name="connsiteY19" fmla="*/ 29755 h 630167"/>
              <a:gd name="connsiteX20" fmla="*/ 2011360 w 5923138"/>
              <a:gd name="connsiteY20" fmla="*/ 15812 h 630167"/>
              <a:gd name="connsiteX21" fmla="*/ 2112979 w 5923138"/>
              <a:gd name="connsiteY21" fmla="*/ 10038 h 630167"/>
              <a:gd name="connsiteX22" fmla="*/ 2232706 w 5923138"/>
              <a:gd name="connsiteY22" fmla="*/ 40974 h 630167"/>
              <a:gd name="connsiteX23" fmla="*/ 2273927 w 5923138"/>
              <a:gd name="connsiteY23" fmla="*/ 9514 h 630167"/>
              <a:gd name="connsiteX24" fmla="*/ 2368800 w 5923138"/>
              <a:gd name="connsiteY24" fmla="*/ 0 h 630167"/>
              <a:gd name="connsiteX25" fmla="*/ 2473928 w 5923138"/>
              <a:gd name="connsiteY25" fmla="*/ 18535 h 630167"/>
              <a:gd name="connsiteX26" fmla="*/ 2468319 w 5923138"/>
              <a:gd name="connsiteY26" fmla="*/ 18535 h 630167"/>
              <a:gd name="connsiteX27" fmla="*/ 2642062 w 5923138"/>
              <a:gd name="connsiteY27" fmla="*/ 37923 h 630167"/>
              <a:gd name="connsiteX28" fmla="*/ 2760029 w 5923138"/>
              <a:gd name="connsiteY28" fmla="*/ 24145 h 630167"/>
              <a:gd name="connsiteX29" fmla="*/ 2883285 w 5923138"/>
              <a:gd name="connsiteY29" fmla="*/ 55246 h 630167"/>
              <a:gd name="connsiteX30" fmla="*/ 3034910 w 5923138"/>
              <a:gd name="connsiteY30" fmla="*/ 52194 h 630167"/>
              <a:gd name="connsiteX31" fmla="*/ 3102228 w 5923138"/>
              <a:gd name="connsiteY31" fmla="*/ 125122 h 630167"/>
              <a:gd name="connsiteX32" fmla="*/ 3208814 w 5923138"/>
              <a:gd name="connsiteY32" fmla="*/ 170000 h 630167"/>
              <a:gd name="connsiteX33" fmla="*/ 3405158 w 5923138"/>
              <a:gd name="connsiteY33" fmla="*/ 226098 h 630167"/>
              <a:gd name="connsiteX34" fmla="*/ 3820284 w 5923138"/>
              <a:gd name="connsiteY34" fmla="*/ 304636 h 630167"/>
              <a:gd name="connsiteX35" fmla="*/ 4229801 w 5923138"/>
              <a:gd name="connsiteY35" fmla="*/ 371953 h 630167"/>
              <a:gd name="connsiteX36" fmla="*/ 4388736 w 5923138"/>
              <a:gd name="connsiteY36" fmla="*/ 398920 h 630167"/>
              <a:gd name="connsiteX37" fmla="*/ 4628098 w 5923138"/>
              <a:gd name="connsiteY37" fmla="*/ 416832 h 630167"/>
              <a:gd name="connsiteX38" fmla="*/ 4729074 w 5923138"/>
              <a:gd name="connsiteY38" fmla="*/ 416832 h 630167"/>
              <a:gd name="connsiteX39" fmla="*/ 5132981 w 5923138"/>
              <a:gd name="connsiteY39" fmla="*/ 439271 h 630167"/>
              <a:gd name="connsiteX40" fmla="*/ 5211519 w 5923138"/>
              <a:gd name="connsiteY40" fmla="*/ 439271 h 630167"/>
              <a:gd name="connsiteX41" fmla="*/ 5536888 w 5923138"/>
              <a:gd name="connsiteY41" fmla="*/ 428052 h 630167"/>
              <a:gd name="connsiteX42" fmla="*/ 5716402 w 5923138"/>
              <a:gd name="connsiteY42" fmla="*/ 416832 h 630167"/>
              <a:gd name="connsiteX43" fmla="*/ 5772500 w 5923138"/>
              <a:gd name="connsiteY43" fmla="*/ 433661 h 630167"/>
              <a:gd name="connsiteX44" fmla="*/ 5923138 w 5923138"/>
              <a:gd name="connsiteY44" fmla="*/ 458826 h 630167"/>
              <a:gd name="connsiteX45" fmla="*/ 5898308 w 5923138"/>
              <a:gd name="connsiteY45" fmla="*/ 517809 h 630167"/>
              <a:gd name="connsiteX46" fmla="*/ 5890306 w 5923138"/>
              <a:gd name="connsiteY46" fmla="*/ 545858 h 630167"/>
              <a:gd name="connsiteX47" fmla="*/ 5892863 w 5923138"/>
              <a:gd name="connsiteY47" fmla="*/ 579517 h 630167"/>
              <a:gd name="connsiteX48" fmla="*/ 5892864 w 5923138"/>
              <a:gd name="connsiteY48" fmla="*/ 630167 h 630167"/>
              <a:gd name="connsiteX49" fmla="*/ 5652564 w 5923138"/>
              <a:gd name="connsiteY49" fmla="*/ 582631 h 630167"/>
              <a:gd name="connsiteX50" fmla="*/ 5461808 w 5923138"/>
              <a:gd name="connsiteY50" fmla="*/ 593945 h 630167"/>
              <a:gd name="connsiteX51" fmla="*/ 5023599 w 5923138"/>
              <a:gd name="connsiteY51" fmla="*/ 618463 h 630167"/>
              <a:gd name="connsiteX52" fmla="*/ 4818831 w 5923138"/>
              <a:gd name="connsiteY52" fmla="*/ 613175 h 630167"/>
              <a:gd name="connsiteX53" fmla="*/ 4650537 w 5923138"/>
              <a:gd name="connsiteY53" fmla="*/ 607565 h 630167"/>
              <a:gd name="connsiteX54" fmla="*/ 4405361 w 5923138"/>
              <a:gd name="connsiteY54" fmla="*/ 566219 h 630167"/>
              <a:gd name="connsiteX55" fmla="*/ 4251018 w 5923138"/>
              <a:gd name="connsiteY55" fmla="*/ 544815 h 630167"/>
              <a:gd name="connsiteX56" fmla="*/ 3208814 w 5923138"/>
              <a:gd name="connsiteY56" fmla="*/ 551468 h 630167"/>
              <a:gd name="connsiteX57" fmla="*/ 2569295 w 5923138"/>
              <a:gd name="connsiteY57" fmla="*/ 551468 h 630167"/>
              <a:gd name="connsiteX58" fmla="*/ 1890508 w 5923138"/>
              <a:gd name="connsiteY58" fmla="*/ 534638 h 630167"/>
              <a:gd name="connsiteX59" fmla="*/ 886350 w 5923138"/>
              <a:gd name="connsiteY59" fmla="*/ 495369 h 630167"/>
              <a:gd name="connsiteX60" fmla="*/ 521712 w 5923138"/>
              <a:gd name="connsiteY60" fmla="*/ 478540 h 630167"/>
              <a:gd name="connsiteX61" fmla="*/ 106586 w 5923138"/>
              <a:gd name="connsiteY61" fmla="*/ 484150 h 630167"/>
              <a:gd name="connsiteX62" fmla="*/ 0 w 5923138"/>
              <a:gd name="connsiteY62" fmla="*/ 489760 h 630167"/>
              <a:gd name="connsiteX63" fmla="*/ 0 w 5923138"/>
              <a:gd name="connsiteY63" fmla="*/ 125122 h 630167"/>
              <a:gd name="connsiteX0" fmla="*/ 0 w 5923138"/>
              <a:gd name="connsiteY0" fmla="*/ 125122 h 630167"/>
              <a:gd name="connsiteX1" fmla="*/ 194809 w 5923138"/>
              <a:gd name="connsiteY1" fmla="*/ 122594 h 630167"/>
              <a:gd name="connsiteX2" fmla="*/ 460537 w 5923138"/>
              <a:gd name="connsiteY2" fmla="*/ 113902 h 630167"/>
              <a:gd name="connsiteX3" fmla="*/ 688472 w 5923138"/>
              <a:gd name="connsiteY3" fmla="*/ 77858 h 630167"/>
              <a:gd name="connsiteX4" fmla="*/ 796593 w 5923138"/>
              <a:gd name="connsiteY4" fmla="*/ 57804 h 630167"/>
              <a:gd name="connsiteX5" fmla="*/ 894846 w 5923138"/>
              <a:gd name="connsiteY5" fmla="*/ 55246 h 630167"/>
              <a:gd name="connsiteX6" fmla="*/ 1065865 w 5923138"/>
              <a:gd name="connsiteY6" fmla="*/ 91463 h 630167"/>
              <a:gd name="connsiteX7" fmla="*/ 959278 w 5923138"/>
              <a:gd name="connsiteY7" fmla="*/ 136341 h 630167"/>
              <a:gd name="connsiteX8" fmla="*/ 1666115 w 5923138"/>
              <a:gd name="connsiteY8" fmla="*/ 170000 h 630167"/>
              <a:gd name="connsiteX9" fmla="*/ 1615627 w 5923138"/>
              <a:gd name="connsiteY9" fmla="*/ 147561 h 630167"/>
              <a:gd name="connsiteX10" fmla="*/ 1531479 w 5923138"/>
              <a:gd name="connsiteY10" fmla="*/ 85853 h 630167"/>
              <a:gd name="connsiteX11" fmla="*/ 1576358 w 5923138"/>
              <a:gd name="connsiteY11" fmla="*/ 63414 h 630167"/>
              <a:gd name="connsiteX12" fmla="*/ 1630053 w 5923138"/>
              <a:gd name="connsiteY12" fmla="*/ 91958 h 630167"/>
              <a:gd name="connsiteX13" fmla="*/ 1662705 w 5923138"/>
              <a:gd name="connsiteY13" fmla="*/ 69270 h 630167"/>
              <a:gd name="connsiteX14" fmla="*/ 1708270 w 5923138"/>
              <a:gd name="connsiteY14" fmla="*/ 66465 h 630167"/>
              <a:gd name="connsiteX15" fmla="*/ 1750262 w 5923138"/>
              <a:gd name="connsiteY15" fmla="*/ 57804 h 630167"/>
              <a:gd name="connsiteX16" fmla="*/ 1750262 w 5923138"/>
              <a:gd name="connsiteY16" fmla="*/ 57804 h 630167"/>
              <a:gd name="connsiteX17" fmla="*/ 1848353 w 5923138"/>
              <a:gd name="connsiteY17" fmla="*/ 38416 h 630167"/>
              <a:gd name="connsiteX18" fmla="*/ 1918557 w 5923138"/>
              <a:gd name="connsiteY18" fmla="*/ 35365 h 630167"/>
              <a:gd name="connsiteX19" fmla="*/ 1952216 w 5923138"/>
              <a:gd name="connsiteY19" fmla="*/ 29755 h 630167"/>
              <a:gd name="connsiteX20" fmla="*/ 2011360 w 5923138"/>
              <a:gd name="connsiteY20" fmla="*/ 15812 h 630167"/>
              <a:gd name="connsiteX21" fmla="*/ 2112979 w 5923138"/>
              <a:gd name="connsiteY21" fmla="*/ 10038 h 630167"/>
              <a:gd name="connsiteX22" fmla="*/ 2232706 w 5923138"/>
              <a:gd name="connsiteY22" fmla="*/ 40974 h 630167"/>
              <a:gd name="connsiteX23" fmla="*/ 2273927 w 5923138"/>
              <a:gd name="connsiteY23" fmla="*/ 9514 h 630167"/>
              <a:gd name="connsiteX24" fmla="*/ 2368800 w 5923138"/>
              <a:gd name="connsiteY24" fmla="*/ 0 h 630167"/>
              <a:gd name="connsiteX25" fmla="*/ 2473928 w 5923138"/>
              <a:gd name="connsiteY25" fmla="*/ 18535 h 630167"/>
              <a:gd name="connsiteX26" fmla="*/ 2468319 w 5923138"/>
              <a:gd name="connsiteY26" fmla="*/ 18535 h 630167"/>
              <a:gd name="connsiteX27" fmla="*/ 2642062 w 5923138"/>
              <a:gd name="connsiteY27" fmla="*/ 37923 h 630167"/>
              <a:gd name="connsiteX28" fmla="*/ 2760029 w 5923138"/>
              <a:gd name="connsiteY28" fmla="*/ 24145 h 630167"/>
              <a:gd name="connsiteX29" fmla="*/ 2883285 w 5923138"/>
              <a:gd name="connsiteY29" fmla="*/ 55246 h 630167"/>
              <a:gd name="connsiteX30" fmla="*/ 3034910 w 5923138"/>
              <a:gd name="connsiteY30" fmla="*/ 52194 h 630167"/>
              <a:gd name="connsiteX31" fmla="*/ 3102228 w 5923138"/>
              <a:gd name="connsiteY31" fmla="*/ 125122 h 630167"/>
              <a:gd name="connsiteX32" fmla="*/ 3208814 w 5923138"/>
              <a:gd name="connsiteY32" fmla="*/ 170000 h 630167"/>
              <a:gd name="connsiteX33" fmla="*/ 3405158 w 5923138"/>
              <a:gd name="connsiteY33" fmla="*/ 226098 h 630167"/>
              <a:gd name="connsiteX34" fmla="*/ 3820284 w 5923138"/>
              <a:gd name="connsiteY34" fmla="*/ 304636 h 630167"/>
              <a:gd name="connsiteX35" fmla="*/ 4229801 w 5923138"/>
              <a:gd name="connsiteY35" fmla="*/ 371953 h 630167"/>
              <a:gd name="connsiteX36" fmla="*/ 4388736 w 5923138"/>
              <a:gd name="connsiteY36" fmla="*/ 398920 h 630167"/>
              <a:gd name="connsiteX37" fmla="*/ 4628098 w 5923138"/>
              <a:gd name="connsiteY37" fmla="*/ 416832 h 630167"/>
              <a:gd name="connsiteX38" fmla="*/ 4729074 w 5923138"/>
              <a:gd name="connsiteY38" fmla="*/ 416832 h 630167"/>
              <a:gd name="connsiteX39" fmla="*/ 5132981 w 5923138"/>
              <a:gd name="connsiteY39" fmla="*/ 439271 h 630167"/>
              <a:gd name="connsiteX40" fmla="*/ 5211519 w 5923138"/>
              <a:gd name="connsiteY40" fmla="*/ 439271 h 630167"/>
              <a:gd name="connsiteX41" fmla="*/ 5536888 w 5923138"/>
              <a:gd name="connsiteY41" fmla="*/ 428052 h 630167"/>
              <a:gd name="connsiteX42" fmla="*/ 5716402 w 5923138"/>
              <a:gd name="connsiteY42" fmla="*/ 416832 h 630167"/>
              <a:gd name="connsiteX43" fmla="*/ 5772500 w 5923138"/>
              <a:gd name="connsiteY43" fmla="*/ 433661 h 630167"/>
              <a:gd name="connsiteX44" fmla="*/ 5923138 w 5923138"/>
              <a:gd name="connsiteY44" fmla="*/ 458826 h 630167"/>
              <a:gd name="connsiteX45" fmla="*/ 5898308 w 5923138"/>
              <a:gd name="connsiteY45" fmla="*/ 517809 h 630167"/>
              <a:gd name="connsiteX46" fmla="*/ 5890306 w 5923138"/>
              <a:gd name="connsiteY46" fmla="*/ 545858 h 630167"/>
              <a:gd name="connsiteX47" fmla="*/ 5892863 w 5923138"/>
              <a:gd name="connsiteY47" fmla="*/ 579517 h 630167"/>
              <a:gd name="connsiteX48" fmla="*/ 5892864 w 5923138"/>
              <a:gd name="connsiteY48" fmla="*/ 630167 h 630167"/>
              <a:gd name="connsiteX49" fmla="*/ 5652564 w 5923138"/>
              <a:gd name="connsiteY49" fmla="*/ 582631 h 630167"/>
              <a:gd name="connsiteX50" fmla="*/ 5461808 w 5923138"/>
              <a:gd name="connsiteY50" fmla="*/ 593945 h 630167"/>
              <a:gd name="connsiteX51" fmla="*/ 5023599 w 5923138"/>
              <a:gd name="connsiteY51" fmla="*/ 618463 h 630167"/>
              <a:gd name="connsiteX52" fmla="*/ 4818831 w 5923138"/>
              <a:gd name="connsiteY52" fmla="*/ 613175 h 630167"/>
              <a:gd name="connsiteX53" fmla="*/ 4650537 w 5923138"/>
              <a:gd name="connsiteY53" fmla="*/ 607565 h 630167"/>
              <a:gd name="connsiteX54" fmla="*/ 4405361 w 5923138"/>
              <a:gd name="connsiteY54" fmla="*/ 566219 h 630167"/>
              <a:gd name="connsiteX55" fmla="*/ 4251018 w 5923138"/>
              <a:gd name="connsiteY55" fmla="*/ 544815 h 630167"/>
              <a:gd name="connsiteX56" fmla="*/ 3208814 w 5923138"/>
              <a:gd name="connsiteY56" fmla="*/ 551468 h 630167"/>
              <a:gd name="connsiteX57" fmla="*/ 2569295 w 5923138"/>
              <a:gd name="connsiteY57" fmla="*/ 551468 h 630167"/>
              <a:gd name="connsiteX58" fmla="*/ 1890508 w 5923138"/>
              <a:gd name="connsiteY58" fmla="*/ 534638 h 630167"/>
              <a:gd name="connsiteX59" fmla="*/ 886350 w 5923138"/>
              <a:gd name="connsiteY59" fmla="*/ 495369 h 630167"/>
              <a:gd name="connsiteX60" fmla="*/ 521712 w 5923138"/>
              <a:gd name="connsiteY60" fmla="*/ 478540 h 630167"/>
              <a:gd name="connsiteX61" fmla="*/ 106586 w 5923138"/>
              <a:gd name="connsiteY61" fmla="*/ 484150 h 630167"/>
              <a:gd name="connsiteX62" fmla="*/ 0 w 5923138"/>
              <a:gd name="connsiteY62" fmla="*/ 489760 h 630167"/>
              <a:gd name="connsiteX63" fmla="*/ 0 w 5923138"/>
              <a:gd name="connsiteY63" fmla="*/ 125122 h 630167"/>
              <a:gd name="connsiteX0" fmla="*/ 0 w 5923138"/>
              <a:gd name="connsiteY0" fmla="*/ 125122 h 630167"/>
              <a:gd name="connsiteX1" fmla="*/ 194809 w 5923138"/>
              <a:gd name="connsiteY1" fmla="*/ 122594 h 630167"/>
              <a:gd name="connsiteX2" fmla="*/ 460537 w 5923138"/>
              <a:gd name="connsiteY2" fmla="*/ 113902 h 630167"/>
              <a:gd name="connsiteX3" fmla="*/ 688472 w 5923138"/>
              <a:gd name="connsiteY3" fmla="*/ 77858 h 630167"/>
              <a:gd name="connsiteX4" fmla="*/ 796593 w 5923138"/>
              <a:gd name="connsiteY4" fmla="*/ 57804 h 630167"/>
              <a:gd name="connsiteX5" fmla="*/ 894846 w 5923138"/>
              <a:gd name="connsiteY5" fmla="*/ 55246 h 630167"/>
              <a:gd name="connsiteX6" fmla="*/ 1042047 w 5923138"/>
              <a:gd name="connsiteY6" fmla="*/ 93846 h 630167"/>
              <a:gd name="connsiteX7" fmla="*/ 959278 w 5923138"/>
              <a:gd name="connsiteY7" fmla="*/ 136341 h 630167"/>
              <a:gd name="connsiteX8" fmla="*/ 1666115 w 5923138"/>
              <a:gd name="connsiteY8" fmla="*/ 170000 h 630167"/>
              <a:gd name="connsiteX9" fmla="*/ 1615627 w 5923138"/>
              <a:gd name="connsiteY9" fmla="*/ 147561 h 630167"/>
              <a:gd name="connsiteX10" fmla="*/ 1531479 w 5923138"/>
              <a:gd name="connsiteY10" fmla="*/ 85853 h 630167"/>
              <a:gd name="connsiteX11" fmla="*/ 1576358 w 5923138"/>
              <a:gd name="connsiteY11" fmla="*/ 63414 h 630167"/>
              <a:gd name="connsiteX12" fmla="*/ 1630053 w 5923138"/>
              <a:gd name="connsiteY12" fmla="*/ 91958 h 630167"/>
              <a:gd name="connsiteX13" fmla="*/ 1662705 w 5923138"/>
              <a:gd name="connsiteY13" fmla="*/ 69270 h 630167"/>
              <a:gd name="connsiteX14" fmla="*/ 1708270 w 5923138"/>
              <a:gd name="connsiteY14" fmla="*/ 66465 h 630167"/>
              <a:gd name="connsiteX15" fmla="*/ 1750262 w 5923138"/>
              <a:gd name="connsiteY15" fmla="*/ 57804 h 630167"/>
              <a:gd name="connsiteX16" fmla="*/ 1750262 w 5923138"/>
              <a:gd name="connsiteY16" fmla="*/ 57804 h 630167"/>
              <a:gd name="connsiteX17" fmla="*/ 1848353 w 5923138"/>
              <a:gd name="connsiteY17" fmla="*/ 38416 h 630167"/>
              <a:gd name="connsiteX18" fmla="*/ 1918557 w 5923138"/>
              <a:gd name="connsiteY18" fmla="*/ 35365 h 630167"/>
              <a:gd name="connsiteX19" fmla="*/ 1952216 w 5923138"/>
              <a:gd name="connsiteY19" fmla="*/ 29755 h 630167"/>
              <a:gd name="connsiteX20" fmla="*/ 2011360 w 5923138"/>
              <a:gd name="connsiteY20" fmla="*/ 15812 h 630167"/>
              <a:gd name="connsiteX21" fmla="*/ 2112979 w 5923138"/>
              <a:gd name="connsiteY21" fmla="*/ 10038 h 630167"/>
              <a:gd name="connsiteX22" fmla="*/ 2232706 w 5923138"/>
              <a:gd name="connsiteY22" fmla="*/ 40974 h 630167"/>
              <a:gd name="connsiteX23" fmla="*/ 2273927 w 5923138"/>
              <a:gd name="connsiteY23" fmla="*/ 9514 h 630167"/>
              <a:gd name="connsiteX24" fmla="*/ 2368800 w 5923138"/>
              <a:gd name="connsiteY24" fmla="*/ 0 h 630167"/>
              <a:gd name="connsiteX25" fmla="*/ 2473928 w 5923138"/>
              <a:gd name="connsiteY25" fmla="*/ 18535 h 630167"/>
              <a:gd name="connsiteX26" fmla="*/ 2468319 w 5923138"/>
              <a:gd name="connsiteY26" fmla="*/ 18535 h 630167"/>
              <a:gd name="connsiteX27" fmla="*/ 2642062 w 5923138"/>
              <a:gd name="connsiteY27" fmla="*/ 37923 h 630167"/>
              <a:gd name="connsiteX28" fmla="*/ 2760029 w 5923138"/>
              <a:gd name="connsiteY28" fmla="*/ 24145 h 630167"/>
              <a:gd name="connsiteX29" fmla="*/ 2883285 w 5923138"/>
              <a:gd name="connsiteY29" fmla="*/ 55246 h 630167"/>
              <a:gd name="connsiteX30" fmla="*/ 3034910 w 5923138"/>
              <a:gd name="connsiteY30" fmla="*/ 52194 h 630167"/>
              <a:gd name="connsiteX31" fmla="*/ 3102228 w 5923138"/>
              <a:gd name="connsiteY31" fmla="*/ 125122 h 630167"/>
              <a:gd name="connsiteX32" fmla="*/ 3208814 w 5923138"/>
              <a:gd name="connsiteY32" fmla="*/ 170000 h 630167"/>
              <a:gd name="connsiteX33" fmla="*/ 3405158 w 5923138"/>
              <a:gd name="connsiteY33" fmla="*/ 226098 h 630167"/>
              <a:gd name="connsiteX34" fmla="*/ 3820284 w 5923138"/>
              <a:gd name="connsiteY34" fmla="*/ 304636 h 630167"/>
              <a:gd name="connsiteX35" fmla="*/ 4229801 w 5923138"/>
              <a:gd name="connsiteY35" fmla="*/ 371953 h 630167"/>
              <a:gd name="connsiteX36" fmla="*/ 4388736 w 5923138"/>
              <a:gd name="connsiteY36" fmla="*/ 398920 h 630167"/>
              <a:gd name="connsiteX37" fmla="*/ 4628098 w 5923138"/>
              <a:gd name="connsiteY37" fmla="*/ 416832 h 630167"/>
              <a:gd name="connsiteX38" fmla="*/ 4729074 w 5923138"/>
              <a:gd name="connsiteY38" fmla="*/ 416832 h 630167"/>
              <a:gd name="connsiteX39" fmla="*/ 5132981 w 5923138"/>
              <a:gd name="connsiteY39" fmla="*/ 439271 h 630167"/>
              <a:gd name="connsiteX40" fmla="*/ 5211519 w 5923138"/>
              <a:gd name="connsiteY40" fmla="*/ 439271 h 630167"/>
              <a:gd name="connsiteX41" fmla="*/ 5536888 w 5923138"/>
              <a:gd name="connsiteY41" fmla="*/ 428052 h 630167"/>
              <a:gd name="connsiteX42" fmla="*/ 5716402 w 5923138"/>
              <a:gd name="connsiteY42" fmla="*/ 416832 h 630167"/>
              <a:gd name="connsiteX43" fmla="*/ 5772500 w 5923138"/>
              <a:gd name="connsiteY43" fmla="*/ 433661 h 630167"/>
              <a:gd name="connsiteX44" fmla="*/ 5923138 w 5923138"/>
              <a:gd name="connsiteY44" fmla="*/ 458826 h 630167"/>
              <a:gd name="connsiteX45" fmla="*/ 5898308 w 5923138"/>
              <a:gd name="connsiteY45" fmla="*/ 517809 h 630167"/>
              <a:gd name="connsiteX46" fmla="*/ 5890306 w 5923138"/>
              <a:gd name="connsiteY46" fmla="*/ 545858 h 630167"/>
              <a:gd name="connsiteX47" fmla="*/ 5892863 w 5923138"/>
              <a:gd name="connsiteY47" fmla="*/ 579517 h 630167"/>
              <a:gd name="connsiteX48" fmla="*/ 5892864 w 5923138"/>
              <a:gd name="connsiteY48" fmla="*/ 630167 h 630167"/>
              <a:gd name="connsiteX49" fmla="*/ 5652564 w 5923138"/>
              <a:gd name="connsiteY49" fmla="*/ 582631 h 630167"/>
              <a:gd name="connsiteX50" fmla="*/ 5461808 w 5923138"/>
              <a:gd name="connsiteY50" fmla="*/ 593945 h 630167"/>
              <a:gd name="connsiteX51" fmla="*/ 5023599 w 5923138"/>
              <a:gd name="connsiteY51" fmla="*/ 618463 h 630167"/>
              <a:gd name="connsiteX52" fmla="*/ 4818831 w 5923138"/>
              <a:gd name="connsiteY52" fmla="*/ 613175 h 630167"/>
              <a:gd name="connsiteX53" fmla="*/ 4650537 w 5923138"/>
              <a:gd name="connsiteY53" fmla="*/ 607565 h 630167"/>
              <a:gd name="connsiteX54" fmla="*/ 4405361 w 5923138"/>
              <a:gd name="connsiteY54" fmla="*/ 566219 h 630167"/>
              <a:gd name="connsiteX55" fmla="*/ 4251018 w 5923138"/>
              <a:gd name="connsiteY55" fmla="*/ 544815 h 630167"/>
              <a:gd name="connsiteX56" fmla="*/ 3208814 w 5923138"/>
              <a:gd name="connsiteY56" fmla="*/ 551468 h 630167"/>
              <a:gd name="connsiteX57" fmla="*/ 2569295 w 5923138"/>
              <a:gd name="connsiteY57" fmla="*/ 551468 h 630167"/>
              <a:gd name="connsiteX58" fmla="*/ 1890508 w 5923138"/>
              <a:gd name="connsiteY58" fmla="*/ 534638 h 630167"/>
              <a:gd name="connsiteX59" fmla="*/ 886350 w 5923138"/>
              <a:gd name="connsiteY59" fmla="*/ 495369 h 630167"/>
              <a:gd name="connsiteX60" fmla="*/ 521712 w 5923138"/>
              <a:gd name="connsiteY60" fmla="*/ 478540 h 630167"/>
              <a:gd name="connsiteX61" fmla="*/ 106586 w 5923138"/>
              <a:gd name="connsiteY61" fmla="*/ 484150 h 630167"/>
              <a:gd name="connsiteX62" fmla="*/ 0 w 5923138"/>
              <a:gd name="connsiteY62" fmla="*/ 489760 h 630167"/>
              <a:gd name="connsiteX63" fmla="*/ 0 w 5923138"/>
              <a:gd name="connsiteY63" fmla="*/ 125122 h 630167"/>
              <a:gd name="connsiteX0" fmla="*/ 0 w 5923138"/>
              <a:gd name="connsiteY0" fmla="*/ 125122 h 630167"/>
              <a:gd name="connsiteX1" fmla="*/ 194809 w 5923138"/>
              <a:gd name="connsiteY1" fmla="*/ 122594 h 630167"/>
              <a:gd name="connsiteX2" fmla="*/ 460537 w 5923138"/>
              <a:gd name="connsiteY2" fmla="*/ 113902 h 630167"/>
              <a:gd name="connsiteX3" fmla="*/ 688472 w 5923138"/>
              <a:gd name="connsiteY3" fmla="*/ 77858 h 630167"/>
              <a:gd name="connsiteX4" fmla="*/ 796593 w 5923138"/>
              <a:gd name="connsiteY4" fmla="*/ 57804 h 630167"/>
              <a:gd name="connsiteX5" fmla="*/ 932956 w 5923138"/>
              <a:gd name="connsiteY5" fmla="*/ 57630 h 630167"/>
              <a:gd name="connsiteX6" fmla="*/ 1042047 w 5923138"/>
              <a:gd name="connsiteY6" fmla="*/ 93846 h 630167"/>
              <a:gd name="connsiteX7" fmla="*/ 959278 w 5923138"/>
              <a:gd name="connsiteY7" fmla="*/ 136341 h 630167"/>
              <a:gd name="connsiteX8" fmla="*/ 1666115 w 5923138"/>
              <a:gd name="connsiteY8" fmla="*/ 170000 h 630167"/>
              <a:gd name="connsiteX9" fmla="*/ 1615627 w 5923138"/>
              <a:gd name="connsiteY9" fmla="*/ 147561 h 630167"/>
              <a:gd name="connsiteX10" fmla="*/ 1531479 w 5923138"/>
              <a:gd name="connsiteY10" fmla="*/ 85853 h 630167"/>
              <a:gd name="connsiteX11" fmla="*/ 1576358 w 5923138"/>
              <a:gd name="connsiteY11" fmla="*/ 63414 h 630167"/>
              <a:gd name="connsiteX12" fmla="*/ 1630053 w 5923138"/>
              <a:gd name="connsiteY12" fmla="*/ 91958 h 630167"/>
              <a:gd name="connsiteX13" fmla="*/ 1662705 w 5923138"/>
              <a:gd name="connsiteY13" fmla="*/ 69270 h 630167"/>
              <a:gd name="connsiteX14" fmla="*/ 1708270 w 5923138"/>
              <a:gd name="connsiteY14" fmla="*/ 66465 h 630167"/>
              <a:gd name="connsiteX15" fmla="*/ 1750262 w 5923138"/>
              <a:gd name="connsiteY15" fmla="*/ 57804 h 630167"/>
              <a:gd name="connsiteX16" fmla="*/ 1750262 w 5923138"/>
              <a:gd name="connsiteY16" fmla="*/ 57804 h 630167"/>
              <a:gd name="connsiteX17" fmla="*/ 1848353 w 5923138"/>
              <a:gd name="connsiteY17" fmla="*/ 38416 h 630167"/>
              <a:gd name="connsiteX18" fmla="*/ 1918557 w 5923138"/>
              <a:gd name="connsiteY18" fmla="*/ 35365 h 630167"/>
              <a:gd name="connsiteX19" fmla="*/ 1952216 w 5923138"/>
              <a:gd name="connsiteY19" fmla="*/ 29755 h 630167"/>
              <a:gd name="connsiteX20" fmla="*/ 2011360 w 5923138"/>
              <a:gd name="connsiteY20" fmla="*/ 15812 h 630167"/>
              <a:gd name="connsiteX21" fmla="*/ 2112979 w 5923138"/>
              <a:gd name="connsiteY21" fmla="*/ 10038 h 630167"/>
              <a:gd name="connsiteX22" fmla="*/ 2232706 w 5923138"/>
              <a:gd name="connsiteY22" fmla="*/ 40974 h 630167"/>
              <a:gd name="connsiteX23" fmla="*/ 2273927 w 5923138"/>
              <a:gd name="connsiteY23" fmla="*/ 9514 h 630167"/>
              <a:gd name="connsiteX24" fmla="*/ 2368800 w 5923138"/>
              <a:gd name="connsiteY24" fmla="*/ 0 h 630167"/>
              <a:gd name="connsiteX25" fmla="*/ 2473928 w 5923138"/>
              <a:gd name="connsiteY25" fmla="*/ 18535 h 630167"/>
              <a:gd name="connsiteX26" fmla="*/ 2468319 w 5923138"/>
              <a:gd name="connsiteY26" fmla="*/ 18535 h 630167"/>
              <a:gd name="connsiteX27" fmla="*/ 2642062 w 5923138"/>
              <a:gd name="connsiteY27" fmla="*/ 37923 h 630167"/>
              <a:gd name="connsiteX28" fmla="*/ 2760029 w 5923138"/>
              <a:gd name="connsiteY28" fmla="*/ 24145 h 630167"/>
              <a:gd name="connsiteX29" fmla="*/ 2883285 w 5923138"/>
              <a:gd name="connsiteY29" fmla="*/ 55246 h 630167"/>
              <a:gd name="connsiteX30" fmla="*/ 3034910 w 5923138"/>
              <a:gd name="connsiteY30" fmla="*/ 52194 h 630167"/>
              <a:gd name="connsiteX31" fmla="*/ 3102228 w 5923138"/>
              <a:gd name="connsiteY31" fmla="*/ 125122 h 630167"/>
              <a:gd name="connsiteX32" fmla="*/ 3208814 w 5923138"/>
              <a:gd name="connsiteY32" fmla="*/ 170000 h 630167"/>
              <a:gd name="connsiteX33" fmla="*/ 3405158 w 5923138"/>
              <a:gd name="connsiteY33" fmla="*/ 226098 h 630167"/>
              <a:gd name="connsiteX34" fmla="*/ 3820284 w 5923138"/>
              <a:gd name="connsiteY34" fmla="*/ 304636 h 630167"/>
              <a:gd name="connsiteX35" fmla="*/ 4229801 w 5923138"/>
              <a:gd name="connsiteY35" fmla="*/ 371953 h 630167"/>
              <a:gd name="connsiteX36" fmla="*/ 4388736 w 5923138"/>
              <a:gd name="connsiteY36" fmla="*/ 398920 h 630167"/>
              <a:gd name="connsiteX37" fmla="*/ 4628098 w 5923138"/>
              <a:gd name="connsiteY37" fmla="*/ 416832 h 630167"/>
              <a:gd name="connsiteX38" fmla="*/ 4729074 w 5923138"/>
              <a:gd name="connsiteY38" fmla="*/ 416832 h 630167"/>
              <a:gd name="connsiteX39" fmla="*/ 5132981 w 5923138"/>
              <a:gd name="connsiteY39" fmla="*/ 439271 h 630167"/>
              <a:gd name="connsiteX40" fmla="*/ 5211519 w 5923138"/>
              <a:gd name="connsiteY40" fmla="*/ 439271 h 630167"/>
              <a:gd name="connsiteX41" fmla="*/ 5536888 w 5923138"/>
              <a:gd name="connsiteY41" fmla="*/ 428052 h 630167"/>
              <a:gd name="connsiteX42" fmla="*/ 5716402 w 5923138"/>
              <a:gd name="connsiteY42" fmla="*/ 416832 h 630167"/>
              <a:gd name="connsiteX43" fmla="*/ 5772500 w 5923138"/>
              <a:gd name="connsiteY43" fmla="*/ 433661 h 630167"/>
              <a:gd name="connsiteX44" fmla="*/ 5923138 w 5923138"/>
              <a:gd name="connsiteY44" fmla="*/ 458826 h 630167"/>
              <a:gd name="connsiteX45" fmla="*/ 5898308 w 5923138"/>
              <a:gd name="connsiteY45" fmla="*/ 517809 h 630167"/>
              <a:gd name="connsiteX46" fmla="*/ 5890306 w 5923138"/>
              <a:gd name="connsiteY46" fmla="*/ 545858 h 630167"/>
              <a:gd name="connsiteX47" fmla="*/ 5892863 w 5923138"/>
              <a:gd name="connsiteY47" fmla="*/ 579517 h 630167"/>
              <a:gd name="connsiteX48" fmla="*/ 5892864 w 5923138"/>
              <a:gd name="connsiteY48" fmla="*/ 630167 h 630167"/>
              <a:gd name="connsiteX49" fmla="*/ 5652564 w 5923138"/>
              <a:gd name="connsiteY49" fmla="*/ 582631 h 630167"/>
              <a:gd name="connsiteX50" fmla="*/ 5461808 w 5923138"/>
              <a:gd name="connsiteY50" fmla="*/ 593945 h 630167"/>
              <a:gd name="connsiteX51" fmla="*/ 5023599 w 5923138"/>
              <a:gd name="connsiteY51" fmla="*/ 618463 h 630167"/>
              <a:gd name="connsiteX52" fmla="*/ 4818831 w 5923138"/>
              <a:gd name="connsiteY52" fmla="*/ 613175 h 630167"/>
              <a:gd name="connsiteX53" fmla="*/ 4650537 w 5923138"/>
              <a:gd name="connsiteY53" fmla="*/ 607565 h 630167"/>
              <a:gd name="connsiteX54" fmla="*/ 4405361 w 5923138"/>
              <a:gd name="connsiteY54" fmla="*/ 566219 h 630167"/>
              <a:gd name="connsiteX55" fmla="*/ 4251018 w 5923138"/>
              <a:gd name="connsiteY55" fmla="*/ 544815 h 630167"/>
              <a:gd name="connsiteX56" fmla="*/ 3208814 w 5923138"/>
              <a:gd name="connsiteY56" fmla="*/ 551468 h 630167"/>
              <a:gd name="connsiteX57" fmla="*/ 2569295 w 5923138"/>
              <a:gd name="connsiteY57" fmla="*/ 551468 h 630167"/>
              <a:gd name="connsiteX58" fmla="*/ 1890508 w 5923138"/>
              <a:gd name="connsiteY58" fmla="*/ 534638 h 630167"/>
              <a:gd name="connsiteX59" fmla="*/ 886350 w 5923138"/>
              <a:gd name="connsiteY59" fmla="*/ 495369 h 630167"/>
              <a:gd name="connsiteX60" fmla="*/ 521712 w 5923138"/>
              <a:gd name="connsiteY60" fmla="*/ 478540 h 630167"/>
              <a:gd name="connsiteX61" fmla="*/ 106586 w 5923138"/>
              <a:gd name="connsiteY61" fmla="*/ 484150 h 630167"/>
              <a:gd name="connsiteX62" fmla="*/ 0 w 5923138"/>
              <a:gd name="connsiteY62" fmla="*/ 489760 h 630167"/>
              <a:gd name="connsiteX63" fmla="*/ 0 w 5923138"/>
              <a:gd name="connsiteY63" fmla="*/ 125122 h 630167"/>
              <a:gd name="connsiteX0" fmla="*/ 0 w 5923138"/>
              <a:gd name="connsiteY0" fmla="*/ 125122 h 630167"/>
              <a:gd name="connsiteX1" fmla="*/ 194809 w 5923138"/>
              <a:gd name="connsiteY1" fmla="*/ 122594 h 630167"/>
              <a:gd name="connsiteX2" fmla="*/ 460537 w 5923138"/>
              <a:gd name="connsiteY2" fmla="*/ 113902 h 630167"/>
              <a:gd name="connsiteX3" fmla="*/ 688472 w 5923138"/>
              <a:gd name="connsiteY3" fmla="*/ 77858 h 630167"/>
              <a:gd name="connsiteX4" fmla="*/ 796593 w 5923138"/>
              <a:gd name="connsiteY4" fmla="*/ 57804 h 630167"/>
              <a:gd name="connsiteX5" fmla="*/ 944865 w 5923138"/>
              <a:gd name="connsiteY5" fmla="*/ 62397 h 630167"/>
              <a:gd name="connsiteX6" fmla="*/ 1042047 w 5923138"/>
              <a:gd name="connsiteY6" fmla="*/ 93846 h 630167"/>
              <a:gd name="connsiteX7" fmla="*/ 959278 w 5923138"/>
              <a:gd name="connsiteY7" fmla="*/ 136341 h 630167"/>
              <a:gd name="connsiteX8" fmla="*/ 1666115 w 5923138"/>
              <a:gd name="connsiteY8" fmla="*/ 170000 h 630167"/>
              <a:gd name="connsiteX9" fmla="*/ 1615627 w 5923138"/>
              <a:gd name="connsiteY9" fmla="*/ 147561 h 630167"/>
              <a:gd name="connsiteX10" fmla="*/ 1531479 w 5923138"/>
              <a:gd name="connsiteY10" fmla="*/ 85853 h 630167"/>
              <a:gd name="connsiteX11" fmla="*/ 1576358 w 5923138"/>
              <a:gd name="connsiteY11" fmla="*/ 63414 h 630167"/>
              <a:gd name="connsiteX12" fmla="*/ 1630053 w 5923138"/>
              <a:gd name="connsiteY12" fmla="*/ 91958 h 630167"/>
              <a:gd name="connsiteX13" fmla="*/ 1662705 w 5923138"/>
              <a:gd name="connsiteY13" fmla="*/ 69270 h 630167"/>
              <a:gd name="connsiteX14" fmla="*/ 1708270 w 5923138"/>
              <a:gd name="connsiteY14" fmla="*/ 66465 h 630167"/>
              <a:gd name="connsiteX15" fmla="*/ 1750262 w 5923138"/>
              <a:gd name="connsiteY15" fmla="*/ 57804 h 630167"/>
              <a:gd name="connsiteX16" fmla="*/ 1750262 w 5923138"/>
              <a:gd name="connsiteY16" fmla="*/ 57804 h 630167"/>
              <a:gd name="connsiteX17" fmla="*/ 1848353 w 5923138"/>
              <a:gd name="connsiteY17" fmla="*/ 38416 h 630167"/>
              <a:gd name="connsiteX18" fmla="*/ 1918557 w 5923138"/>
              <a:gd name="connsiteY18" fmla="*/ 35365 h 630167"/>
              <a:gd name="connsiteX19" fmla="*/ 1952216 w 5923138"/>
              <a:gd name="connsiteY19" fmla="*/ 29755 h 630167"/>
              <a:gd name="connsiteX20" fmla="*/ 2011360 w 5923138"/>
              <a:gd name="connsiteY20" fmla="*/ 15812 h 630167"/>
              <a:gd name="connsiteX21" fmla="*/ 2112979 w 5923138"/>
              <a:gd name="connsiteY21" fmla="*/ 10038 h 630167"/>
              <a:gd name="connsiteX22" fmla="*/ 2232706 w 5923138"/>
              <a:gd name="connsiteY22" fmla="*/ 40974 h 630167"/>
              <a:gd name="connsiteX23" fmla="*/ 2273927 w 5923138"/>
              <a:gd name="connsiteY23" fmla="*/ 9514 h 630167"/>
              <a:gd name="connsiteX24" fmla="*/ 2368800 w 5923138"/>
              <a:gd name="connsiteY24" fmla="*/ 0 h 630167"/>
              <a:gd name="connsiteX25" fmla="*/ 2473928 w 5923138"/>
              <a:gd name="connsiteY25" fmla="*/ 18535 h 630167"/>
              <a:gd name="connsiteX26" fmla="*/ 2468319 w 5923138"/>
              <a:gd name="connsiteY26" fmla="*/ 18535 h 630167"/>
              <a:gd name="connsiteX27" fmla="*/ 2642062 w 5923138"/>
              <a:gd name="connsiteY27" fmla="*/ 37923 h 630167"/>
              <a:gd name="connsiteX28" fmla="*/ 2760029 w 5923138"/>
              <a:gd name="connsiteY28" fmla="*/ 24145 h 630167"/>
              <a:gd name="connsiteX29" fmla="*/ 2883285 w 5923138"/>
              <a:gd name="connsiteY29" fmla="*/ 55246 h 630167"/>
              <a:gd name="connsiteX30" fmla="*/ 3034910 w 5923138"/>
              <a:gd name="connsiteY30" fmla="*/ 52194 h 630167"/>
              <a:gd name="connsiteX31" fmla="*/ 3102228 w 5923138"/>
              <a:gd name="connsiteY31" fmla="*/ 125122 h 630167"/>
              <a:gd name="connsiteX32" fmla="*/ 3208814 w 5923138"/>
              <a:gd name="connsiteY32" fmla="*/ 170000 h 630167"/>
              <a:gd name="connsiteX33" fmla="*/ 3405158 w 5923138"/>
              <a:gd name="connsiteY33" fmla="*/ 226098 h 630167"/>
              <a:gd name="connsiteX34" fmla="*/ 3820284 w 5923138"/>
              <a:gd name="connsiteY34" fmla="*/ 304636 h 630167"/>
              <a:gd name="connsiteX35" fmla="*/ 4229801 w 5923138"/>
              <a:gd name="connsiteY35" fmla="*/ 371953 h 630167"/>
              <a:gd name="connsiteX36" fmla="*/ 4388736 w 5923138"/>
              <a:gd name="connsiteY36" fmla="*/ 398920 h 630167"/>
              <a:gd name="connsiteX37" fmla="*/ 4628098 w 5923138"/>
              <a:gd name="connsiteY37" fmla="*/ 416832 h 630167"/>
              <a:gd name="connsiteX38" fmla="*/ 4729074 w 5923138"/>
              <a:gd name="connsiteY38" fmla="*/ 416832 h 630167"/>
              <a:gd name="connsiteX39" fmla="*/ 5132981 w 5923138"/>
              <a:gd name="connsiteY39" fmla="*/ 439271 h 630167"/>
              <a:gd name="connsiteX40" fmla="*/ 5211519 w 5923138"/>
              <a:gd name="connsiteY40" fmla="*/ 439271 h 630167"/>
              <a:gd name="connsiteX41" fmla="*/ 5536888 w 5923138"/>
              <a:gd name="connsiteY41" fmla="*/ 428052 h 630167"/>
              <a:gd name="connsiteX42" fmla="*/ 5716402 w 5923138"/>
              <a:gd name="connsiteY42" fmla="*/ 416832 h 630167"/>
              <a:gd name="connsiteX43" fmla="*/ 5772500 w 5923138"/>
              <a:gd name="connsiteY43" fmla="*/ 433661 h 630167"/>
              <a:gd name="connsiteX44" fmla="*/ 5923138 w 5923138"/>
              <a:gd name="connsiteY44" fmla="*/ 458826 h 630167"/>
              <a:gd name="connsiteX45" fmla="*/ 5898308 w 5923138"/>
              <a:gd name="connsiteY45" fmla="*/ 517809 h 630167"/>
              <a:gd name="connsiteX46" fmla="*/ 5890306 w 5923138"/>
              <a:gd name="connsiteY46" fmla="*/ 545858 h 630167"/>
              <a:gd name="connsiteX47" fmla="*/ 5892863 w 5923138"/>
              <a:gd name="connsiteY47" fmla="*/ 579517 h 630167"/>
              <a:gd name="connsiteX48" fmla="*/ 5892864 w 5923138"/>
              <a:gd name="connsiteY48" fmla="*/ 630167 h 630167"/>
              <a:gd name="connsiteX49" fmla="*/ 5652564 w 5923138"/>
              <a:gd name="connsiteY49" fmla="*/ 582631 h 630167"/>
              <a:gd name="connsiteX50" fmla="*/ 5461808 w 5923138"/>
              <a:gd name="connsiteY50" fmla="*/ 593945 h 630167"/>
              <a:gd name="connsiteX51" fmla="*/ 5023599 w 5923138"/>
              <a:gd name="connsiteY51" fmla="*/ 618463 h 630167"/>
              <a:gd name="connsiteX52" fmla="*/ 4818831 w 5923138"/>
              <a:gd name="connsiteY52" fmla="*/ 613175 h 630167"/>
              <a:gd name="connsiteX53" fmla="*/ 4650537 w 5923138"/>
              <a:gd name="connsiteY53" fmla="*/ 607565 h 630167"/>
              <a:gd name="connsiteX54" fmla="*/ 4405361 w 5923138"/>
              <a:gd name="connsiteY54" fmla="*/ 566219 h 630167"/>
              <a:gd name="connsiteX55" fmla="*/ 4251018 w 5923138"/>
              <a:gd name="connsiteY55" fmla="*/ 544815 h 630167"/>
              <a:gd name="connsiteX56" fmla="*/ 3208814 w 5923138"/>
              <a:gd name="connsiteY56" fmla="*/ 551468 h 630167"/>
              <a:gd name="connsiteX57" fmla="*/ 2569295 w 5923138"/>
              <a:gd name="connsiteY57" fmla="*/ 551468 h 630167"/>
              <a:gd name="connsiteX58" fmla="*/ 1890508 w 5923138"/>
              <a:gd name="connsiteY58" fmla="*/ 534638 h 630167"/>
              <a:gd name="connsiteX59" fmla="*/ 886350 w 5923138"/>
              <a:gd name="connsiteY59" fmla="*/ 495369 h 630167"/>
              <a:gd name="connsiteX60" fmla="*/ 521712 w 5923138"/>
              <a:gd name="connsiteY60" fmla="*/ 478540 h 630167"/>
              <a:gd name="connsiteX61" fmla="*/ 106586 w 5923138"/>
              <a:gd name="connsiteY61" fmla="*/ 484150 h 630167"/>
              <a:gd name="connsiteX62" fmla="*/ 0 w 5923138"/>
              <a:gd name="connsiteY62" fmla="*/ 489760 h 630167"/>
              <a:gd name="connsiteX63" fmla="*/ 0 w 5923138"/>
              <a:gd name="connsiteY63" fmla="*/ 125122 h 630167"/>
              <a:gd name="connsiteX0" fmla="*/ 7145 w 5923138"/>
              <a:gd name="connsiteY0" fmla="*/ 125122 h 630167"/>
              <a:gd name="connsiteX1" fmla="*/ 194809 w 5923138"/>
              <a:gd name="connsiteY1" fmla="*/ 122594 h 630167"/>
              <a:gd name="connsiteX2" fmla="*/ 460537 w 5923138"/>
              <a:gd name="connsiteY2" fmla="*/ 113902 h 630167"/>
              <a:gd name="connsiteX3" fmla="*/ 688472 w 5923138"/>
              <a:gd name="connsiteY3" fmla="*/ 77858 h 630167"/>
              <a:gd name="connsiteX4" fmla="*/ 796593 w 5923138"/>
              <a:gd name="connsiteY4" fmla="*/ 57804 h 630167"/>
              <a:gd name="connsiteX5" fmla="*/ 944865 w 5923138"/>
              <a:gd name="connsiteY5" fmla="*/ 62397 h 630167"/>
              <a:gd name="connsiteX6" fmla="*/ 1042047 w 5923138"/>
              <a:gd name="connsiteY6" fmla="*/ 93846 h 630167"/>
              <a:gd name="connsiteX7" fmla="*/ 959278 w 5923138"/>
              <a:gd name="connsiteY7" fmla="*/ 136341 h 630167"/>
              <a:gd name="connsiteX8" fmla="*/ 1666115 w 5923138"/>
              <a:gd name="connsiteY8" fmla="*/ 170000 h 630167"/>
              <a:gd name="connsiteX9" fmla="*/ 1615627 w 5923138"/>
              <a:gd name="connsiteY9" fmla="*/ 147561 h 630167"/>
              <a:gd name="connsiteX10" fmla="*/ 1531479 w 5923138"/>
              <a:gd name="connsiteY10" fmla="*/ 85853 h 630167"/>
              <a:gd name="connsiteX11" fmla="*/ 1576358 w 5923138"/>
              <a:gd name="connsiteY11" fmla="*/ 63414 h 630167"/>
              <a:gd name="connsiteX12" fmla="*/ 1630053 w 5923138"/>
              <a:gd name="connsiteY12" fmla="*/ 91958 h 630167"/>
              <a:gd name="connsiteX13" fmla="*/ 1662705 w 5923138"/>
              <a:gd name="connsiteY13" fmla="*/ 69270 h 630167"/>
              <a:gd name="connsiteX14" fmla="*/ 1708270 w 5923138"/>
              <a:gd name="connsiteY14" fmla="*/ 66465 h 630167"/>
              <a:gd name="connsiteX15" fmla="*/ 1750262 w 5923138"/>
              <a:gd name="connsiteY15" fmla="*/ 57804 h 630167"/>
              <a:gd name="connsiteX16" fmla="*/ 1750262 w 5923138"/>
              <a:gd name="connsiteY16" fmla="*/ 57804 h 630167"/>
              <a:gd name="connsiteX17" fmla="*/ 1848353 w 5923138"/>
              <a:gd name="connsiteY17" fmla="*/ 38416 h 630167"/>
              <a:gd name="connsiteX18" fmla="*/ 1918557 w 5923138"/>
              <a:gd name="connsiteY18" fmla="*/ 35365 h 630167"/>
              <a:gd name="connsiteX19" fmla="*/ 1952216 w 5923138"/>
              <a:gd name="connsiteY19" fmla="*/ 29755 h 630167"/>
              <a:gd name="connsiteX20" fmla="*/ 2011360 w 5923138"/>
              <a:gd name="connsiteY20" fmla="*/ 15812 h 630167"/>
              <a:gd name="connsiteX21" fmla="*/ 2112979 w 5923138"/>
              <a:gd name="connsiteY21" fmla="*/ 10038 h 630167"/>
              <a:gd name="connsiteX22" fmla="*/ 2232706 w 5923138"/>
              <a:gd name="connsiteY22" fmla="*/ 40974 h 630167"/>
              <a:gd name="connsiteX23" fmla="*/ 2273927 w 5923138"/>
              <a:gd name="connsiteY23" fmla="*/ 9514 h 630167"/>
              <a:gd name="connsiteX24" fmla="*/ 2368800 w 5923138"/>
              <a:gd name="connsiteY24" fmla="*/ 0 h 630167"/>
              <a:gd name="connsiteX25" fmla="*/ 2473928 w 5923138"/>
              <a:gd name="connsiteY25" fmla="*/ 18535 h 630167"/>
              <a:gd name="connsiteX26" fmla="*/ 2468319 w 5923138"/>
              <a:gd name="connsiteY26" fmla="*/ 18535 h 630167"/>
              <a:gd name="connsiteX27" fmla="*/ 2642062 w 5923138"/>
              <a:gd name="connsiteY27" fmla="*/ 37923 h 630167"/>
              <a:gd name="connsiteX28" fmla="*/ 2760029 w 5923138"/>
              <a:gd name="connsiteY28" fmla="*/ 24145 h 630167"/>
              <a:gd name="connsiteX29" fmla="*/ 2883285 w 5923138"/>
              <a:gd name="connsiteY29" fmla="*/ 55246 h 630167"/>
              <a:gd name="connsiteX30" fmla="*/ 3034910 w 5923138"/>
              <a:gd name="connsiteY30" fmla="*/ 52194 h 630167"/>
              <a:gd name="connsiteX31" fmla="*/ 3102228 w 5923138"/>
              <a:gd name="connsiteY31" fmla="*/ 125122 h 630167"/>
              <a:gd name="connsiteX32" fmla="*/ 3208814 w 5923138"/>
              <a:gd name="connsiteY32" fmla="*/ 170000 h 630167"/>
              <a:gd name="connsiteX33" fmla="*/ 3405158 w 5923138"/>
              <a:gd name="connsiteY33" fmla="*/ 226098 h 630167"/>
              <a:gd name="connsiteX34" fmla="*/ 3820284 w 5923138"/>
              <a:gd name="connsiteY34" fmla="*/ 304636 h 630167"/>
              <a:gd name="connsiteX35" fmla="*/ 4229801 w 5923138"/>
              <a:gd name="connsiteY35" fmla="*/ 371953 h 630167"/>
              <a:gd name="connsiteX36" fmla="*/ 4388736 w 5923138"/>
              <a:gd name="connsiteY36" fmla="*/ 398920 h 630167"/>
              <a:gd name="connsiteX37" fmla="*/ 4628098 w 5923138"/>
              <a:gd name="connsiteY37" fmla="*/ 416832 h 630167"/>
              <a:gd name="connsiteX38" fmla="*/ 4729074 w 5923138"/>
              <a:gd name="connsiteY38" fmla="*/ 416832 h 630167"/>
              <a:gd name="connsiteX39" fmla="*/ 5132981 w 5923138"/>
              <a:gd name="connsiteY39" fmla="*/ 439271 h 630167"/>
              <a:gd name="connsiteX40" fmla="*/ 5211519 w 5923138"/>
              <a:gd name="connsiteY40" fmla="*/ 439271 h 630167"/>
              <a:gd name="connsiteX41" fmla="*/ 5536888 w 5923138"/>
              <a:gd name="connsiteY41" fmla="*/ 428052 h 630167"/>
              <a:gd name="connsiteX42" fmla="*/ 5716402 w 5923138"/>
              <a:gd name="connsiteY42" fmla="*/ 416832 h 630167"/>
              <a:gd name="connsiteX43" fmla="*/ 5772500 w 5923138"/>
              <a:gd name="connsiteY43" fmla="*/ 433661 h 630167"/>
              <a:gd name="connsiteX44" fmla="*/ 5923138 w 5923138"/>
              <a:gd name="connsiteY44" fmla="*/ 458826 h 630167"/>
              <a:gd name="connsiteX45" fmla="*/ 5898308 w 5923138"/>
              <a:gd name="connsiteY45" fmla="*/ 517809 h 630167"/>
              <a:gd name="connsiteX46" fmla="*/ 5890306 w 5923138"/>
              <a:gd name="connsiteY46" fmla="*/ 545858 h 630167"/>
              <a:gd name="connsiteX47" fmla="*/ 5892863 w 5923138"/>
              <a:gd name="connsiteY47" fmla="*/ 579517 h 630167"/>
              <a:gd name="connsiteX48" fmla="*/ 5892864 w 5923138"/>
              <a:gd name="connsiteY48" fmla="*/ 630167 h 630167"/>
              <a:gd name="connsiteX49" fmla="*/ 5652564 w 5923138"/>
              <a:gd name="connsiteY49" fmla="*/ 582631 h 630167"/>
              <a:gd name="connsiteX50" fmla="*/ 5461808 w 5923138"/>
              <a:gd name="connsiteY50" fmla="*/ 593945 h 630167"/>
              <a:gd name="connsiteX51" fmla="*/ 5023599 w 5923138"/>
              <a:gd name="connsiteY51" fmla="*/ 618463 h 630167"/>
              <a:gd name="connsiteX52" fmla="*/ 4818831 w 5923138"/>
              <a:gd name="connsiteY52" fmla="*/ 613175 h 630167"/>
              <a:gd name="connsiteX53" fmla="*/ 4650537 w 5923138"/>
              <a:gd name="connsiteY53" fmla="*/ 607565 h 630167"/>
              <a:gd name="connsiteX54" fmla="*/ 4405361 w 5923138"/>
              <a:gd name="connsiteY54" fmla="*/ 566219 h 630167"/>
              <a:gd name="connsiteX55" fmla="*/ 4251018 w 5923138"/>
              <a:gd name="connsiteY55" fmla="*/ 544815 h 630167"/>
              <a:gd name="connsiteX56" fmla="*/ 3208814 w 5923138"/>
              <a:gd name="connsiteY56" fmla="*/ 551468 h 630167"/>
              <a:gd name="connsiteX57" fmla="*/ 2569295 w 5923138"/>
              <a:gd name="connsiteY57" fmla="*/ 551468 h 630167"/>
              <a:gd name="connsiteX58" fmla="*/ 1890508 w 5923138"/>
              <a:gd name="connsiteY58" fmla="*/ 534638 h 630167"/>
              <a:gd name="connsiteX59" fmla="*/ 886350 w 5923138"/>
              <a:gd name="connsiteY59" fmla="*/ 495369 h 630167"/>
              <a:gd name="connsiteX60" fmla="*/ 521712 w 5923138"/>
              <a:gd name="connsiteY60" fmla="*/ 478540 h 630167"/>
              <a:gd name="connsiteX61" fmla="*/ 106586 w 5923138"/>
              <a:gd name="connsiteY61" fmla="*/ 484150 h 630167"/>
              <a:gd name="connsiteX62" fmla="*/ 0 w 5923138"/>
              <a:gd name="connsiteY62" fmla="*/ 489760 h 630167"/>
              <a:gd name="connsiteX63" fmla="*/ 7145 w 5923138"/>
              <a:gd name="connsiteY63" fmla="*/ 125122 h 630167"/>
              <a:gd name="connsiteX0" fmla="*/ 0 w 5915993"/>
              <a:gd name="connsiteY0" fmla="*/ 125122 h 630167"/>
              <a:gd name="connsiteX1" fmla="*/ 187664 w 5915993"/>
              <a:gd name="connsiteY1" fmla="*/ 122594 h 630167"/>
              <a:gd name="connsiteX2" fmla="*/ 453392 w 5915993"/>
              <a:gd name="connsiteY2" fmla="*/ 113902 h 630167"/>
              <a:gd name="connsiteX3" fmla="*/ 681327 w 5915993"/>
              <a:gd name="connsiteY3" fmla="*/ 77858 h 630167"/>
              <a:gd name="connsiteX4" fmla="*/ 789448 w 5915993"/>
              <a:gd name="connsiteY4" fmla="*/ 57804 h 630167"/>
              <a:gd name="connsiteX5" fmla="*/ 937720 w 5915993"/>
              <a:gd name="connsiteY5" fmla="*/ 62397 h 630167"/>
              <a:gd name="connsiteX6" fmla="*/ 1034902 w 5915993"/>
              <a:gd name="connsiteY6" fmla="*/ 93846 h 630167"/>
              <a:gd name="connsiteX7" fmla="*/ 952133 w 5915993"/>
              <a:gd name="connsiteY7" fmla="*/ 136341 h 630167"/>
              <a:gd name="connsiteX8" fmla="*/ 1658970 w 5915993"/>
              <a:gd name="connsiteY8" fmla="*/ 170000 h 630167"/>
              <a:gd name="connsiteX9" fmla="*/ 1608482 w 5915993"/>
              <a:gd name="connsiteY9" fmla="*/ 147561 h 630167"/>
              <a:gd name="connsiteX10" fmla="*/ 1524334 w 5915993"/>
              <a:gd name="connsiteY10" fmla="*/ 85853 h 630167"/>
              <a:gd name="connsiteX11" fmla="*/ 1569213 w 5915993"/>
              <a:gd name="connsiteY11" fmla="*/ 63414 h 630167"/>
              <a:gd name="connsiteX12" fmla="*/ 1622908 w 5915993"/>
              <a:gd name="connsiteY12" fmla="*/ 91958 h 630167"/>
              <a:gd name="connsiteX13" fmla="*/ 1655560 w 5915993"/>
              <a:gd name="connsiteY13" fmla="*/ 69270 h 630167"/>
              <a:gd name="connsiteX14" fmla="*/ 1701125 w 5915993"/>
              <a:gd name="connsiteY14" fmla="*/ 66465 h 630167"/>
              <a:gd name="connsiteX15" fmla="*/ 1743117 w 5915993"/>
              <a:gd name="connsiteY15" fmla="*/ 57804 h 630167"/>
              <a:gd name="connsiteX16" fmla="*/ 1743117 w 5915993"/>
              <a:gd name="connsiteY16" fmla="*/ 57804 h 630167"/>
              <a:gd name="connsiteX17" fmla="*/ 1841208 w 5915993"/>
              <a:gd name="connsiteY17" fmla="*/ 38416 h 630167"/>
              <a:gd name="connsiteX18" fmla="*/ 1911412 w 5915993"/>
              <a:gd name="connsiteY18" fmla="*/ 35365 h 630167"/>
              <a:gd name="connsiteX19" fmla="*/ 1945071 w 5915993"/>
              <a:gd name="connsiteY19" fmla="*/ 29755 h 630167"/>
              <a:gd name="connsiteX20" fmla="*/ 2004215 w 5915993"/>
              <a:gd name="connsiteY20" fmla="*/ 15812 h 630167"/>
              <a:gd name="connsiteX21" fmla="*/ 2105834 w 5915993"/>
              <a:gd name="connsiteY21" fmla="*/ 10038 h 630167"/>
              <a:gd name="connsiteX22" fmla="*/ 2225561 w 5915993"/>
              <a:gd name="connsiteY22" fmla="*/ 40974 h 630167"/>
              <a:gd name="connsiteX23" fmla="*/ 2266782 w 5915993"/>
              <a:gd name="connsiteY23" fmla="*/ 9514 h 630167"/>
              <a:gd name="connsiteX24" fmla="*/ 2361655 w 5915993"/>
              <a:gd name="connsiteY24" fmla="*/ 0 h 630167"/>
              <a:gd name="connsiteX25" fmla="*/ 2466783 w 5915993"/>
              <a:gd name="connsiteY25" fmla="*/ 18535 h 630167"/>
              <a:gd name="connsiteX26" fmla="*/ 2461174 w 5915993"/>
              <a:gd name="connsiteY26" fmla="*/ 18535 h 630167"/>
              <a:gd name="connsiteX27" fmla="*/ 2634917 w 5915993"/>
              <a:gd name="connsiteY27" fmla="*/ 37923 h 630167"/>
              <a:gd name="connsiteX28" fmla="*/ 2752884 w 5915993"/>
              <a:gd name="connsiteY28" fmla="*/ 24145 h 630167"/>
              <a:gd name="connsiteX29" fmla="*/ 2876140 w 5915993"/>
              <a:gd name="connsiteY29" fmla="*/ 55246 h 630167"/>
              <a:gd name="connsiteX30" fmla="*/ 3027765 w 5915993"/>
              <a:gd name="connsiteY30" fmla="*/ 52194 h 630167"/>
              <a:gd name="connsiteX31" fmla="*/ 3095083 w 5915993"/>
              <a:gd name="connsiteY31" fmla="*/ 125122 h 630167"/>
              <a:gd name="connsiteX32" fmla="*/ 3201669 w 5915993"/>
              <a:gd name="connsiteY32" fmla="*/ 170000 h 630167"/>
              <a:gd name="connsiteX33" fmla="*/ 3398013 w 5915993"/>
              <a:gd name="connsiteY33" fmla="*/ 226098 h 630167"/>
              <a:gd name="connsiteX34" fmla="*/ 3813139 w 5915993"/>
              <a:gd name="connsiteY34" fmla="*/ 304636 h 630167"/>
              <a:gd name="connsiteX35" fmla="*/ 4222656 w 5915993"/>
              <a:gd name="connsiteY35" fmla="*/ 371953 h 630167"/>
              <a:gd name="connsiteX36" fmla="*/ 4381591 w 5915993"/>
              <a:gd name="connsiteY36" fmla="*/ 398920 h 630167"/>
              <a:gd name="connsiteX37" fmla="*/ 4620953 w 5915993"/>
              <a:gd name="connsiteY37" fmla="*/ 416832 h 630167"/>
              <a:gd name="connsiteX38" fmla="*/ 4721929 w 5915993"/>
              <a:gd name="connsiteY38" fmla="*/ 416832 h 630167"/>
              <a:gd name="connsiteX39" fmla="*/ 5125836 w 5915993"/>
              <a:gd name="connsiteY39" fmla="*/ 439271 h 630167"/>
              <a:gd name="connsiteX40" fmla="*/ 5204374 w 5915993"/>
              <a:gd name="connsiteY40" fmla="*/ 439271 h 630167"/>
              <a:gd name="connsiteX41" fmla="*/ 5529743 w 5915993"/>
              <a:gd name="connsiteY41" fmla="*/ 428052 h 630167"/>
              <a:gd name="connsiteX42" fmla="*/ 5709257 w 5915993"/>
              <a:gd name="connsiteY42" fmla="*/ 416832 h 630167"/>
              <a:gd name="connsiteX43" fmla="*/ 5765355 w 5915993"/>
              <a:gd name="connsiteY43" fmla="*/ 433661 h 630167"/>
              <a:gd name="connsiteX44" fmla="*/ 5915993 w 5915993"/>
              <a:gd name="connsiteY44" fmla="*/ 458826 h 630167"/>
              <a:gd name="connsiteX45" fmla="*/ 5891163 w 5915993"/>
              <a:gd name="connsiteY45" fmla="*/ 517809 h 630167"/>
              <a:gd name="connsiteX46" fmla="*/ 5883161 w 5915993"/>
              <a:gd name="connsiteY46" fmla="*/ 545858 h 630167"/>
              <a:gd name="connsiteX47" fmla="*/ 5885718 w 5915993"/>
              <a:gd name="connsiteY47" fmla="*/ 579517 h 630167"/>
              <a:gd name="connsiteX48" fmla="*/ 5885719 w 5915993"/>
              <a:gd name="connsiteY48" fmla="*/ 630167 h 630167"/>
              <a:gd name="connsiteX49" fmla="*/ 5645419 w 5915993"/>
              <a:gd name="connsiteY49" fmla="*/ 582631 h 630167"/>
              <a:gd name="connsiteX50" fmla="*/ 5454663 w 5915993"/>
              <a:gd name="connsiteY50" fmla="*/ 593945 h 630167"/>
              <a:gd name="connsiteX51" fmla="*/ 5016454 w 5915993"/>
              <a:gd name="connsiteY51" fmla="*/ 618463 h 630167"/>
              <a:gd name="connsiteX52" fmla="*/ 4811686 w 5915993"/>
              <a:gd name="connsiteY52" fmla="*/ 613175 h 630167"/>
              <a:gd name="connsiteX53" fmla="*/ 4643392 w 5915993"/>
              <a:gd name="connsiteY53" fmla="*/ 607565 h 630167"/>
              <a:gd name="connsiteX54" fmla="*/ 4398216 w 5915993"/>
              <a:gd name="connsiteY54" fmla="*/ 566219 h 630167"/>
              <a:gd name="connsiteX55" fmla="*/ 4243873 w 5915993"/>
              <a:gd name="connsiteY55" fmla="*/ 544815 h 630167"/>
              <a:gd name="connsiteX56" fmla="*/ 3201669 w 5915993"/>
              <a:gd name="connsiteY56" fmla="*/ 551468 h 630167"/>
              <a:gd name="connsiteX57" fmla="*/ 2562150 w 5915993"/>
              <a:gd name="connsiteY57" fmla="*/ 551468 h 630167"/>
              <a:gd name="connsiteX58" fmla="*/ 1883363 w 5915993"/>
              <a:gd name="connsiteY58" fmla="*/ 534638 h 630167"/>
              <a:gd name="connsiteX59" fmla="*/ 879205 w 5915993"/>
              <a:gd name="connsiteY59" fmla="*/ 495369 h 630167"/>
              <a:gd name="connsiteX60" fmla="*/ 514567 w 5915993"/>
              <a:gd name="connsiteY60" fmla="*/ 478540 h 630167"/>
              <a:gd name="connsiteX61" fmla="*/ 99441 w 5915993"/>
              <a:gd name="connsiteY61" fmla="*/ 484150 h 630167"/>
              <a:gd name="connsiteX62" fmla="*/ 1 w 5915993"/>
              <a:gd name="connsiteY62" fmla="*/ 492143 h 630167"/>
              <a:gd name="connsiteX63" fmla="*/ 0 w 5915993"/>
              <a:gd name="connsiteY63" fmla="*/ 125122 h 630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915993" h="630167">
                <a:moveTo>
                  <a:pt x="0" y="125122"/>
                </a:moveTo>
                <a:lnTo>
                  <a:pt x="187664" y="122594"/>
                </a:lnTo>
                <a:lnTo>
                  <a:pt x="453392" y="113902"/>
                </a:lnTo>
                <a:lnTo>
                  <a:pt x="681327" y="77858"/>
                </a:lnTo>
                <a:lnTo>
                  <a:pt x="789448" y="57804"/>
                </a:lnTo>
                <a:lnTo>
                  <a:pt x="937720" y="62397"/>
                </a:lnTo>
                <a:lnTo>
                  <a:pt x="1034902" y="93846"/>
                </a:lnTo>
                <a:lnTo>
                  <a:pt x="952133" y="136341"/>
                </a:lnTo>
                <a:lnTo>
                  <a:pt x="1658970" y="170000"/>
                </a:lnTo>
                <a:lnTo>
                  <a:pt x="1608482" y="147561"/>
                </a:lnTo>
                <a:lnTo>
                  <a:pt x="1524334" y="85853"/>
                </a:lnTo>
                <a:lnTo>
                  <a:pt x="1569213" y="63414"/>
                </a:lnTo>
                <a:lnTo>
                  <a:pt x="1622908" y="91958"/>
                </a:lnTo>
                <a:lnTo>
                  <a:pt x="1655560" y="69270"/>
                </a:lnTo>
                <a:lnTo>
                  <a:pt x="1701125" y="66465"/>
                </a:lnTo>
                <a:lnTo>
                  <a:pt x="1743117" y="57804"/>
                </a:lnTo>
                <a:lnTo>
                  <a:pt x="1743117" y="57804"/>
                </a:lnTo>
                <a:lnTo>
                  <a:pt x="1841208" y="38416"/>
                </a:lnTo>
                <a:lnTo>
                  <a:pt x="1911412" y="35365"/>
                </a:lnTo>
                <a:lnTo>
                  <a:pt x="1945071" y="29755"/>
                </a:lnTo>
                <a:lnTo>
                  <a:pt x="2004215" y="15812"/>
                </a:lnTo>
                <a:lnTo>
                  <a:pt x="2105834" y="10038"/>
                </a:lnTo>
                <a:lnTo>
                  <a:pt x="2225561" y="40974"/>
                </a:lnTo>
                <a:lnTo>
                  <a:pt x="2266782" y="9514"/>
                </a:lnTo>
                <a:lnTo>
                  <a:pt x="2361655" y="0"/>
                </a:lnTo>
                <a:lnTo>
                  <a:pt x="2466783" y="18535"/>
                </a:lnTo>
                <a:cubicBezTo>
                  <a:pt x="2483369" y="21624"/>
                  <a:pt x="2463044" y="18535"/>
                  <a:pt x="2461174" y="18535"/>
                </a:cubicBezTo>
                <a:lnTo>
                  <a:pt x="2634917" y="37923"/>
                </a:lnTo>
                <a:lnTo>
                  <a:pt x="2752884" y="24145"/>
                </a:lnTo>
                <a:cubicBezTo>
                  <a:pt x="2795893" y="31625"/>
                  <a:pt x="2830327" y="50571"/>
                  <a:pt x="2876140" y="55246"/>
                </a:cubicBezTo>
                <a:cubicBezTo>
                  <a:pt x="2921953" y="59921"/>
                  <a:pt x="2979147" y="50324"/>
                  <a:pt x="3027765" y="52194"/>
                </a:cubicBezTo>
                <a:lnTo>
                  <a:pt x="3095083" y="125122"/>
                </a:lnTo>
                <a:lnTo>
                  <a:pt x="3201669" y="170000"/>
                </a:lnTo>
                <a:lnTo>
                  <a:pt x="3398013" y="226098"/>
                </a:lnTo>
                <a:lnTo>
                  <a:pt x="3813139" y="304636"/>
                </a:lnTo>
                <a:lnTo>
                  <a:pt x="4222656" y="371953"/>
                </a:lnTo>
                <a:lnTo>
                  <a:pt x="4381591" y="398920"/>
                </a:lnTo>
                <a:lnTo>
                  <a:pt x="4620953" y="416832"/>
                </a:lnTo>
                <a:lnTo>
                  <a:pt x="4721929" y="416832"/>
                </a:lnTo>
                <a:lnTo>
                  <a:pt x="5125836" y="439271"/>
                </a:lnTo>
                <a:lnTo>
                  <a:pt x="5204374" y="439271"/>
                </a:lnTo>
                <a:lnTo>
                  <a:pt x="5529743" y="428052"/>
                </a:lnTo>
                <a:lnTo>
                  <a:pt x="5709257" y="416832"/>
                </a:lnTo>
                <a:lnTo>
                  <a:pt x="5765355" y="433661"/>
                </a:lnTo>
                <a:lnTo>
                  <a:pt x="5915993" y="458826"/>
                </a:lnTo>
                <a:lnTo>
                  <a:pt x="5891163" y="517809"/>
                </a:lnTo>
                <a:lnTo>
                  <a:pt x="5883161" y="545858"/>
                </a:lnTo>
                <a:lnTo>
                  <a:pt x="5885718" y="579517"/>
                </a:lnTo>
                <a:cubicBezTo>
                  <a:pt x="5885718" y="596400"/>
                  <a:pt x="5885719" y="613284"/>
                  <a:pt x="5885719" y="630167"/>
                </a:cubicBezTo>
                <a:lnTo>
                  <a:pt x="5645419" y="582631"/>
                </a:lnTo>
                <a:lnTo>
                  <a:pt x="5454663" y="593945"/>
                </a:lnTo>
                <a:lnTo>
                  <a:pt x="5016454" y="618463"/>
                </a:lnTo>
                <a:lnTo>
                  <a:pt x="4811686" y="613175"/>
                </a:lnTo>
                <a:cubicBezTo>
                  <a:pt x="4768678" y="609435"/>
                  <a:pt x="4712304" y="615391"/>
                  <a:pt x="4643392" y="607565"/>
                </a:cubicBezTo>
                <a:cubicBezTo>
                  <a:pt x="4574480" y="599739"/>
                  <a:pt x="4467404" y="566219"/>
                  <a:pt x="4398216" y="566219"/>
                </a:cubicBezTo>
                <a:lnTo>
                  <a:pt x="4243873" y="544815"/>
                </a:lnTo>
                <a:lnTo>
                  <a:pt x="3201669" y="551468"/>
                </a:lnTo>
                <a:lnTo>
                  <a:pt x="2562150" y="551468"/>
                </a:lnTo>
                <a:lnTo>
                  <a:pt x="1883363" y="534638"/>
                </a:lnTo>
                <a:lnTo>
                  <a:pt x="879205" y="495369"/>
                </a:lnTo>
                <a:lnTo>
                  <a:pt x="514567" y="478540"/>
                </a:lnTo>
                <a:lnTo>
                  <a:pt x="99441" y="484150"/>
                </a:lnTo>
                <a:lnTo>
                  <a:pt x="1" y="492143"/>
                </a:lnTo>
                <a:cubicBezTo>
                  <a:pt x="1" y="369803"/>
                  <a:pt x="0" y="247462"/>
                  <a:pt x="0" y="125122"/>
                </a:cubicBezTo>
                <a:close/>
              </a:path>
            </a:pathLst>
          </a:cu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13" name="Freeform 12">
            <a:extLst>
              <a:ext uri="{FF2B5EF4-FFF2-40B4-BE49-F238E27FC236}">
                <a16:creationId xmlns:a16="http://schemas.microsoft.com/office/drawing/2014/main" id="{241FE7C0-086F-4DFD-9110-5BEAEE404E95}"/>
              </a:ext>
            </a:extLst>
          </p:cNvPr>
          <p:cNvSpPr/>
          <p:nvPr/>
        </p:nvSpPr>
        <p:spPr bwMode="auto">
          <a:xfrm>
            <a:off x="3343275" y="3071814"/>
            <a:ext cx="684213" cy="71437"/>
          </a:xfrm>
          <a:custGeom>
            <a:avLst/>
            <a:gdLst>
              <a:gd name="connsiteX0" fmla="*/ 72427 w 683536"/>
              <a:gd name="connsiteY0" fmla="*/ 0 h 76955"/>
              <a:gd name="connsiteX1" fmla="*/ 0 w 683536"/>
              <a:gd name="connsiteY1" fmla="*/ 58848 h 76955"/>
              <a:gd name="connsiteX2" fmla="*/ 683536 w 683536"/>
              <a:gd name="connsiteY2" fmla="*/ 76955 h 76955"/>
              <a:gd name="connsiteX3" fmla="*/ 588475 w 683536"/>
              <a:gd name="connsiteY3" fmla="*/ 36214 h 76955"/>
              <a:gd name="connsiteX4" fmla="*/ 529627 w 683536"/>
              <a:gd name="connsiteY4" fmla="*/ 4527 h 76955"/>
              <a:gd name="connsiteX5" fmla="*/ 72427 w 683536"/>
              <a:gd name="connsiteY5" fmla="*/ 0 h 76955"/>
              <a:gd name="connsiteX0" fmla="*/ 58019 w 683536"/>
              <a:gd name="connsiteY0" fmla="*/ 7125 h 72428"/>
              <a:gd name="connsiteX1" fmla="*/ 0 w 683536"/>
              <a:gd name="connsiteY1" fmla="*/ 54321 h 72428"/>
              <a:gd name="connsiteX2" fmla="*/ 683536 w 683536"/>
              <a:gd name="connsiteY2" fmla="*/ 72428 h 72428"/>
              <a:gd name="connsiteX3" fmla="*/ 588475 w 683536"/>
              <a:gd name="connsiteY3" fmla="*/ 31687 h 72428"/>
              <a:gd name="connsiteX4" fmla="*/ 529627 w 683536"/>
              <a:gd name="connsiteY4" fmla="*/ 0 h 72428"/>
              <a:gd name="connsiteX5" fmla="*/ 58019 w 683536"/>
              <a:gd name="connsiteY5" fmla="*/ 7125 h 7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536" h="72428">
                <a:moveTo>
                  <a:pt x="58019" y="7125"/>
                </a:moveTo>
                <a:lnTo>
                  <a:pt x="0" y="54321"/>
                </a:lnTo>
                <a:lnTo>
                  <a:pt x="683536" y="72428"/>
                </a:lnTo>
                <a:lnTo>
                  <a:pt x="588475" y="31687"/>
                </a:lnTo>
                <a:lnTo>
                  <a:pt x="529627" y="0"/>
                </a:lnTo>
                <a:lnTo>
                  <a:pt x="58019" y="7125"/>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35" name="Freeform 34">
            <a:extLst>
              <a:ext uri="{FF2B5EF4-FFF2-40B4-BE49-F238E27FC236}">
                <a16:creationId xmlns:a16="http://schemas.microsoft.com/office/drawing/2014/main" id="{63358466-9BC0-46F7-9971-EC00767D9122}"/>
              </a:ext>
            </a:extLst>
          </p:cNvPr>
          <p:cNvSpPr/>
          <p:nvPr/>
        </p:nvSpPr>
        <p:spPr bwMode="auto">
          <a:xfrm>
            <a:off x="6788150" y="3051176"/>
            <a:ext cx="906463" cy="22225"/>
          </a:xfrm>
          <a:custGeom>
            <a:avLst/>
            <a:gdLst>
              <a:gd name="connsiteX0" fmla="*/ 0 w 906965"/>
              <a:gd name="connsiteY0" fmla="*/ 22302 h 22302"/>
              <a:gd name="connsiteX1" fmla="*/ 906965 w 906965"/>
              <a:gd name="connsiteY1" fmla="*/ 0 h 22302"/>
            </a:gdLst>
            <a:ahLst/>
            <a:cxnLst>
              <a:cxn ang="0">
                <a:pos x="connsiteX0" y="connsiteY0"/>
              </a:cxn>
              <a:cxn ang="0">
                <a:pos x="connsiteX1" y="connsiteY1"/>
              </a:cxn>
            </a:cxnLst>
            <a:rect l="l" t="t" r="r" b="b"/>
            <a:pathLst>
              <a:path w="906965" h="22302">
                <a:moveTo>
                  <a:pt x="0" y="22302"/>
                </a:moveTo>
                <a:lnTo>
                  <a:pt x="906965"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37" name="Freeform 36">
            <a:extLst>
              <a:ext uri="{FF2B5EF4-FFF2-40B4-BE49-F238E27FC236}">
                <a16:creationId xmlns:a16="http://schemas.microsoft.com/office/drawing/2014/main" id="{FE2BDDC8-7491-4867-9CAD-B2A668D159C8}"/>
              </a:ext>
            </a:extLst>
          </p:cNvPr>
          <p:cNvSpPr/>
          <p:nvPr/>
        </p:nvSpPr>
        <p:spPr bwMode="auto">
          <a:xfrm>
            <a:off x="2363788" y="3103564"/>
            <a:ext cx="5913437" cy="503237"/>
          </a:xfrm>
          <a:custGeom>
            <a:avLst/>
            <a:gdLst>
              <a:gd name="connsiteX0" fmla="*/ 0 w 5918479"/>
              <a:gd name="connsiteY0" fmla="*/ 0 h 502417"/>
              <a:gd name="connsiteX1" fmla="*/ 0 w 5918479"/>
              <a:gd name="connsiteY1" fmla="*/ 371789 h 502417"/>
              <a:gd name="connsiteX2" fmla="*/ 306475 w 5918479"/>
              <a:gd name="connsiteY2" fmla="*/ 361740 h 502417"/>
              <a:gd name="connsiteX3" fmla="*/ 391886 w 5918479"/>
              <a:gd name="connsiteY3" fmla="*/ 371789 h 502417"/>
              <a:gd name="connsiteX4" fmla="*/ 628022 w 5918479"/>
              <a:gd name="connsiteY4" fmla="*/ 356716 h 502417"/>
              <a:gd name="connsiteX5" fmla="*/ 678264 w 5918479"/>
              <a:gd name="connsiteY5" fmla="*/ 361740 h 502417"/>
              <a:gd name="connsiteX6" fmla="*/ 1240972 w 5918479"/>
              <a:gd name="connsiteY6" fmla="*/ 381837 h 502417"/>
              <a:gd name="connsiteX7" fmla="*/ 1286189 w 5918479"/>
              <a:gd name="connsiteY7" fmla="*/ 396909 h 502417"/>
              <a:gd name="connsiteX8" fmla="*/ 1939332 w 5918479"/>
              <a:gd name="connsiteY8" fmla="*/ 417006 h 502417"/>
              <a:gd name="connsiteX9" fmla="*/ 2029767 w 5918479"/>
              <a:gd name="connsiteY9" fmla="*/ 417006 h 502417"/>
              <a:gd name="connsiteX10" fmla="*/ 2577403 w 5918479"/>
              <a:gd name="connsiteY10" fmla="*/ 432079 h 502417"/>
              <a:gd name="connsiteX11" fmla="*/ 3371222 w 5918479"/>
              <a:gd name="connsiteY11" fmla="*/ 432079 h 502417"/>
              <a:gd name="connsiteX12" fmla="*/ 3461658 w 5918479"/>
              <a:gd name="connsiteY12" fmla="*/ 422030 h 502417"/>
              <a:gd name="connsiteX13" fmla="*/ 3969099 w 5918479"/>
              <a:gd name="connsiteY13" fmla="*/ 417006 h 502417"/>
              <a:gd name="connsiteX14" fmla="*/ 4285622 w 5918479"/>
              <a:gd name="connsiteY14" fmla="*/ 427054 h 502417"/>
              <a:gd name="connsiteX15" fmla="*/ 4592097 w 5918479"/>
              <a:gd name="connsiteY15" fmla="*/ 472272 h 502417"/>
              <a:gd name="connsiteX16" fmla="*/ 4637315 w 5918479"/>
              <a:gd name="connsiteY16" fmla="*/ 477296 h 502417"/>
              <a:gd name="connsiteX17" fmla="*/ 4667460 w 5918479"/>
              <a:gd name="connsiteY17" fmla="*/ 482320 h 502417"/>
              <a:gd name="connsiteX18" fmla="*/ 4913644 w 5918479"/>
              <a:gd name="connsiteY18" fmla="*/ 497393 h 502417"/>
              <a:gd name="connsiteX19" fmla="*/ 5310554 w 5918479"/>
              <a:gd name="connsiteY19" fmla="*/ 482320 h 502417"/>
              <a:gd name="connsiteX20" fmla="*/ 5365820 w 5918479"/>
              <a:gd name="connsiteY20" fmla="*/ 482320 h 502417"/>
              <a:gd name="connsiteX21" fmla="*/ 5596932 w 5918479"/>
              <a:gd name="connsiteY21" fmla="*/ 467248 h 502417"/>
              <a:gd name="connsiteX22" fmla="*/ 5642150 w 5918479"/>
              <a:gd name="connsiteY22" fmla="*/ 462224 h 502417"/>
              <a:gd name="connsiteX23" fmla="*/ 5893359 w 5918479"/>
              <a:gd name="connsiteY23" fmla="*/ 502417 h 502417"/>
              <a:gd name="connsiteX24" fmla="*/ 5893359 w 5918479"/>
              <a:gd name="connsiteY24" fmla="*/ 502417 h 502417"/>
              <a:gd name="connsiteX25" fmla="*/ 5918479 w 5918479"/>
              <a:gd name="connsiteY25" fmla="*/ 427054 h 502417"/>
              <a:gd name="connsiteX26" fmla="*/ 5893359 w 5918479"/>
              <a:gd name="connsiteY26" fmla="*/ 381837 h 502417"/>
              <a:gd name="connsiteX27" fmla="*/ 5913455 w 5918479"/>
              <a:gd name="connsiteY27" fmla="*/ 331595 h 502417"/>
              <a:gd name="connsiteX28" fmla="*/ 5828044 w 5918479"/>
              <a:gd name="connsiteY28" fmla="*/ 311498 h 502417"/>
              <a:gd name="connsiteX29" fmla="*/ 5692392 w 5918479"/>
              <a:gd name="connsiteY29" fmla="*/ 296426 h 502417"/>
              <a:gd name="connsiteX0" fmla="*/ 0 w 5918479"/>
              <a:gd name="connsiteY0" fmla="*/ 0 h 502417"/>
              <a:gd name="connsiteX1" fmla="*/ 0 w 5918479"/>
              <a:gd name="connsiteY1" fmla="*/ 371789 h 502417"/>
              <a:gd name="connsiteX2" fmla="*/ 306475 w 5918479"/>
              <a:gd name="connsiteY2" fmla="*/ 361740 h 502417"/>
              <a:gd name="connsiteX3" fmla="*/ 391886 w 5918479"/>
              <a:gd name="connsiteY3" fmla="*/ 371789 h 502417"/>
              <a:gd name="connsiteX4" fmla="*/ 628022 w 5918479"/>
              <a:gd name="connsiteY4" fmla="*/ 356716 h 502417"/>
              <a:gd name="connsiteX5" fmla="*/ 678264 w 5918479"/>
              <a:gd name="connsiteY5" fmla="*/ 361740 h 502417"/>
              <a:gd name="connsiteX6" fmla="*/ 1240972 w 5918479"/>
              <a:gd name="connsiteY6" fmla="*/ 381837 h 502417"/>
              <a:gd name="connsiteX7" fmla="*/ 1286189 w 5918479"/>
              <a:gd name="connsiteY7" fmla="*/ 396909 h 502417"/>
              <a:gd name="connsiteX8" fmla="*/ 1939332 w 5918479"/>
              <a:gd name="connsiteY8" fmla="*/ 417006 h 502417"/>
              <a:gd name="connsiteX9" fmla="*/ 2029767 w 5918479"/>
              <a:gd name="connsiteY9" fmla="*/ 417006 h 502417"/>
              <a:gd name="connsiteX10" fmla="*/ 2577403 w 5918479"/>
              <a:gd name="connsiteY10" fmla="*/ 432079 h 502417"/>
              <a:gd name="connsiteX11" fmla="*/ 3371222 w 5918479"/>
              <a:gd name="connsiteY11" fmla="*/ 432079 h 502417"/>
              <a:gd name="connsiteX12" fmla="*/ 3969099 w 5918479"/>
              <a:gd name="connsiteY12" fmla="*/ 417006 h 502417"/>
              <a:gd name="connsiteX13" fmla="*/ 4285622 w 5918479"/>
              <a:gd name="connsiteY13" fmla="*/ 427054 h 502417"/>
              <a:gd name="connsiteX14" fmla="*/ 4592097 w 5918479"/>
              <a:gd name="connsiteY14" fmla="*/ 472272 h 502417"/>
              <a:gd name="connsiteX15" fmla="*/ 4637315 w 5918479"/>
              <a:gd name="connsiteY15" fmla="*/ 477296 h 502417"/>
              <a:gd name="connsiteX16" fmla="*/ 4667460 w 5918479"/>
              <a:gd name="connsiteY16" fmla="*/ 482320 h 502417"/>
              <a:gd name="connsiteX17" fmla="*/ 4913644 w 5918479"/>
              <a:gd name="connsiteY17" fmla="*/ 497393 h 502417"/>
              <a:gd name="connsiteX18" fmla="*/ 5310554 w 5918479"/>
              <a:gd name="connsiteY18" fmla="*/ 482320 h 502417"/>
              <a:gd name="connsiteX19" fmla="*/ 5365820 w 5918479"/>
              <a:gd name="connsiteY19" fmla="*/ 482320 h 502417"/>
              <a:gd name="connsiteX20" fmla="*/ 5596932 w 5918479"/>
              <a:gd name="connsiteY20" fmla="*/ 467248 h 502417"/>
              <a:gd name="connsiteX21" fmla="*/ 5642150 w 5918479"/>
              <a:gd name="connsiteY21" fmla="*/ 462224 h 502417"/>
              <a:gd name="connsiteX22" fmla="*/ 5893359 w 5918479"/>
              <a:gd name="connsiteY22" fmla="*/ 502417 h 502417"/>
              <a:gd name="connsiteX23" fmla="*/ 5893359 w 5918479"/>
              <a:gd name="connsiteY23" fmla="*/ 502417 h 502417"/>
              <a:gd name="connsiteX24" fmla="*/ 5918479 w 5918479"/>
              <a:gd name="connsiteY24" fmla="*/ 427054 h 502417"/>
              <a:gd name="connsiteX25" fmla="*/ 5893359 w 5918479"/>
              <a:gd name="connsiteY25" fmla="*/ 381837 h 502417"/>
              <a:gd name="connsiteX26" fmla="*/ 5913455 w 5918479"/>
              <a:gd name="connsiteY26" fmla="*/ 331595 h 502417"/>
              <a:gd name="connsiteX27" fmla="*/ 5828044 w 5918479"/>
              <a:gd name="connsiteY27" fmla="*/ 311498 h 502417"/>
              <a:gd name="connsiteX28" fmla="*/ 5692392 w 5918479"/>
              <a:gd name="connsiteY28" fmla="*/ 296426 h 502417"/>
              <a:gd name="connsiteX0" fmla="*/ 0 w 5918479"/>
              <a:gd name="connsiteY0" fmla="*/ 0 h 502417"/>
              <a:gd name="connsiteX1" fmla="*/ 0 w 5918479"/>
              <a:gd name="connsiteY1" fmla="*/ 371789 h 502417"/>
              <a:gd name="connsiteX2" fmla="*/ 306475 w 5918479"/>
              <a:gd name="connsiteY2" fmla="*/ 361740 h 502417"/>
              <a:gd name="connsiteX3" fmla="*/ 391886 w 5918479"/>
              <a:gd name="connsiteY3" fmla="*/ 371789 h 502417"/>
              <a:gd name="connsiteX4" fmla="*/ 628022 w 5918479"/>
              <a:gd name="connsiteY4" fmla="*/ 356716 h 502417"/>
              <a:gd name="connsiteX5" fmla="*/ 678264 w 5918479"/>
              <a:gd name="connsiteY5" fmla="*/ 361740 h 502417"/>
              <a:gd name="connsiteX6" fmla="*/ 1240972 w 5918479"/>
              <a:gd name="connsiteY6" fmla="*/ 381837 h 502417"/>
              <a:gd name="connsiteX7" fmla="*/ 1286189 w 5918479"/>
              <a:gd name="connsiteY7" fmla="*/ 396909 h 502417"/>
              <a:gd name="connsiteX8" fmla="*/ 1939332 w 5918479"/>
              <a:gd name="connsiteY8" fmla="*/ 417006 h 502417"/>
              <a:gd name="connsiteX9" fmla="*/ 2029767 w 5918479"/>
              <a:gd name="connsiteY9" fmla="*/ 417006 h 502417"/>
              <a:gd name="connsiteX10" fmla="*/ 2577403 w 5918479"/>
              <a:gd name="connsiteY10" fmla="*/ 432079 h 502417"/>
              <a:gd name="connsiteX11" fmla="*/ 3371222 w 5918479"/>
              <a:gd name="connsiteY11" fmla="*/ 432079 h 502417"/>
              <a:gd name="connsiteX12" fmla="*/ 3965289 w 5918479"/>
              <a:gd name="connsiteY12" fmla="*/ 428436 h 502417"/>
              <a:gd name="connsiteX13" fmla="*/ 4285622 w 5918479"/>
              <a:gd name="connsiteY13" fmla="*/ 427054 h 502417"/>
              <a:gd name="connsiteX14" fmla="*/ 4592097 w 5918479"/>
              <a:gd name="connsiteY14" fmla="*/ 472272 h 502417"/>
              <a:gd name="connsiteX15" fmla="*/ 4637315 w 5918479"/>
              <a:gd name="connsiteY15" fmla="*/ 477296 h 502417"/>
              <a:gd name="connsiteX16" fmla="*/ 4667460 w 5918479"/>
              <a:gd name="connsiteY16" fmla="*/ 482320 h 502417"/>
              <a:gd name="connsiteX17" fmla="*/ 4913644 w 5918479"/>
              <a:gd name="connsiteY17" fmla="*/ 497393 h 502417"/>
              <a:gd name="connsiteX18" fmla="*/ 5310554 w 5918479"/>
              <a:gd name="connsiteY18" fmla="*/ 482320 h 502417"/>
              <a:gd name="connsiteX19" fmla="*/ 5365820 w 5918479"/>
              <a:gd name="connsiteY19" fmla="*/ 482320 h 502417"/>
              <a:gd name="connsiteX20" fmla="*/ 5596932 w 5918479"/>
              <a:gd name="connsiteY20" fmla="*/ 467248 h 502417"/>
              <a:gd name="connsiteX21" fmla="*/ 5642150 w 5918479"/>
              <a:gd name="connsiteY21" fmla="*/ 462224 h 502417"/>
              <a:gd name="connsiteX22" fmla="*/ 5893359 w 5918479"/>
              <a:gd name="connsiteY22" fmla="*/ 502417 h 502417"/>
              <a:gd name="connsiteX23" fmla="*/ 5893359 w 5918479"/>
              <a:gd name="connsiteY23" fmla="*/ 502417 h 502417"/>
              <a:gd name="connsiteX24" fmla="*/ 5918479 w 5918479"/>
              <a:gd name="connsiteY24" fmla="*/ 427054 h 502417"/>
              <a:gd name="connsiteX25" fmla="*/ 5893359 w 5918479"/>
              <a:gd name="connsiteY25" fmla="*/ 381837 h 502417"/>
              <a:gd name="connsiteX26" fmla="*/ 5913455 w 5918479"/>
              <a:gd name="connsiteY26" fmla="*/ 331595 h 502417"/>
              <a:gd name="connsiteX27" fmla="*/ 5828044 w 5918479"/>
              <a:gd name="connsiteY27" fmla="*/ 311498 h 502417"/>
              <a:gd name="connsiteX28" fmla="*/ 5692392 w 5918479"/>
              <a:gd name="connsiteY28" fmla="*/ 296426 h 502417"/>
              <a:gd name="connsiteX0" fmla="*/ 0 w 5918479"/>
              <a:gd name="connsiteY0" fmla="*/ 0 h 502417"/>
              <a:gd name="connsiteX1" fmla="*/ 0 w 5918479"/>
              <a:gd name="connsiteY1" fmla="*/ 371789 h 502417"/>
              <a:gd name="connsiteX2" fmla="*/ 306475 w 5918479"/>
              <a:gd name="connsiteY2" fmla="*/ 361740 h 502417"/>
              <a:gd name="connsiteX3" fmla="*/ 391886 w 5918479"/>
              <a:gd name="connsiteY3" fmla="*/ 371789 h 502417"/>
              <a:gd name="connsiteX4" fmla="*/ 628022 w 5918479"/>
              <a:gd name="connsiteY4" fmla="*/ 356716 h 502417"/>
              <a:gd name="connsiteX5" fmla="*/ 678264 w 5918479"/>
              <a:gd name="connsiteY5" fmla="*/ 361740 h 502417"/>
              <a:gd name="connsiteX6" fmla="*/ 1240972 w 5918479"/>
              <a:gd name="connsiteY6" fmla="*/ 381837 h 502417"/>
              <a:gd name="connsiteX7" fmla="*/ 1286189 w 5918479"/>
              <a:gd name="connsiteY7" fmla="*/ 396909 h 502417"/>
              <a:gd name="connsiteX8" fmla="*/ 1939332 w 5918479"/>
              <a:gd name="connsiteY8" fmla="*/ 417006 h 502417"/>
              <a:gd name="connsiteX9" fmla="*/ 2029767 w 5918479"/>
              <a:gd name="connsiteY9" fmla="*/ 417006 h 502417"/>
              <a:gd name="connsiteX10" fmla="*/ 2577403 w 5918479"/>
              <a:gd name="connsiteY10" fmla="*/ 432079 h 502417"/>
              <a:gd name="connsiteX11" fmla="*/ 3371222 w 5918479"/>
              <a:gd name="connsiteY11" fmla="*/ 432079 h 502417"/>
              <a:gd name="connsiteX12" fmla="*/ 3965289 w 5918479"/>
              <a:gd name="connsiteY12" fmla="*/ 428436 h 502417"/>
              <a:gd name="connsiteX13" fmla="*/ 4285622 w 5918479"/>
              <a:gd name="connsiteY13" fmla="*/ 427054 h 502417"/>
              <a:gd name="connsiteX14" fmla="*/ 4485417 w 5918479"/>
              <a:gd name="connsiteY14" fmla="*/ 453222 h 502417"/>
              <a:gd name="connsiteX15" fmla="*/ 4637315 w 5918479"/>
              <a:gd name="connsiteY15" fmla="*/ 477296 h 502417"/>
              <a:gd name="connsiteX16" fmla="*/ 4667460 w 5918479"/>
              <a:gd name="connsiteY16" fmla="*/ 482320 h 502417"/>
              <a:gd name="connsiteX17" fmla="*/ 4913644 w 5918479"/>
              <a:gd name="connsiteY17" fmla="*/ 497393 h 502417"/>
              <a:gd name="connsiteX18" fmla="*/ 5310554 w 5918479"/>
              <a:gd name="connsiteY18" fmla="*/ 482320 h 502417"/>
              <a:gd name="connsiteX19" fmla="*/ 5365820 w 5918479"/>
              <a:gd name="connsiteY19" fmla="*/ 482320 h 502417"/>
              <a:gd name="connsiteX20" fmla="*/ 5596932 w 5918479"/>
              <a:gd name="connsiteY20" fmla="*/ 467248 h 502417"/>
              <a:gd name="connsiteX21" fmla="*/ 5642150 w 5918479"/>
              <a:gd name="connsiteY21" fmla="*/ 462224 h 502417"/>
              <a:gd name="connsiteX22" fmla="*/ 5893359 w 5918479"/>
              <a:gd name="connsiteY22" fmla="*/ 502417 h 502417"/>
              <a:gd name="connsiteX23" fmla="*/ 5893359 w 5918479"/>
              <a:gd name="connsiteY23" fmla="*/ 502417 h 502417"/>
              <a:gd name="connsiteX24" fmla="*/ 5918479 w 5918479"/>
              <a:gd name="connsiteY24" fmla="*/ 427054 h 502417"/>
              <a:gd name="connsiteX25" fmla="*/ 5893359 w 5918479"/>
              <a:gd name="connsiteY25" fmla="*/ 381837 h 502417"/>
              <a:gd name="connsiteX26" fmla="*/ 5913455 w 5918479"/>
              <a:gd name="connsiteY26" fmla="*/ 331595 h 502417"/>
              <a:gd name="connsiteX27" fmla="*/ 5828044 w 5918479"/>
              <a:gd name="connsiteY27" fmla="*/ 311498 h 502417"/>
              <a:gd name="connsiteX28" fmla="*/ 5692392 w 5918479"/>
              <a:gd name="connsiteY28" fmla="*/ 296426 h 502417"/>
              <a:gd name="connsiteX0" fmla="*/ 0 w 5918479"/>
              <a:gd name="connsiteY0" fmla="*/ 0 h 502417"/>
              <a:gd name="connsiteX1" fmla="*/ 0 w 5918479"/>
              <a:gd name="connsiteY1" fmla="*/ 371789 h 502417"/>
              <a:gd name="connsiteX2" fmla="*/ 306475 w 5918479"/>
              <a:gd name="connsiteY2" fmla="*/ 361740 h 502417"/>
              <a:gd name="connsiteX3" fmla="*/ 391886 w 5918479"/>
              <a:gd name="connsiteY3" fmla="*/ 371789 h 502417"/>
              <a:gd name="connsiteX4" fmla="*/ 628022 w 5918479"/>
              <a:gd name="connsiteY4" fmla="*/ 356716 h 502417"/>
              <a:gd name="connsiteX5" fmla="*/ 678264 w 5918479"/>
              <a:gd name="connsiteY5" fmla="*/ 361740 h 502417"/>
              <a:gd name="connsiteX6" fmla="*/ 1240972 w 5918479"/>
              <a:gd name="connsiteY6" fmla="*/ 381837 h 502417"/>
              <a:gd name="connsiteX7" fmla="*/ 1286189 w 5918479"/>
              <a:gd name="connsiteY7" fmla="*/ 396909 h 502417"/>
              <a:gd name="connsiteX8" fmla="*/ 1939332 w 5918479"/>
              <a:gd name="connsiteY8" fmla="*/ 417006 h 502417"/>
              <a:gd name="connsiteX9" fmla="*/ 2029767 w 5918479"/>
              <a:gd name="connsiteY9" fmla="*/ 417006 h 502417"/>
              <a:gd name="connsiteX10" fmla="*/ 2577403 w 5918479"/>
              <a:gd name="connsiteY10" fmla="*/ 432079 h 502417"/>
              <a:gd name="connsiteX11" fmla="*/ 3371222 w 5918479"/>
              <a:gd name="connsiteY11" fmla="*/ 432079 h 502417"/>
              <a:gd name="connsiteX12" fmla="*/ 3965289 w 5918479"/>
              <a:gd name="connsiteY12" fmla="*/ 428436 h 502417"/>
              <a:gd name="connsiteX13" fmla="*/ 4144443 w 5918479"/>
              <a:gd name="connsiteY13" fmla="*/ 421486 h 502417"/>
              <a:gd name="connsiteX14" fmla="*/ 4285622 w 5918479"/>
              <a:gd name="connsiteY14" fmla="*/ 427054 h 502417"/>
              <a:gd name="connsiteX15" fmla="*/ 4485417 w 5918479"/>
              <a:gd name="connsiteY15" fmla="*/ 453222 h 502417"/>
              <a:gd name="connsiteX16" fmla="*/ 4637315 w 5918479"/>
              <a:gd name="connsiteY16" fmla="*/ 477296 h 502417"/>
              <a:gd name="connsiteX17" fmla="*/ 4667460 w 5918479"/>
              <a:gd name="connsiteY17" fmla="*/ 482320 h 502417"/>
              <a:gd name="connsiteX18" fmla="*/ 4913644 w 5918479"/>
              <a:gd name="connsiteY18" fmla="*/ 497393 h 502417"/>
              <a:gd name="connsiteX19" fmla="*/ 5310554 w 5918479"/>
              <a:gd name="connsiteY19" fmla="*/ 482320 h 502417"/>
              <a:gd name="connsiteX20" fmla="*/ 5365820 w 5918479"/>
              <a:gd name="connsiteY20" fmla="*/ 482320 h 502417"/>
              <a:gd name="connsiteX21" fmla="*/ 5596932 w 5918479"/>
              <a:gd name="connsiteY21" fmla="*/ 467248 h 502417"/>
              <a:gd name="connsiteX22" fmla="*/ 5642150 w 5918479"/>
              <a:gd name="connsiteY22" fmla="*/ 462224 h 502417"/>
              <a:gd name="connsiteX23" fmla="*/ 5893359 w 5918479"/>
              <a:gd name="connsiteY23" fmla="*/ 502417 h 502417"/>
              <a:gd name="connsiteX24" fmla="*/ 5893359 w 5918479"/>
              <a:gd name="connsiteY24" fmla="*/ 502417 h 502417"/>
              <a:gd name="connsiteX25" fmla="*/ 5918479 w 5918479"/>
              <a:gd name="connsiteY25" fmla="*/ 427054 h 502417"/>
              <a:gd name="connsiteX26" fmla="*/ 5893359 w 5918479"/>
              <a:gd name="connsiteY26" fmla="*/ 381837 h 502417"/>
              <a:gd name="connsiteX27" fmla="*/ 5913455 w 5918479"/>
              <a:gd name="connsiteY27" fmla="*/ 331595 h 502417"/>
              <a:gd name="connsiteX28" fmla="*/ 5828044 w 5918479"/>
              <a:gd name="connsiteY28" fmla="*/ 311498 h 502417"/>
              <a:gd name="connsiteX29" fmla="*/ 5692392 w 5918479"/>
              <a:gd name="connsiteY29" fmla="*/ 296426 h 502417"/>
              <a:gd name="connsiteX0" fmla="*/ 0 w 5918479"/>
              <a:gd name="connsiteY0" fmla="*/ 0 h 502417"/>
              <a:gd name="connsiteX1" fmla="*/ 0 w 5918479"/>
              <a:gd name="connsiteY1" fmla="*/ 371789 h 502417"/>
              <a:gd name="connsiteX2" fmla="*/ 306475 w 5918479"/>
              <a:gd name="connsiteY2" fmla="*/ 361740 h 502417"/>
              <a:gd name="connsiteX3" fmla="*/ 391886 w 5918479"/>
              <a:gd name="connsiteY3" fmla="*/ 371789 h 502417"/>
              <a:gd name="connsiteX4" fmla="*/ 628022 w 5918479"/>
              <a:gd name="connsiteY4" fmla="*/ 356716 h 502417"/>
              <a:gd name="connsiteX5" fmla="*/ 678264 w 5918479"/>
              <a:gd name="connsiteY5" fmla="*/ 361740 h 502417"/>
              <a:gd name="connsiteX6" fmla="*/ 1240972 w 5918479"/>
              <a:gd name="connsiteY6" fmla="*/ 381837 h 502417"/>
              <a:gd name="connsiteX7" fmla="*/ 1286189 w 5918479"/>
              <a:gd name="connsiteY7" fmla="*/ 396909 h 502417"/>
              <a:gd name="connsiteX8" fmla="*/ 1939332 w 5918479"/>
              <a:gd name="connsiteY8" fmla="*/ 417006 h 502417"/>
              <a:gd name="connsiteX9" fmla="*/ 2029767 w 5918479"/>
              <a:gd name="connsiteY9" fmla="*/ 417006 h 502417"/>
              <a:gd name="connsiteX10" fmla="*/ 2577403 w 5918479"/>
              <a:gd name="connsiteY10" fmla="*/ 432079 h 502417"/>
              <a:gd name="connsiteX11" fmla="*/ 3371222 w 5918479"/>
              <a:gd name="connsiteY11" fmla="*/ 432079 h 502417"/>
              <a:gd name="connsiteX12" fmla="*/ 3965289 w 5918479"/>
              <a:gd name="connsiteY12" fmla="*/ 428436 h 502417"/>
              <a:gd name="connsiteX13" fmla="*/ 4144443 w 5918479"/>
              <a:gd name="connsiteY13" fmla="*/ 421486 h 502417"/>
              <a:gd name="connsiteX14" fmla="*/ 4285622 w 5918479"/>
              <a:gd name="connsiteY14" fmla="*/ 427054 h 502417"/>
              <a:gd name="connsiteX15" fmla="*/ 4485417 w 5918479"/>
              <a:gd name="connsiteY15" fmla="*/ 453222 h 502417"/>
              <a:gd name="connsiteX16" fmla="*/ 4667460 w 5918479"/>
              <a:gd name="connsiteY16" fmla="*/ 482320 h 502417"/>
              <a:gd name="connsiteX17" fmla="*/ 4913644 w 5918479"/>
              <a:gd name="connsiteY17" fmla="*/ 497393 h 502417"/>
              <a:gd name="connsiteX18" fmla="*/ 5310554 w 5918479"/>
              <a:gd name="connsiteY18" fmla="*/ 482320 h 502417"/>
              <a:gd name="connsiteX19" fmla="*/ 5365820 w 5918479"/>
              <a:gd name="connsiteY19" fmla="*/ 482320 h 502417"/>
              <a:gd name="connsiteX20" fmla="*/ 5596932 w 5918479"/>
              <a:gd name="connsiteY20" fmla="*/ 467248 h 502417"/>
              <a:gd name="connsiteX21" fmla="*/ 5642150 w 5918479"/>
              <a:gd name="connsiteY21" fmla="*/ 462224 h 502417"/>
              <a:gd name="connsiteX22" fmla="*/ 5893359 w 5918479"/>
              <a:gd name="connsiteY22" fmla="*/ 502417 h 502417"/>
              <a:gd name="connsiteX23" fmla="*/ 5893359 w 5918479"/>
              <a:gd name="connsiteY23" fmla="*/ 502417 h 502417"/>
              <a:gd name="connsiteX24" fmla="*/ 5918479 w 5918479"/>
              <a:gd name="connsiteY24" fmla="*/ 427054 h 502417"/>
              <a:gd name="connsiteX25" fmla="*/ 5893359 w 5918479"/>
              <a:gd name="connsiteY25" fmla="*/ 381837 h 502417"/>
              <a:gd name="connsiteX26" fmla="*/ 5913455 w 5918479"/>
              <a:gd name="connsiteY26" fmla="*/ 331595 h 502417"/>
              <a:gd name="connsiteX27" fmla="*/ 5828044 w 5918479"/>
              <a:gd name="connsiteY27" fmla="*/ 311498 h 502417"/>
              <a:gd name="connsiteX28" fmla="*/ 5692392 w 5918479"/>
              <a:gd name="connsiteY28" fmla="*/ 296426 h 502417"/>
              <a:gd name="connsiteX0" fmla="*/ 0 w 5918479"/>
              <a:gd name="connsiteY0" fmla="*/ 0 h 502417"/>
              <a:gd name="connsiteX1" fmla="*/ 0 w 5918479"/>
              <a:gd name="connsiteY1" fmla="*/ 371789 h 502417"/>
              <a:gd name="connsiteX2" fmla="*/ 306475 w 5918479"/>
              <a:gd name="connsiteY2" fmla="*/ 361740 h 502417"/>
              <a:gd name="connsiteX3" fmla="*/ 391886 w 5918479"/>
              <a:gd name="connsiteY3" fmla="*/ 371789 h 502417"/>
              <a:gd name="connsiteX4" fmla="*/ 628022 w 5918479"/>
              <a:gd name="connsiteY4" fmla="*/ 356716 h 502417"/>
              <a:gd name="connsiteX5" fmla="*/ 678264 w 5918479"/>
              <a:gd name="connsiteY5" fmla="*/ 361740 h 502417"/>
              <a:gd name="connsiteX6" fmla="*/ 1240972 w 5918479"/>
              <a:gd name="connsiteY6" fmla="*/ 381837 h 502417"/>
              <a:gd name="connsiteX7" fmla="*/ 1286189 w 5918479"/>
              <a:gd name="connsiteY7" fmla="*/ 396909 h 502417"/>
              <a:gd name="connsiteX8" fmla="*/ 1939332 w 5918479"/>
              <a:gd name="connsiteY8" fmla="*/ 417006 h 502417"/>
              <a:gd name="connsiteX9" fmla="*/ 2029767 w 5918479"/>
              <a:gd name="connsiteY9" fmla="*/ 417006 h 502417"/>
              <a:gd name="connsiteX10" fmla="*/ 2577403 w 5918479"/>
              <a:gd name="connsiteY10" fmla="*/ 432079 h 502417"/>
              <a:gd name="connsiteX11" fmla="*/ 3371222 w 5918479"/>
              <a:gd name="connsiteY11" fmla="*/ 432079 h 502417"/>
              <a:gd name="connsiteX12" fmla="*/ 3965289 w 5918479"/>
              <a:gd name="connsiteY12" fmla="*/ 428436 h 502417"/>
              <a:gd name="connsiteX13" fmla="*/ 4285622 w 5918479"/>
              <a:gd name="connsiteY13" fmla="*/ 427054 h 502417"/>
              <a:gd name="connsiteX14" fmla="*/ 4485417 w 5918479"/>
              <a:gd name="connsiteY14" fmla="*/ 453222 h 502417"/>
              <a:gd name="connsiteX15" fmla="*/ 4667460 w 5918479"/>
              <a:gd name="connsiteY15" fmla="*/ 482320 h 502417"/>
              <a:gd name="connsiteX16" fmla="*/ 4913644 w 5918479"/>
              <a:gd name="connsiteY16" fmla="*/ 497393 h 502417"/>
              <a:gd name="connsiteX17" fmla="*/ 5310554 w 5918479"/>
              <a:gd name="connsiteY17" fmla="*/ 482320 h 502417"/>
              <a:gd name="connsiteX18" fmla="*/ 5365820 w 5918479"/>
              <a:gd name="connsiteY18" fmla="*/ 482320 h 502417"/>
              <a:gd name="connsiteX19" fmla="*/ 5596932 w 5918479"/>
              <a:gd name="connsiteY19" fmla="*/ 467248 h 502417"/>
              <a:gd name="connsiteX20" fmla="*/ 5642150 w 5918479"/>
              <a:gd name="connsiteY20" fmla="*/ 462224 h 502417"/>
              <a:gd name="connsiteX21" fmla="*/ 5893359 w 5918479"/>
              <a:gd name="connsiteY21" fmla="*/ 502417 h 502417"/>
              <a:gd name="connsiteX22" fmla="*/ 5893359 w 5918479"/>
              <a:gd name="connsiteY22" fmla="*/ 502417 h 502417"/>
              <a:gd name="connsiteX23" fmla="*/ 5918479 w 5918479"/>
              <a:gd name="connsiteY23" fmla="*/ 427054 h 502417"/>
              <a:gd name="connsiteX24" fmla="*/ 5893359 w 5918479"/>
              <a:gd name="connsiteY24" fmla="*/ 381837 h 502417"/>
              <a:gd name="connsiteX25" fmla="*/ 5913455 w 5918479"/>
              <a:gd name="connsiteY25" fmla="*/ 331595 h 502417"/>
              <a:gd name="connsiteX26" fmla="*/ 5828044 w 5918479"/>
              <a:gd name="connsiteY26" fmla="*/ 311498 h 502417"/>
              <a:gd name="connsiteX27" fmla="*/ 5692392 w 5918479"/>
              <a:gd name="connsiteY27" fmla="*/ 296426 h 502417"/>
              <a:gd name="connsiteX0" fmla="*/ 0 w 5913455"/>
              <a:gd name="connsiteY0" fmla="*/ 0 h 502417"/>
              <a:gd name="connsiteX1" fmla="*/ 0 w 5913455"/>
              <a:gd name="connsiteY1" fmla="*/ 371789 h 502417"/>
              <a:gd name="connsiteX2" fmla="*/ 306475 w 5913455"/>
              <a:gd name="connsiteY2" fmla="*/ 361740 h 502417"/>
              <a:gd name="connsiteX3" fmla="*/ 391886 w 5913455"/>
              <a:gd name="connsiteY3" fmla="*/ 371789 h 502417"/>
              <a:gd name="connsiteX4" fmla="*/ 628022 w 5913455"/>
              <a:gd name="connsiteY4" fmla="*/ 356716 h 502417"/>
              <a:gd name="connsiteX5" fmla="*/ 678264 w 5913455"/>
              <a:gd name="connsiteY5" fmla="*/ 361740 h 502417"/>
              <a:gd name="connsiteX6" fmla="*/ 1240972 w 5913455"/>
              <a:gd name="connsiteY6" fmla="*/ 381837 h 502417"/>
              <a:gd name="connsiteX7" fmla="*/ 1286189 w 5913455"/>
              <a:gd name="connsiteY7" fmla="*/ 396909 h 502417"/>
              <a:gd name="connsiteX8" fmla="*/ 1939332 w 5913455"/>
              <a:gd name="connsiteY8" fmla="*/ 417006 h 502417"/>
              <a:gd name="connsiteX9" fmla="*/ 2029767 w 5913455"/>
              <a:gd name="connsiteY9" fmla="*/ 417006 h 502417"/>
              <a:gd name="connsiteX10" fmla="*/ 2577403 w 5913455"/>
              <a:gd name="connsiteY10" fmla="*/ 432079 h 502417"/>
              <a:gd name="connsiteX11" fmla="*/ 3371222 w 5913455"/>
              <a:gd name="connsiteY11" fmla="*/ 432079 h 502417"/>
              <a:gd name="connsiteX12" fmla="*/ 3965289 w 5913455"/>
              <a:gd name="connsiteY12" fmla="*/ 428436 h 502417"/>
              <a:gd name="connsiteX13" fmla="*/ 4285622 w 5913455"/>
              <a:gd name="connsiteY13" fmla="*/ 427054 h 502417"/>
              <a:gd name="connsiteX14" fmla="*/ 4485417 w 5913455"/>
              <a:gd name="connsiteY14" fmla="*/ 453222 h 502417"/>
              <a:gd name="connsiteX15" fmla="*/ 4667460 w 5913455"/>
              <a:gd name="connsiteY15" fmla="*/ 482320 h 502417"/>
              <a:gd name="connsiteX16" fmla="*/ 4913644 w 5913455"/>
              <a:gd name="connsiteY16" fmla="*/ 497393 h 502417"/>
              <a:gd name="connsiteX17" fmla="*/ 5310554 w 5913455"/>
              <a:gd name="connsiteY17" fmla="*/ 482320 h 502417"/>
              <a:gd name="connsiteX18" fmla="*/ 5365820 w 5913455"/>
              <a:gd name="connsiteY18" fmla="*/ 482320 h 502417"/>
              <a:gd name="connsiteX19" fmla="*/ 5596932 w 5913455"/>
              <a:gd name="connsiteY19" fmla="*/ 467248 h 502417"/>
              <a:gd name="connsiteX20" fmla="*/ 5642150 w 5913455"/>
              <a:gd name="connsiteY20" fmla="*/ 462224 h 502417"/>
              <a:gd name="connsiteX21" fmla="*/ 5893359 w 5913455"/>
              <a:gd name="connsiteY21" fmla="*/ 502417 h 502417"/>
              <a:gd name="connsiteX22" fmla="*/ 5893359 w 5913455"/>
              <a:gd name="connsiteY22" fmla="*/ 502417 h 502417"/>
              <a:gd name="connsiteX23" fmla="*/ 5897048 w 5913455"/>
              <a:gd name="connsiteY23" fmla="*/ 422291 h 502417"/>
              <a:gd name="connsiteX24" fmla="*/ 5893359 w 5913455"/>
              <a:gd name="connsiteY24" fmla="*/ 381837 h 502417"/>
              <a:gd name="connsiteX25" fmla="*/ 5913455 w 5913455"/>
              <a:gd name="connsiteY25" fmla="*/ 331595 h 502417"/>
              <a:gd name="connsiteX26" fmla="*/ 5828044 w 5913455"/>
              <a:gd name="connsiteY26" fmla="*/ 311498 h 502417"/>
              <a:gd name="connsiteX27" fmla="*/ 5692392 w 5913455"/>
              <a:gd name="connsiteY27" fmla="*/ 296426 h 502417"/>
              <a:gd name="connsiteX0" fmla="*/ 0 w 5913455"/>
              <a:gd name="connsiteY0" fmla="*/ 0 h 502417"/>
              <a:gd name="connsiteX1" fmla="*/ 0 w 5913455"/>
              <a:gd name="connsiteY1" fmla="*/ 371789 h 502417"/>
              <a:gd name="connsiteX2" fmla="*/ 306475 w 5913455"/>
              <a:gd name="connsiteY2" fmla="*/ 361740 h 502417"/>
              <a:gd name="connsiteX3" fmla="*/ 391886 w 5913455"/>
              <a:gd name="connsiteY3" fmla="*/ 371789 h 502417"/>
              <a:gd name="connsiteX4" fmla="*/ 628022 w 5913455"/>
              <a:gd name="connsiteY4" fmla="*/ 356716 h 502417"/>
              <a:gd name="connsiteX5" fmla="*/ 678264 w 5913455"/>
              <a:gd name="connsiteY5" fmla="*/ 361740 h 502417"/>
              <a:gd name="connsiteX6" fmla="*/ 1240972 w 5913455"/>
              <a:gd name="connsiteY6" fmla="*/ 381837 h 502417"/>
              <a:gd name="connsiteX7" fmla="*/ 1286189 w 5913455"/>
              <a:gd name="connsiteY7" fmla="*/ 396909 h 502417"/>
              <a:gd name="connsiteX8" fmla="*/ 1939332 w 5913455"/>
              <a:gd name="connsiteY8" fmla="*/ 417006 h 502417"/>
              <a:gd name="connsiteX9" fmla="*/ 2029767 w 5913455"/>
              <a:gd name="connsiteY9" fmla="*/ 417006 h 502417"/>
              <a:gd name="connsiteX10" fmla="*/ 2577403 w 5913455"/>
              <a:gd name="connsiteY10" fmla="*/ 432079 h 502417"/>
              <a:gd name="connsiteX11" fmla="*/ 3371222 w 5913455"/>
              <a:gd name="connsiteY11" fmla="*/ 432079 h 502417"/>
              <a:gd name="connsiteX12" fmla="*/ 3965289 w 5913455"/>
              <a:gd name="connsiteY12" fmla="*/ 428436 h 502417"/>
              <a:gd name="connsiteX13" fmla="*/ 4285622 w 5913455"/>
              <a:gd name="connsiteY13" fmla="*/ 427054 h 502417"/>
              <a:gd name="connsiteX14" fmla="*/ 4485417 w 5913455"/>
              <a:gd name="connsiteY14" fmla="*/ 453222 h 502417"/>
              <a:gd name="connsiteX15" fmla="*/ 4667460 w 5913455"/>
              <a:gd name="connsiteY15" fmla="*/ 482320 h 502417"/>
              <a:gd name="connsiteX16" fmla="*/ 4913644 w 5913455"/>
              <a:gd name="connsiteY16" fmla="*/ 497393 h 502417"/>
              <a:gd name="connsiteX17" fmla="*/ 5310554 w 5913455"/>
              <a:gd name="connsiteY17" fmla="*/ 482320 h 502417"/>
              <a:gd name="connsiteX18" fmla="*/ 5365820 w 5913455"/>
              <a:gd name="connsiteY18" fmla="*/ 482320 h 502417"/>
              <a:gd name="connsiteX19" fmla="*/ 5596932 w 5913455"/>
              <a:gd name="connsiteY19" fmla="*/ 467248 h 502417"/>
              <a:gd name="connsiteX20" fmla="*/ 5642150 w 5913455"/>
              <a:gd name="connsiteY20" fmla="*/ 462224 h 502417"/>
              <a:gd name="connsiteX21" fmla="*/ 5893359 w 5913455"/>
              <a:gd name="connsiteY21" fmla="*/ 502417 h 502417"/>
              <a:gd name="connsiteX22" fmla="*/ 5893359 w 5913455"/>
              <a:gd name="connsiteY22" fmla="*/ 502417 h 502417"/>
              <a:gd name="connsiteX23" fmla="*/ 5897048 w 5913455"/>
              <a:gd name="connsiteY23" fmla="*/ 422291 h 502417"/>
              <a:gd name="connsiteX24" fmla="*/ 5893359 w 5913455"/>
              <a:gd name="connsiteY24" fmla="*/ 381837 h 502417"/>
              <a:gd name="connsiteX25" fmla="*/ 5913455 w 5913455"/>
              <a:gd name="connsiteY25" fmla="*/ 331595 h 502417"/>
              <a:gd name="connsiteX26" fmla="*/ 5828044 w 5913455"/>
              <a:gd name="connsiteY26" fmla="*/ 311498 h 502417"/>
              <a:gd name="connsiteX27" fmla="*/ 5692392 w 5913455"/>
              <a:gd name="connsiteY27" fmla="*/ 296426 h 502417"/>
              <a:gd name="connsiteX0" fmla="*/ 0 w 5913455"/>
              <a:gd name="connsiteY0" fmla="*/ 0 h 502417"/>
              <a:gd name="connsiteX1" fmla="*/ 0 w 5913455"/>
              <a:gd name="connsiteY1" fmla="*/ 371789 h 502417"/>
              <a:gd name="connsiteX2" fmla="*/ 306475 w 5913455"/>
              <a:gd name="connsiteY2" fmla="*/ 361740 h 502417"/>
              <a:gd name="connsiteX3" fmla="*/ 391886 w 5913455"/>
              <a:gd name="connsiteY3" fmla="*/ 371789 h 502417"/>
              <a:gd name="connsiteX4" fmla="*/ 628022 w 5913455"/>
              <a:gd name="connsiteY4" fmla="*/ 356716 h 502417"/>
              <a:gd name="connsiteX5" fmla="*/ 678264 w 5913455"/>
              <a:gd name="connsiteY5" fmla="*/ 361740 h 502417"/>
              <a:gd name="connsiteX6" fmla="*/ 1240972 w 5913455"/>
              <a:gd name="connsiteY6" fmla="*/ 381837 h 502417"/>
              <a:gd name="connsiteX7" fmla="*/ 1286189 w 5913455"/>
              <a:gd name="connsiteY7" fmla="*/ 396909 h 502417"/>
              <a:gd name="connsiteX8" fmla="*/ 1939332 w 5913455"/>
              <a:gd name="connsiteY8" fmla="*/ 417006 h 502417"/>
              <a:gd name="connsiteX9" fmla="*/ 2029767 w 5913455"/>
              <a:gd name="connsiteY9" fmla="*/ 417006 h 502417"/>
              <a:gd name="connsiteX10" fmla="*/ 2577403 w 5913455"/>
              <a:gd name="connsiteY10" fmla="*/ 432079 h 502417"/>
              <a:gd name="connsiteX11" fmla="*/ 3371222 w 5913455"/>
              <a:gd name="connsiteY11" fmla="*/ 432079 h 502417"/>
              <a:gd name="connsiteX12" fmla="*/ 3965289 w 5913455"/>
              <a:gd name="connsiteY12" fmla="*/ 428436 h 502417"/>
              <a:gd name="connsiteX13" fmla="*/ 4285622 w 5913455"/>
              <a:gd name="connsiteY13" fmla="*/ 427054 h 502417"/>
              <a:gd name="connsiteX14" fmla="*/ 4485417 w 5913455"/>
              <a:gd name="connsiteY14" fmla="*/ 453222 h 502417"/>
              <a:gd name="connsiteX15" fmla="*/ 4667460 w 5913455"/>
              <a:gd name="connsiteY15" fmla="*/ 482320 h 502417"/>
              <a:gd name="connsiteX16" fmla="*/ 4913644 w 5913455"/>
              <a:gd name="connsiteY16" fmla="*/ 497393 h 502417"/>
              <a:gd name="connsiteX17" fmla="*/ 5310554 w 5913455"/>
              <a:gd name="connsiteY17" fmla="*/ 482320 h 502417"/>
              <a:gd name="connsiteX18" fmla="*/ 5365820 w 5913455"/>
              <a:gd name="connsiteY18" fmla="*/ 482320 h 502417"/>
              <a:gd name="connsiteX19" fmla="*/ 5596932 w 5913455"/>
              <a:gd name="connsiteY19" fmla="*/ 467248 h 502417"/>
              <a:gd name="connsiteX20" fmla="*/ 5668344 w 5913455"/>
              <a:gd name="connsiteY20" fmla="*/ 476511 h 502417"/>
              <a:gd name="connsiteX21" fmla="*/ 5893359 w 5913455"/>
              <a:gd name="connsiteY21" fmla="*/ 502417 h 502417"/>
              <a:gd name="connsiteX22" fmla="*/ 5893359 w 5913455"/>
              <a:gd name="connsiteY22" fmla="*/ 502417 h 502417"/>
              <a:gd name="connsiteX23" fmla="*/ 5897048 w 5913455"/>
              <a:gd name="connsiteY23" fmla="*/ 422291 h 502417"/>
              <a:gd name="connsiteX24" fmla="*/ 5893359 w 5913455"/>
              <a:gd name="connsiteY24" fmla="*/ 381837 h 502417"/>
              <a:gd name="connsiteX25" fmla="*/ 5913455 w 5913455"/>
              <a:gd name="connsiteY25" fmla="*/ 331595 h 502417"/>
              <a:gd name="connsiteX26" fmla="*/ 5828044 w 5913455"/>
              <a:gd name="connsiteY26" fmla="*/ 311498 h 502417"/>
              <a:gd name="connsiteX27" fmla="*/ 5692392 w 5913455"/>
              <a:gd name="connsiteY27" fmla="*/ 296426 h 502417"/>
              <a:gd name="connsiteX0" fmla="*/ 0 w 5913455"/>
              <a:gd name="connsiteY0" fmla="*/ 0 h 502417"/>
              <a:gd name="connsiteX1" fmla="*/ 0 w 5913455"/>
              <a:gd name="connsiteY1" fmla="*/ 371789 h 502417"/>
              <a:gd name="connsiteX2" fmla="*/ 306475 w 5913455"/>
              <a:gd name="connsiteY2" fmla="*/ 361740 h 502417"/>
              <a:gd name="connsiteX3" fmla="*/ 391886 w 5913455"/>
              <a:gd name="connsiteY3" fmla="*/ 371789 h 502417"/>
              <a:gd name="connsiteX4" fmla="*/ 628022 w 5913455"/>
              <a:gd name="connsiteY4" fmla="*/ 356716 h 502417"/>
              <a:gd name="connsiteX5" fmla="*/ 678264 w 5913455"/>
              <a:gd name="connsiteY5" fmla="*/ 361740 h 502417"/>
              <a:gd name="connsiteX6" fmla="*/ 1240972 w 5913455"/>
              <a:gd name="connsiteY6" fmla="*/ 381837 h 502417"/>
              <a:gd name="connsiteX7" fmla="*/ 1286189 w 5913455"/>
              <a:gd name="connsiteY7" fmla="*/ 396909 h 502417"/>
              <a:gd name="connsiteX8" fmla="*/ 1939332 w 5913455"/>
              <a:gd name="connsiteY8" fmla="*/ 417006 h 502417"/>
              <a:gd name="connsiteX9" fmla="*/ 2029767 w 5913455"/>
              <a:gd name="connsiteY9" fmla="*/ 417006 h 502417"/>
              <a:gd name="connsiteX10" fmla="*/ 2577403 w 5913455"/>
              <a:gd name="connsiteY10" fmla="*/ 432079 h 502417"/>
              <a:gd name="connsiteX11" fmla="*/ 3371222 w 5913455"/>
              <a:gd name="connsiteY11" fmla="*/ 432079 h 502417"/>
              <a:gd name="connsiteX12" fmla="*/ 3965289 w 5913455"/>
              <a:gd name="connsiteY12" fmla="*/ 428436 h 502417"/>
              <a:gd name="connsiteX13" fmla="*/ 4285622 w 5913455"/>
              <a:gd name="connsiteY13" fmla="*/ 427054 h 502417"/>
              <a:gd name="connsiteX14" fmla="*/ 4485417 w 5913455"/>
              <a:gd name="connsiteY14" fmla="*/ 453222 h 502417"/>
              <a:gd name="connsiteX15" fmla="*/ 4667460 w 5913455"/>
              <a:gd name="connsiteY15" fmla="*/ 482320 h 502417"/>
              <a:gd name="connsiteX16" fmla="*/ 4913644 w 5913455"/>
              <a:gd name="connsiteY16" fmla="*/ 497393 h 502417"/>
              <a:gd name="connsiteX17" fmla="*/ 5310554 w 5913455"/>
              <a:gd name="connsiteY17" fmla="*/ 482320 h 502417"/>
              <a:gd name="connsiteX18" fmla="*/ 5365820 w 5913455"/>
              <a:gd name="connsiteY18" fmla="*/ 482320 h 502417"/>
              <a:gd name="connsiteX19" fmla="*/ 5596932 w 5913455"/>
              <a:gd name="connsiteY19" fmla="*/ 467248 h 502417"/>
              <a:gd name="connsiteX20" fmla="*/ 5680251 w 5913455"/>
              <a:gd name="connsiteY20" fmla="*/ 469367 h 502417"/>
              <a:gd name="connsiteX21" fmla="*/ 5893359 w 5913455"/>
              <a:gd name="connsiteY21" fmla="*/ 502417 h 502417"/>
              <a:gd name="connsiteX22" fmla="*/ 5893359 w 5913455"/>
              <a:gd name="connsiteY22" fmla="*/ 502417 h 502417"/>
              <a:gd name="connsiteX23" fmla="*/ 5897048 w 5913455"/>
              <a:gd name="connsiteY23" fmla="*/ 422291 h 502417"/>
              <a:gd name="connsiteX24" fmla="*/ 5893359 w 5913455"/>
              <a:gd name="connsiteY24" fmla="*/ 381837 h 502417"/>
              <a:gd name="connsiteX25" fmla="*/ 5913455 w 5913455"/>
              <a:gd name="connsiteY25" fmla="*/ 331595 h 502417"/>
              <a:gd name="connsiteX26" fmla="*/ 5828044 w 5913455"/>
              <a:gd name="connsiteY26" fmla="*/ 311498 h 502417"/>
              <a:gd name="connsiteX27" fmla="*/ 5692392 w 5913455"/>
              <a:gd name="connsiteY27" fmla="*/ 296426 h 502417"/>
              <a:gd name="connsiteX0" fmla="*/ 0 w 5913455"/>
              <a:gd name="connsiteY0" fmla="*/ 0 h 502417"/>
              <a:gd name="connsiteX1" fmla="*/ 0 w 5913455"/>
              <a:gd name="connsiteY1" fmla="*/ 371789 h 502417"/>
              <a:gd name="connsiteX2" fmla="*/ 306475 w 5913455"/>
              <a:gd name="connsiteY2" fmla="*/ 361740 h 502417"/>
              <a:gd name="connsiteX3" fmla="*/ 391886 w 5913455"/>
              <a:gd name="connsiteY3" fmla="*/ 371789 h 502417"/>
              <a:gd name="connsiteX4" fmla="*/ 628022 w 5913455"/>
              <a:gd name="connsiteY4" fmla="*/ 356716 h 502417"/>
              <a:gd name="connsiteX5" fmla="*/ 678264 w 5913455"/>
              <a:gd name="connsiteY5" fmla="*/ 361740 h 502417"/>
              <a:gd name="connsiteX6" fmla="*/ 1240972 w 5913455"/>
              <a:gd name="connsiteY6" fmla="*/ 381837 h 502417"/>
              <a:gd name="connsiteX7" fmla="*/ 1286189 w 5913455"/>
              <a:gd name="connsiteY7" fmla="*/ 396909 h 502417"/>
              <a:gd name="connsiteX8" fmla="*/ 1939332 w 5913455"/>
              <a:gd name="connsiteY8" fmla="*/ 417006 h 502417"/>
              <a:gd name="connsiteX9" fmla="*/ 2029767 w 5913455"/>
              <a:gd name="connsiteY9" fmla="*/ 417006 h 502417"/>
              <a:gd name="connsiteX10" fmla="*/ 2577403 w 5913455"/>
              <a:gd name="connsiteY10" fmla="*/ 432079 h 502417"/>
              <a:gd name="connsiteX11" fmla="*/ 3371222 w 5913455"/>
              <a:gd name="connsiteY11" fmla="*/ 432079 h 502417"/>
              <a:gd name="connsiteX12" fmla="*/ 3965289 w 5913455"/>
              <a:gd name="connsiteY12" fmla="*/ 428436 h 502417"/>
              <a:gd name="connsiteX13" fmla="*/ 4285622 w 5913455"/>
              <a:gd name="connsiteY13" fmla="*/ 427054 h 502417"/>
              <a:gd name="connsiteX14" fmla="*/ 4485417 w 5913455"/>
              <a:gd name="connsiteY14" fmla="*/ 453222 h 502417"/>
              <a:gd name="connsiteX15" fmla="*/ 4667460 w 5913455"/>
              <a:gd name="connsiteY15" fmla="*/ 482320 h 502417"/>
              <a:gd name="connsiteX16" fmla="*/ 4913644 w 5913455"/>
              <a:gd name="connsiteY16" fmla="*/ 497393 h 502417"/>
              <a:gd name="connsiteX17" fmla="*/ 5310554 w 5913455"/>
              <a:gd name="connsiteY17" fmla="*/ 482320 h 502417"/>
              <a:gd name="connsiteX18" fmla="*/ 5596932 w 5913455"/>
              <a:gd name="connsiteY18" fmla="*/ 467248 h 502417"/>
              <a:gd name="connsiteX19" fmla="*/ 5680251 w 5913455"/>
              <a:gd name="connsiteY19" fmla="*/ 469367 h 502417"/>
              <a:gd name="connsiteX20" fmla="*/ 5893359 w 5913455"/>
              <a:gd name="connsiteY20" fmla="*/ 502417 h 502417"/>
              <a:gd name="connsiteX21" fmla="*/ 5893359 w 5913455"/>
              <a:gd name="connsiteY21" fmla="*/ 502417 h 502417"/>
              <a:gd name="connsiteX22" fmla="*/ 5897048 w 5913455"/>
              <a:gd name="connsiteY22" fmla="*/ 422291 h 502417"/>
              <a:gd name="connsiteX23" fmla="*/ 5893359 w 5913455"/>
              <a:gd name="connsiteY23" fmla="*/ 381837 h 502417"/>
              <a:gd name="connsiteX24" fmla="*/ 5913455 w 5913455"/>
              <a:gd name="connsiteY24" fmla="*/ 331595 h 502417"/>
              <a:gd name="connsiteX25" fmla="*/ 5828044 w 5913455"/>
              <a:gd name="connsiteY25" fmla="*/ 311498 h 502417"/>
              <a:gd name="connsiteX26" fmla="*/ 5692392 w 5913455"/>
              <a:gd name="connsiteY26" fmla="*/ 296426 h 502417"/>
              <a:gd name="connsiteX0" fmla="*/ 0 w 5913455"/>
              <a:gd name="connsiteY0" fmla="*/ 0 h 502417"/>
              <a:gd name="connsiteX1" fmla="*/ 0 w 5913455"/>
              <a:gd name="connsiteY1" fmla="*/ 371789 h 502417"/>
              <a:gd name="connsiteX2" fmla="*/ 306475 w 5913455"/>
              <a:gd name="connsiteY2" fmla="*/ 361740 h 502417"/>
              <a:gd name="connsiteX3" fmla="*/ 391886 w 5913455"/>
              <a:gd name="connsiteY3" fmla="*/ 371789 h 502417"/>
              <a:gd name="connsiteX4" fmla="*/ 628022 w 5913455"/>
              <a:gd name="connsiteY4" fmla="*/ 356716 h 502417"/>
              <a:gd name="connsiteX5" fmla="*/ 678264 w 5913455"/>
              <a:gd name="connsiteY5" fmla="*/ 361740 h 502417"/>
              <a:gd name="connsiteX6" fmla="*/ 1240972 w 5913455"/>
              <a:gd name="connsiteY6" fmla="*/ 381837 h 502417"/>
              <a:gd name="connsiteX7" fmla="*/ 1286189 w 5913455"/>
              <a:gd name="connsiteY7" fmla="*/ 396909 h 502417"/>
              <a:gd name="connsiteX8" fmla="*/ 1939332 w 5913455"/>
              <a:gd name="connsiteY8" fmla="*/ 417006 h 502417"/>
              <a:gd name="connsiteX9" fmla="*/ 2029767 w 5913455"/>
              <a:gd name="connsiteY9" fmla="*/ 417006 h 502417"/>
              <a:gd name="connsiteX10" fmla="*/ 2577403 w 5913455"/>
              <a:gd name="connsiteY10" fmla="*/ 432079 h 502417"/>
              <a:gd name="connsiteX11" fmla="*/ 3371222 w 5913455"/>
              <a:gd name="connsiteY11" fmla="*/ 432079 h 502417"/>
              <a:gd name="connsiteX12" fmla="*/ 3965289 w 5913455"/>
              <a:gd name="connsiteY12" fmla="*/ 428436 h 502417"/>
              <a:gd name="connsiteX13" fmla="*/ 4285622 w 5913455"/>
              <a:gd name="connsiteY13" fmla="*/ 427054 h 502417"/>
              <a:gd name="connsiteX14" fmla="*/ 4485417 w 5913455"/>
              <a:gd name="connsiteY14" fmla="*/ 453222 h 502417"/>
              <a:gd name="connsiteX15" fmla="*/ 4667460 w 5913455"/>
              <a:gd name="connsiteY15" fmla="*/ 482320 h 502417"/>
              <a:gd name="connsiteX16" fmla="*/ 4913644 w 5913455"/>
              <a:gd name="connsiteY16" fmla="*/ 497393 h 502417"/>
              <a:gd name="connsiteX17" fmla="*/ 5310554 w 5913455"/>
              <a:gd name="connsiteY17" fmla="*/ 482320 h 502417"/>
              <a:gd name="connsiteX18" fmla="*/ 5575501 w 5913455"/>
              <a:gd name="connsiteY18" fmla="*/ 467248 h 502417"/>
              <a:gd name="connsiteX19" fmla="*/ 5680251 w 5913455"/>
              <a:gd name="connsiteY19" fmla="*/ 469367 h 502417"/>
              <a:gd name="connsiteX20" fmla="*/ 5893359 w 5913455"/>
              <a:gd name="connsiteY20" fmla="*/ 502417 h 502417"/>
              <a:gd name="connsiteX21" fmla="*/ 5893359 w 5913455"/>
              <a:gd name="connsiteY21" fmla="*/ 502417 h 502417"/>
              <a:gd name="connsiteX22" fmla="*/ 5897048 w 5913455"/>
              <a:gd name="connsiteY22" fmla="*/ 422291 h 502417"/>
              <a:gd name="connsiteX23" fmla="*/ 5893359 w 5913455"/>
              <a:gd name="connsiteY23" fmla="*/ 381837 h 502417"/>
              <a:gd name="connsiteX24" fmla="*/ 5913455 w 5913455"/>
              <a:gd name="connsiteY24" fmla="*/ 331595 h 502417"/>
              <a:gd name="connsiteX25" fmla="*/ 5828044 w 5913455"/>
              <a:gd name="connsiteY25" fmla="*/ 311498 h 502417"/>
              <a:gd name="connsiteX26" fmla="*/ 5692392 w 5913455"/>
              <a:gd name="connsiteY26" fmla="*/ 296426 h 502417"/>
              <a:gd name="connsiteX0" fmla="*/ 0 w 5913455"/>
              <a:gd name="connsiteY0" fmla="*/ 0 h 502417"/>
              <a:gd name="connsiteX1" fmla="*/ 0 w 5913455"/>
              <a:gd name="connsiteY1" fmla="*/ 371789 h 502417"/>
              <a:gd name="connsiteX2" fmla="*/ 306475 w 5913455"/>
              <a:gd name="connsiteY2" fmla="*/ 361740 h 502417"/>
              <a:gd name="connsiteX3" fmla="*/ 391886 w 5913455"/>
              <a:gd name="connsiteY3" fmla="*/ 371789 h 502417"/>
              <a:gd name="connsiteX4" fmla="*/ 628022 w 5913455"/>
              <a:gd name="connsiteY4" fmla="*/ 356716 h 502417"/>
              <a:gd name="connsiteX5" fmla="*/ 678264 w 5913455"/>
              <a:gd name="connsiteY5" fmla="*/ 361740 h 502417"/>
              <a:gd name="connsiteX6" fmla="*/ 1286189 w 5913455"/>
              <a:gd name="connsiteY6" fmla="*/ 396909 h 502417"/>
              <a:gd name="connsiteX7" fmla="*/ 1939332 w 5913455"/>
              <a:gd name="connsiteY7" fmla="*/ 417006 h 502417"/>
              <a:gd name="connsiteX8" fmla="*/ 2029767 w 5913455"/>
              <a:gd name="connsiteY8" fmla="*/ 417006 h 502417"/>
              <a:gd name="connsiteX9" fmla="*/ 2577403 w 5913455"/>
              <a:gd name="connsiteY9" fmla="*/ 432079 h 502417"/>
              <a:gd name="connsiteX10" fmla="*/ 3371222 w 5913455"/>
              <a:gd name="connsiteY10" fmla="*/ 432079 h 502417"/>
              <a:gd name="connsiteX11" fmla="*/ 3965289 w 5913455"/>
              <a:gd name="connsiteY11" fmla="*/ 428436 h 502417"/>
              <a:gd name="connsiteX12" fmla="*/ 4285622 w 5913455"/>
              <a:gd name="connsiteY12" fmla="*/ 427054 h 502417"/>
              <a:gd name="connsiteX13" fmla="*/ 4485417 w 5913455"/>
              <a:gd name="connsiteY13" fmla="*/ 453222 h 502417"/>
              <a:gd name="connsiteX14" fmla="*/ 4667460 w 5913455"/>
              <a:gd name="connsiteY14" fmla="*/ 482320 h 502417"/>
              <a:gd name="connsiteX15" fmla="*/ 4913644 w 5913455"/>
              <a:gd name="connsiteY15" fmla="*/ 497393 h 502417"/>
              <a:gd name="connsiteX16" fmla="*/ 5310554 w 5913455"/>
              <a:gd name="connsiteY16" fmla="*/ 482320 h 502417"/>
              <a:gd name="connsiteX17" fmla="*/ 5575501 w 5913455"/>
              <a:gd name="connsiteY17" fmla="*/ 467248 h 502417"/>
              <a:gd name="connsiteX18" fmla="*/ 5680251 w 5913455"/>
              <a:gd name="connsiteY18" fmla="*/ 469367 h 502417"/>
              <a:gd name="connsiteX19" fmla="*/ 5893359 w 5913455"/>
              <a:gd name="connsiteY19" fmla="*/ 502417 h 502417"/>
              <a:gd name="connsiteX20" fmla="*/ 5893359 w 5913455"/>
              <a:gd name="connsiteY20" fmla="*/ 502417 h 502417"/>
              <a:gd name="connsiteX21" fmla="*/ 5897048 w 5913455"/>
              <a:gd name="connsiteY21" fmla="*/ 422291 h 502417"/>
              <a:gd name="connsiteX22" fmla="*/ 5893359 w 5913455"/>
              <a:gd name="connsiteY22" fmla="*/ 381837 h 502417"/>
              <a:gd name="connsiteX23" fmla="*/ 5913455 w 5913455"/>
              <a:gd name="connsiteY23" fmla="*/ 331595 h 502417"/>
              <a:gd name="connsiteX24" fmla="*/ 5828044 w 5913455"/>
              <a:gd name="connsiteY24" fmla="*/ 311498 h 502417"/>
              <a:gd name="connsiteX25" fmla="*/ 5692392 w 5913455"/>
              <a:gd name="connsiteY25" fmla="*/ 296426 h 502417"/>
              <a:gd name="connsiteX0" fmla="*/ 0 w 5913455"/>
              <a:gd name="connsiteY0" fmla="*/ 0 h 502417"/>
              <a:gd name="connsiteX1" fmla="*/ 0 w 5913455"/>
              <a:gd name="connsiteY1" fmla="*/ 371789 h 502417"/>
              <a:gd name="connsiteX2" fmla="*/ 306475 w 5913455"/>
              <a:gd name="connsiteY2" fmla="*/ 361740 h 502417"/>
              <a:gd name="connsiteX3" fmla="*/ 391886 w 5913455"/>
              <a:gd name="connsiteY3" fmla="*/ 371789 h 502417"/>
              <a:gd name="connsiteX4" fmla="*/ 678264 w 5913455"/>
              <a:gd name="connsiteY4" fmla="*/ 361740 h 502417"/>
              <a:gd name="connsiteX5" fmla="*/ 1286189 w 5913455"/>
              <a:gd name="connsiteY5" fmla="*/ 396909 h 502417"/>
              <a:gd name="connsiteX6" fmla="*/ 1939332 w 5913455"/>
              <a:gd name="connsiteY6" fmla="*/ 417006 h 502417"/>
              <a:gd name="connsiteX7" fmla="*/ 2029767 w 5913455"/>
              <a:gd name="connsiteY7" fmla="*/ 417006 h 502417"/>
              <a:gd name="connsiteX8" fmla="*/ 2577403 w 5913455"/>
              <a:gd name="connsiteY8" fmla="*/ 432079 h 502417"/>
              <a:gd name="connsiteX9" fmla="*/ 3371222 w 5913455"/>
              <a:gd name="connsiteY9" fmla="*/ 432079 h 502417"/>
              <a:gd name="connsiteX10" fmla="*/ 3965289 w 5913455"/>
              <a:gd name="connsiteY10" fmla="*/ 428436 h 502417"/>
              <a:gd name="connsiteX11" fmla="*/ 4285622 w 5913455"/>
              <a:gd name="connsiteY11" fmla="*/ 427054 h 502417"/>
              <a:gd name="connsiteX12" fmla="*/ 4485417 w 5913455"/>
              <a:gd name="connsiteY12" fmla="*/ 453222 h 502417"/>
              <a:gd name="connsiteX13" fmla="*/ 4667460 w 5913455"/>
              <a:gd name="connsiteY13" fmla="*/ 482320 h 502417"/>
              <a:gd name="connsiteX14" fmla="*/ 4913644 w 5913455"/>
              <a:gd name="connsiteY14" fmla="*/ 497393 h 502417"/>
              <a:gd name="connsiteX15" fmla="*/ 5310554 w 5913455"/>
              <a:gd name="connsiteY15" fmla="*/ 482320 h 502417"/>
              <a:gd name="connsiteX16" fmla="*/ 5575501 w 5913455"/>
              <a:gd name="connsiteY16" fmla="*/ 467248 h 502417"/>
              <a:gd name="connsiteX17" fmla="*/ 5680251 w 5913455"/>
              <a:gd name="connsiteY17" fmla="*/ 469367 h 502417"/>
              <a:gd name="connsiteX18" fmla="*/ 5893359 w 5913455"/>
              <a:gd name="connsiteY18" fmla="*/ 502417 h 502417"/>
              <a:gd name="connsiteX19" fmla="*/ 5893359 w 5913455"/>
              <a:gd name="connsiteY19" fmla="*/ 502417 h 502417"/>
              <a:gd name="connsiteX20" fmla="*/ 5897048 w 5913455"/>
              <a:gd name="connsiteY20" fmla="*/ 422291 h 502417"/>
              <a:gd name="connsiteX21" fmla="*/ 5893359 w 5913455"/>
              <a:gd name="connsiteY21" fmla="*/ 381837 h 502417"/>
              <a:gd name="connsiteX22" fmla="*/ 5913455 w 5913455"/>
              <a:gd name="connsiteY22" fmla="*/ 331595 h 502417"/>
              <a:gd name="connsiteX23" fmla="*/ 5828044 w 5913455"/>
              <a:gd name="connsiteY23" fmla="*/ 311498 h 502417"/>
              <a:gd name="connsiteX24" fmla="*/ 5692392 w 5913455"/>
              <a:gd name="connsiteY24" fmla="*/ 296426 h 502417"/>
              <a:gd name="connsiteX0" fmla="*/ 0 w 5913455"/>
              <a:gd name="connsiteY0" fmla="*/ 0 h 502417"/>
              <a:gd name="connsiteX1" fmla="*/ 0 w 5913455"/>
              <a:gd name="connsiteY1" fmla="*/ 371789 h 502417"/>
              <a:gd name="connsiteX2" fmla="*/ 306475 w 5913455"/>
              <a:gd name="connsiteY2" fmla="*/ 361740 h 502417"/>
              <a:gd name="connsiteX3" fmla="*/ 678264 w 5913455"/>
              <a:gd name="connsiteY3" fmla="*/ 361740 h 502417"/>
              <a:gd name="connsiteX4" fmla="*/ 1286189 w 5913455"/>
              <a:gd name="connsiteY4" fmla="*/ 396909 h 502417"/>
              <a:gd name="connsiteX5" fmla="*/ 1939332 w 5913455"/>
              <a:gd name="connsiteY5" fmla="*/ 417006 h 502417"/>
              <a:gd name="connsiteX6" fmla="*/ 2029767 w 5913455"/>
              <a:gd name="connsiteY6" fmla="*/ 417006 h 502417"/>
              <a:gd name="connsiteX7" fmla="*/ 2577403 w 5913455"/>
              <a:gd name="connsiteY7" fmla="*/ 432079 h 502417"/>
              <a:gd name="connsiteX8" fmla="*/ 3371222 w 5913455"/>
              <a:gd name="connsiteY8" fmla="*/ 432079 h 502417"/>
              <a:gd name="connsiteX9" fmla="*/ 3965289 w 5913455"/>
              <a:gd name="connsiteY9" fmla="*/ 428436 h 502417"/>
              <a:gd name="connsiteX10" fmla="*/ 4285622 w 5913455"/>
              <a:gd name="connsiteY10" fmla="*/ 427054 h 502417"/>
              <a:gd name="connsiteX11" fmla="*/ 4485417 w 5913455"/>
              <a:gd name="connsiteY11" fmla="*/ 453222 h 502417"/>
              <a:gd name="connsiteX12" fmla="*/ 4667460 w 5913455"/>
              <a:gd name="connsiteY12" fmla="*/ 482320 h 502417"/>
              <a:gd name="connsiteX13" fmla="*/ 4913644 w 5913455"/>
              <a:gd name="connsiteY13" fmla="*/ 497393 h 502417"/>
              <a:gd name="connsiteX14" fmla="*/ 5310554 w 5913455"/>
              <a:gd name="connsiteY14" fmla="*/ 482320 h 502417"/>
              <a:gd name="connsiteX15" fmla="*/ 5575501 w 5913455"/>
              <a:gd name="connsiteY15" fmla="*/ 467248 h 502417"/>
              <a:gd name="connsiteX16" fmla="*/ 5680251 w 5913455"/>
              <a:gd name="connsiteY16" fmla="*/ 469367 h 502417"/>
              <a:gd name="connsiteX17" fmla="*/ 5893359 w 5913455"/>
              <a:gd name="connsiteY17" fmla="*/ 502417 h 502417"/>
              <a:gd name="connsiteX18" fmla="*/ 5893359 w 5913455"/>
              <a:gd name="connsiteY18" fmla="*/ 502417 h 502417"/>
              <a:gd name="connsiteX19" fmla="*/ 5897048 w 5913455"/>
              <a:gd name="connsiteY19" fmla="*/ 422291 h 502417"/>
              <a:gd name="connsiteX20" fmla="*/ 5893359 w 5913455"/>
              <a:gd name="connsiteY20" fmla="*/ 381837 h 502417"/>
              <a:gd name="connsiteX21" fmla="*/ 5913455 w 5913455"/>
              <a:gd name="connsiteY21" fmla="*/ 331595 h 502417"/>
              <a:gd name="connsiteX22" fmla="*/ 5828044 w 5913455"/>
              <a:gd name="connsiteY22" fmla="*/ 311498 h 502417"/>
              <a:gd name="connsiteX23" fmla="*/ 5692392 w 5913455"/>
              <a:gd name="connsiteY23" fmla="*/ 296426 h 502417"/>
              <a:gd name="connsiteX0" fmla="*/ 0 w 5913455"/>
              <a:gd name="connsiteY0" fmla="*/ 0 h 502417"/>
              <a:gd name="connsiteX1" fmla="*/ 0 w 5913455"/>
              <a:gd name="connsiteY1" fmla="*/ 371789 h 502417"/>
              <a:gd name="connsiteX2" fmla="*/ 306475 w 5913455"/>
              <a:gd name="connsiteY2" fmla="*/ 361740 h 502417"/>
              <a:gd name="connsiteX3" fmla="*/ 752727 w 5913455"/>
              <a:gd name="connsiteY3" fmla="*/ 373654 h 502417"/>
              <a:gd name="connsiteX4" fmla="*/ 1286189 w 5913455"/>
              <a:gd name="connsiteY4" fmla="*/ 396909 h 502417"/>
              <a:gd name="connsiteX5" fmla="*/ 1939332 w 5913455"/>
              <a:gd name="connsiteY5" fmla="*/ 417006 h 502417"/>
              <a:gd name="connsiteX6" fmla="*/ 2029767 w 5913455"/>
              <a:gd name="connsiteY6" fmla="*/ 417006 h 502417"/>
              <a:gd name="connsiteX7" fmla="*/ 2577403 w 5913455"/>
              <a:gd name="connsiteY7" fmla="*/ 432079 h 502417"/>
              <a:gd name="connsiteX8" fmla="*/ 3371222 w 5913455"/>
              <a:gd name="connsiteY8" fmla="*/ 432079 h 502417"/>
              <a:gd name="connsiteX9" fmla="*/ 3965289 w 5913455"/>
              <a:gd name="connsiteY9" fmla="*/ 428436 h 502417"/>
              <a:gd name="connsiteX10" fmla="*/ 4285622 w 5913455"/>
              <a:gd name="connsiteY10" fmla="*/ 427054 h 502417"/>
              <a:gd name="connsiteX11" fmla="*/ 4485417 w 5913455"/>
              <a:gd name="connsiteY11" fmla="*/ 453222 h 502417"/>
              <a:gd name="connsiteX12" fmla="*/ 4667460 w 5913455"/>
              <a:gd name="connsiteY12" fmla="*/ 482320 h 502417"/>
              <a:gd name="connsiteX13" fmla="*/ 4913644 w 5913455"/>
              <a:gd name="connsiteY13" fmla="*/ 497393 h 502417"/>
              <a:gd name="connsiteX14" fmla="*/ 5310554 w 5913455"/>
              <a:gd name="connsiteY14" fmla="*/ 482320 h 502417"/>
              <a:gd name="connsiteX15" fmla="*/ 5575501 w 5913455"/>
              <a:gd name="connsiteY15" fmla="*/ 467248 h 502417"/>
              <a:gd name="connsiteX16" fmla="*/ 5680251 w 5913455"/>
              <a:gd name="connsiteY16" fmla="*/ 469367 h 502417"/>
              <a:gd name="connsiteX17" fmla="*/ 5893359 w 5913455"/>
              <a:gd name="connsiteY17" fmla="*/ 502417 h 502417"/>
              <a:gd name="connsiteX18" fmla="*/ 5893359 w 5913455"/>
              <a:gd name="connsiteY18" fmla="*/ 502417 h 502417"/>
              <a:gd name="connsiteX19" fmla="*/ 5897048 w 5913455"/>
              <a:gd name="connsiteY19" fmla="*/ 422291 h 502417"/>
              <a:gd name="connsiteX20" fmla="*/ 5893359 w 5913455"/>
              <a:gd name="connsiteY20" fmla="*/ 381837 h 502417"/>
              <a:gd name="connsiteX21" fmla="*/ 5913455 w 5913455"/>
              <a:gd name="connsiteY21" fmla="*/ 331595 h 502417"/>
              <a:gd name="connsiteX22" fmla="*/ 5828044 w 5913455"/>
              <a:gd name="connsiteY22" fmla="*/ 311498 h 502417"/>
              <a:gd name="connsiteX23" fmla="*/ 5692392 w 5913455"/>
              <a:gd name="connsiteY23" fmla="*/ 296426 h 502417"/>
              <a:gd name="connsiteX0" fmla="*/ 0 w 5913455"/>
              <a:gd name="connsiteY0" fmla="*/ 0 h 502417"/>
              <a:gd name="connsiteX1" fmla="*/ 0 w 5913455"/>
              <a:gd name="connsiteY1" fmla="*/ 371789 h 502417"/>
              <a:gd name="connsiteX2" fmla="*/ 306475 w 5913455"/>
              <a:gd name="connsiteY2" fmla="*/ 361740 h 502417"/>
              <a:gd name="connsiteX3" fmla="*/ 773577 w 5913455"/>
              <a:gd name="connsiteY3" fmla="*/ 364719 h 502417"/>
              <a:gd name="connsiteX4" fmla="*/ 1286189 w 5913455"/>
              <a:gd name="connsiteY4" fmla="*/ 396909 h 502417"/>
              <a:gd name="connsiteX5" fmla="*/ 1939332 w 5913455"/>
              <a:gd name="connsiteY5" fmla="*/ 417006 h 502417"/>
              <a:gd name="connsiteX6" fmla="*/ 2029767 w 5913455"/>
              <a:gd name="connsiteY6" fmla="*/ 417006 h 502417"/>
              <a:gd name="connsiteX7" fmla="*/ 2577403 w 5913455"/>
              <a:gd name="connsiteY7" fmla="*/ 432079 h 502417"/>
              <a:gd name="connsiteX8" fmla="*/ 3371222 w 5913455"/>
              <a:gd name="connsiteY8" fmla="*/ 432079 h 502417"/>
              <a:gd name="connsiteX9" fmla="*/ 3965289 w 5913455"/>
              <a:gd name="connsiteY9" fmla="*/ 428436 h 502417"/>
              <a:gd name="connsiteX10" fmla="*/ 4285622 w 5913455"/>
              <a:gd name="connsiteY10" fmla="*/ 427054 h 502417"/>
              <a:gd name="connsiteX11" fmla="*/ 4485417 w 5913455"/>
              <a:gd name="connsiteY11" fmla="*/ 453222 h 502417"/>
              <a:gd name="connsiteX12" fmla="*/ 4667460 w 5913455"/>
              <a:gd name="connsiteY12" fmla="*/ 482320 h 502417"/>
              <a:gd name="connsiteX13" fmla="*/ 4913644 w 5913455"/>
              <a:gd name="connsiteY13" fmla="*/ 497393 h 502417"/>
              <a:gd name="connsiteX14" fmla="*/ 5310554 w 5913455"/>
              <a:gd name="connsiteY14" fmla="*/ 482320 h 502417"/>
              <a:gd name="connsiteX15" fmla="*/ 5575501 w 5913455"/>
              <a:gd name="connsiteY15" fmla="*/ 467248 h 502417"/>
              <a:gd name="connsiteX16" fmla="*/ 5680251 w 5913455"/>
              <a:gd name="connsiteY16" fmla="*/ 469367 h 502417"/>
              <a:gd name="connsiteX17" fmla="*/ 5893359 w 5913455"/>
              <a:gd name="connsiteY17" fmla="*/ 502417 h 502417"/>
              <a:gd name="connsiteX18" fmla="*/ 5893359 w 5913455"/>
              <a:gd name="connsiteY18" fmla="*/ 502417 h 502417"/>
              <a:gd name="connsiteX19" fmla="*/ 5897048 w 5913455"/>
              <a:gd name="connsiteY19" fmla="*/ 422291 h 502417"/>
              <a:gd name="connsiteX20" fmla="*/ 5893359 w 5913455"/>
              <a:gd name="connsiteY20" fmla="*/ 381837 h 502417"/>
              <a:gd name="connsiteX21" fmla="*/ 5913455 w 5913455"/>
              <a:gd name="connsiteY21" fmla="*/ 331595 h 502417"/>
              <a:gd name="connsiteX22" fmla="*/ 5828044 w 5913455"/>
              <a:gd name="connsiteY22" fmla="*/ 311498 h 502417"/>
              <a:gd name="connsiteX23" fmla="*/ 5692392 w 5913455"/>
              <a:gd name="connsiteY23" fmla="*/ 296426 h 502417"/>
              <a:gd name="connsiteX0" fmla="*/ 0 w 5913455"/>
              <a:gd name="connsiteY0" fmla="*/ 0 h 502417"/>
              <a:gd name="connsiteX1" fmla="*/ 0 w 5913455"/>
              <a:gd name="connsiteY1" fmla="*/ 371789 h 502417"/>
              <a:gd name="connsiteX2" fmla="*/ 306475 w 5913455"/>
              <a:gd name="connsiteY2" fmla="*/ 361740 h 502417"/>
              <a:gd name="connsiteX3" fmla="*/ 773577 w 5913455"/>
              <a:gd name="connsiteY3" fmla="*/ 376633 h 502417"/>
              <a:gd name="connsiteX4" fmla="*/ 1286189 w 5913455"/>
              <a:gd name="connsiteY4" fmla="*/ 396909 h 502417"/>
              <a:gd name="connsiteX5" fmla="*/ 1939332 w 5913455"/>
              <a:gd name="connsiteY5" fmla="*/ 417006 h 502417"/>
              <a:gd name="connsiteX6" fmla="*/ 2029767 w 5913455"/>
              <a:gd name="connsiteY6" fmla="*/ 417006 h 502417"/>
              <a:gd name="connsiteX7" fmla="*/ 2577403 w 5913455"/>
              <a:gd name="connsiteY7" fmla="*/ 432079 h 502417"/>
              <a:gd name="connsiteX8" fmla="*/ 3371222 w 5913455"/>
              <a:gd name="connsiteY8" fmla="*/ 432079 h 502417"/>
              <a:gd name="connsiteX9" fmla="*/ 3965289 w 5913455"/>
              <a:gd name="connsiteY9" fmla="*/ 428436 h 502417"/>
              <a:gd name="connsiteX10" fmla="*/ 4285622 w 5913455"/>
              <a:gd name="connsiteY10" fmla="*/ 427054 h 502417"/>
              <a:gd name="connsiteX11" fmla="*/ 4485417 w 5913455"/>
              <a:gd name="connsiteY11" fmla="*/ 453222 h 502417"/>
              <a:gd name="connsiteX12" fmla="*/ 4667460 w 5913455"/>
              <a:gd name="connsiteY12" fmla="*/ 482320 h 502417"/>
              <a:gd name="connsiteX13" fmla="*/ 4913644 w 5913455"/>
              <a:gd name="connsiteY13" fmla="*/ 497393 h 502417"/>
              <a:gd name="connsiteX14" fmla="*/ 5310554 w 5913455"/>
              <a:gd name="connsiteY14" fmla="*/ 482320 h 502417"/>
              <a:gd name="connsiteX15" fmla="*/ 5575501 w 5913455"/>
              <a:gd name="connsiteY15" fmla="*/ 467248 h 502417"/>
              <a:gd name="connsiteX16" fmla="*/ 5680251 w 5913455"/>
              <a:gd name="connsiteY16" fmla="*/ 469367 h 502417"/>
              <a:gd name="connsiteX17" fmla="*/ 5893359 w 5913455"/>
              <a:gd name="connsiteY17" fmla="*/ 502417 h 502417"/>
              <a:gd name="connsiteX18" fmla="*/ 5893359 w 5913455"/>
              <a:gd name="connsiteY18" fmla="*/ 502417 h 502417"/>
              <a:gd name="connsiteX19" fmla="*/ 5897048 w 5913455"/>
              <a:gd name="connsiteY19" fmla="*/ 422291 h 502417"/>
              <a:gd name="connsiteX20" fmla="*/ 5893359 w 5913455"/>
              <a:gd name="connsiteY20" fmla="*/ 381837 h 502417"/>
              <a:gd name="connsiteX21" fmla="*/ 5913455 w 5913455"/>
              <a:gd name="connsiteY21" fmla="*/ 331595 h 502417"/>
              <a:gd name="connsiteX22" fmla="*/ 5828044 w 5913455"/>
              <a:gd name="connsiteY22" fmla="*/ 311498 h 502417"/>
              <a:gd name="connsiteX23" fmla="*/ 5692392 w 5913455"/>
              <a:gd name="connsiteY23" fmla="*/ 296426 h 502417"/>
              <a:gd name="connsiteX0" fmla="*/ 0 w 5913455"/>
              <a:gd name="connsiteY0" fmla="*/ 0 h 502417"/>
              <a:gd name="connsiteX1" fmla="*/ 0 w 5913455"/>
              <a:gd name="connsiteY1" fmla="*/ 371789 h 502417"/>
              <a:gd name="connsiteX2" fmla="*/ 306475 w 5913455"/>
              <a:gd name="connsiteY2" fmla="*/ 361740 h 502417"/>
              <a:gd name="connsiteX3" fmla="*/ 758684 w 5913455"/>
              <a:gd name="connsiteY3" fmla="*/ 364719 h 502417"/>
              <a:gd name="connsiteX4" fmla="*/ 1286189 w 5913455"/>
              <a:gd name="connsiteY4" fmla="*/ 396909 h 502417"/>
              <a:gd name="connsiteX5" fmla="*/ 1939332 w 5913455"/>
              <a:gd name="connsiteY5" fmla="*/ 417006 h 502417"/>
              <a:gd name="connsiteX6" fmla="*/ 2029767 w 5913455"/>
              <a:gd name="connsiteY6" fmla="*/ 417006 h 502417"/>
              <a:gd name="connsiteX7" fmla="*/ 2577403 w 5913455"/>
              <a:gd name="connsiteY7" fmla="*/ 432079 h 502417"/>
              <a:gd name="connsiteX8" fmla="*/ 3371222 w 5913455"/>
              <a:gd name="connsiteY8" fmla="*/ 432079 h 502417"/>
              <a:gd name="connsiteX9" fmla="*/ 3965289 w 5913455"/>
              <a:gd name="connsiteY9" fmla="*/ 428436 h 502417"/>
              <a:gd name="connsiteX10" fmla="*/ 4285622 w 5913455"/>
              <a:gd name="connsiteY10" fmla="*/ 427054 h 502417"/>
              <a:gd name="connsiteX11" fmla="*/ 4485417 w 5913455"/>
              <a:gd name="connsiteY11" fmla="*/ 453222 h 502417"/>
              <a:gd name="connsiteX12" fmla="*/ 4667460 w 5913455"/>
              <a:gd name="connsiteY12" fmla="*/ 482320 h 502417"/>
              <a:gd name="connsiteX13" fmla="*/ 4913644 w 5913455"/>
              <a:gd name="connsiteY13" fmla="*/ 497393 h 502417"/>
              <a:gd name="connsiteX14" fmla="*/ 5310554 w 5913455"/>
              <a:gd name="connsiteY14" fmla="*/ 482320 h 502417"/>
              <a:gd name="connsiteX15" fmla="*/ 5575501 w 5913455"/>
              <a:gd name="connsiteY15" fmla="*/ 467248 h 502417"/>
              <a:gd name="connsiteX16" fmla="*/ 5680251 w 5913455"/>
              <a:gd name="connsiteY16" fmla="*/ 469367 h 502417"/>
              <a:gd name="connsiteX17" fmla="*/ 5893359 w 5913455"/>
              <a:gd name="connsiteY17" fmla="*/ 502417 h 502417"/>
              <a:gd name="connsiteX18" fmla="*/ 5893359 w 5913455"/>
              <a:gd name="connsiteY18" fmla="*/ 502417 h 502417"/>
              <a:gd name="connsiteX19" fmla="*/ 5897048 w 5913455"/>
              <a:gd name="connsiteY19" fmla="*/ 422291 h 502417"/>
              <a:gd name="connsiteX20" fmla="*/ 5893359 w 5913455"/>
              <a:gd name="connsiteY20" fmla="*/ 381837 h 502417"/>
              <a:gd name="connsiteX21" fmla="*/ 5913455 w 5913455"/>
              <a:gd name="connsiteY21" fmla="*/ 331595 h 502417"/>
              <a:gd name="connsiteX22" fmla="*/ 5828044 w 5913455"/>
              <a:gd name="connsiteY22" fmla="*/ 311498 h 502417"/>
              <a:gd name="connsiteX23" fmla="*/ 5692392 w 5913455"/>
              <a:gd name="connsiteY23" fmla="*/ 296426 h 502417"/>
              <a:gd name="connsiteX0" fmla="*/ 0 w 5913455"/>
              <a:gd name="connsiteY0" fmla="*/ 0 h 502417"/>
              <a:gd name="connsiteX1" fmla="*/ 0 w 5913455"/>
              <a:gd name="connsiteY1" fmla="*/ 371789 h 502417"/>
              <a:gd name="connsiteX2" fmla="*/ 306475 w 5913455"/>
              <a:gd name="connsiteY2" fmla="*/ 361740 h 502417"/>
              <a:gd name="connsiteX3" fmla="*/ 785491 w 5913455"/>
              <a:gd name="connsiteY3" fmla="*/ 373655 h 502417"/>
              <a:gd name="connsiteX4" fmla="*/ 1286189 w 5913455"/>
              <a:gd name="connsiteY4" fmla="*/ 396909 h 502417"/>
              <a:gd name="connsiteX5" fmla="*/ 1939332 w 5913455"/>
              <a:gd name="connsiteY5" fmla="*/ 417006 h 502417"/>
              <a:gd name="connsiteX6" fmla="*/ 2029767 w 5913455"/>
              <a:gd name="connsiteY6" fmla="*/ 417006 h 502417"/>
              <a:gd name="connsiteX7" fmla="*/ 2577403 w 5913455"/>
              <a:gd name="connsiteY7" fmla="*/ 432079 h 502417"/>
              <a:gd name="connsiteX8" fmla="*/ 3371222 w 5913455"/>
              <a:gd name="connsiteY8" fmla="*/ 432079 h 502417"/>
              <a:gd name="connsiteX9" fmla="*/ 3965289 w 5913455"/>
              <a:gd name="connsiteY9" fmla="*/ 428436 h 502417"/>
              <a:gd name="connsiteX10" fmla="*/ 4285622 w 5913455"/>
              <a:gd name="connsiteY10" fmla="*/ 427054 h 502417"/>
              <a:gd name="connsiteX11" fmla="*/ 4485417 w 5913455"/>
              <a:gd name="connsiteY11" fmla="*/ 453222 h 502417"/>
              <a:gd name="connsiteX12" fmla="*/ 4667460 w 5913455"/>
              <a:gd name="connsiteY12" fmla="*/ 482320 h 502417"/>
              <a:gd name="connsiteX13" fmla="*/ 4913644 w 5913455"/>
              <a:gd name="connsiteY13" fmla="*/ 497393 h 502417"/>
              <a:gd name="connsiteX14" fmla="*/ 5310554 w 5913455"/>
              <a:gd name="connsiteY14" fmla="*/ 482320 h 502417"/>
              <a:gd name="connsiteX15" fmla="*/ 5575501 w 5913455"/>
              <a:gd name="connsiteY15" fmla="*/ 467248 h 502417"/>
              <a:gd name="connsiteX16" fmla="*/ 5680251 w 5913455"/>
              <a:gd name="connsiteY16" fmla="*/ 469367 h 502417"/>
              <a:gd name="connsiteX17" fmla="*/ 5893359 w 5913455"/>
              <a:gd name="connsiteY17" fmla="*/ 502417 h 502417"/>
              <a:gd name="connsiteX18" fmla="*/ 5893359 w 5913455"/>
              <a:gd name="connsiteY18" fmla="*/ 502417 h 502417"/>
              <a:gd name="connsiteX19" fmla="*/ 5897048 w 5913455"/>
              <a:gd name="connsiteY19" fmla="*/ 422291 h 502417"/>
              <a:gd name="connsiteX20" fmla="*/ 5893359 w 5913455"/>
              <a:gd name="connsiteY20" fmla="*/ 381837 h 502417"/>
              <a:gd name="connsiteX21" fmla="*/ 5913455 w 5913455"/>
              <a:gd name="connsiteY21" fmla="*/ 331595 h 502417"/>
              <a:gd name="connsiteX22" fmla="*/ 5828044 w 5913455"/>
              <a:gd name="connsiteY22" fmla="*/ 311498 h 502417"/>
              <a:gd name="connsiteX23" fmla="*/ 5692392 w 5913455"/>
              <a:gd name="connsiteY23" fmla="*/ 296426 h 502417"/>
              <a:gd name="connsiteX0" fmla="*/ 0 w 5913455"/>
              <a:gd name="connsiteY0" fmla="*/ 0 h 502417"/>
              <a:gd name="connsiteX1" fmla="*/ 0 w 5913455"/>
              <a:gd name="connsiteY1" fmla="*/ 371789 h 502417"/>
              <a:gd name="connsiteX2" fmla="*/ 306475 w 5913455"/>
              <a:gd name="connsiteY2" fmla="*/ 370675 h 502417"/>
              <a:gd name="connsiteX3" fmla="*/ 785491 w 5913455"/>
              <a:gd name="connsiteY3" fmla="*/ 373655 h 502417"/>
              <a:gd name="connsiteX4" fmla="*/ 1286189 w 5913455"/>
              <a:gd name="connsiteY4" fmla="*/ 396909 h 502417"/>
              <a:gd name="connsiteX5" fmla="*/ 1939332 w 5913455"/>
              <a:gd name="connsiteY5" fmla="*/ 417006 h 502417"/>
              <a:gd name="connsiteX6" fmla="*/ 2029767 w 5913455"/>
              <a:gd name="connsiteY6" fmla="*/ 417006 h 502417"/>
              <a:gd name="connsiteX7" fmla="*/ 2577403 w 5913455"/>
              <a:gd name="connsiteY7" fmla="*/ 432079 h 502417"/>
              <a:gd name="connsiteX8" fmla="*/ 3371222 w 5913455"/>
              <a:gd name="connsiteY8" fmla="*/ 432079 h 502417"/>
              <a:gd name="connsiteX9" fmla="*/ 3965289 w 5913455"/>
              <a:gd name="connsiteY9" fmla="*/ 428436 h 502417"/>
              <a:gd name="connsiteX10" fmla="*/ 4285622 w 5913455"/>
              <a:gd name="connsiteY10" fmla="*/ 427054 h 502417"/>
              <a:gd name="connsiteX11" fmla="*/ 4485417 w 5913455"/>
              <a:gd name="connsiteY11" fmla="*/ 453222 h 502417"/>
              <a:gd name="connsiteX12" fmla="*/ 4667460 w 5913455"/>
              <a:gd name="connsiteY12" fmla="*/ 482320 h 502417"/>
              <a:gd name="connsiteX13" fmla="*/ 4913644 w 5913455"/>
              <a:gd name="connsiteY13" fmla="*/ 497393 h 502417"/>
              <a:gd name="connsiteX14" fmla="*/ 5310554 w 5913455"/>
              <a:gd name="connsiteY14" fmla="*/ 482320 h 502417"/>
              <a:gd name="connsiteX15" fmla="*/ 5575501 w 5913455"/>
              <a:gd name="connsiteY15" fmla="*/ 467248 h 502417"/>
              <a:gd name="connsiteX16" fmla="*/ 5680251 w 5913455"/>
              <a:gd name="connsiteY16" fmla="*/ 469367 h 502417"/>
              <a:gd name="connsiteX17" fmla="*/ 5893359 w 5913455"/>
              <a:gd name="connsiteY17" fmla="*/ 502417 h 502417"/>
              <a:gd name="connsiteX18" fmla="*/ 5893359 w 5913455"/>
              <a:gd name="connsiteY18" fmla="*/ 502417 h 502417"/>
              <a:gd name="connsiteX19" fmla="*/ 5897048 w 5913455"/>
              <a:gd name="connsiteY19" fmla="*/ 422291 h 502417"/>
              <a:gd name="connsiteX20" fmla="*/ 5893359 w 5913455"/>
              <a:gd name="connsiteY20" fmla="*/ 381837 h 502417"/>
              <a:gd name="connsiteX21" fmla="*/ 5913455 w 5913455"/>
              <a:gd name="connsiteY21" fmla="*/ 331595 h 502417"/>
              <a:gd name="connsiteX22" fmla="*/ 5828044 w 5913455"/>
              <a:gd name="connsiteY22" fmla="*/ 311498 h 502417"/>
              <a:gd name="connsiteX23" fmla="*/ 5692392 w 5913455"/>
              <a:gd name="connsiteY23" fmla="*/ 296426 h 5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13455" h="502417">
                <a:moveTo>
                  <a:pt x="0" y="0"/>
                </a:moveTo>
                <a:lnTo>
                  <a:pt x="0" y="371789"/>
                </a:lnTo>
                <a:lnTo>
                  <a:pt x="306475" y="370675"/>
                </a:lnTo>
                <a:lnTo>
                  <a:pt x="785491" y="373655"/>
                </a:lnTo>
                <a:cubicBezTo>
                  <a:pt x="948777" y="378027"/>
                  <a:pt x="1119290" y="389158"/>
                  <a:pt x="1286189" y="396909"/>
                </a:cubicBezTo>
                <a:lnTo>
                  <a:pt x="1939332" y="417006"/>
                </a:lnTo>
                <a:lnTo>
                  <a:pt x="2029767" y="417006"/>
                </a:lnTo>
                <a:lnTo>
                  <a:pt x="2577403" y="432079"/>
                </a:lnTo>
                <a:lnTo>
                  <a:pt x="3371222" y="432079"/>
                </a:lnTo>
                <a:lnTo>
                  <a:pt x="3965289" y="428436"/>
                </a:lnTo>
                <a:cubicBezTo>
                  <a:pt x="4117689" y="427598"/>
                  <a:pt x="4198934" y="422923"/>
                  <a:pt x="4285622" y="427054"/>
                </a:cubicBezTo>
                <a:lnTo>
                  <a:pt x="4485417" y="453222"/>
                </a:lnTo>
                <a:cubicBezTo>
                  <a:pt x="4549057" y="462433"/>
                  <a:pt x="4596089" y="474958"/>
                  <a:pt x="4667460" y="482320"/>
                </a:cubicBezTo>
                <a:cubicBezTo>
                  <a:pt x="4738831" y="489682"/>
                  <a:pt x="4831583" y="492369"/>
                  <a:pt x="4913644" y="497393"/>
                </a:cubicBezTo>
                <a:lnTo>
                  <a:pt x="5310554" y="482320"/>
                </a:lnTo>
                <a:lnTo>
                  <a:pt x="5575501" y="467248"/>
                </a:lnTo>
                <a:cubicBezTo>
                  <a:pt x="5610418" y="467954"/>
                  <a:pt x="5627275" y="463506"/>
                  <a:pt x="5680251" y="469367"/>
                </a:cubicBezTo>
                <a:cubicBezTo>
                  <a:pt x="5733227" y="475229"/>
                  <a:pt x="5822323" y="491400"/>
                  <a:pt x="5893359" y="502417"/>
                </a:cubicBezTo>
                <a:lnTo>
                  <a:pt x="5893359" y="502417"/>
                </a:lnTo>
                <a:cubicBezTo>
                  <a:pt x="5894589" y="475708"/>
                  <a:pt x="5879149" y="453762"/>
                  <a:pt x="5897048" y="422291"/>
                </a:cubicBezTo>
                <a:lnTo>
                  <a:pt x="5893359" y="381837"/>
                </a:lnTo>
                <a:lnTo>
                  <a:pt x="5913455" y="331595"/>
                </a:lnTo>
                <a:lnTo>
                  <a:pt x="5828044" y="311498"/>
                </a:lnTo>
                <a:lnTo>
                  <a:pt x="5692392" y="296426"/>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38" name="Freeform 37">
            <a:extLst>
              <a:ext uri="{FF2B5EF4-FFF2-40B4-BE49-F238E27FC236}">
                <a16:creationId xmlns:a16="http://schemas.microsoft.com/office/drawing/2014/main" id="{EB20B25D-B9C8-486A-8F72-BA0776330AFC}"/>
              </a:ext>
            </a:extLst>
          </p:cNvPr>
          <p:cNvSpPr/>
          <p:nvPr/>
        </p:nvSpPr>
        <p:spPr bwMode="auto">
          <a:xfrm>
            <a:off x="2373313" y="2987676"/>
            <a:ext cx="3471862" cy="120650"/>
          </a:xfrm>
          <a:custGeom>
            <a:avLst/>
            <a:gdLst>
              <a:gd name="connsiteX0" fmla="*/ 0 w 3471705"/>
              <a:gd name="connsiteY0" fmla="*/ 120581 h 120581"/>
              <a:gd name="connsiteX1" fmla="*/ 145701 w 3471705"/>
              <a:gd name="connsiteY1" fmla="*/ 115557 h 120581"/>
              <a:gd name="connsiteX2" fmla="*/ 306474 w 3471705"/>
              <a:gd name="connsiteY2" fmla="*/ 105508 h 120581"/>
              <a:gd name="connsiteX3" fmla="*/ 452176 w 3471705"/>
              <a:gd name="connsiteY3" fmla="*/ 105508 h 120581"/>
              <a:gd name="connsiteX4" fmla="*/ 572756 w 3471705"/>
              <a:gd name="connsiteY4" fmla="*/ 85411 h 120581"/>
              <a:gd name="connsiteX5" fmla="*/ 758650 w 3471705"/>
              <a:gd name="connsiteY5" fmla="*/ 55266 h 120581"/>
              <a:gd name="connsiteX6" fmla="*/ 859134 w 3471705"/>
              <a:gd name="connsiteY6" fmla="*/ 55266 h 120581"/>
              <a:gd name="connsiteX7" fmla="*/ 944545 w 3471705"/>
              <a:gd name="connsiteY7" fmla="*/ 55266 h 120581"/>
              <a:gd name="connsiteX8" fmla="*/ 1019907 w 3471705"/>
              <a:gd name="connsiteY8" fmla="*/ 90436 h 120581"/>
              <a:gd name="connsiteX9" fmla="*/ 1532373 w 3471705"/>
              <a:gd name="connsiteY9" fmla="*/ 80387 h 120581"/>
              <a:gd name="connsiteX10" fmla="*/ 1557494 w 3471705"/>
              <a:gd name="connsiteY10" fmla="*/ 60291 h 120581"/>
              <a:gd name="connsiteX11" fmla="*/ 1622809 w 3471705"/>
              <a:gd name="connsiteY11" fmla="*/ 80387 h 120581"/>
              <a:gd name="connsiteX12" fmla="*/ 1668026 w 3471705"/>
              <a:gd name="connsiteY12" fmla="*/ 65315 h 120581"/>
              <a:gd name="connsiteX13" fmla="*/ 1723292 w 3471705"/>
              <a:gd name="connsiteY13" fmla="*/ 65315 h 120581"/>
              <a:gd name="connsiteX14" fmla="*/ 1778558 w 3471705"/>
              <a:gd name="connsiteY14" fmla="*/ 45218 h 120581"/>
              <a:gd name="connsiteX15" fmla="*/ 1848896 w 3471705"/>
              <a:gd name="connsiteY15" fmla="*/ 30146 h 120581"/>
              <a:gd name="connsiteX16" fmla="*/ 1929283 w 3471705"/>
              <a:gd name="connsiteY16" fmla="*/ 30146 h 120581"/>
              <a:gd name="connsiteX17" fmla="*/ 1929283 w 3471705"/>
              <a:gd name="connsiteY17" fmla="*/ 30146 h 120581"/>
              <a:gd name="connsiteX18" fmla="*/ 2014694 w 3471705"/>
              <a:gd name="connsiteY18" fmla="*/ 10049 h 120581"/>
              <a:gd name="connsiteX19" fmla="*/ 2105129 w 3471705"/>
              <a:gd name="connsiteY19" fmla="*/ 5025 h 120581"/>
              <a:gd name="connsiteX20" fmla="*/ 2200589 w 3471705"/>
              <a:gd name="connsiteY20" fmla="*/ 25121 h 120581"/>
              <a:gd name="connsiteX21" fmla="*/ 2260879 w 3471705"/>
              <a:gd name="connsiteY21" fmla="*/ 25121 h 120581"/>
              <a:gd name="connsiteX22" fmla="*/ 2260879 w 3471705"/>
              <a:gd name="connsiteY22" fmla="*/ 25121 h 120581"/>
              <a:gd name="connsiteX23" fmla="*/ 2381459 w 3471705"/>
              <a:gd name="connsiteY23" fmla="*/ 0 h 120581"/>
              <a:gd name="connsiteX24" fmla="*/ 2481943 w 3471705"/>
              <a:gd name="connsiteY24" fmla="*/ 20097 h 120581"/>
              <a:gd name="connsiteX25" fmla="*/ 2667837 w 3471705"/>
              <a:gd name="connsiteY25" fmla="*/ 25121 h 120581"/>
              <a:gd name="connsiteX26" fmla="*/ 2768321 w 3471705"/>
              <a:gd name="connsiteY26" fmla="*/ 20097 h 120581"/>
              <a:gd name="connsiteX27" fmla="*/ 2828611 w 3471705"/>
              <a:gd name="connsiteY27" fmla="*/ 40194 h 120581"/>
              <a:gd name="connsiteX28" fmla="*/ 2969288 w 3471705"/>
              <a:gd name="connsiteY28" fmla="*/ 55266 h 120581"/>
              <a:gd name="connsiteX29" fmla="*/ 3039626 w 3471705"/>
              <a:gd name="connsiteY29" fmla="*/ 45218 h 120581"/>
              <a:gd name="connsiteX30" fmla="*/ 3135085 w 3471705"/>
              <a:gd name="connsiteY30" fmla="*/ 40194 h 120581"/>
              <a:gd name="connsiteX31" fmla="*/ 3250641 w 3471705"/>
              <a:gd name="connsiteY31" fmla="*/ 30146 h 120581"/>
              <a:gd name="connsiteX32" fmla="*/ 3371222 w 3471705"/>
              <a:gd name="connsiteY32" fmla="*/ 5025 h 120581"/>
              <a:gd name="connsiteX33" fmla="*/ 3421463 w 3471705"/>
              <a:gd name="connsiteY33" fmla="*/ 0 h 120581"/>
              <a:gd name="connsiteX34" fmla="*/ 3471705 w 3471705"/>
              <a:gd name="connsiteY34" fmla="*/ 10049 h 120581"/>
              <a:gd name="connsiteX0" fmla="*/ 0 w 3471705"/>
              <a:gd name="connsiteY0" fmla="*/ 120581 h 120581"/>
              <a:gd name="connsiteX1" fmla="*/ 145701 w 3471705"/>
              <a:gd name="connsiteY1" fmla="*/ 115557 h 120581"/>
              <a:gd name="connsiteX2" fmla="*/ 306474 w 3471705"/>
              <a:gd name="connsiteY2" fmla="*/ 105508 h 120581"/>
              <a:gd name="connsiteX3" fmla="*/ 452176 w 3471705"/>
              <a:gd name="connsiteY3" fmla="*/ 105508 h 120581"/>
              <a:gd name="connsiteX4" fmla="*/ 572756 w 3471705"/>
              <a:gd name="connsiteY4" fmla="*/ 85411 h 120581"/>
              <a:gd name="connsiteX5" fmla="*/ 758650 w 3471705"/>
              <a:gd name="connsiteY5" fmla="*/ 55266 h 120581"/>
              <a:gd name="connsiteX6" fmla="*/ 859134 w 3471705"/>
              <a:gd name="connsiteY6" fmla="*/ 55266 h 120581"/>
              <a:gd name="connsiteX7" fmla="*/ 944545 w 3471705"/>
              <a:gd name="connsiteY7" fmla="*/ 55266 h 120581"/>
              <a:gd name="connsiteX8" fmla="*/ 1019907 w 3471705"/>
              <a:gd name="connsiteY8" fmla="*/ 90436 h 120581"/>
              <a:gd name="connsiteX9" fmla="*/ 1532373 w 3471705"/>
              <a:gd name="connsiteY9" fmla="*/ 80387 h 120581"/>
              <a:gd name="connsiteX10" fmla="*/ 1557494 w 3471705"/>
              <a:gd name="connsiteY10" fmla="*/ 60291 h 120581"/>
              <a:gd name="connsiteX11" fmla="*/ 1622809 w 3471705"/>
              <a:gd name="connsiteY11" fmla="*/ 80387 h 120581"/>
              <a:gd name="connsiteX12" fmla="*/ 1668026 w 3471705"/>
              <a:gd name="connsiteY12" fmla="*/ 65315 h 120581"/>
              <a:gd name="connsiteX13" fmla="*/ 1723292 w 3471705"/>
              <a:gd name="connsiteY13" fmla="*/ 65315 h 120581"/>
              <a:gd name="connsiteX14" fmla="*/ 1778558 w 3471705"/>
              <a:gd name="connsiteY14" fmla="*/ 45218 h 120581"/>
              <a:gd name="connsiteX15" fmla="*/ 1848896 w 3471705"/>
              <a:gd name="connsiteY15" fmla="*/ 30146 h 120581"/>
              <a:gd name="connsiteX16" fmla="*/ 1929283 w 3471705"/>
              <a:gd name="connsiteY16" fmla="*/ 30146 h 120581"/>
              <a:gd name="connsiteX17" fmla="*/ 1929283 w 3471705"/>
              <a:gd name="connsiteY17" fmla="*/ 30146 h 120581"/>
              <a:gd name="connsiteX18" fmla="*/ 2014694 w 3471705"/>
              <a:gd name="connsiteY18" fmla="*/ 10049 h 120581"/>
              <a:gd name="connsiteX19" fmla="*/ 2105129 w 3471705"/>
              <a:gd name="connsiteY19" fmla="*/ 5025 h 120581"/>
              <a:gd name="connsiteX20" fmla="*/ 2200589 w 3471705"/>
              <a:gd name="connsiteY20" fmla="*/ 25121 h 120581"/>
              <a:gd name="connsiteX21" fmla="*/ 2260879 w 3471705"/>
              <a:gd name="connsiteY21" fmla="*/ 25121 h 120581"/>
              <a:gd name="connsiteX22" fmla="*/ 2264689 w 3471705"/>
              <a:gd name="connsiteY22" fmla="*/ 9881 h 120581"/>
              <a:gd name="connsiteX23" fmla="*/ 2381459 w 3471705"/>
              <a:gd name="connsiteY23" fmla="*/ 0 h 120581"/>
              <a:gd name="connsiteX24" fmla="*/ 2481943 w 3471705"/>
              <a:gd name="connsiteY24" fmla="*/ 20097 h 120581"/>
              <a:gd name="connsiteX25" fmla="*/ 2667837 w 3471705"/>
              <a:gd name="connsiteY25" fmla="*/ 25121 h 120581"/>
              <a:gd name="connsiteX26" fmla="*/ 2768321 w 3471705"/>
              <a:gd name="connsiteY26" fmla="*/ 20097 h 120581"/>
              <a:gd name="connsiteX27" fmla="*/ 2828611 w 3471705"/>
              <a:gd name="connsiteY27" fmla="*/ 40194 h 120581"/>
              <a:gd name="connsiteX28" fmla="*/ 2969288 w 3471705"/>
              <a:gd name="connsiteY28" fmla="*/ 55266 h 120581"/>
              <a:gd name="connsiteX29" fmla="*/ 3039626 w 3471705"/>
              <a:gd name="connsiteY29" fmla="*/ 45218 h 120581"/>
              <a:gd name="connsiteX30" fmla="*/ 3135085 w 3471705"/>
              <a:gd name="connsiteY30" fmla="*/ 40194 h 120581"/>
              <a:gd name="connsiteX31" fmla="*/ 3250641 w 3471705"/>
              <a:gd name="connsiteY31" fmla="*/ 30146 h 120581"/>
              <a:gd name="connsiteX32" fmla="*/ 3371222 w 3471705"/>
              <a:gd name="connsiteY32" fmla="*/ 5025 h 120581"/>
              <a:gd name="connsiteX33" fmla="*/ 3421463 w 3471705"/>
              <a:gd name="connsiteY33" fmla="*/ 0 h 120581"/>
              <a:gd name="connsiteX34" fmla="*/ 3471705 w 3471705"/>
              <a:gd name="connsiteY34" fmla="*/ 10049 h 120581"/>
              <a:gd name="connsiteX0" fmla="*/ 0 w 3471705"/>
              <a:gd name="connsiteY0" fmla="*/ 120581 h 120581"/>
              <a:gd name="connsiteX1" fmla="*/ 145701 w 3471705"/>
              <a:gd name="connsiteY1" fmla="*/ 115557 h 120581"/>
              <a:gd name="connsiteX2" fmla="*/ 306474 w 3471705"/>
              <a:gd name="connsiteY2" fmla="*/ 105508 h 120581"/>
              <a:gd name="connsiteX3" fmla="*/ 452176 w 3471705"/>
              <a:gd name="connsiteY3" fmla="*/ 105508 h 120581"/>
              <a:gd name="connsiteX4" fmla="*/ 572756 w 3471705"/>
              <a:gd name="connsiteY4" fmla="*/ 85411 h 120581"/>
              <a:gd name="connsiteX5" fmla="*/ 758650 w 3471705"/>
              <a:gd name="connsiteY5" fmla="*/ 55266 h 120581"/>
              <a:gd name="connsiteX6" fmla="*/ 859134 w 3471705"/>
              <a:gd name="connsiteY6" fmla="*/ 55266 h 120581"/>
              <a:gd name="connsiteX7" fmla="*/ 944545 w 3471705"/>
              <a:gd name="connsiteY7" fmla="*/ 55266 h 120581"/>
              <a:gd name="connsiteX8" fmla="*/ 1019907 w 3471705"/>
              <a:gd name="connsiteY8" fmla="*/ 90436 h 120581"/>
              <a:gd name="connsiteX9" fmla="*/ 1532373 w 3471705"/>
              <a:gd name="connsiteY9" fmla="*/ 80387 h 120581"/>
              <a:gd name="connsiteX10" fmla="*/ 1557494 w 3471705"/>
              <a:gd name="connsiteY10" fmla="*/ 60291 h 120581"/>
              <a:gd name="connsiteX11" fmla="*/ 1622809 w 3471705"/>
              <a:gd name="connsiteY11" fmla="*/ 80387 h 120581"/>
              <a:gd name="connsiteX12" fmla="*/ 1668026 w 3471705"/>
              <a:gd name="connsiteY12" fmla="*/ 65315 h 120581"/>
              <a:gd name="connsiteX13" fmla="*/ 1723292 w 3471705"/>
              <a:gd name="connsiteY13" fmla="*/ 65315 h 120581"/>
              <a:gd name="connsiteX14" fmla="*/ 1778558 w 3471705"/>
              <a:gd name="connsiteY14" fmla="*/ 45218 h 120581"/>
              <a:gd name="connsiteX15" fmla="*/ 1848896 w 3471705"/>
              <a:gd name="connsiteY15" fmla="*/ 30146 h 120581"/>
              <a:gd name="connsiteX16" fmla="*/ 1929283 w 3471705"/>
              <a:gd name="connsiteY16" fmla="*/ 30146 h 120581"/>
              <a:gd name="connsiteX17" fmla="*/ 1929283 w 3471705"/>
              <a:gd name="connsiteY17" fmla="*/ 30146 h 120581"/>
              <a:gd name="connsiteX18" fmla="*/ 2014694 w 3471705"/>
              <a:gd name="connsiteY18" fmla="*/ 10049 h 120581"/>
              <a:gd name="connsiteX19" fmla="*/ 2105129 w 3471705"/>
              <a:gd name="connsiteY19" fmla="*/ 5025 h 120581"/>
              <a:gd name="connsiteX20" fmla="*/ 2200589 w 3471705"/>
              <a:gd name="connsiteY20" fmla="*/ 25121 h 120581"/>
              <a:gd name="connsiteX21" fmla="*/ 2260879 w 3471705"/>
              <a:gd name="connsiteY21" fmla="*/ 25121 h 120581"/>
              <a:gd name="connsiteX22" fmla="*/ 2381459 w 3471705"/>
              <a:gd name="connsiteY22" fmla="*/ 0 h 120581"/>
              <a:gd name="connsiteX23" fmla="*/ 2481943 w 3471705"/>
              <a:gd name="connsiteY23" fmla="*/ 20097 h 120581"/>
              <a:gd name="connsiteX24" fmla="*/ 2667837 w 3471705"/>
              <a:gd name="connsiteY24" fmla="*/ 25121 h 120581"/>
              <a:gd name="connsiteX25" fmla="*/ 2768321 w 3471705"/>
              <a:gd name="connsiteY25" fmla="*/ 20097 h 120581"/>
              <a:gd name="connsiteX26" fmla="*/ 2828611 w 3471705"/>
              <a:gd name="connsiteY26" fmla="*/ 40194 h 120581"/>
              <a:gd name="connsiteX27" fmla="*/ 2969288 w 3471705"/>
              <a:gd name="connsiteY27" fmla="*/ 55266 h 120581"/>
              <a:gd name="connsiteX28" fmla="*/ 3039626 w 3471705"/>
              <a:gd name="connsiteY28" fmla="*/ 45218 h 120581"/>
              <a:gd name="connsiteX29" fmla="*/ 3135085 w 3471705"/>
              <a:gd name="connsiteY29" fmla="*/ 40194 h 120581"/>
              <a:gd name="connsiteX30" fmla="*/ 3250641 w 3471705"/>
              <a:gd name="connsiteY30" fmla="*/ 30146 h 120581"/>
              <a:gd name="connsiteX31" fmla="*/ 3371222 w 3471705"/>
              <a:gd name="connsiteY31" fmla="*/ 5025 h 120581"/>
              <a:gd name="connsiteX32" fmla="*/ 3421463 w 3471705"/>
              <a:gd name="connsiteY32" fmla="*/ 0 h 120581"/>
              <a:gd name="connsiteX33" fmla="*/ 3471705 w 3471705"/>
              <a:gd name="connsiteY33" fmla="*/ 10049 h 120581"/>
              <a:gd name="connsiteX0" fmla="*/ 0 w 3471705"/>
              <a:gd name="connsiteY0" fmla="*/ 120713 h 120713"/>
              <a:gd name="connsiteX1" fmla="*/ 145701 w 3471705"/>
              <a:gd name="connsiteY1" fmla="*/ 115689 h 120713"/>
              <a:gd name="connsiteX2" fmla="*/ 306474 w 3471705"/>
              <a:gd name="connsiteY2" fmla="*/ 105640 h 120713"/>
              <a:gd name="connsiteX3" fmla="*/ 452176 w 3471705"/>
              <a:gd name="connsiteY3" fmla="*/ 105640 h 120713"/>
              <a:gd name="connsiteX4" fmla="*/ 572756 w 3471705"/>
              <a:gd name="connsiteY4" fmla="*/ 85543 h 120713"/>
              <a:gd name="connsiteX5" fmla="*/ 758650 w 3471705"/>
              <a:gd name="connsiteY5" fmla="*/ 55398 h 120713"/>
              <a:gd name="connsiteX6" fmla="*/ 859134 w 3471705"/>
              <a:gd name="connsiteY6" fmla="*/ 55398 h 120713"/>
              <a:gd name="connsiteX7" fmla="*/ 944545 w 3471705"/>
              <a:gd name="connsiteY7" fmla="*/ 55398 h 120713"/>
              <a:gd name="connsiteX8" fmla="*/ 1019907 w 3471705"/>
              <a:gd name="connsiteY8" fmla="*/ 90568 h 120713"/>
              <a:gd name="connsiteX9" fmla="*/ 1532373 w 3471705"/>
              <a:gd name="connsiteY9" fmla="*/ 80519 h 120713"/>
              <a:gd name="connsiteX10" fmla="*/ 1557494 w 3471705"/>
              <a:gd name="connsiteY10" fmla="*/ 60423 h 120713"/>
              <a:gd name="connsiteX11" fmla="*/ 1622809 w 3471705"/>
              <a:gd name="connsiteY11" fmla="*/ 80519 h 120713"/>
              <a:gd name="connsiteX12" fmla="*/ 1668026 w 3471705"/>
              <a:gd name="connsiteY12" fmla="*/ 65447 h 120713"/>
              <a:gd name="connsiteX13" fmla="*/ 1723292 w 3471705"/>
              <a:gd name="connsiteY13" fmla="*/ 65447 h 120713"/>
              <a:gd name="connsiteX14" fmla="*/ 1778558 w 3471705"/>
              <a:gd name="connsiteY14" fmla="*/ 45350 h 120713"/>
              <a:gd name="connsiteX15" fmla="*/ 1848896 w 3471705"/>
              <a:gd name="connsiteY15" fmla="*/ 30278 h 120713"/>
              <a:gd name="connsiteX16" fmla="*/ 1929283 w 3471705"/>
              <a:gd name="connsiteY16" fmla="*/ 30278 h 120713"/>
              <a:gd name="connsiteX17" fmla="*/ 1929283 w 3471705"/>
              <a:gd name="connsiteY17" fmla="*/ 30278 h 120713"/>
              <a:gd name="connsiteX18" fmla="*/ 2014694 w 3471705"/>
              <a:gd name="connsiteY18" fmla="*/ 10181 h 120713"/>
              <a:gd name="connsiteX19" fmla="*/ 2105129 w 3471705"/>
              <a:gd name="connsiteY19" fmla="*/ 5157 h 120713"/>
              <a:gd name="connsiteX20" fmla="*/ 2200589 w 3471705"/>
              <a:gd name="connsiteY20" fmla="*/ 25253 h 120713"/>
              <a:gd name="connsiteX21" fmla="*/ 2287549 w 3471705"/>
              <a:gd name="connsiteY21" fmla="*/ 2393 h 120713"/>
              <a:gd name="connsiteX22" fmla="*/ 2381459 w 3471705"/>
              <a:gd name="connsiteY22" fmla="*/ 132 h 120713"/>
              <a:gd name="connsiteX23" fmla="*/ 2481943 w 3471705"/>
              <a:gd name="connsiteY23" fmla="*/ 20229 h 120713"/>
              <a:gd name="connsiteX24" fmla="*/ 2667837 w 3471705"/>
              <a:gd name="connsiteY24" fmla="*/ 25253 h 120713"/>
              <a:gd name="connsiteX25" fmla="*/ 2768321 w 3471705"/>
              <a:gd name="connsiteY25" fmla="*/ 20229 h 120713"/>
              <a:gd name="connsiteX26" fmla="*/ 2828611 w 3471705"/>
              <a:gd name="connsiteY26" fmla="*/ 40326 h 120713"/>
              <a:gd name="connsiteX27" fmla="*/ 2969288 w 3471705"/>
              <a:gd name="connsiteY27" fmla="*/ 55398 h 120713"/>
              <a:gd name="connsiteX28" fmla="*/ 3039626 w 3471705"/>
              <a:gd name="connsiteY28" fmla="*/ 45350 h 120713"/>
              <a:gd name="connsiteX29" fmla="*/ 3135085 w 3471705"/>
              <a:gd name="connsiteY29" fmla="*/ 40326 h 120713"/>
              <a:gd name="connsiteX30" fmla="*/ 3250641 w 3471705"/>
              <a:gd name="connsiteY30" fmla="*/ 30278 h 120713"/>
              <a:gd name="connsiteX31" fmla="*/ 3371222 w 3471705"/>
              <a:gd name="connsiteY31" fmla="*/ 5157 h 120713"/>
              <a:gd name="connsiteX32" fmla="*/ 3421463 w 3471705"/>
              <a:gd name="connsiteY32" fmla="*/ 132 h 120713"/>
              <a:gd name="connsiteX33" fmla="*/ 3471705 w 3471705"/>
              <a:gd name="connsiteY33" fmla="*/ 10181 h 12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471705" h="120713">
                <a:moveTo>
                  <a:pt x="0" y="120713"/>
                </a:moveTo>
                <a:lnTo>
                  <a:pt x="145701" y="115689"/>
                </a:lnTo>
                <a:lnTo>
                  <a:pt x="306474" y="105640"/>
                </a:lnTo>
                <a:lnTo>
                  <a:pt x="452176" y="105640"/>
                </a:lnTo>
                <a:lnTo>
                  <a:pt x="572756" y="85543"/>
                </a:lnTo>
                <a:lnTo>
                  <a:pt x="758650" y="55398"/>
                </a:lnTo>
                <a:lnTo>
                  <a:pt x="859134" y="55398"/>
                </a:lnTo>
                <a:lnTo>
                  <a:pt x="944545" y="55398"/>
                </a:lnTo>
                <a:lnTo>
                  <a:pt x="1019907" y="90568"/>
                </a:lnTo>
                <a:lnTo>
                  <a:pt x="1532373" y="80519"/>
                </a:lnTo>
                <a:lnTo>
                  <a:pt x="1557494" y="60423"/>
                </a:lnTo>
                <a:lnTo>
                  <a:pt x="1622809" y="80519"/>
                </a:lnTo>
                <a:lnTo>
                  <a:pt x="1668026" y="65447"/>
                </a:lnTo>
                <a:lnTo>
                  <a:pt x="1723292" y="65447"/>
                </a:lnTo>
                <a:lnTo>
                  <a:pt x="1778558" y="45350"/>
                </a:lnTo>
                <a:lnTo>
                  <a:pt x="1848896" y="30278"/>
                </a:lnTo>
                <a:lnTo>
                  <a:pt x="1929283" y="30278"/>
                </a:lnTo>
                <a:lnTo>
                  <a:pt x="1929283" y="30278"/>
                </a:lnTo>
                <a:lnTo>
                  <a:pt x="2014694" y="10181"/>
                </a:lnTo>
                <a:lnTo>
                  <a:pt x="2105129" y="5157"/>
                </a:lnTo>
                <a:lnTo>
                  <a:pt x="2200589" y="25253"/>
                </a:lnTo>
                <a:cubicBezTo>
                  <a:pt x="2220686" y="25253"/>
                  <a:pt x="2257404" y="6580"/>
                  <a:pt x="2287549" y="2393"/>
                </a:cubicBezTo>
                <a:cubicBezTo>
                  <a:pt x="2317694" y="-1794"/>
                  <a:pt x="2344615" y="969"/>
                  <a:pt x="2381459" y="132"/>
                </a:cubicBezTo>
                <a:lnTo>
                  <a:pt x="2481943" y="20229"/>
                </a:lnTo>
                <a:lnTo>
                  <a:pt x="2667837" y="25253"/>
                </a:lnTo>
                <a:lnTo>
                  <a:pt x="2768321" y="20229"/>
                </a:lnTo>
                <a:lnTo>
                  <a:pt x="2828611" y="40326"/>
                </a:lnTo>
                <a:lnTo>
                  <a:pt x="2969288" y="55398"/>
                </a:lnTo>
                <a:lnTo>
                  <a:pt x="3039626" y="45350"/>
                </a:lnTo>
                <a:lnTo>
                  <a:pt x="3135085" y="40326"/>
                </a:lnTo>
                <a:lnTo>
                  <a:pt x="3250641" y="30278"/>
                </a:lnTo>
                <a:lnTo>
                  <a:pt x="3371222" y="5157"/>
                </a:lnTo>
                <a:lnTo>
                  <a:pt x="3421463" y="132"/>
                </a:lnTo>
                <a:lnTo>
                  <a:pt x="3471705" y="10181"/>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39" name="Freeform 38">
            <a:extLst>
              <a:ext uri="{FF2B5EF4-FFF2-40B4-BE49-F238E27FC236}">
                <a16:creationId xmlns:a16="http://schemas.microsoft.com/office/drawing/2014/main" id="{90887A88-BC27-4FC1-8014-7C19FB042578}"/>
              </a:ext>
            </a:extLst>
          </p:cNvPr>
          <p:cNvSpPr/>
          <p:nvPr/>
        </p:nvSpPr>
        <p:spPr bwMode="auto">
          <a:xfrm>
            <a:off x="3327400" y="3124201"/>
            <a:ext cx="723900" cy="25400"/>
          </a:xfrm>
          <a:custGeom>
            <a:avLst/>
            <a:gdLst>
              <a:gd name="connsiteX0" fmla="*/ 0 w 738554"/>
              <a:gd name="connsiteY0" fmla="*/ 0 h 160774"/>
              <a:gd name="connsiteX1" fmla="*/ 723481 w 738554"/>
              <a:gd name="connsiteY1" fmla="*/ 25121 h 160774"/>
              <a:gd name="connsiteX2" fmla="*/ 723481 w 738554"/>
              <a:gd name="connsiteY2" fmla="*/ 25121 h 160774"/>
              <a:gd name="connsiteX3" fmla="*/ 738554 w 738554"/>
              <a:gd name="connsiteY3" fmla="*/ 160774 h 160774"/>
              <a:gd name="connsiteX0" fmla="*/ 0 w 723481"/>
              <a:gd name="connsiteY0" fmla="*/ 0 h 25121"/>
              <a:gd name="connsiteX1" fmla="*/ 723481 w 723481"/>
              <a:gd name="connsiteY1" fmla="*/ 25121 h 25121"/>
              <a:gd name="connsiteX2" fmla="*/ 723481 w 723481"/>
              <a:gd name="connsiteY2" fmla="*/ 25121 h 25121"/>
            </a:gdLst>
            <a:ahLst/>
            <a:cxnLst>
              <a:cxn ang="0">
                <a:pos x="connsiteX0" y="connsiteY0"/>
              </a:cxn>
              <a:cxn ang="0">
                <a:pos x="connsiteX1" y="connsiteY1"/>
              </a:cxn>
              <a:cxn ang="0">
                <a:pos x="connsiteX2" y="connsiteY2"/>
              </a:cxn>
            </a:cxnLst>
            <a:rect l="l" t="t" r="r" b="b"/>
            <a:pathLst>
              <a:path w="723481" h="25121">
                <a:moveTo>
                  <a:pt x="0" y="0"/>
                </a:moveTo>
                <a:lnTo>
                  <a:pt x="723481" y="25121"/>
                </a:lnTo>
                <a:lnTo>
                  <a:pt x="723481" y="25121"/>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43" name="Freeform 42">
            <a:extLst>
              <a:ext uri="{FF2B5EF4-FFF2-40B4-BE49-F238E27FC236}">
                <a16:creationId xmlns:a16="http://schemas.microsoft.com/office/drawing/2014/main" id="{5C48E1CF-0E51-4B37-A787-980824624610}"/>
              </a:ext>
            </a:extLst>
          </p:cNvPr>
          <p:cNvSpPr/>
          <p:nvPr/>
        </p:nvSpPr>
        <p:spPr bwMode="auto">
          <a:xfrm>
            <a:off x="5534025" y="3027364"/>
            <a:ext cx="188913" cy="163512"/>
          </a:xfrm>
          <a:custGeom>
            <a:avLst/>
            <a:gdLst>
              <a:gd name="connsiteX0" fmla="*/ 0 w 186690"/>
              <a:gd name="connsiteY0" fmla="*/ 0 h 148590"/>
              <a:gd name="connsiteX1" fmla="*/ 64770 w 186690"/>
              <a:gd name="connsiteY1" fmla="*/ 68580 h 148590"/>
              <a:gd name="connsiteX2" fmla="*/ 186690 w 186690"/>
              <a:gd name="connsiteY2" fmla="*/ 148590 h 148590"/>
              <a:gd name="connsiteX0" fmla="*/ 0 w 189071"/>
              <a:gd name="connsiteY0" fmla="*/ 0 h 162878"/>
              <a:gd name="connsiteX1" fmla="*/ 67151 w 189071"/>
              <a:gd name="connsiteY1" fmla="*/ 82868 h 162878"/>
              <a:gd name="connsiteX2" fmla="*/ 189071 w 189071"/>
              <a:gd name="connsiteY2" fmla="*/ 162878 h 162878"/>
            </a:gdLst>
            <a:ahLst/>
            <a:cxnLst>
              <a:cxn ang="0">
                <a:pos x="connsiteX0" y="connsiteY0"/>
              </a:cxn>
              <a:cxn ang="0">
                <a:pos x="connsiteX1" y="connsiteY1"/>
              </a:cxn>
              <a:cxn ang="0">
                <a:pos x="connsiteX2" y="connsiteY2"/>
              </a:cxn>
            </a:cxnLst>
            <a:rect l="l" t="t" r="r" b="b"/>
            <a:pathLst>
              <a:path w="189071" h="162878">
                <a:moveTo>
                  <a:pt x="0" y="0"/>
                </a:moveTo>
                <a:lnTo>
                  <a:pt x="67151" y="82868"/>
                </a:lnTo>
                <a:lnTo>
                  <a:pt x="189071" y="162878"/>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45" name="Freeform 44">
            <a:extLst>
              <a:ext uri="{FF2B5EF4-FFF2-40B4-BE49-F238E27FC236}">
                <a16:creationId xmlns:a16="http://schemas.microsoft.com/office/drawing/2014/main" id="{D499F95D-03AE-4F75-B712-3928586AE124}"/>
              </a:ext>
            </a:extLst>
          </p:cNvPr>
          <p:cNvSpPr/>
          <p:nvPr/>
        </p:nvSpPr>
        <p:spPr bwMode="auto">
          <a:xfrm>
            <a:off x="6076950" y="2995614"/>
            <a:ext cx="617538" cy="277812"/>
          </a:xfrm>
          <a:custGeom>
            <a:avLst/>
            <a:gdLst>
              <a:gd name="connsiteX0" fmla="*/ 0 w 548640"/>
              <a:gd name="connsiteY0" fmla="*/ 270510 h 270510"/>
              <a:gd name="connsiteX1" fmla="*/ 129540 w 548640"/>
              <a:gd name="connsiteY1" fmla="*/ 251460 h 270510"/>
              <a:gd name="connsiteX2" fmla="*/ 320040 w 548640"/>
              <a:gd name="connsiteY2" fmla="*/ 156210 h 270510"/>
              <a:gd name="connsiteX3" fmla="*/ 548640 w 548640"/>
              <a:gd name="connsiteY3" fmla="*/ 0 h 270510"/>
              <a:gd name="connsiteX0" fmla="*/ 0 w 582930"/>
              <a:gd name="connsiteY0" fmla="*/ 274320 h 274320"/>
              <a:gd name="connsiteX1" fmla="*/ 163830 w 582930"/>
              <a:gd name="connsiteY1" fmla="*/ 251460 h 274320"/>
              <a:gd name="connsiteX2" fmla="*/ 354330 w 582930"/>
              <a:gd name="connsiteY2" fmla="*/ 156210 h 274320"/>
              <a:gd name="connsiteX3" fmla="*/ 582930 w 582930"/>
              <a:gd name="connsiteY3" fmla="*/ 0 h 274320"/>
              <a:gd name="connsiteX0" fmla="*/ 0 w 582930"/>
              <a:gd name="connsiteY0" fmla="*/ 274320 h 274320"/>
              <a:gd name="connsiteX1" fmla="*/ 163830 w 582930"/>
              <a:gd name="connsiteY1" fmla="*/ 251460 h 274320"/>
              <a:gd name="connsiteX2" fmla="*/ 278130 w 582930"/>
              <a:gd name="connsiteY2" fmla="*/ 198120 h 274320"/>
              <a:gd name="connsiteX3" fmla="*/ 354330 w 582930"/>
              <a:gd name="connsiteY3" fmla="*/ 156210 h 274320"/>
              <a:gd name="connsiteX4" fmla="*/ 582930 w 582930"/>
              <a:gd name="connsiteY4" fmla="*/ 0 h 274320"/>
              <a:gd name="connsiteX0" fmla="*/ 0 w 605790"/>
              <a:gd name="connsiteY0" fmla="*/ 266700 h 266700"/>
              <a:gd name="connsiteX1" fmla="*/ 186690 w 605790"/>
              <a:gd name="connsiteY1" fmla="*/ 251460 h 266700"/>
              <a:gd name="connsiteX2" fmla="*/ 300990 w 605790"/>
              <a:gd name="connsiteY2" fmla="*/ 198120 h 266700"/>
              <a:gd name="connsiteX3" fmla="*/ 377190 w 605790"/>
              <a:gd name="connsiteY3" fmla="*/ 156210 h 266700"/>
              <a:gd name="connsiteX4" fmla="*/ 605790 w 605790"/>
              <a:gd name="connsiteY4" fmla="*/ 0 h 266700"/>
              <a:gd name="connsiteX0" fmla="*/ 0 w 605790"/>
              <a:gd name="connsiteY0" fmla="*/ 266700 h 266700"/>
              <a:gd name="connsiteX1" fmla="*/ 152400 w 605790"/>
              <a:gd name="connsiteY1" fmla="*/ 255270 h 266700"/>
              <a:gd name="connsiteX2" fmla="*/ 300990 w 605790"/>
              <a:gd name="connsiteY2" fmla="*/ 198120 h 266700"/>
              <a:gd name="connsiteX3" fmla="*/ 377190 w 605790"/>
              <a:gd name="connsiteY3" fmla="*/ 156210 h 266700"/>
              <a:gd name="connsiteX4" fmla="*/ 605790 w 605790"/>
              <a:gd name="connsiteY4" fmla="*/ 0 h 266700"/>
              <a:gd name="connsiteX0" fmla="*/ 0 w 605790"/>
              <a:gd name="connsiteY0" fmla="*/ 266700 h 266700"/>
              <a:gd name="connsiteX1" fmla="*/ 179070 w 605790"/>
              <a:gd name="connsiteY1" fmla="*/ 240030 h 266700"/>
              <a:gd name="connsiteX2" fmla="*/ 300990 w 605790"/>
              <a:gd name="connsiteY2" fmla="*/ 198120 h 266700"/>
              <a:gd name="connsiteX3" fmla="*/ 377190 w 605790"/>
              <a:gd name="connsiteY3" fmla="*/ 156210 h 266700"/>
              <a:gd name="connsiteX4" fmla="*/ 605790 w 605790"/>
              <a:gd name="connsiteY4" fmla="*/ 0 h 266700"/>
              <a:gd name="connsiteX0" fmla="*/ 0 w 598170"/>
              <a:gd name="connsiteY0" fmla="*/ 281940 h 281940"/>
              <a:gd name="connsiteX1" fmla="*/ 171450 w 598170"/>
              <a:gd name="connsiteY1" fmla="*/ 240030 h 281940"/>
              <a:gd name="connsiteX2" fmla="*/ 293370 w 598170"/>
              <a:gd name="connsiteY2" fmla="*/ 198120 h 281940"/>
              <a:gd name="connsiteX3" fmla="*/ 369570 w 598170"/>
              <a:gd name="connsiteY3" fmla="*/ 156210 h 281940"/>
              <a:gd name="connsiteX4" fmla="*/ 598170 w 598170"/>
              <a:gd name="connsiteY4" fmla="*/ 0 h 281940"/>
              <a:gd name="connsiteX0" fmla="*/ 0 w 617220"/>
              <a:gd name="connsiteY0" fmla="*/ 278130 h 278130"/>
              <a:gd name="connsiteX1" fmla="*/ 190500 w 617220"/>
              <a:gd name="connsiteY1" fmla="*/ 240030 h 278130"/>
              <a:gd name="connsiteX2" fmla="*/ 312420 w 617220"/>
              <a:gd name="connsiteY2" fmla="*/ 198120 h 278130"/>
              <a:gd name="connsiteX3" fmla="*/ 388620 w 617220"/>
              <a:gd name="connsiteY3" fmla="*/ 156210 h 278130"/>
              <a:gd name="connsiteX4" fmla="*/ 617220 w 617220"/>
              <a:gd name="connsiteY4" fmla="*/ 0 h 278130"/>
              <a:gd name="connsiteX0" fmla="*/ 0 w 617220"/>
              <a:gd name="connsiteY0" fmla="*/ 278130 h 278130"/>
              <a:gd name="connsiteX1" fmla="*/ 167640 w 617220"/>
              <a:gd name="connsiteY1" fmla="*/ 255270 h 278130"/>
              <a:gd name="connsiteX2" fmla="*/ 312420 w 617220"/>
              <a:gd name="connsiteY2" fmla="*/ 198120 h 278130"/>
              <a:gd name="connsiteX3" fmla="*/ 388620 w 617220"/>
              <a:gd name="connsiteY3" fmla="*/ 156210 h 278130"/>
              <a:gd name="connsiteX4" fmla="*/ 617220 w 617220"/>
              <a:gd name="connsiteY4" fmla="*/ 0 h 278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220" h="278130">
                <a:moveTo>
                  <a:pt x="0" y="278130"/>
                </a:moveTo>
                <a:lnTo>
                  <a:pt x="167640" y="255270"/>
                </a:lnTo>
                <a:cubicBezTo>
                  <a:pt x="200660" y="238760"/>
                  <a:pt x="279400" y="214630"/>
                  <a:pt x="312420" y="198120"/>
                </a:cubicBezTo>
                <a:lnTo>
                  <a:pt x="388620" y="156210"/>
                </a:lnTo>
                <a:lnTo>
                  <a:pt x="61722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47" name="Freeform 46">
            <a:extLst>
              <a:ext uri="{FF2B5EF4-FFF2-40B4-BE49-F238E27FC236}">
                <a16:creationId xmlns:a16="http://schemas.microsoft.com/office/drawing/2014/main" id="{8C902257-9B9D-44B2-AD00-08F3C92977F0}"/>
              </a:ext>
            </a:extLst>
          </p:cNvPr>
          <p:cNvSpPr/>
          <p:nvPr/>
        </p:nvSpPr>
        <p:spPr bwMode="auto">
          <a:xfrm>
            <a:off x="5856288" y="2947989"/>
            <a:ext cx="555625" cy="144462"/>
          </a:xfrm>
          <a:custGeom>
            <a:avLst/>
            <a:gdLst>
              <a:gd name="connsiteX0" fmla="*/ 0 w 556260"/>
              <a:gd name="connsiteY0" fmla="*/ 144780 h 144780"/>
              <a:gd name="connsiteX1" fmla="*/ 0 w 556260"/>
              <a:gd name="connsiteY1" fmla="*/ 144780 h 144780"/>
              <a:gd name="connsiteX2" fmla="*/ 129540 w 556260"/>
              <a:gd name="connsiteY2" fmla="*/ 106680 h 144780"/>
              <a:gd name="connsiteX3" fmla="*/ 163830 w 556260"/>
              <a:gd name="connsiteY3" fmla="*/ 99060 h 144780"/>
              <a:gd name="connsiteX4" fmla="*/ 289560 w 556260"/>
              <a:gd name="connsiteY4" fmla="*/ 60960 h 144780"/>
              <a:gd name="connsiteX5" fmla="*/ 426720 w 556260"/>
              <a:gd name="connsiteY5" fmla="*/ 22860 h 144780"/>
              <a:gd name="connsiteX6" fmla="*/ 556260 w 556260"/>
              <a:gd name="connsiteY6" fmla="*/ 0 h 14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260" h="144780">
                <a:moveTo>
                  <a:pt x="0" y="144780"/>
                </a:moveTo>
                <a:lnTo>
                  <a:pt x="0" y="144780"/>
                </a:lnTo>
                <a:lnTo>
                  <a:pt x="129540" y="106680"/>
                </a:lnTo>
                <a:lnTo>
                  <a:pt x="163830" y="99060"/>
                </a:lnTo>
                <a:lnTo>
                  <a:pt x="289560" y="60960"/>
                </a:lnTo>
                <a:lnTo>
                  <a:pt x="426720" y="22860"/>
                </a:lnTo>
                <a:lnTo>
                  <a:pt x="556260" y="0"/>
                </a:lnTo>
              </a:path>
            </a:pathLst>
          </a:custGeom>
          <a:noFill/>
          <a:ln w="19050">
            <a:solidFill>
              <a:srgbClr val="0000C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effectLst>
                <a:outerShdw blurRad="38100" dist="38100" dir="2700000" algn="tl">
                  <a:srgbClr val="000000">
                    <a:alpha val="43137"/>
                  </a:srgbClr>
                </a:outerShdw>
              </a:effectLst>
            </a:endParaRPr>
          </a:p>
        </p:txBody>
      </p:sp>
      <p:sp>
        <p:nvSpPr>
          <p:cNvPr id="48" name="Freeform 47">
            <a:extLst>
              <a:ext uri="{FF2B5EF4-FFF2-40B4-BE49-F238E27FC236}">
                <a16:creationId xmlns:a16="http://schemas.microsoft.com/office/drawing/2014/main" id="{5FA64649-298D-42A5-983C-60FE21B6A538}"/>
              </a:ext>
            </a:extLst>
          </p:cNvPr>
          <p:cNvSpPr/>
          <p:nvPr/>
        </p:nvSpPr>
        <p:spPr bwMode="auto">
          <a:xfrm>
            <a:off x="6340475" y="2968626"/>
            <a:ext cx="285750" cy="98425"/>
          </a:xfrm>
          <a:custGeom>
            <a:avLst/>
            <a:gdLst>
              <a:gd name="connsiteX0" fmla="*/ 0 w 304800"/>
              <a:gd name="connsiteY0" fmla="*/ 106680 h 106680"/>
              <a:gd name="connsiteX1" fmla="*/ 0 w 304800"/>
              <a:gd name="connsiteY1" fmla="*/ 106680 h 106680"/>
              <a:gd name="connsiteX2" fmla="*/ 129540 w 304800"/>
              <a:gd name="connsiteY2" fmla="*/ 57150 h 106680"/>
              <a:gd name="connsiteX3" fmla="*/ 179070 w 304800"/>
              <a:gd name="connsiteY3" fmla="*/ 53340 h 106680"/>
              <a:gd name="connsiteX4" fmla="*/ 304800 w 304800"/>
              <a:gd name="connsiteY4" fmla="*/ 0 h 106680"/>
              <a:gd name="connsiteX0" fmla="*/ 0 w 304800"/>
              <a:gd name="connsiteY0" fmla="*/ 106680 h 106680"/>
              <a:gd name="connsiteX1" fmla="*/ 0 w 304800"/>
              <a:gd name="connsiteY1" fmla="*/ 106680 h 106680"/>
              <a:gd name="connsiteX2" fmla="*/ 129540 w 304800"/>
              <a:gd name="connsiteY2" fmla="*/ 57150 h 106680"/>
              <a:gd name="connsiteX3" fmla="*/ 179070 w 304800"/>
              <a:gd name="connsiteY3" fmla="*/ 53340 h 106680"/>
              <a:gd name="connsiteX4" fmla="*/ 304800 w 304800"/>
              <a:gd name="connsiteY4" fmla="*/ 0 h 106680"/>
              <a:gd name="connsiteX0" fmla="*/ 0 w 304800"/>
              <a:gd name="connsiteY0" fmla="*/ 106680 h 106680"/>
              <a:gd name="connsiteX1" fmla="*/ 0 w 304800"/>
              <a:gd name="connsiteY1" fmla="*/ 106680 h 106680"/>
              <a:gd name="connsiteX2" fmla="*/ 129540 w 304800"/>
              <a:gd name="connsiteY2" fmla="*/ 57150 h 106680"/>
              <a:gd name="connsiteX3" fmla="*/ 179070 w 304800"/>
              <a:gd name="connsiteY3" fmla="*/ 53340 h 106680"/>
              <a:gd name="connsiteX4" fmla="*/ 194310 w 304800"/>
              <a:gd name="connsiteY4" fmla="*/ 45720 h 106680"/>
              <a:gd name="connsiteX5" fmla="*/ 304800 w 304800"/>
              <a:gd name="connsiteY5" fmla="*/ 0 h 106680"/>
              <a:gd name="connsiteX0" fmla="*/ 0 w 304800"/>
              <a:gd name="connsiteY0" fmla="*/ 106680 h 106680"/>
              <a:gd name="connsiteX1" fmla="*/ 0 w 304800"/>
              <a:gd name="connsiteY1" fmla="*/ 106680 h 106680"/>
              <a:gd name="connsiteX2" fmla="*/ 129540 w 304800"/>
              <a:gd name="connsiteY2" fmla="*/ 57150 h 106680"/>
              <a:gd name="connsiteX3" fmla="*/ 179070 w 304800"/>
              <a:gd name="connsiteY3" fmla="*/ 53340 h 106680"/>
              <a:gd name="connsiteX4" fmla="*/ 304800 w 304800"/>
              <a:gd name="connsiteY4" fmla="*/ 0 h 106680"/>
              <a:gd name="connsiteX0" fmla="*/ 0 w 304800"/>
              <a:gd name="connsiteY0" fmla="*/ 106680 h 106680"/>
              <a:gd name="connsiteX1" fmla="*/ 0 w 304800"/>
              <a:gd name="connsiteY1" fmla="*/ 106680 h 106680"/>
              <a:gd name="connsiteX2" fmla="*/ 129540 w 304800"/>
              <a:gd name="connsiteY2" fmla="*/ 57150 h 106680"/>
              <a:gd name="connsiteX3" fmla="*/ 304800 w 304800"/>
              <a:gd name="connsiteY3" fmla="*/ 0 h 106680"/>
              <a:gd name="connsiteX0" fmla="*/ 0 w 285750"/>
              <a:gd name="connsiteY0" fmla="*/ 98492 h 98492"/>
              <a:gd name="connsiteX1" fmla="*/ 0 w 285750"/>
              <a:gd name="connsiteY1" fmla="*/ 98492 h 98492"/>
              <a:gd name="connsiteX2" fmla="*/ 129540 w 285750"/>
              <a:gd name="connsiteY2" fmla="*/ 48962 h 98492"/>
              <a:gd name="connsiteX3" fmla="*/ 285750 w 285750"/>
              <a:gd name="connsiteY3" fmla="*/ 0 h 98492"/>
            </a:gdLst>
            <a:ahLst/>
            <a:cxnLst>
              <a:cxn ang="0">
                <a:pos x="connsiteX0" y="connsiteY0"/>
              </a:cxn>
              <a:cxn ang="0">
                <a:pos x="connsiteX1" y="connsiteY1"/>
              </a:cxn>
              <a:cxn ang="0">
                <a:pos x="connsiteX2" y="connsiteY2"/>
              </a:cxn>
              <a:cxn ang="0">
                <a:pos x="connsiteX3" y="connsiteY3"/>
              </a:cxn>
            </a:cxnLst>
            <a:rect l="l" t="t" r="r" b="b"/>
            <a:pathLst>
              <a:path w="285750" h="98492">
                <a:moveTo>
                  <a:pt x="0" y="98492"/>
                </a:moveTo>
                <a:lnTo>
                  <a:pt x="0" y="98492"/>
                </a:lnTo>
                <a:lnTo>
                  <a:pt x="129540" y="48962"/>
                </a:lnTo>
                <a:cubicBezTo>
                  <a:pt x="180340" y="31182"/>
                  <a:pt x="249238" y="11906"/>
                  <a:pt x="285750" y="0"/>
                </a:cubicBezTo>
              </a:path>
            </a:pathLst>
          </a:custGeom>
          <a:noFill/>
          <a:ln w="19050">
            <a:solidFill>
              <a:srgbClr val="0000C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49" name="Freeform 48">
            <a:extLst>
              <a:ext uri="{FF2B5EF4-FFF2-40B4-BE49-F238E27FC236}">
                <a16:creationId xmlns:a16="http://schemas.microsoft.com/office/drawing/2014/main" id="{764737FD-C725-48C9-9630-D1D595330653}"/>
              </a:ext>
            </a:extLst>
          </p:cNvPr>
          <p:cNvSpPr/>
          <p:nvPr/>
        </p:nvSpPr>
        <p:spPr bwMode="auto">
          <a:xfrm>
            <a:off x="6602413" y="3041651"/>
            <a:ext cx="206375" cy="38100"/>
          </a:xfrm>
          <a:custGeom>
            <a:avLst/>
            <a:gdLst>
              <a:gd name="connsiteX0" fmla="*/ 0 w 205740"/>
              <a:gd name="connsiteY0" fmla="*/ 38100 h 38100"/>
              <a:gd name="connsiteX1" fmla="*/ 114300 w 205740"/>
              <a:gd name="connsiteY1" fmla="*/ 7620 h 38100"/>
              <a:gd name="connsiteX2" fmla="*/ 163830 w 205740"/>
              <a:gd name="connsiteY2" fmla="*/ 0 h 38100"/>
              <a:gd name="connsiteX3" fmla="*/ 205740 w 205740"/>
              <a:gd name="connsiteY3" fmla="*/ 7620 h 38100"/>
            </a:gdLst>
            <a:ahLst/>
            <a:cxnLst>
              <a:cxn ang="0">
                <a:pos x="connsiteX0" y="connsiteY0"/>
              </a:cxn>
              <a:cxn ang="0">
                <a:pos x="connsiteX1" y="connsiteY1"/>
              </a:cxn>
              <a:cxn ang="0">
                <a:pos x="connsiteX2" y="connsiteY2"/>
              </a:cxn>
              <a:cxn ang="0">
                <a:pos x="connsiteX3" y="connsiteY3"/>
              </a:cxn>
            </a:cxnLst>
            <a:rect l="l" t="t" r="r" b="b"/>
            <a:pathLst>
              <a:path w="205740" h="38100">
                <a:moveTo>
                  <a:pt x="0" y="38100"/>
                </a:moveTo>
                <a:lnTo>
                  <a:pt x="114300" y="7620"/>
                </a:lnTo>
                <a:lnTo>
                  <a:pt x="163830" y="0"/>
                </a:lnTo>
                <a:lnTo>
                  <a:pt x="205740" y="7620"/>
                </a:lnTo>
              </a:path>
            </a:pathLst>
          </a:custGeom>
          <a:noFill/>
          <a:ln w="19050">
            <a:solidFill>
              <a:srgbClr val="0000C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50" name="Freeform 49">
            <a:extLst>
              <a:ext uri="{FF2B5EF4-FFF2-40B4-BE49-F238E27FC236}">
                <a16:creationId xmlns:a16="http://schemas.microsoft.com/office/drawing/2014/main" id="{EF3F0C29-7B14-44C6-BD52-383580D3F774}"/>
              </a:ext>
            </a:extLst>
          </p:cNvPr>
          <p:cNvSpPr/>
          <p:nvPr/>
        </p:nvSpPr>
        <p:spPr bwMode="auto">
          <a:xfrm>
            <a:off x="6667500" y="3105151"/>
            <a:ext cx="3074988" cy="46038"/>
          </a:xfrm>
          <a:custGeom>
            <a:avLst/>
            <a:gdLst>
              <a:gd name="connsiteX0" fmla="*/ 0 w 3032760"/>
              <a:gd name="connsiteY0" fmla="*/ 49 h 53389"/>
              <a:gd name="connsiteX1" fmla="*/ 213360 w 3032760"/>
              <a:gd name="connsiteY1" fmla="*/ 41959 h 53389"/>
              <a:gd name="connsiteX2" fmla="*/ 438150 w 3032760"/>
              <a:gd name="connsiteY2" fmla="*/ 53389 h 53389"/>
              <a:gd name="connsiteX3" fmla="*/ 758190 w 3032760"/>
              <a:gd name="connsiteY3" fmla="*/ 41959 h 53389"/>
              <a:gd name="connsiteX4" fmla="*/ 1230630 w 3032760"/>
              <a:gd name="connsiteY4" fmla="*/ 15289 h 53389"/>
              <a:gd name="connsiteX5" fmla="*/ 1299210 w 3032760"/>
              <a:gd name="connsiteY5" fmla="*/ 15289 h 53389"/>
              <a:gd name="connsiteX6" fmla="*/ 1988820 w 3032760"/>
              <a:gd name="connsiteY6" fmla="*/ 11479 h 53389"/>
              <a:gd name="connsiteX7" fmla="*/ 2042160 w 3032760"/>
              <a:gd name="connsiteY7" fmla="*/ 49 h 53389"/>
              <a:gd name="connsiteX8" fmla="*/ 2735580 w 3032760"/>
              <a:gd name="connsiteY8" fmla="*/ 3859 h 53389"/>
              <a:gd name="connsiteX9" fmla="*/ 3032760 w 3032760"/>
              <a:gd name="connsiteY9" fmla="*/ 7669 h 53389"/>
              <a:gd name="connsiteX0" fmla="*/ 0 w 3032760"/>
              <a:gd name="connsiteY0" fmla="*/ 0 h 53340"/>
              <a:gd name="connsiteX1" fmla="*/ 213360 w 3032760"/>
              <a:gd name="connsiteY1" fmla="*/ 41910 h 53340"/>
              <a:gd name="connsiteX2" fmla="*/ 438150 w 3032760"/>
              <a:gd name="connsiteY2" fmla="*/ 53340 h 53340"/>
              <a:gd name="connsiteX3" fmla="*/ 758190 w 3032760"/>
              <a:gd name="connsiteY3" fmla="*/ 41910 h 53340"/>
              <a:gd name="connsiteX4" fmla="*/ 1230630 w 3032760"/>
              <a:gd name="connsiteY4" fmla="*/ 15240 h 53340"/>
              <a:gd name="connsiteX5" fmla="*/ 1299210 w 3032760"/>
              <a:gd name="connsiteY5" fmla="*/ 15240 h 53340"/>
              <a:gd name="connsiteX6" fmla="*/ 1988820 w 3032760"/>
              <a:gd name="connsiteY6" fmla="*/ 11430 h 53340"/>
              <a:gd name="connsiteX7" fmla="*/ 2735580 w 3032760"/>
              <a:gd name="connsiteY7" fmla="*/ 3810 h 53340"/>
              <a:gd name="connsiteX8" fmla="*/ 3032760 w 3032760"/>
              <a:gd name="connsiteY8" fmla="*/ 7620 h 53340"/>
              <a:gd name="connsiteX0" fmla="*/ 0 w 3032760"/>
              <a:gd name="connsiteY0" fmla="*/ 0 h 53340"/>
              <a:gd name="connsiteX1" fmla="*/ 213360 w 3032760"/>
              <a:gd name="connsiteY1" fmla="*/ 41910 h 53340"/>
              <a:gd name="connsiteX2" fmla="*/ 438150 w 3032760"/>
              <a:gd name="connsiteY2" fmla="*/ 53340 h 53340"/>
              <a:gd name="connsiteX3" fmla="*/ 758190 w 3032760"/>
              <a:gd name="connsiteY3" fmla="*/ 41910 h 53340"/>
              <a:gd name="connsiteX4" fmla="*/ 1230630 w 3032760"/>
              <a:gd name="connsiteY4" fmla="*/ 15240 h 53340"/>
              <a:gd name="connsiteX5" fmla="*/ 1299210 w 3032760"/>
              <a:gd name="connsiteY5" fmla="*/ 15240 h 53340"/>
              <a:gd name="connsiteX6" fmla="*/ 1988820 w 3032760"/>
              <a:gd name="connsiteY6" fmla="*/ 11430 h 53340"/>
              <a:gd name="connsiteX7" fmla="*/ 2735580 w 3032760"/>
              <a:gd name="connsiteY7" fmla="*/ 3810 h 53340"/>
              <a:gd name="connsiteX8" fmla="*/ 3032760 w 3032760"/>
              <a:gd name="connsiteY8" fmla="*/ 7620 h 53340"/>
              <a:gd name="connsiteX0" fmla="*/ 0 w 3032760"/>
              <a:gd name="connsiteY0" fmla="*/ 0 h 53340"/>
              <a:gd name="connsiteX1" fmla="*/ 213360 w 3032760"/>
              <a:gd name="connsiteY1" fmla="*/ 41910 h 53340"/>
              <a:gd name="connsiteX2" fmla="*/ 438150 w 3032760"/>
              <a:gd name="connsiteY2" fmla="*/ 53340 h 53340"/>
              <a:gd name="connsiteX3" fmla="*/ 758190 w 3032760"/>
              <a:gd name="connsiteY3" fmla="*/ 41910 h 53340"/>
              <a:gd name="connsiteX4" fmla="*/ 1299210 w 3032760"/>
              <a:gd name="connsiteY4" fmla="*/ 15240 h 53340"/>
              <a:gd name="connsiteX5" fmla="*/ 1988820 w 3032760"/>
              <a:gd name="connsiteY5" fmla="*/ 11430 h 53340"/>
              <a:gd name="connsiteX6" fmla="*/ 2735580 w 3032760"/>
              <a:gd name="connsiteY6" fmla="*/ 3810 h 53340"/>
              <a:gd name="connsiteX7" fmla="*/ 3032760 w 3032760"/>
              <a:gd name="connsiteY7" fmla="*/ 7620 h 53340"/>
              <a:gd name="connsiteX0" fmla="*/ 0 w 3032760"/>
              <a:gd name="connsiteY0" fmla="*/ 0 h 53340"/>
              <a:gd name="connsiteX1" fmla="*/ 213360 w 3032760"/>
              <a:gd name="connsiteY1" fmla="*/ 41910 h 53340"/>
              <a:gd name="connsiteX2" fmla="*/ 438150 w 3032760"/>
              <a:gd name="connsiteY2" fmla="*/ 53340 h 53340"/>
              <a:gd name="connsiteX3" fmla="*/ 758190 w 3032760"/>
              <a:gd name="connsiteY3" fmla="*/ 41910 h 53340"/>
              <a:gd name="connsiteX4" fmla="*/ 1344930 w 3032760"/>
              <a:gd name="connsiteY4" fmla="*/ 26670 h 53340"/>
              <a:gd name="connsiteX5" fmla="*/ 1988820 w 3032760"/>
              <a:gd name="connsiteY5" fmla="*/ 11430 h 53340"/>
              <a:gd name="connsiteX6" fmla="*/ 2735580 w 3032760"/>
              <a:gd name="connsiteY6" fmla="*/ 3810 h 53340"/>
              <a:gd name="connsiteX7" fmla="*/ 3032760 w 3032760"/>
              <a:gd name="connsiteY7" fmla="*/ 7620 h 53340"/>
              <a:gd name="connsiteX0" fmla="*/ 0 w 3055620"/>
              <a:gd name="connsiteY0" fmla="*/ 7620 h 49530"/>
              <a:gd name="connsiteX1" fmla="*/ 236220 w 3055620"/>
              <a:gd name="connsiteY1" fmla="*/ 38100 h 49530"/>
              <a:gd name="connsiteX2" fmla="*/ 461010 w 3055620"/>
              <a:gd name="connsiteY2" fmla="*/ 49530 h 49530"/>
              <a:gd name="connsiteX3" fmla="*/ 781050 w 3055620"/>
              <a:gd name="connsiteY3" fmla="*/ 38100 h 49530"/>
              <a:gd name="connsiteX4" fmla="*/ 1367790 w 3055620"/>
              <a:gd name="connsiteY4" fmla="*/ 22860 h 49530"/>
              <a:gd name="connsiteX5" fmla="*/ 2011680 w 3055620"/>
              <a:gd name="connsiteY5" fmla="*/ 7620 h 49530"/>
              <a:gd name="connsiteX6" fmla="*/ 2758440 w 3055620"/>
              <a:gd name="connsiteY6" fmla="*/ 0 h 49530"/>
              <a:gd name="connsiteX7" fmla="*/ 3055620 w 3055620"/>
              <a:gd name="connsiteY7" fmla="*/ 3810 h 49530"/>
              <a:gd name="connsiteX0" fmla="*/ 0 w 3067050"/>
              <a:gd name="connsiteY0" fmla="*/ 22860 h 49530"/>
              <a:gd name="connsiteX1" fmla="*/ 247650 w 3067050"/>
              <a:gd name="connsiteY1" fmla="*/ 38100 h 49530"/>
              <a:gd name="connsiteX2" fmla="*/ 472440 w 3067050"/>
              <a:gd name="connsiteY2" fmla="*/ 49530 h 49530"/>
              <a:gd name="connsiteX3" fmla="*/ 792480 w 3067050"/>
              <a:gd name="connsiteY3" fmla="*/ 38100 h 49530"/>
              <a:gd name="connsiteX4" fmla="*/ 1379220 w 3067050"/>
              <a:gd name="connsiteY4" fmla="*/ 22860 h 49530"/>
              <a:gd name="connsiteX5" fmla="*/ 2023110 w 3067050"/>
              <a:gd name="connsiteY5" fmla="*/ 7620 h 49530"/>
              <a:gd name="connsiteX6" fmla="*/ 2769870 w 3067050"/>
              <a:gd name="connsiteY6" fmla="*/ 0 h 49530"/>
              <a:gd name="connsiteX7" fmla="*/ 3067050 w 3067050"/>
              <a:gd name="connsiteY7" fmla="*/ 3810 h 49530"/>
              <a:gd name="connsiteX0" fmla="*/ 0 w 3074670"/>
              <a:gd name="connsiteY0" fmla="*/ 34290 h 49530"/>
              <a:gd name="connsiteX1" fmla="*/ 255270 w 3074670"/>
              <a:gd name="connsiteY1" fmla="*/ 38100 h 49530"/>
              <a:gd name="connsiteX2" fmla="*/ 480060 w 3074670"/>
              <a:gd name="connsiteY2" fmla="*/ 49530 h 49530"/>
              <a:gd name="connsiteX3" fmla="*/ 800100 w 3074670"/>
              <a:gd name="connsiteY3" fmla="*/ 38100 h 49530"/>
              <a:gd name="connsiteX4" fmla="*/ 1386840 w 3074670"/>
              <a:gd name="connsiteY4" fmla="*/ 22860 h 49530"/>
              <a:gd name="connsiteX5" fmla="*/ 2030730 w 3074670"/>
              <a:gd name="connsiteY5" fmla="*/ 7620 h 49530"/>
              <a:gd name="connsiteX6" fmla="*/ 2777490 w 3074670"/>
              <a:gd name="connsiteY6" fmla="*/ 0 h 49530"/>
              <a:gd name="connsiteX7" fmla="*/ 3074670 w 3074670"/>
              <a:gd name="connsiteY7" fmla="*/ 3810 h 49530"/>
              <a:gd name="connsiteX0" fmla="*/ 0 w 3074670"/>
              <a:gd name="connsiteY0" fmla="*/ 34290 h 49530"/>
              <a:gd name="connsiteX1" fmla="*/ 255270 w 3074670"/>
              <a:gd name="connsiteY1" fmla="*/ 38100 h 49530"/>
              <a:gd name="connsiteX2" fmla="*/ 480060 w 3074670"/>
              <a:gd name="connsiteY2" fmla="*/ 49530 h 49530"/>
              <a:gd name="connsiteX3" fmla="*/ 800100 w 3074670"/>
              <a:gd name="connsiteY3" fmla="*/ 38100 h 49530"/>
              <a:gd name="connsiteX4" fmla="*/ 1386840 w 3074670"/>
              <a:gd name="connsiteY4" fmla="*/ 22860 h 49530"/>
              <a:gd name="connsiteX5" fmla="*/ 2030730 w 3074670"/>
              <a:gd name="connsiteY5" fmla="*/ 7620 h 49530"/>
              <a:gd name="connsiteX6" fmla="*/ 2777490 w 3074670"/>
              <a:gd name="connsiteY6" fmla="*/ 0 h 49530"/>
              <a:gd name="connsiteX7" fmla="*/ 3074670 w 3074670"/>
              <a:gd name="connsiteY7" fmla="*/ 3810 h 49530"/>
              <a:gd name="connsiteX0" fmla="*/ 0 w 3074670"/>
              <a:gd name="connsiteY0" fmla="*/ 34290 h 38100"/>
              <a:gd name="connsiteX1" fmla="*/ 255270 w 3074670"/>
              <a:gd name="connsiteY1" fmla="*/ 38100 h 38100"/>
              <a:gd name="connsiteX2" fmla="*/ 800100 w 3074670"/>
              <a:gd name="connsiteY2" fmla="*/ 38100 h 38100"/>
              <a:gd name="connsiteX3" fmla="*/ 1386840 w 3074670"/>
              <a:gd name="connsiteY3" fmla="*/ 22860 h 38100"/>
              <a:gd name="connsiteX4" fmla="*/ 2030730 w 3074670"/>
              <a:gd name="connsiteY4" fmla="*/ 7620 h 38100"/>
              <a:gd name="connsiteX5" fmla="*/ 2777490 w 3074670"/>
              <a:gd name="connsiteY5" fmla="*/ 0 h 38100"/>
              <a:gd name="connsiteX6" fmla="*/ 3074670 w 3074670"/>
              <a:gd name="connsiteY6" fmla="*/ 3810 h 38100"/>
              <a:gd name="connsiteX0" fmla="*/ 0 w 3074670"/>
              <a:gd name="connsiteY0" fmla="*/ 34290 h 39228"/>
              <a:gd name="connsiteX1" fmla="*/ 255270 w 3074670"/>
              <a:gd name="connsiteY1" fmla="*/ 38100 h 39228"/>
              <a:gd name="connsiteX2" fmla="*/ 598170 w 3074670"/>
              <a:gd name="connsiteY2" fmla="*/ 38099 h 39228"/>
              <a:gd name="connsiteX3" fmla="*/ 800100 w 3074670"/>
              <a:gd name="connsiteY3" fmla="*/ 38100 h 39228"/>
              <a:gd name="connsiteX4" fmla="*/ 1386840 w 3074670"/>
              <a:gd name="connsiteY4" fmla="*/ 22860 h 39228"/>
              <a:gd name="connsiteX5" fmla="*/ 2030730 w 3074670"/>
              <a:gd name="connsiteY5" fmla="*/ 7620 h 39228"/>
              <a:gd name="connsiteX6" fmla="*/ 2777490 w 3074670"/>
              <a:gd name="connsiteY6" fmla="*/ 0 h 39228"/>
              <a:gd name="connsiteX7" fmla="*/ 3074670 w 3074670"/>
              <a:gd name="connsiteY7" fmla="*/ 3810 h 39228"/>
              <a:gd name="connsiteX0" fmla="*/ 0 w 3074670"/>
              <a:gd name="connsiteY0" fmla="*/ 34290 h 45829"/>
              <a:gd name="connsiteX1" fmla="*/ 255270 w 3074670"/>
              <a:gd name="connsiteY1" fmla="*/ 38100 h 45829"/>
              <a:gd name="connsiteX2" fmla="*/ 609600 w 3074670"/>
              <a:gd name="connsiteY2" fmla="*/ 45719 h 45829"/>
              <a:gd name="connsiteX3" fmla="*/ 800100 w 3074670"/>
              <a:gd name="connsiteY3" fmla="*/ 38100 h 45829"/>
              <a:gd name="connsiteX4" fmla="*/ 1386840 w 3074670"/>
              <a:gd name="connsiteY4" fmla="*/ 22860 h 45829"/>
              <a:gd name="connsiteX5" fmla="*/ 2030730 w 3074670"/>
              <a:gd name="connsiteY5" fmla="*/ 7620 h 45829"/>
              <a:gd name="connsiteX6" fmla="*/ 2777490 w 3074670"/>
              <a:gd name="connsiteY6" fmla="*/ 0 h 45829"/>
              <a:gd name="connsiteX7" fmla="*/ 3074670 w 3074670"/>
              <a:gd name="connsiteY7" fmla="*/ 3810 h 4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4670" h="45829">
                <a:moveTo>
                  <a:pt x="0" y="34290"/>
                </a:moveTo>
                <a:lnTo>
                  <a:pt x="255270" y="38100"/>
                </a:lnTo>
                <a:cubicBezTo>
                  <a:pt x="370840" y="36830"/>
                  <a:pt x="494030" y="46989"/>
                  <a:pt x="609600" y="45719"/>
                </a:cubicBezTo>
                <a:cubicBezTo>
                  <a:pt x="676910" y="45719"/>
                  <a:pt x="670560" y="41910"/>
                  <a:pt x="800100" y="38100"/>
                </a:cubicBezTo>
                <a:lnTo>
                  <a:pt x="1386840" y="22860"/>
                </a:lnTo>
                <a:lnTo>
                  <a:pt x="2030730" y="7620"/>
                </a:lnTo>
                <a:lnTo>
                  <a:pt x="2777490" y="0"/>
                </a:lnTo>
                <a:lnTo>
                  <a:pt x="3074670" y="3810"/>
                </a:lnTo>
              </a:path>
            </a:pathLst>
          </a:custGeom>
          <a:noFill/>
          <a:ln w="19050">
            <a:solidFill>
              <a:srgbClr val="0000C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51" name="Freeform 50">
            <a:extLst>
              <a:ext uri="{FF2B5EF4-FFF2-40B4-BE49-F238E27FC236}">
                <a16:creationId xmlns:a16="http://schemas.microsoft.com/office/drawing/2014/main" id="{7FB5E3CA-7865-4A51-87C5-1B3BA3FE3C72}"/>
              </a:ext>
            </a:extLst>
          </p:cNvPr>
          <p:cNvSpPr/>
          <p:nvPr/>
        </p:nvSpPr>
        <p:spPr bwMode="auto">
          <a:xfrm>
            <a:off x="7900988" y="3408364"/>
            <a:ext cx="350837" cy="80962"/>
          </a:xfrm>
          <a:custGeom>
            <a:avLst/>
            <a:gdLst>
              <a:gd name="connsiteX0" fmla="*/ 491490 w 491490"/>
              <a:gd name="connsiteY0" fmla="*/ 102870 h 102870"/>
              <a:gd name="connsiteX1" fmla="*/ 300990 w 491490"/>
              <a:gd name="connsiteY1" fmla="*/ 64770 h 102870"/>
              <a:gd name="connsiteX2" fmla="*/ 110490 w 491490"/>
              <a:gd name="connsiteY2" fmla="*/ 19050 h 102870"/>
              <a:gd name="connsiteX3" fmla="*/ 0 w 491490"/>
              <a:gd name="connsiteY3" fmla="*/ 0 h 102870"/>
              <a:gd name="connsiteX0" fmla="*/ 470059 w 470059"/>
              <a:gd name="connsiteY0" fmla="*/ 98107 h 98107"/>
              <a:gd name="connsiteX1" fmla="*/ 300990 w 470059"/>
              <a:gd name="connsiteY1" fmla="*/ 64770 h 98107"/>
              <a:gd name="connsiteX2" fmla="*/ 110490 w 470059"/>
              <a:gd name="connsiteY2" fmla="*/ 19050 h 98107"/>
              <a:gd name="connsiteX3" fmla="*/ 0 w 470059"/>
              <a:gd name="connsiteY3" fmla="*/ 0 h 98107"/>
              <a:gd name="connsiteX0" fmla="*/ 448628 w 448628"/>
              <a:gd name="connsiteY0" fmla="*/ 86201 h 86201"/>
              <a:gd name="connsiteX1" fmla="*/ 279559 w 448628"/>
              <a:gd name="connsiteY1" fmla="*/ 52864 h 86201"/>
              <a:gd name="connsiteX2" fmla="*/ 89059 w 448628"/>
              <a:gd name="connsiteY2" fmla="*/ 7144 h 86201"/>
              <a:gd name="connsiteX3" fmla="*/ 0 w 448628"/>
              <a:gd name="connsiteY3" fmla="*/ 0 h 86201"/>
              <a:gd name="connsiteX0" fmla="*/ 451009 w 451009"/>
              <a:gd name="connsiteY0" fmla="*/ 93345 h 93345"/>
              <a:gd name="connsiteX1" fmla="*/ 281940 w 451009"/>
              <a:gd name="connsiteY1" fmla="*/ 60008 h 93345"/>
              <a:gd name="connsiteX2" fmla="*/ 91440 w 451009"/>
              <a:gd name="connsiteY2" fmla="*/ 14288 h 93345"/>
              <a:gd name="connsiteX3" fmla="*/ 0 w 451009"/>
              <a:gd name="connsiteY3" fmla="*/ 0 h 93345"/>
              <a:gd name="connsiteX0" fmla="*/ 453390 w 453390"/>
              <a:gd name="connsiteY0" fmla="*/ 95727 h 95727"/>
              <a:gd name="connsiteX1" fmla="*/ 284321 w 453390"/>
              <a:gd name="connsiteY1" fmla="*/ 62390 h 95727"/>
              <a:gd name="connsiteX2" fmla="*/ 93821 w 453390"/>
              <a:gd name="connsiteY2" fmla="*/ 16670 h 95727"/>
              <a:gd name="connsiteX3" fmla="*/ 0 w 453390"/>
              <a:gd name="connsiteY3" fmla="*/ 0 h 95727"/>
              <a:gd name="connsiteX0" fmla="*/ 359569 w 359569"/>
              <a:gd name="connsiteY0" fmla="*/ 79057 h 79057"/>
              <a:gd name="connsiteX1" fmla="*/ 190500 w 359569"/>
              <a:gd name="connsiteY1" fmla="*/ 45720 h 79057"/>
              <a:gd name="connsiteX2" fmla="*/ 0 w 359569"/>
              <a:gd name="connsiteY2" fmla="*/ 0 h 79057"/>
              <a:gd name="connsiteX0" fmla="*/ 350927 w 350927"/>
              <a:gd name="connsiteY0" fmla="*/ 79057 h 79057"/>
              <a:gd name="connsiteX1" fmla="*/ 190500 w 350927"/>
              <a:gd name="connsiteY1" fmla="*/ 45720 h 79057"/>
              <a:gd name="connsiteX2" fmla="*/ 0 w 350927"/>
              <a:gd name="connsiteY2" fmla="*/ 0 h 79057"/>
            </a:gdLst>
            <a:ahLst/>
            <a:cxnLst>
              <a:cxn ang="0">
                <a:pos x="connsiteX0" y="connsiteY0"/>
              </a:cxn>
              <a:cxn ang="0">
                <a:pos x="connsiteX1" y="connsiteY1"/>
              </a:cxn>
              <a:cxn ang="0">
                <a:pos x="connsiteX2" y="connsiteY2"/>
              </a:cxn>
            </a:cxnLst>
            <a:rect l="l" t="t" r="r" b="b"/>
            <a:pathLst>
              <a:path w="350927" h="79057">
                <a:moveTo>
                  <a:pt x="350927" y="79057"/>
                </a:moveTo>
                <a:lnTo>
                  <a:pt x="190500" y="45720"/>
                </a:lnTo>
                <a:lnTo>
                  <a:pt x="0" y="0"/>
                </a:lnTo>
              </a:path>
            </a:pathLst>
          </a:custGeom>
          <a:noFill/>
          <a:ln w="19050">
            <a:solidFill>
              <a:srgbClr val="0000C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52" name="Freeform 51">
            <a:extLst>
              <a:ext uri="{FF2B5EF4-FFF2-40B4-BE49-F238E27FC236}">
                <a16:creationId xmlns:a16="http://schemas.microsoft.com/office/drawing/2014/main" id="{4D2BEC93-E6BF-4817-AED9-C60136B0424E}"/>
              </a:ext>
            </a:extLst>
          </p:cNvPr>
          <p:cNvSpPr/>
          <p:nvPr/>
        </p:nvSpPr>
        <p:spPr bwMode="auto">
          <a:xfrm>
            <a:off x="8256588" y="3435351"/>
            <a:ext cx="677862" cy="280988"/>
          </a:xfrm>
          <a:custGeom>
            <a:avLst/>
            <a:gdLst>
              <a:gd name="connsiteX0" fmla="*/ 23812 w 678656"/>
              <a:gd name="connsiteY0" fmla="*/ 0 h 283369"/>
              <a:gd name="connsiteX1" fmla="*/ 242887 w 678656"/>
              <a:gd name="connsiteY1" fmla="*/ 54769 h 283369"/>
              <a:gd name="connsiteX2" fmla="*/ 678656 w 678656"/>
              <a:gd name="connsiteY2" fmla="*/ 164306 h 283369"/>
              <a:gd name="connsiteX3" fmla="*/ 652462 w 678656"/>
              <a:gd name="connsiteY3" fmla="*/ 176213 h 283369"/>
              <a:gd name="connsiteX4" fmla="*/ 638175 w 678656"/>
              <a:gd name="connsiteY4" fmla="*/ 209550 h 283369"/>
              <a:gd name="connsiteX5" fmla="*/ 578644 w 678656"/>
              <a:gd name="connsiteY5" fmla="*/ 242888 h 283369"/>
              <a:gd name="connsiteX6" fmla="*/ 557212 w 678656"/>
              <a:gd name="connsiteY6" fmla="*/ 254794 h 283369"/>
              <a:gd name="connsiteX7" fmla="*/ 523875 w 678656"/>
              <a:gd name="connsiteY7" fmla="*/ 283369 h 283369"/>
              <a:gd name="connsiteX8" fmla="*/ 373856 w 678656"/>
              <a:gd name="connsiteY8" fmla="*/ 242888 h 283369"/>
              <a:gd name="connsiteX9" fmla="*/ 169069 w 678656"/>
              <a:gd name="connsiteY9" fmla="*/ 204788 h 283369"/>
              <a:gd name="connsiteX10" fmla="*/ 0 w 678656"/>
              <a:gd name="connsiteY10" fmla="*/ 171450 h 283369"/>
              <a:gd name="connsiteX0" fmla="*/ 23812 w 678656"/>
              <a:gd name="connsiteY0" fmla="*/ 0 h 283369"/>
              <a:gd name="connsiteX1" fmla="*/ 242887 w 678656"/>
              <a:gd name="connsiteY1" fmla="*/ 54769 h 283369"/>
              <a:gd name="connsiteX2" fmla="*/ 678656 w 678656"/>
              <a:gd name="connsiteY2" fmla="*/ 164306 h 283369"/>
              <a:gd name="connsiteX3" fmla="*/ 652462 w 678656"/>
              <a:gd name="connsiteY3" fmla="*/ 176213 h 283369"/>
              <a:gd name="connsiteX4" fmla="*/ 638175 w 678656"/>
              <a:gd name="connsiteY4" fmla="*/ 209550 h 283369"/>
              <a:gd name="connsiteX5" fmla="*/ 578644 w 678656"/>
              <a:gd name="connsiteY5" fmla="*/ 242888 h 283369"/>
              <a:gd name="connsiteX6" fmla="*/ 547687 w 678656"/>
              <a:gd name="connsiteY6" fmla="*/ 250031 h 283369"/>
              <a:gd name="connsiteX7" fmla="*/ 523875 w 678656"/>
              <a:gd name="connsiteY7" fmla="*/ 283369 h 283369"/>
              <a:gd name="connsiteX8" fmla="*/ 373856 w 678656"/>
              <a:gd name="connsiteY8" fmla="*/ 242888 h 283369"/>
              <a:gd name="connsiteX9" fmla="*/ 169069 w 678656"/>
              <a:gd name="connsiteY9" fmla="*/ 204788 h 283369"/>
              <a:gd name="connsiteX10" fmla="*/ 0 w 678656"/>
              <a:gd name="connsiteY10" fmla="*/ 171450 h 283369"/>
              <a:gd name="connsiteX0" fmla="*/ 23812 w 678656"/>
              <a:gd name="connsiteY0" fmla="*/ 0 h 283369"/>
              <a:gd name="connsiteX1" fmla="*/ 242887 w 678656"/>
              <a:gd name="connsiteY1" fmla="*/ 54769 h 283369"/>
              <a:gd name="connsiteX2" fmla="*/ 678656 w 678656"/>
              <a:gd name="connsiteY2" fmla="*/ 164306 h 283369"/>
              <a:gd name="connsiteX3" fmla="*/ 652462 w 678656"/>
              <a:gd name="connsiteY3" fmla="*/ 176213 h 283369"/>
              <a:gd name="connsiteX4" fmla="*/ 638175 w 678656"/>
              <a:gd name="connsiteY4" fmla="*/ 209550 h 283369"/>
              <a:gd name="connsiteX5" fmla="*/ 592932 w 678656"/>
              <a:gd name="connsiteY5" fmla="*/ 228601 h 283369"/>
              <a:gd name="connsiteX6" fmla="*/ 547687 w 678656"/>
              <a:gd name="connsiteY6" fmla="*/ 250031 h 283369"/>
              <a:gd name="connsiteX7" fmla="*/ 523875 w 678656"/>
              <a:gd name="connsiteY7" fmla="*/ 283369 h 283369"/>
              <a:gd name="connsiteX8" fmla="*/ 373856 w 678656"/>
              <a:gd name="connsiteY8" fmla="*/ 242888 h 283369"/>
              <a:gd name="connsiteX9" fmla="*/ 169069 w 678656"/>
              <a:gd name="connsiteY9" fmla="*/ 204788 h 283369"/>
              <a:gd name="connsiteX10" fmla="*/ 0 w 678656"/>
              <a:gd name="connsiteY10" fmla="*/ 171450 h 283369"/>
              <a:gd name="connsiteX0" fmla="*/ 20923 w 678656"/>
              <a:gd name="connsiteY0" fmla="*/ 0 h 280493"/>
              <a:gd name="connsiteX1" fmla="*/ 242887 w 678656"/>
              <a:gd name="connsiteY1" fmla="*/ 51893 h 280493"/>
              <a:gd name="connsiteX2" fmla="*/ 678656 w 678656"/>
              <a:gd name="connsiteY2" fmla="*/ 161430 h 280493"/>
              <a:gd name="connsiteX3" fmla="*/ 652462 w 678656"/>
              <a:gd name="connsiteY3" fmla="*/ 173337 h 280493"/>
              <a:gd name="connsiteX4" fmla="*/ 638175 w 678656"/>
              <a:gd name="connsiteY4" fmla="*/ 206674 h 280493"/>
              <a:gd name="connsiteX5" fmla="*/ 592932 w 678656"/>
              <a:gd name="connsiteY5" fmla="*/ 225725 h 280493"/>
              <a:gd name="connsiteX6" fmla="*/ 547687 w 678656"/>
              <a:gd name="connsiteY6" fmla="*/ 247155 h 280493"/>
              <a:gd name="connsiteX7" fmla="*/ 523875 w 678656"/>
              <a:gd name="connsiteY7" fmla="*/ 280493 h 280493"/>
              <a:gd name="connsiteX8" fmla="*/ 373856 w 678656"/>
              <a:gd name="connsiteY8" fmla="*/ 240012 h 280493"/>
              <a:gd name="connsiteX9" fmla="*/ 169069 w 678656"/>
              <a:gd name="connsiteY9" fmla="*/ 201912 h 280493"/>
              <a:gd name="connsiteX10" fmla="*/ 0 w 678656"/>
              <a:gd name="connsiteY10" fmla="*/ 168574 h 28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8656" h="280493">
                <a:moveTo>
                  <a:pt x="20923" y="0"/>
                </a:moveTo>
                <a:lnTo>
                  <a:pt x="242887" y="51893"/>
                </a:lnTo>
                <a:lnTo>
                  <a:pt x="678656" y="161430"/>
                </a:lnTo>
                <a:lnTo>
                  <a:pt x="652462" y="173337"/>
                </a:lnTo>
                <a:lnTo>
                  <a:pt x="638175" y="206674"/>
                </a:lnTo>
                <a:cubicBezTo>
                  <a:pt x="618331" y="217787"/>
                  <a:pt x="608013" y="218978"/>
                  <a:pt x="592932" y="225725"/>
                </a:cubicBezTo>
                <a:cubicBezTo>
                  <a:pt x="577851" y="232472"/>
                  <a:pt x="558006" y="244774"/>
                  <a:pt x="547687" y="247155"/>
                </a:cubicBezTo>
                <a:lnTo>
                  <a:pt x="523875" y="280493"/>
                </a:lnTo>
                <a:lnTo>
                  <a:pt x="373856" y="240012"/>
                </a:lnTo>
                <a:lnTo>
                  <a:pt x="169069" y="201912"/>
                </a:lnTo>
                <a:lnTo>
                  <a:pt x="0" y="168574"/>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53" name="Freeform 52">
            <a:extLst>
              <a:ext uri="{FF2B5EF4-FFF2-40B4-BE49-F238E27FC236}">
                <a16:creationId xmlns:a16="http://schemas.microsoft.com/office/drawing/2014/main" id="{0F065417-6B75-4B2C-941F-E4D4257EAFAF}"/>
              </a:ext>
            </a:extLst>
          </p:cNvPr>
          <p:cNvSpPr/>
          <p:nvPr/>
        </p:nvSpPr>
        <p:spPr bwMode="auto">
          <a:xfrm>
            <a:off x="4038600" y="3060701"/>
            <a:ext cx="220663" cy="133350"/>
          </a:xfrm>
          <a:custGeom>
            <a:avLst/>
            <a:gdLst>
              <a:gd name="connsiteX0" fmla="*/ 0 w 188119"/>
              <a:gd name="connsiteY0" fmla="*/ 0 h 133350"/>
              <a:gd name="connsiteX1" fmla="*/ 38100 w 188119"/>
              <a:gd name="connsiteY1" fmla="*/ 35719 h 133350"/>
              <a:gd name="connsiteX2" fmla="*/ 85725 w 188119"/>
              <a:gd name="connsiteY2" fmla="*/ 71438 h 133350"/>
              <a:gd name="connsiteX3" fmla="*/ 145256 w 188119"/>
              <a:gd name="connsiteY3" fmla="*/ 111919 h 133350"/>
              <a:gd name="connsiteX4" fmla="*/ 188119 w 188119"/>
              <a:gd name="connsiteY4" fmla="*/ 133350 h 133350"/>
              <a:gd name="connsiteX0" fmla="*/ 0 w 188119"/>
              <a:gd name="connsiteY0" fmla="*/ 0 h 133350"/>
              <a:gd name="connsiteX1" fmla="*/ 38100 w 188119"/>
              <a:gd name="connsiteY1" fmla="*/ 35719 h 133350"/>
              <a:gd name="connsiteX2" fmla="*/ 85725 w 188119"/>
              <a:gd name="connsiteY2" fmla="*/ 71438 h 133350"/>
              <a:gd name="connsiteX3" fmla="*/ 158414 w 188119"/>
              <a:gd name="connsiteY3" fmla="*/ 109276 h 133350"/>
              <a:gd name="connsiteX4" fmla="*/ 188119 w 188119"/>
              <a:gd name="connsiteY4" fmla="*/ 133350 h 133350"/>
              <a:gd name="connsiteX0" fmla="*/ 0 w 214436"/>
              <a:gd name="connsiteY0" fmla="*/ 0 h 125421"/>
              <a:gd name="connsiteX1" fmla="*/ 38100 w 214436"/>
              <a:gd name="connsiteY1" fmla="*/ 35719 h 125421"/>
              <a:gd name="connsiteX2" fmla="*/ 85725 w 214436"/>
              <a:gd name="connsiteY2" fmla="*/ 71438 h 125421"/>
              <a:gd name="connsiteX3" fmla="*/ 158414 w 214436"/>
              <a:gd name="connsiteY3" fmla="*/ 109276 h 125421"/>
              <a:gd name="connsiteX4" fmla="*/ 214436 w 214436"/>
              <a:gd name="connsiteY4" fmla="*/ 125421 h 125421"/>
              <a:gd name="connsiteX0" fmla="*/ 0 w 219699"/>
              <a:gd name="connsiteY0" fmla="*/ 0 h 133349"/>
              <a:gd name="connsiteX1" fmla="*/ 38100 w 219699"/>
              <a:gd name="connsiteY1" fmla="*/ 35719 h 133349"/>
              <a:gd name="connsiteX2" fmla="*/ 85725 w 219699"/>
              <a:gd name="connsiteY2" fmla="*/ 71438 h 133349"/>
              <a:gd name="connsiteX3" fmla="*/ 158414 w 219699"/>
              <a:gd name="connsiteY3" fmla="*/ 109276 h 133349"/>
              <a:gd name="connsiteX4" fmla="*/ 219699 w 219699"/>
              <a:gd name="connsiteY4" fmla="*/ 133349 h 133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99" h="133349">
                <a:moveTo>
                  <a:pt x="0" y="0"/>
                </a:moveTo>
                <a:lnTo>
                  <a:pt x="38100" y="35719"/>
                </a:lnTo>
                <a:lnTo>
                  <a:pt x="85725" y="71438"/>
                </a:lnTo>
                <a:lnTo>
                  <a:pt x="158414" y="109276"/>
                </a:lnTo>
                <a:cubicBezTo>
                  <a:pt x="172702" y="116420"/>
                  <a:pt x="205411" y="126205"/>
                  <a:pt x="219699" y="133349"/>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54" name="Freeform 53">
            <a:extLst>
              <a:ext uri="{FF2B5EF4-FFF2-40B4-BE49-F238E27FC236}">
                <a16:creationId xmlns:a16="http://schemas.microsoft.com/office/drawing/2014/main" id="{7824AFBF-A331-43FA-A3D3-85A0258B0E30}"/>
              </a:ext>
            </a:extLst>
          </p:cNvPr>
          <p:cNvSpPr/>
          <p:nvPr/>
        </p:nvSpPr>
        <p:spPr bwMode="auto">
          <a:xfrm>
            <a:off x="4144963" y="3041651"/>
            <a:ext cx="309562" cy="152400"/>
          </a:xfrm>
          <a:custGeom>
            <a:avLst/>
            <a:gdLst>
              <a:gd name="connsiteX0" fmla="*/ 0 w 323850"/>
              <a:gd name="connsiteY0" fmla="*/ 0 h 176213"/>
              <a:gd name="connsiteX1" fmla="*/ 47625 w 323850"/>
              <a:gd name="connsiteY1" fmla="*/ 38100 h 176213"/>
              <a:gd name="connsiteX2" fmla="*/ 142875 w 323850"/>
              <a:gd name="connsiteY2" fmla="*/ 114300 h 176213"/>
              <a:gd name="connsiteX3" fmla="*/ 214313 w 323850"/>
              <a:gd name="connsiteY3" fmla="*/ 147638 h 176213"/>
              <a:gd name="connsiteX4" fmla="*/ 323850 w 323850"/>
              <a:gd name="connsiteY4" fmla="*/ 176213 h 176213"/>
              <a:gd name="connsiteX0" fmla="*/ 0 w 350044"/>
              <a:gd name="connsiteY0" fmla="*/ 0 h 190500"/>
              <a:gd name="connsiteX1" fmla="*/ 47625 w 350044"/>
              <a:gd name="connsiteY1" fmla="*/ 38100 h 190500"/>
              <a:gd name="connsiteX2" fmla="*/ 142875 w 350044"/>
              <a:gd name="connsiteY2" fmla="*/ 114300 h 190500"/>
              <a:gd name="connsiteX3" fmla="*/ 214313 w 350044"/>
              <a:gd name="connsiteY3" fmla="*/ 147638 h 190500"/>
              <a:gd name="connsiteX4" fmla="*/ 350044 w 350044"/>
              <a:gd name="connsiteY4" fmla="*/ 190500 h 190500"/>
              <a:gd name="connsiteX0" fmla="*/ 0 w 340519"/>
              <a:gd name="connsiteY0" fmla="*/ 0 h 183356"/>
              <a:gd name="connsiteX1" fmla="*/ 47625 w 340519"/>
              <a:gd name="connsiteY1" fmla="*/ 38100 h 183356"/>
              <a:gd name="connsiteX2" fmla="*/ 142875 w 340519"/>
              <a:gd name="connsiteY2" fmla="*/ 114300 h 183356"/>
              <a:gd name="connsiteX3" fmla="*/ 214313 w 340519"/>
              <a:gd name="connsiteY3" fmla="*/ 147638 h 183356"/>
              <a:gd name="connsiteX4" fmla="*/ 340519 w 340519"/>
              <a:gd name="connsiteY4" fmla="*/ 183356 h 183356"/>
              <a:gd name="connsiteX0" fmla="*/ 0 w 340519"/>
              <a:gd name="connsiteY0" fmla="*/ 0 h 183356"/>
              <a:gd name="connsiteX1" fmla="*/ 47625 w 340519"/>
              <a:gd name="connsiteY1" fmla="*/ 38100 h 183356"/>
              <a:gd name="connsiteX2" fmla="*/ 119146 w 340519"/>
              <a:gd name="connsiteY2" fmla="*/ 98512 h 183356"/>
              <a:gd name="connsiteX3" fmla="*/ 214313 w 340519"/>
              <a:gd name="connsiteY3" fmla="*/ 147638 h 183356"/>
              <a:gd name="connsiteX4" fmla="*/ 340519 w 340519"/>
              <a:gd name="connsiteY4" fmla="*/ 183356 h 183356"/>
              <a:gd name="connsiteX0" fmla="*/ 0 w 340519"/>
              <a:gd name="connsiteY0" fmla="*/ 0 h 183356"/>
              <a:gd name="connsiteX1" fmla="*/ 47625 w 340519"/>
              <a:gd name="connsiteY1" fmla="*/ 38100 h 183356"/>
              <a:gd name="connsiteX2" fmla="*/ 119146 w 340519"/>
              <a:gd name="connsiteY2" fmla="*/ 98512 h 183356"/>
              <a:gd name="connsiteX3" fmla="*/ 195857 w 340519"/>
              <a:gd name="connsiteY3" fmla="*/ 129218 h 183356"/>
              <a:gd name="connsiteX4" fmla="*/ 340519 w 340519"/>
              <a:gd name="connsiteY4" fmla="*/ 183356 h 183356"/>
              <a:gd name="connsiteX0" fmla="*/ 0 w 308879"/>
              <a:gd name="connsiteY0" fmla="*/ 0 h 151780"/>
              <a:gd name="connsiteX1" fmla="*/ 47625 w 308879"/>
              <a:gd name="connsiteY1" fmla="*/ 38100 h 151780"/>
              <a:gd name="connsiteX2" fmla="*/ 119146 w 308879"/>
              <a:gd name="connsiteY2" fmla="*/ 98512 h 151780"/>
              <a:gd name="connsiteX3" fmla="*/ 195857 w 308879"/>
              <a:gd name="connsiteY3" fmla="*/ 129218 h 151780"/>
              <a:gd name="connsiteX4" fmla="*/ 308879 w 308879"/>
              <a:gd name="connsiteY4" fmla="*/ 151780 h 151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879" h="151780">
                <a:moveTo>
                  <a:pt x="0" y="0"/>
                </a:moveTo>
                <a:lnTo>
                  <a:pt x="47625" y="38100"/>
                </a:lnTo>
                <a:lnTo>
                  <a:pt x="119146" y="98512"/>
                </a:lnTo>
                <a:lnTo>
                  <a:pt x="195857" y="129218"/>
                </a:lnTo>
                <a:lnTo>
                  <a:pt x="308879" y="15178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55" name="Freeform 54">
            <a:extLst>
              <a:ext uri="{FF2B5EF4-FFF2-40B4-BE49-F238E27FC236}">
                <a16:creationId xmlns:a16="http://schemas.microsoft.com/office/drawing/2014/main" id="{62191142-B554-44D5-B49C-088D802B38C0}"/>
              </a:ext>
            </a:extLst>
          </p:cNvPr>
          <p:cNvSpPr/>
          <p:nvPr/>
        </p:nvSpPr>
        <p:spPr bwMode="auto">
          <a:xfrm>
            <a:off x="4314825" y="3014664"/>
            <a:ext cx="384175" cy="198437"/>
          </a:xfrm>
          <a:custGeom>
            <a:avLst/>
            <a:gdLst>
              <a:gd name="connsiteX0" fmla="*/ 0 w 390525"/>
              <a:gd name="connsiteY0" fmla="*/ 0 h 221457"/>
              <a:gd name="connsiteX1" fmla="*/ 64294 w 390525"/>
              <a:gd name="connsiteY1" fmla="*/ 54769 h 221457"/>
              <a:gd name="connsiteX2" fmla="*/ 78582 w 390525"/>
              <a:gd name="connsiteY2" fmla="*/ 71438 h 221457"/>
              <a:gd name="connsiteX3" fmla="*/ 180975 w 390525"/>
              <a:gd name="connsiteY3" fmla="*/ 133350 h 221457"/>
              <a:gd name="connsiteX4" fmla="*/ 238125 w 390525"/>
              <a:gd name="connsiteY4" fmla="*/ 164307 h 221457"/>
              <a:gd name="connsiteX5" fmla="*/ 314325 w 390525"/>
              <a:gd name="connsiteY5" fmla="*/ 200025 h 221457"/>
              <a:gd name="connsiteX6" fmla="*/ 390525 w 390525"/>
              <a:gd name="connsiteY6" fmla="*/ 221457 h 221457"/>
              <a:gd name="connsiteX0" fmla="*/ 0 w 390525"/>
              <a:gd name="connsiteY0" fmla="*/ 0 h 221457"/>
              <a:gd name="connsiteX1" fmla="*/ 64294 w 390525"/>
              <a:gd name="connsiteY1" fmla="*/ 54769 h 221457"/>
              <a:gd name="connsiteX2" fmla="*/ 180975 w 390525"/>
              <a:gd name="connsiteY2" fmla="*/ 133350 h 221457"/>
              <a:gd name="connsiteX3" fmla="*/ 238125 w 390525"/>
              <a:gd name="connsiteY3" fmla="*/ 164307 h 221457"/>
              <a:gd name="connsiteX4" fmla="*/ 314325 w 390525"/>
              <a:gd name="connsiteY4" fmla="*/ 200025 h 221457"/>
              <a:gd name="connsiteX5" fmla="*/ 390525 w 390525"/>
              <a:gd name="connsiteY5" fmla="*/ 221457 h 221457"/>
              <a:gd name="connsiteX0" fmla="*/ 0 w 402431"/>
              <a:gd name="connsiteY0" fmla="*/ 0 h 230982"/>
              <a:gd name="connsiteX1" fmla="*/ 76200 w 402431"/>
              <a:gd name="connsiteY1" fmla="*/ 64294 h 230982"/>
              <a:gd name="connsiteX2" fmla="*/ 192881 w 402431"/>
              <a:gd name="connsiteY2" fmla="*/ 142875 h 230982"/>
              <a:gd name="connsiteX3" fmla="*/ 250031 w 402431"/>
              <a:gd name="connsiteY3" fmla="*/ 173832 h 230982"/>
              <a:gd name="connsiteX4" fmla="*/ 326231 w 402431"/>
              <a:gd name="connsiteY4" fmla="*/ 209550 h 230982"/>
              <a:gd name="connsiteX5" fmla="*/ 402431 w 402431"/>
              <a:gd name="connsiteY5" fmla="*/ 230982 h 230982"/>
              <a:gd name="connsiteX0" fmla="*/ 0 w 402431"/>
              <a:gd name="connsiteY0" fmla="*/ 0 h 230982"/>
              <a:gd name="connsiteX1" fmla="*/ 76200 w 402431"/>
              <a:gd name="connsiteY1" fmla="*/ 64294 h 230982"/>
              <a:gd name="connsiteX2" fmla="*/ 155810 w 402431"/>
              <a:gd name="connsiteY2" fmla="*/ 119172 h 230982"/>
              <a:gd name="connsiteX3" fmla="*/ 250031 w 402431"/>
              <a:gd name="connsiteY3" fmla="*/ 173832 h 230982"/>
              <a:gd name="connsiteX4" fmla="*/ 326231 w 402431"/>
              <a:gd name="connsiteY4" fmla="*/ 209550 h 230982"/>
              <a:gd name="connsiteX5" fmla="*/ 402431 w 402431"/>
              <a:gd name="connsiteY5" fmla="*/ 230982 h 230982"/>
              <a:gd name="connsiteX0" fmla="*/ 0 w 402431"/>
              <a:gd name="connsiteY0" fmla="*/ 0 h 230982"/>
              <a:gd name="connsiteX1" fmla="*/ 76200 w 402431"/>
              <a:gd name="connsiteY1" fmla="*/ 64294 h 230982"/>
              <a:gd name="connsiteX2" fmla="*/ 155810 w 402431"/>
              <a:gd name="connsiteY2" fmla="*/ 119172 h 230982"/>
              <a:gd name="connsiteX3" fmla="*/ 257974 w 402431"/>
              <a:gd name="connsiteY3" fmla="*/ 163297 h 230982"/>
              <a:gd name="connsiteX4" fmla="*/ 326231 w 402431"/>
              <a:gd name="connsiteY4" fmla="*/ 209550 h 230982"/>
              <a:gd name="connsiteX5" fmla="*/ 402431 w 402431"/>
              <a:gd name="connsiteY5" fmla="*/ 230982 h 230982"/>
              <a:gd name="connsiteX0" fmla="*/ 0 w 402431"/>
              <a:gd name="connsiteY0" fmla="*/ 0 h 230982"/>
              <a:gd name="connsiteX1" fmla="*/ 76200 w 402431"/>
              <a:gd name="connsiteY1" fmla="*/ 64294 h 230982"/>
              <a:gd name="connsiteX2" fmla="*/ 155810 w 402431"/>
              <a:gd name="connsiteY2" fmla="*/ 119172 h 230982"/>
              <a:gd name="connsiteX3" fmla="*/ 257974 w 402431"/>
              <a:gd name="connsiteY3" fmla="*/ 163297 h 230982"/>
              <a:gd name="connsiteX4" fmla="*/ 384487 w 402431"/>
              <a:gd name="connsiteY4" fmla="*/ 196381 h 230982"/>
              <a:gd name="connsiteX5" fmla="*/ 402431 w 402431"/>
              <a:gd name="connsiteY5" fmla="*/ 230982 h 230982"/>
              <a:gd name="connsiteX0" fmla="*/ 0 w 384487"/>
              <a:gd name="connsiteY0" fmla="*/ 0 h 196381"/>
              <a:gd name="connsiteX1" fmla="*/ 76200 w 384487"/>
              <a:gd name="connsiteY1" fmla="*/ 64294 h 196381"/>
              <a:gd name="connsiteX2" fmla="*/ 155810 w 384487"/>
              <a:gd name="connsiteY2" fmla="*/ 119172 h 196381"/>
              <a:gd name="connsiteX3" fmla="*/ 257974 w 384487"/>
              <a:gd name="connsiteY3" fmla="*/ 163297 h 196381"/>
              <a:gd name="connsiteX4" fmla="*/ 384487 w 384487"/>
              <a:gd name="connsiteY4" fmla="*/ 196381 h 19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487" h="196381">
                <a:moveTo>
                  <a:pt x="0" y="0"/>
                </a:moveTo>
                <a:lnTo>
                  <a:pt x="76200" y="64294"/>
                </a:lnTo>
                <a:lnTo>
                  <a:pt x="155810" y="119172"/>
                </a:lnTo>
                <a:lnTo>
                  <a:pt x="257974" y="163297"/>
                </a:lnTo>
                <a:lnTo>
                  <a:pt x="384487" y="196381"/>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56" name="Freeform 55">
            <a:extLst>
              <a:ext uri="{FF2B5EF4-FFF2-40B4-BE49-F238E27FC236}">
                <a16:creationId xmlns:a16="http://schemas.microsoft.com/office/drawing/2014/main" id="{B64747A8-FAE5-40A6-B62E-513C1DF63AEF}"/>
              </a:ext>
            </a:extLst>
          </p:cNvPr>
          <p:cNvSpPr/>
          <p:nvPr/>
        </p:nvSpPr>
        <p:spPr bwMode="auto">
          <a:xfrm>
            <a:off x="4591050" y="3021014"/>
            <a:ext cx="304800" cy="220662"/>
          </a:xfrm>
          <a:custGeom>
            <a:avLst/>
            <a:gdLst>
              <a:gd name="connsiteX0" fmla="*/ 0 w 400050"/>
              <a:gd name="connsiteY0" fmla="*/ 0 h 261937"/>
              <a:gd name="connsiteX1" fmla="*/ 102394 w 400050"/>
              <a:gd name="connsiteY1" fmla="*/ 92869 h 261937"/>
              <a:gd name="connsiteX2" fmla="*/ 214313 w 400050"/>
              <a:gd name="connsiteY2" fmla="*/ 171450 h 261937"/>
              <a:gd name="connsiteX3" fmla="*/ 304800 w 400050"/>
              <a:gd name="connsiteY3" fmla="*/ 221456 h 261937"/>
              <a:gd name="connsiteX4" fmla="*/ 400050 w 400050"/>
              <a:gd name="connsiteY4" fmla="*/ 261937 h 261937"/>
              <a:gd name="connsiteX0" fmla="*/ 0 w 304800"/>
              <a:gd name="connsiteY0" fmla="*/ 0 h 221456"/>
              <a:gd name="connsiteX1" fmla="*/ 102394 w 304800"/>
              <a:gd name="connsiteY1" fmla="*/ 92869 h 221456"/>
              <a:gd name="connsiteX2" fmla="*/ 214313 w 304800"/>
              <a:gd name="connsiteY2" fmla="*/ 171450 h 221456"/>
              <a:gd name="connsiteX3" fmla="*/ 304800 w 304800"/>
              <a:gd name="connsiteY3" fmla="*/ 221456 h 221456"/>
            </a:gdLst>
            <a:ahLst/>
            <a:cxnLst>
              <a:cxn ang="0">
                <a:pos x="connsiteX0" y="connsiteY0"/>
              </a:cxn>
              <a:cxn ang="0">
                <a:pos x="connsiteX1" y="connsiteY1"/>
              </a:cxn>
              <a:cxn ang="0">
                <a:pos x="connsiteX2" y="connsiteY2"/>
              </a:cxn>
              <a:cxn ang="0">
                <a:pos x="connsiteX3" y="connsiteY3"/>
              </a:cxn>
            </a:cxnLst>
            <a:rect l="l" t="t" r="r" b="b"/>
            <a:pathLst>
              <a:path w="304800" h="221456">
                <a:moveTo>
                  <a:pt x="0" y="0"/>
                </a:moveTo>
                <a:lnTo>
                  <a:pt x="102394" y="92869"/>
                </a:lnTo>
                <a:lnTo>
                  <a:pt x="214313" y="171450"/>
                </a:lnTo>
                <a:lnTo>
                  <a:pt x="304800" y="221456"/>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57" name="Freeform 56">
            <a:extLst>
              <a:ext uri="{FF2B5EF4-FFF2-40B4-BE49-F238E27FC236}">
                <a16:creationId xmlns:a16="http://schemas.microsoft.com/office/drawing/2014/main" id="{E766816E-77C2-4042-91C1-24332B050CD2}"/>
              </a:ext>
            </a:extLst>
          </p:cNvPr>
          <p:cNvSpPr/>
          <p:nvPr/>
        </p:nvSpPr>
        <p:spPr bwMode="auto">
          <a:xfrm>
            <a:off x="4829175" y="3005139"/>
            <a:ext cx="912813" cy="358775"/>
          </a:xfrm>
          <a:custGeom>
            <a:avLst/>
            <a:gdLst>
              <a:gd name="connsiteX0" fmla="*/ 0 w 912019"/>
              <a:gd name="connsiteY0" fmla="*/ 0 h 357188"/>
              <a:gd name="connsiteX1" fmla="*/ 66675 w 912019"/>
              <a:gd name="connsiteY1" fmla="*/ 42863 h 357188"/>
              <a:gd name="connsiteX2" fmla="*/ 188119 w 912019"/>
              <a:gd name="connsiteY2" fmla="*/ 104775 h 357188"/>
              <a:gd name="connsiteX3" fmla="*/ 364331 w 912019"/>
              <a:gd name="connsiteY3" fmla="*/ 176213 h 357188"/>
              <a:gd name="connsiteX4" fmla="*/ 540544 w 912019"/>
              <a:gd name="connsiteY4" fmla="*/ 257175 h 357188"/>
              <a:gd name="connsiteX5" fmla="*/ 692944 w 912019"/>
              <a:gd name="connsiteY5" fmla="*/ 304800 h 357188"/>
              <a:gd name="connsiteX6" fmla="*/ 759619 w 912019"/>
              <a:gd name="connsiteY6" fmla="*/ 323850 h 357188"/>
              <a:gd name="connsiteX7" fmla="*/ 778669 w 912019"/>
              <a:gd name="connsiteY7" fmla="*/ 333375 h 357188"/>
              <a:gd name="connsiteX8" fmla="*/ 859631 w 912019"/>
              <a:gd name="connsiteY8" fmla="*/ 350044 h 357188"/>
              <a:gd name="connsiteX9" fmla="*/ 912019 w 912019"/>
              <a:gd name="connsiteY9" fmla="*/ 357188 h 357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2019" h="357188">
                <a:moveTo>
                  <a:pt x="0" y="0"/>
                </a:moveTo>
                <a:lnTo>
                  <a:pt x="66675" y="42863"/>
                </a:lnTo>
                <a:lnTo>
                  <a:pt x="188119" y="104775"/>
                </a:lnTo>
                <a:lnTo>
                  <a:pt x="364331" y="176213"/>
                </a:lnTo>
                <a:lnTo>
                  <a:pt x="540544" y="257175"/>
                </a:lnTo>
                <a:lnTo>
                  <a:pt x="692944" y="304800"/>
                </a:lnTo>
                <a:lnTo>
                  <a:pt x="759619" y="323850"/>
                </a:lnTo>
                <a:lnTo>
                  <a:pt x="778669" y="333375"/>
                </a:lnTo>
                <a:lnTo>
                  <a:pt x="859631" y="350044"/>
                </a:lnTo>
                <a:lnTo>
                  <a:pt x="912019" y="357188"/>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58" name="Freeform 57">
            <a:extLst>
              <a:ext uri="{FF2B5EF4-FFF2-40B4-BE49-F238E27FC236}">
                <a16:creationId xmlns:a16="http://schemas.microsoft.com/office/drawing/2014/main" id="{6D3A9AD7-0A03-4D38-80BF-717F0C70A38E}"/>
              </a:ext>
            </a:extLst>
          </p:cNvPr>
          <p:cNvSpPr/>
          <p:nvPr/>
        </p:nvSpPr>
        <p:spPr bwMode="auto">
          <a:xfrm>
            <a:off x="4991100" y="3011489"/>
            <a:ext cx="192088" cy="165100"/>
          </a:xfrm>
          <a:custGeom>
            <a:avLst/>
            <a:gdLst>
              <a:gd name="connsiteX0" fmla="*/ 0 w 192881"/>
              <a:gd name="connsiteY0" fmla="*/ 0 h 166687"/>
              <a:gd name="connsiteX1" fmla="*/ 45244 w 192881"/>
              <a:gd name="connsiteY1" fmla="*/ 50006 h 166687"/>
              <a:gd name="connsiteX2" fmla="*/ 102394 w 192881"/>
              <a:gd name="connsiteY2" fmla="*/ 104775 h 166687"/>
              <a:gd name="connsiteX3" fmla="*/ 161925 w 192881"/>
              <a:gd name="connsiteY3" fmla="*/ 145256 h 166687"/>
              <a:gd name="connsiteX4" fmla="*/ 192881 w 192881"/>
              <a:gd name="connsiteY4" fmla="*/ 166687 h 166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81" h="166687">
                <a:moveTo>
                  <a:pt x="0" y="0"/>
                </a:moveTo>
                <a:lnTo>
                  <a:pt x="45244" y="50006"/>
                </a:lnTo>
                <a:lnTo>
                  <a:pt x="102394" y="104775"/>
                </a:lnTo>
                <a:lnTo>
                  <a:pt x="161925" y="145256"/>
                </a:lnTo>
                <a:lnTo>
                  <a:pt x="192881" y="166687"/>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59" name="Freeform 58">
            <a:extLst>
              <a:ext uri="{FF2B5EF4-FFF2-40B4-BE49-F238E27FC236}">
                <a16:creationId xmlns:a16="http://schemas.microsoft.com/office/drawing/2014/main" id="{ECA9A755-73A3-46F0-A3F1-7BEDF7665145}"/>
              </a:ext>
            </a:extLst>
          </p:cNvPr>
          <p:cNvSpPr/>
          <p:nvPr/>
        </p:nvSpPr>
        <p:spPr bwMode="auto">
          <a:xfrm>
            <a:off x="5141913" y="3021014"/>
            <a:ext cx="1222375" cy="336550"/>
          </a:xfrm>
          <a:custGeom>
            <a:avLst/>
            <a:gdLst>
              <a:gd name="connsiteX0" fmla="*/ 988219 w 988219"/>
              <a:gd name="connsiteY0" fmla="*/ 316707 h 316707"/>
              <a:gd name="connsiteX1" fmla="*/ 762000 w 988219"/>
              <a:gd name="connsiteY1" fmla="*/ 271463 h 316707"/>
              <a:gd name="connsiteX2" fmla="*/ 519113 w 988219"/>
              <a:gd name="connsiteY2" fmla="*/ 226219 h 316707"/>
              <a:gd name="connsiteX3" fmla="*/ 302419 w 988219"/>
              <a:gd name="connsiteY3" fmla="*/ 169069 h 316707"/>
              <a:gd name="connsiteX4" fmla="*/ 171450 w 988219"/>
              <a:gd name="connsiteY4" fmla="*/ 116682 h 316707"/>
              <a:gd name="connsiteX5" fmla="*/ 88106 w 988219"/>
              <a:gd name="connsiteY5" fmla="*/ 66675 h 316707"/>
              <a:gd name="connsiteX6" fmla="*/ 0 w 988219"/>
              <a:gd name="connsiteY6" fmla="*/ 0 h 316707"/>
              <a:gd name="connsiteX0" fmla="*/ 1004888 w 1004888"/>
              <a:gd name="connsiteY0" fmla="*/ 323851 h 323851"/>
              <a:gd name="connsiteX1" fmla="*/ 778669 w 1004888"/>
              <a:gd name="connsiteY1" fmla="*/ 278607 h 323851"/>
              <a:gd name="connsiteX2" fmla="*/ 535782 w 1004888"/>
              <a:gd name="connsiteY2" fmla="*/ 233363 h 323851"/>
              <a:gd name="connsiteX3" fmla="*/ 319088 w 1004888"/>
              <a:gd name="connsiteY3" fmla="*/ 176213 h 323851"/>
              <a:gd name="connsiteX4" fmla="*/ 188119 w 1004888"/>
              <a:gd name="connsiteY4" fmla="*/ 123826 h 323851"/>
              <a:gd name="connsiteX5" fmla="*/ 104775 w 1004888"/>
              <a:gd name="connsiteY5" fmla="*/ 73819 h 323851"/>
              <a:gd name="connsiteX6" fmla="*/ 0 w 1004888"/>
              <a:gd name="connsiteY6" fmla="*/ 0 h 323851"/>
              <a:gd name="connsiteX0" fmla="*/ 1252917 w 1252917"/>
              <a:gd name="connsiteY0" fmla="*/ 368779 h 368779"/>
              <a:gd name="connsiteX1" fmla="*/ 778669 w 1252917"/>
              <a:gd name="connsiteY1" fmla="*/ 278607 h 368779"/>
              <a:gd name="connsiteX2" fmla="*/ 535782 w 1252917"/>
              <a:gd name="connsiteY2" fmla="*/ 233363 h 368779"/>
              <a:gd name="connsiteX3" fmla="*/ 319088 w 1252917"/>
              <a:gd name="connsiteY3" fmla="*/ 176213 h 368779"/>
              <a:gd name="connsiteX4" fmla="*/ 188119 w 1252917"/>
              <a:gd name="connsiteY4" fmla="*/ 123826 h 368779"/>
              <a:gd name="connsiteX5" fmla="*/ 104775 w 1252917"/>
              <a:gd name="connsiteY5" fmla="*/ 73819 h 368779"/>
              <a:gd name="connsiteX6" fmla="*/ 0 w 1252917"/>
              <a:gd name="connsiteY6" fmla="*/ 0 h 368779"/>
              <a:gd name="connsiteX0" fmla="*/ 1229170 w 1229170"/>
              <a:gd name="connsiteY0" fmla="*/ 344994 h 344994"/>
              <a:gd name="connsiteX1" fmla="*/ 754922 w 1229170"/>
              <a:gd name="connsiteY1" fmla="*/ 254822 h 344994"/>
              <a:gd name="connsiteX2" fmla="*/ 512035 w 1229170"/>
              <a:gd name="connsiteY2" fmla="*/ 209578 h 344994"/>
              <a:gd name="connsiteX3" fmla="*/ 295341 w 1229170"/>
              <a:gd name="connsiteY3" fmla="*/ 152428 h 344994"/>
              <a:gd name="connsiteX4" fmla="*/ 164372 w 1229170"/>
              <a:gd name="connsiteY4" fmla="*/ 100041 h 344994"/>
              <a:gd name="connsiteX5" fmla="*/ 81028 w 1229170"/>
              <a:gd name="connsiteY5" fmla="*/ 50034 h 344994"/>
              <a:gd name="connsiteX6" fmla="*/ 0 w 1229170"/>
              <a:gd name="connsiteY6" fmla="*/ 0 h 344994"/>
              <a:gd name="connsiteX0" fmla="*/ 1221254 w 1221254"/>
              <a:gd name="connsiteY0" fmla="*/ 337066 h 337066"/>
              <a:gd name="connsiteX1" fmla="*/ 747006 w 1221254"/>
              <a:gd name="connsiteY1" fmla="*/ 246894 h 337066"/>
              <a:gd name="connsiteX2" fmla="*/ 504119 w 1221254"/>
              <a:gd name="connsiteY2" fmla="*/ 201650 h 337066"/>
              <a:gd name="connsiteX3" fmla="*/ 287425 w 1221254"/>
              <a:gd name="connsiteY3" fmla="*/ 144500 h 337066"/>
              <a:gd name="connsiteX4" fmla="*/ 156456 w 1221254"/>
              <a:gd name="connsiteY4" fmla="*/ 92113 h 337066"/>
              <a:gd name="connsiteX5" fmla="*/ 73112 w 1221254"/>
              <a:gd name="connsiteY5" fmla="*/ 42106 h 337066"/>
              <a:gd name="connsiteX6" fmla="*/ 0 w 1221254"/>
              <a:gd name="connsiteY6" fmla="*/ 0 h 33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1254" h="337066">
                <a:moveTo>
                  <a:pt x="1221254" y="337066"/>
                </a:moveTo>
                <a:lnTo>
                  <a:pt x="747006" y="246894"/>
                </a:lnTo>
                <a:lnTo>
                  <a:pt x="504119" y="201650"/>
                </a:lnTo>
                <a:lnTo>
                  <a:pt x="287425" y="144500"/>
                </a:lnTo>
                <a:lnTo>
                  <a:pt x="156456" y="92113"/>
                </a:lnTo>
                <a:lnTo>
                  <a:pt x="73112" y="42106"/>
                </a:lnTo>
                <a:lnTo>
                  <a:pt x="0" y="0"/>
                </a:lnTo>
              </a:path>
            </a:pathLst>
          </a:custGeom>
          <a:noFill/>
          <a:ln w="19050">
            <a:solidFill>
              <a:srgbClr val="0000C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60" name="Freeform 59">
            <a:extLst>
              <a:ext uri="{FF2B5EF4-FFF2-40B4-BE49-F238E27FC236}">
                <a16:creationId xmlns:a16="http://schemas.microsoft.com/office/drawing/2014/main" id="{3E63ACEE-3F45-469C-80A6-16A64655A2EB}"/>
              </a:ext>
            </a:extLst>
          </p:cNvPr>
          <p:cNvSpPr/>
          <p:nvPr/>
        </p:nvSpPr>
        <p:spPr bwMode="auto">
          <a:xfrm>
            <a:off x="4649788" y="3041651"/>
            <a:ext cx="534987" cy="146050"/>
          </a:xfrm>
          <a:custGeom>
            <a:avLst/>
            <a:gdLst>
              <a:gd name="connsiteX0" fmla="*/ 0 w 621506"/>
              <a:gd name="connsiteY0" fmla="*/ 0 h 164306"/>
              <a:gd name="connsiteX1" fmla="*/ 126206 w 621506"/>
              <a:gd name="connsiteY1" fmla="*/ 45244 h 164306"/>
              <a:gd name="connsiteX2" fmla="*/ 323850 w 621506"/>
              <a:gd name="connsiteY2" fmla="*/ 109538 h 164306"/>
              <a:gd name="connsiteX3" fmla="*/ 478631 w 621506"/>
              <a:gd name="connsiteY3" fmla="*/ 135731 h 164306"/>
              <a:gd name="connsiteX4" fmla="*/ 621506 w 621506"/>
              <a:gd name="connsiteY4" fmla="*/ 164306 h 164306"/>
              <a:gd name="connsiteX0" fmla="*/ 0 w 536829"/>
              <a:gd name="connsiteY0" fmla="*/ 0 h 145716"/>
              <a:gd name="connsiteX1" fmla="*/ 126206 w 536829"/>
              <a:gd name="connsiteY1" fmla="*/ 45244 h 145716"/>
              <a:gd name="connsiteX2" fmla="*/ 323850 w 536829"/>
              <a:gd name="connsiteY2" fmla="*/ 109538 h 145716"/>
              <a:gd name="connsiteX3" fmla="*/ 478631 w 536829"/>
              <a:gd name="connsiteY3" fmla="*/ 135731 h 145716"/>
              <a:gd name="connsiteX4" fmla="*/ 536829 w 536829"/>
              <a:gd name="connsiteY4" fmla="*/ 145716 h 145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829" h="145716">
                <a:moveTo>
                  <a:pt x="0" y="0"/>
                </a:moveTo>
                <a:lnTo>
                  <a:pt x="126206" y="45244"/>
                </a:lnTo>
                <a:lnTo>
                  <a:pt x="323850" y="109538"/>
                </a:lnTo>
                <a:lnTo>
                  <a:pt x="478631" y="135731"/>
                </a:lnTo>
                <a:cubicBezTo>
                  <a:pt x="526256" y="145256"/>
                  <a:pt x="489204" y="136191"/>
                  <a:pt x="536829" y="145716"/>
                </a:cubicBezTo>
              </a:path>
            </a:pathLst>
          </a:custGeom>
          <a:noFill/>
          <a:ln w="19050">
            <a:solidFill>
              <a:srgbClr val="0000C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61" name="Freeform 60">
            <a:extLst>
              <a:ext uri="{FF2B5EF4-FFF2-40B4-BE49-F238E27FC236}">
                <a16:creationId xmlns:a16="http://schemas.microsoft.com/office/drawing/2014/main" id="{235064CF-68AE-4B16-9C82-46D061EDFE11}"/>
              </a:ext>
            </a:extLst>
          </p:cNvPr>
          <p:cNvSpPr/>
          <p:nvPr/>
        </p:nvSpPr>
        <p:spPr bwMode="auto">
          <a:xfrm>
            <a:off x="4587875" y="3159126"/>
            <a:ext cx="134938" cy="7938"/>
          </a:xfrm>
          <a:custGeom>
            <a:avLst/>
            <a:gdLst>
              <a:gd name="connsiteX0" fmla="*/ 0 w 192881"/>
              <a:gd name="connsiteY0" fmla="*/ 4763 h 11907"/>
              <a:gd name="connsiteX1" fmla="*/ 78581 w 192881"/>
              <a:gd name="connsiteY1" fmla="*/ 0 h 11907"/>
              <a:gd name="connsiteX2" fmla="*/ 140493 w 192881"/>
              <a:gd name="connsiteY2" fmla="*/ 7144 h 11907"/>
              <a:gd name="connsiteX3" fmla="*/ 192881 w 192881"/>
              <a:gd name="connsiteY3" fmla="*/ 11907 h 11907"/>
              <a:gd name="connsiteX0" fmla="*/ 0 w 183356"/>
              <a:gd name="connsiteY0" fmla="*/ 4763 h 11907"/>
              <a:gd name="connsiteX1" fmla="*/ 69056 w 183356"/>
              <a:gd name="connsiteY1" fmla="*/ 0 h 11907"/>
              <a:gd name="connsiteX2" fmla="*/ 130968 w 183356"/>
              <a:gd name="connsiteY2" fmla="*/ 7144 h 11907"/>
              <a:gd name="connsiteX3" fmla="*/ 183356 w 183356"/>
              <a:gd name="connsiteY3" fmla="*/ 11907 h 11907"/>
              <a:gd name="connsiteX0" fmla="*/ 0 w 183356"/>
              <a:gd name="connsiteY0" fmla="*/ 7530 h 14674"/>
              <a:gd name="connsiteX1" fmla="*/ 69056 w 183356"/>
              <a:gd name="connsiteY1" fmla="*/ 2767 h 14674"/>
              <a:gd name="connsiteX2" fmla="*/ 133599 w 183356"/>
              <a:gd name="connsiteY2" fmla="*/ 0 h 14674"/>
              <a:gd name="connsiteX3" fmla="*/ 183356 w 183356"/>
              <a:gd name="connsiteY3" fmla="*/ 14674 h 14674"/>
              <a:gd name="connsiteX0" fmla="*/ 0 w 183356"/>
              <a:gd name="connsiteY0" fmla="*/ 7530 h 14674"/>
              <a:gd name="connsiteX1" fmla="*/ 69056 w 183356"/>
              <a:gd name="connsiteY1" fmla="*/ 2767 h 14674"/>
              <a:gd name="connsiteX2" fmla="*/ 133599 w 183356"/>
              <a:gd name="connsiteY2" fmla="*/ 0 h 14674"/>
              <a:gd name="connsiteX3" fmla="*/ 183356 w 183356"/>
              <a:gd name="connsiteY3" fmla="*/ 14674 h 14674"/>
              <a:gd name="connsiteX0" fmla="*/ 0 w 133599"/>
              <a:gd name="connsiteY0" fmla="*/ 7530 h 7530"/>
              <a:gd name="connsiteX1" fmla="*/ 69056 w 133599"/>
              <a:gd name="connsiteY1" fmla="*/ 2767 h 7530"/>
              <a:gd name="connsiteX2" fmla="*/ 133599 w 133599"/>
              <a:gd name="connsiteY2" fmla="*/ 0 h 7530"/>
            </a:gdLst>
            <a:ahLst/>
            <a:cxnLst>
              <a:cxn ang="0">
                <a:pos x="connsiteX0" y="connsiteY0"/>
              </a:cxn>
              <a:cxn ang="0">
                <a:pos x="connsiteX1" y="connsiteY1"/>
              </a:cxn>
              <a:cxn ang="0">
                <a:pos x="connsiteX2" y="connsiteY2"/>
              </a:cxn>
            </a:cxnLst>
            <a:rect l="l" t="t" r="r" b="b"/>
            <a:pathLst>
              <a:path w="133599" h="7530">
                <a:moveTo>
                  <a:pt x="0" y="7530"/>
                </a:moveTo>
                <a:lnTo>
                  <a:pt x="69056" y="2767"/>
                </a:lnTo>
                <a:lnTo>
                  <a:pt x="133599" y="0"/>
                </a:lnTo>
              </a:path>
            </a:pathLst>
          </a:custGeom>
          <a:noFill/>
          <a:ln w="19050">
            <a:solidFill>
              <a:srgbClr val="0000C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62" name="Freeform 61">
            <a:extLst>
              <a:ext uri="{FF2B5EF4-FFF2-40B4-BE49-F238E27FC236}">
                <a16:creationId xmlns:a16="http://schemas.microsoft.com/office/drawing/2014/main" id="{E05BC303-0EC4-41BC-A8BF-847175A6E348}"/>
              </a:ext>
            </a:extLst>
          </p:cNvPr>
          <p:cNvSpPr/>
          <p:nvPr/>
        </p:nvSpPr>
        <p:spPr bwMode="auto">
          <a:xfrm>
            <a:off x="2373313" y="3043239"/>
            <a:ext cx="893762" cy="176212"/>
          </a:xfrm>
          <a:custGeom>
            <a:avLst/>
            <a:gdLst>
              <a:gd name="connsiteX0" fmla="*/ 0 w 956099"/>
              <a:gd name="connsiteY0" fmla="*/ 208495 h 208495"/>
              <a:gd name="connsiteX1" fmla="*/ 205517 w 956099"/>
              <a:gd name="connsiteY1" fmla="*/ 208495 h 208495"/>
              <a:gd name="connsiteX2" fmla="*/ 416991 w 956099"/>
              <a:gd name="connsiteY2" fmla="*/ 190624 h 208495"/>
              <a:gd name="connsiteX3" fmla="*/ 616550 w 956099"/>
              <a:gd name="connsiteY3" fmla="*/ 139990 h 208495"/>
              <a:gd name="connsiteX4" fmla="*/ 759518 w 956099"/>
              <a:gd name="connsiteY4" fmla="*/ 74463 h 208495"/>
              <a:gd name="connsiteX5" fmla="*/ 893551 w 956099"/>
              <a:gd name="connsiteY5" fmla="*/ 20850 h 208495"/>
              <a:gd name="connsiteX6" fmla="*/ 956099 w 956099"/>
              <a:gd name="connsiteY6" fmla="*/ 0 h 208495"/>
              <a:gd name="connsiteX0" fmla="*/ 0 w 956099"/>
              <a:gd name="connsiteY0" fmla="*/ 196568 h 208495"/>
              <a:gd name="connsiteX1" fmla="*/ 205517 w 956099"/>
              <a:gd name="connsiteY1" fmla="*/ 208495 h 208495"/>
              <a:gd name="connsiteX2" fmla="*/ 416991 w 956099"/>
              <a:gd name="connsiteY2" fmla="*/ 190624 h 208495"/>
              <a:gd name="connsiteX3" fmla="*/ 616550 w 956099"/>
              <a:gd name="connsiteY3" fmla="*/ 139990 h 208495"/>
              <a:gd name="connsiteX4" fmla="*/ 759518 w 956099"/>
              <a:gd name="connsiteY4" fmla="*/ 74463 h 208495"/>
              <a:gd name="connsiteX5" fmla="*/ 893551 w 956099"/>
              <a:gd name="connsiteY5" fmla="*/ 20850 h 208495"/>
              <a:gd name="connsiteX6" fmla="*/ 956099 w 956099"/>
              <a:gd name="connsiteY6" fmla="*/ 0 h 208495"/>
              <a:gd name="connsiteX0" fmla="*/ 0 w 956099"/>
              <a:gd name="connsiteY0" fmla="*/ 196568 h 196568"/>
              <a:gd name="connsiteX1" fmla="*/ 205517 w 956099"/>
              <a:gd name="connsiteY1" fmla="*/ 192592 h 196568"/>
              <a:gd name="connsiteX2" fmla="*/ 416991 w 956099"/>
              <a:gd name="connsiteY2" fmla="*/ 190624 h 196568"/>
              <a:gd name="connsiteX3" fmla="*/ 616550 w 956099"/>
              <a:gd name="connsiteY3" fmla="*/ 139990 h 196568"/>
              <a:gd name="connsiteX4" fmla="*/ 759518 w 956099"/>
              <a:gd name="connsiteY4" fmla="*/ 74463 h 196568"/>
              <a:gd name="connsiteX5" fmla="*/ 893551 w 956099"/>
              <a:gd name="connsiteY5" fmla="*/ 20850 h 196568"/>
              <a:gd name="connsiteX6" fmla="*/ 956099 w 956099"/>
              <a:gd name="connsiteY6" fmla="*/ 0 h 196568"/>
              <a:gd name="connsiteX0" fmla="*/ 0 w 956099"/>
              <a:gd name="connsiteY0" fmla="*/ 196568 h 196568"/>
              <a:gd name="connsiteX1" fmla="*/ 205517 w 956099"/>
              <a:gd name="connsiteY1" fmla="*/ 192592 h 196568"/>
              <a:gd name="connsiteX2" fmla="*/ 416991 w 956099"/>
              <a:gd name="connsiteY2" fmla="*/ 174722 h 196568"/>
              <a:gd name="connsiteX3" fmla="*/ 616550 w 956099"/>
              <a:gd name="connsiteY3" fmla="*/ 139990 h 196568"/>
              <a:gd name="connsiteX4" fmla="*/ 759518 w 956099"/>
              <a:gd name="connsiteY4" fmla="*/ 74463 h 196568"/>
              <a:gd name="connsiteX5" fmla="*/ 893551 w 956099"/>
              <a:gd name="connsiteY5" fmla="*/ 20850 h 196568"/>
              <a:gd name="connsiteX6" fmla="*/ 956099 w 956099"/>
              <a:gd name="connsiteY6" fmla="*/ 0 h 196568"/>
              <a:gd name="connsiteX0" fmla="*/ 0 w 956099"/>
              <a:gd name="connsiteY0" fmla="*/ 196568 h 196568"/>
              <a:gd name="connsiteX1" fmla="*/ 205517 w 956099"/>
              <a:gd name="connsiteY1" fmla="*/ 192592 h 196568"/>
              <a:gd name="connsiteX2" fmla="*/ 416991 w 956099"/>
              <a:gd name="connsiteY2" fmla="*/ 174722 h 196568"/>
              <a:gd name="connsiteX3" fmla="*/ 612574 w 956099"/>
              <a:gd name="connsiteY3" fmla="*/ 128063 h 196568"/>
              <a:gd name="connsiteX4" fmla="*/ 759518 w 956099"/>
              <a:gd name="connsiteY4" fmla="*/ 74463 h 196568"/>
              <a:gd name="connsiteX5" fmla="*/ 893551 w 956099"/>
              <a:gd name="connsiteY5" fmla="*/ 20850 h 196568"/>
              <a:gd name="connsiteX6" fmla="*/ 956099 w 956099"/>
              <a:gd name="connsiteY6" fmla="*/ 0 h 196568"/>
              <a:gd name="connsiteX0" fmla="*/ 0 w 893551"/>
              <a:gd name="connsiteY0" fmla="*/ 175718 h 175718"/>
              <a:gd name="connsiteX1" fmla="*/ 205517 w 893551"/>
              <a:gd name="connsiteY1" fmla="*/ 171742 h 175718"/>
              <a:gd name="connsiteX2" fmla="*/ 416991 w 893551"/>
              <a:gd name="connsiteY2" fmla="*/ 153872 h 175718"/>
              <a:gd name="connsiteX3" fmla="*/ 612574 w 893551"/>
              <a:gd name="connsiteY3" fmla="*/ 107213 h 175718"/>
              <a:gd name="connsiteX4" fmla="*/ 759518 w 893551"/>
              <a:gd name="connsiteY4" fmla="*/ 53613 h 175718"/>
              <a:gd name="connsiteX5" fmla="*/ 893551 w 893551"/>
              <a:gd name="connsiteY5" fmla="*/ 0 h 17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551" h="175718">
                <a:moveTo>
                  <a:pt x="0" y="175718"/>
                </a:moveTo>
                <a:lnTo>
                  <a:pt x="205517" y="171742"/>
                </a:lnTo>
                <a:lnTo>
                  <a:pt x="416991" y="153872"/>
                </a:lnTo>
                <a:lnTo>
                  <a:pt x="612574" y="107213"/>
                </a:lnTo>
                <a:lnTo>
                  <a:pt x="759518" y="53613"/>
                </a:lnTo>
                <a:lnTo>
                  <a:pt x="893551" y="0"/>
                </a:lnTo>
              </a:path>
            </a:pathLst>
          </a:custGeom>
          <a:noFill/>
          <a:ln w="19050">
            <a:solidFill>
              <a:srgbClr val="0000C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63" name="Freeform 62">
            <a:extLst>
              <a:ext uri="{FF2B5EF4-FFF2-40B4-BE49-F238E27FC236}">
                <a16:creationId xmlns:a16="http://schemas.microsoft.com/office/drawing/2014/main" id="{0F3BE282-B6E9-45AC-AC7E-49BCBF59C046}"/>
              </a:ext>
            </a:extLst>
          </p:cNvPr>
          <p:cNvSpPr/>
          <p:nvPr/>
        </p:nvSpPr>
        <p:spPr bwMode="auto">
          <a:xfrm>
            <a:off x="2522538" y="3321051"/>
            <a:ext cx="2951162" cy="49213"/>
          </a:xfrm>
          <a:custGeom>
            <a:avLst/>
            <a:gdLst>
              <a:gd name="connsiteX0" fmla="*/ 3024835 w 3024835"/>
              <a:gd name="connsiteY0" fmla="*/ 47549 h 47549"/>
              <a:gd name="connsiteX1" fmla="*/ 3024835 w 3024835"/>
              <a:gd name="connsiteY1" fmla="*/ 47549 h 47549"/>
              <a:gd name="connsiteX2" fmla="*/ 2662733 w 3024835"/>
              <a:gd name="connsiteY2" fmla="*/ 47549 h 47549"/>
              <a:gd name="connsiteX3" fmla="*/ 2329891 w 3024835"/>
              <a:gd name="connsiteY3" fmla="*/ 47549 h 47549"/>
              <a:gd name="connsiteX4" fmla="*/ 1942185 w 3024835"/>
              <a:gd name="connsiteY4" fmla="*/ 29261 h 47549"/>
              <a:gd name="connsiteX5" fmla="*/ 1550822 w 3024835"/>
              <a:gd name="connsiteY5" fmla="*/ 14631 h 47549"/>
              <a:gd name="connsiteX6" fmla="*/ 1217981 w 3024835"/>
              <a:gd name="connsiteY6" fmla="*/ 18288 h 47549"/>
              <a:gd name="connsiteX7" fmla="*/ 636422 w 3024835"/>
              <a:gd name="connsiteY7" fmla="*/ 0 h 47549"/>
              <a:gd name="connsiteX8" fmla="*/ 0 w 3024835"/>
              <a:gd name="connsiteY8" fmla="*/ 14631 h 47549"/>
              <a:gd name="connsiteX0" fmla="*/ 3024835 w 3065068"/>
              <a:gd name="connsiteY0" fmla="*/ 47549 h 47549"/>
              <a:gd name="connsiteX1" fmla="*/ 3065068 w 3065068"/>
              <a:gd name="connsiteY1" fmla="*/ 43891 h 47549"/>
              <a:gd name="connsiteX2" fmla="*/ 2662733 w 3065068"/>
              <a:gd name="connsiteY2" fmla="*/ 47549 h 47549"/>
              <a:gd name="connsiteX3" fmla="*/ 2329891 w 3065068"/>
              <a:gd name="connsiteY3" fmla="*/ 47549 h 47549"/>
              <a:gd name="connsiteX4" fmla="*/ 1942185 w 3065068"/>
              <a:gd name="connsiteY4" fmla="*/ 29261 h 47549"/>
              <a:gd name="connsiteX5" fmla="*/ 1550822 w 3065068"/>
              <a:gd name="connsiteY5" fmla="*/ 14631 h 47549"/>
              <a:gd name="connsiteX6" fmla="*/ 1217981 w 3065068"/>
              <a:gd name="connsiteY6" fmla="*/ 18288 h 47549"/>
              <a:gd name="connsiteX7" fmla="*/ 636422 w 3065068"/>
              <a:gd name="connsiteY7" fmla="*/ 0 h 47549"/>
              <a:gd name="connsiteX8" fmla="*/ 0 w 3065068"/>
              <a:gd name="connsiteY8" fmla="*/ 14631 h 47549"/>
              <a:gd name="connsiteX0" fmla="*/ 3024835 w 3024835"/>
              <a:gd name="connsiteY0" fmla="*/ 47549 h 47549"/>
              <a:gd name="connsiteX1" fmla="*/ 2662733 w 3024835"/>
              <a:gd name="connsiteY1" fmla="*/ 47549 h 47549"/>
              <a:gd name="connsiteX2" fmla="*/ 2329891 w 3024835"/>
              <a:gd name="connsiteY2" fmla="*/ 47549 h 47549"/>
              <a:gd name="connsiteX3" fmla="*/ 1942185 w 3024835"/>
              <a:gd name="connsiteY3" fmla="*/ 29261 h 47549"/>
              <a:gd name="connsiteX4" fmla="*/ 1550822 w 3024835"/>
              <a:gd name="connsiteY4" fmla="*/ 14631 h 47549"/>
              <a:gd name="connsiteX5" fmla="*/ 1217981 w 3024835"/>
              <a:gd name="connsiteY5" fmla="*/ 18288 h 47549"/>
              <a:gd name="connsiteX6" fmla="*/ 636422 w 3024835"/>
              <a:gd name="connsiteY6" fmla="*/ 0 h 47549"/>
              <a:gd name="connsiteX7" fmla="*/ 0 w 3024835"/>
              <a:gd name="connsiteY7" fmla="*/ 14631 h 47549"/>
              <a:gd name="connsiteX0" fmla="*/ 2951683 w 2951683"/>
              <a:gd name="connsiteY0" fmla="*/ 40234 h 48090"/>
              <a:gd name="connsiteX1" fmla="*/ 2662733 w 2951683"/>
              <a:gd name="connsiteY1" fmla="*/ 47549 h 48090"/>
              <a:gd name="connsiteX2" fmla="*/ 2329891 w 2951683"/>
              <a:gd name="connsiteY2" fmla="*/ 47549 h 48090"/>
              <a:gd name="connsiteX3" fmla="*/ 1942185 w 2951683"/>
              <a:gd name="connsiteY3" fmla="*/ 29261 h 48090"/>
              <a:gd name="connsiteX4" fmla="*/ 1550822 w 2951683"/>
              <a:gd name="connsiteY4" fmla="*/ 14631 h 48090"/>
              <a:gd name="connsiteX5" fmla="*/ 1217981 w 2951683"/>
              <a:gd name="connsiteY5" fmla="*/ 18288 h 48090"/>
              <a:gd name="connsiteX6" fmla="*/ 636422 w 2951683"/>
              <a:gd name="connsiteY6" fmla="*/ 0 h 48090"/>
              <a:gd name="connsiteX7" fmla="*/ 0 w 2951683"/>
              <a:gd name="connsiteY7" fmla="*/ 14631 h 48090"/>
              <a:gd name="connsiteX0" fmla="*/ 2951683 w 2951683"/>
              <a:gd name="connsiteY0" fmla="*/ 40234 h 48090"/>
              <a:gd name="connsiteX1" fmla="*/ 2662733 w 2951683"/>
              <a:gd name="connsiteY1" fmla="*/ 47549 h 48090"/>
              <a:gd name="connsiteX2" fmla="*/ 2329891 w 2951683"/>
              <a:gd name="connsiteY2" fmla="*/ 47549 h 48090"/>
              <a:gd name="connsiteX3" fmla="*/ 1942185 w 2951683"/>
              <a:gd name="connsiteY3" fmla="*/ 29261 h 48090"/>
              <a:gd name="connsiteX4" fmla="*/ 1217981 w 2951683"/>
              <a:gd name="connsiteY4" fmla="*/ 18288 h 48090"/>
              <a:gd name="connsiteX5" fmla="*/ 636422 w 2951683"/>
              <a:gd name="connsiteY5" fmla="*/ 0 h 48090"/>
              <a:gd name="connsiteX6" fmla="*/ 0 w 2951683"/>
              <a:gd name="connsiteY6" fmla="*/ 14631 h 4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1683" h="48090">
                <a:moveTo>
                  <a:pt x="2951683" y="40234"/>
                </a:moveTo>
                <a:lnTo>
                  <a:pt x="2662733" y="47549"/>
                </a:lnTo>
                <a:cubicBezTo>
                  <a:pt x="2559101" y="48768"/>
                  <a:pt x="2440838" y="47549"/>
                  <a:pt x="2329891" y="47549"/>
                </a:cubicBezTo>
                <a:lnTo>
                  <a:pt x="1942185" y="29261"/>
                </a:lnTo>
                <a:lnTo>
                  <a:pt x="1217981" y="18288"/>
                </a:lnTo>
                <a:lnTo>
                  <a:pt x="636422" y="0"/>
                </a:lnTo>
                <a:lnTo>
                  <a:pt x="0" y="14631"/>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96256" name="Freeform 96255">
            <a:extLst>
              <a:ext uri="{FF2B5EF4-FFF2-40B4-BE49-F238E27FC236}">
                <a16:creationId xmlns:a16="http://schemas.microsoft.com/office/drawing/2014/main" id="{666DAE5B-FB19-4855-9A18-2C703DCAA835}"/>
              </a:ext>
            </a:extLst>
          </p:cNvPr>
          <p:cNvSpPr/>
          <p:nvPr/>
        </p:nvSpPr>
        <p:spPr bwMode="auto">
          <a:xfrm>
            <a:off x="2811463" y="3314701"/>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96257" name="Freeform 96256">
            <a:extLst>
              <a:ext uri="{FF2B5EF4-FFF2-40B4-BE49-F238E27FC236}">
                <a16:creationId xmlns:a16="http://schemas.microsoft.com/office/drawing/2014/main" id="{BA038179-67ED-494E-887F-409D2B4AB9DE}"/>
              </a:ext>
            </a:extLst>
          </p:cNvPr>
          <p:cNvSpPr/>
          <p:nvPr/>
        </p:nvSpPr>
        <p:spPr bwMode="auto">
          <a:xfrm>
            <a:off x="2767013" y="3084514"/>
            <a:ext cx="619125" cy="244475"/>
          </a:xfrm>
          <a:custGeom>
            <a:avLst/>
            <a:gdLst>
              <a:gd name="connsiteX0" fmla="*/ 618134 w 618134"/>
              <a:gd name="connsiteY0" fmla="*/ 0 h 245059"/>
              <a:gd name="connsiteX1" fmla="*/ 519379 w 618134"/>
              <a:gd name="connsiteY1" fmla="*/ 65837 h 245059"/>
              <a:gd name="connsiteX2" fmla="*/ 325526 w 618134"/>
              <a:gd name="connsiteY2" fmla="*/ 153619 h 245059"/>
              <a:gd name="connsiteX3" fmla="*/ 197510 w 618134"/>
              <a:gd name="connsiteY3" fmla="*/ 204826 h 245059"/>
              <a:gd name="connsiteX4" fmla="*/ 47549 w 618134"/>
              <a:gd name="connsiteY4" fmla="*/ 237744 h 245059"/>
              <a:gd name="connsiteX5" fmla="*/ 0 w 618134"/>
              <a:gd name="connsiteY5" fmla="*/ 245059 h 245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134" h="245059">
                <a:moveTo>
                  <a:pt x="618134" y="0"/>
                </a:moveTo>
                <a:lnTo>
                  <a:pt x="519379" y="65837"/>
                </a:lnTo>
                <a:lnTo>
                  <a:pt x="325526" y="153619"/>
                </a:lnTo>
                <a:lnTo>
                  <a:pt x="197510" y="204826"/>
                </a:lnTo>
                <a:lnTo>
                  <a:pt x="47549" y="237744"/>
                </a:lnTo>
                <a:lnTo>
                  <a:pt x="0" y="245059"/>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96260" name="Freeform 96259">
            <a:extLst>
              <a:ext uri="{FF2B5EF4-FFF2-40B4-BE49-F238E27FC236}">
                <a16:creationId xmlns:a16="http://schemas.microsoft.com/office/drawing/2014/main" id="{3DC704DB-FCB9-4CEF-B5DC-14BBE68A141F}"/>
              </a:ext>
            </a:extLst>
          </p:cNvPr>
          <p:cNvSpPr/>
          <p:nvPr/>
        </p:nvSpPr>
        <p:spPr bwMode="auto">
          <a:xfrm>
            <a:off x="3128963" y="3236914"/>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96261" name="Freeform 96260">
            <a:extLst>
              <a:ext uri="{FF2B5EF4-FFF2-40B4-BE49-F238E27FC236}">
                <a16:creationId xmlns:a16="http://schemas.microsoft.com/office/drawing/2014/main" id="{76FE0F87-BD29-44CD-8A4D-C1CC9E774E99}"/>
              </a:ext>
            </a:extLst>
          </p:cNvPr>
          <p:cNvSpPr/>
          <p:nvPr/>
        </p:nvSpPr>
        <p:spPr bwMode="auto">
          <a:xfrm>
            <a:off x="3224213" y="3200401"/>
            <a:ext cx="1685925" cy="58738"/>
          </a:xfrm>
          <a:custGeom>
            <a:avLst/>
            <a:gdLst>
              <a:gd name="connsiteX0" fmla="*/ 0 w 1876349"/>
              <a:gd name="connsiteY0" fmla="*/ 0 h 73152"/>
              <a:gd name="connsiteX1" fmla="*/ 482803 w 1876349"/>
              <a:gd name="connsiteY1" fmla="*/ 18288 h 73152"/>
              <a:gd name="connsiteX2" fmla="*/ 983894 w 1876349"/>
              <a:gd name="connsiteY2" fmla="*/ 25604 h 73152"/>
              <a:gd name="connsiteX3" fmla="*/ 1313078 w 1876349"/>
              <a:gd name="connsiteY3" fmla="*/ 36576 h 73152"/>
              <a:gd name="connsiteX4" fmla="*/ 1356970 w 1876349"/>
              <a:gd name="connsiteY4" fmla="*/ 36576 h 73152"/>
              <a:gd name="connsiteX5" fmla="*/ 1733702 w 1876349"/>
              <a:gd name="connsiteY5" fmla="*/ 62180 h 73152"/>
              <a:gd name="connsiteX6" fmla="*/ 1876349 w 1876349"/>
              <a:gd name="connsiteY6" fmla="*/ 73152 h 73152"/>
              <a:gd name="connsiteX0" fmla="*/ 0 w 1880006"/>
              <a:gd name="connsiteY0" fmla="*/ 0 h 69495"/>
              <a:gd name="connsiteX1" fmla="*/ 482803 w 1880006"/>
              <a:gd name="connsiteY1" fmla="*/ 18288 h 69495"/>
              <a:gd name="connsiteX2" fmla="*/ 983894 w 1880006"/>
              <a:gd name="connsiteY2" fmla="*/ 25604 h 69495"/>
              <a:gd name="connsiteX3" fmla="*/ 1313078 w 1880006"/>
              <a:gd name="connsiteY3" fmla="*/ 36576 h 69495"/>
              <a:gd name="connsiteX4" fmla="*/ 1356970 w 1880006"/>
              <a:gd name="connsiteY4" fmla="*/ 36576 h 69495"/>
              <a:gd name="connsiteX5" fmla="*/ 1733702 w 1880006"/>
              <a:gd name="connsiteY5" fmla="*/ 62180 h 69495"/>
              <a:gd name="connsiteX6" fmla="*/ 1880006 w 1880006"/>
              <a:gd name="connsiteY6" fmla="*/ 69495 h 69495"/>
              <a:gd name="connsiteX0" fmla="*/ 0 w 1865375"/>
              <a:gd name="connsiteY0" fmla="*/ 0 h 63637"/>
              <a:gd name="connsiteX1" fmla="*/ 482803 w 1865375"/>
              <a:gd name="connsiteY1" fmla="*/ 18288 h 63637"/>
              <a:gd name="connsiteX2" fmla="*/ 983894 w 1865375"/>
              <a:gd name="connsiteY2" fmla="*/ 25604 h 63637"/>
              <a:gd name="connsiteX3" fmla="*/ 1313078 w 1865375"/>
              <a:gd name="connsiteY3" fmla="*/ 36576 h 63637"/>
              <a:gd name="connsiteX4" fmla="*/ 1356970 w 1865375"/>
              <a:gd name="connsiteY4" fmla="*/ 36576 h 63637"/>
              <a:gd name="connsiteX5" fmla="*/ 1733702 w 1865375"/>
              <a:gd name="connsiteY5" fmla="*/ 62180 h 63637"/>
              <a:gd name="connsiteX6" fmla="*/ 1865375 w 1865375"/>
              <a:gd name="connsiteY6" fmla="*/ 62180 h 63637"/>
              <a:gd name="connsiteX0" fmla="*/ 0 w 1865375"/>
              <a:gd name="connsiteY0" fmla="*/ 0 h 63637"/>
              <a:gd name="connsiteX1" fmla="*/ 475660 w 1865375"/>
              <a:gd name="connsiteY1" fmla="*/ 4001 h 63637"/>
              <a:gd name="connsiteX2" fmla="*/ 983894 w 1865375"/>
              <a:gd name="connsiteY2" fmla="*/ 25604 h 63637"/>
              <a:gd name="connsiteX3" fmla="*/ 1313078 w 1865375"/>
              <a:gd name="connsiteY3" fmla="*/ 36576 h 63637"/>
              <a:gd name="connsiteX4" fmla="*/ 1356970 w 1865375"/>
              <a:gd name="connsiteY4" fmla="*/ 36576 h 63637"/>
              <a:gd name="connsiteX5" fmla="*/ 1733702 w 1865375"/>
              <a:gd name="connsiteY5" fmla="*/ 62180 h 63637"/>
              <a:gd name="connsiteX6" fmla="*/ 1865375 w 1865375"/>
              <a:gd name="connsiteY6" fmla="*/ 62180 h 63637"/>
              <a:gd name="connsiteX0" fmla="*/ 0 w 1865375"/>
              <a:gd name="connsiteY0" fmla="*/ 0 h 63637"/>
              <a:gd name="connsiteX1" fmla="*/ 475660 w 1865375"/>
              <a:gd name="connsiteY1" fmla="*/ 4001 h 63637"/>
              <a:gd name="connsiteX2" fmla="*/ 991037 w 1865375"/>
              <a:gd name="connsiteY2" fmla="*/ 18460 h 63637"/>
              <a:gd name="connsiteX3" fmla="*/ 1313078 w 1865375"/>
              <a:gd name="connsiteY3" fmla="*/ 36576 h 63637"/>
              <a:gd name="connsiteX4" fmla="*/ 1356970 w 1865375"/>
              <a:gd name="connsiteY4" fmla="*/ 36576 h 63637"/>
              <a:gd name="connsiteX5" fmla="*/ 1733702 w 1865375"/>
              <a:gd name="connsiteY5" fmla="*/ 62180 h 63637"/>
              <a:gd name="connsiteX6" fmla="*/ 1865375 w 1865375"/>
              <a:gd name="connsiteY6" fmla="*/ 62180 h 63637"/>
              <a:gd name="connsiteX0" fmla="*/ 0 w 1865375"/>
              <a:gd name="connsiteY0" fmla="*/ 0 h 63637"/>
              <a:gd name="connsiteX1" fmla="*/ 475660 w 1865375"/>
              <a:gd name="connsiteY1" fmla="*/ 4001 h 63637"/>
              <a:gd name="connsiteX2" fmla="*/ 991037 w 1865375"/>
              <a:gd name="connsiteY2" fmla="*/ 18460 h 63637"/>
              <a:gd name="connsiteX3" fmla="*/ 1356970 w 1865375"/>
              <a:gd name="connsiteY3" fmla="*/ 36576 h 63637"/>
              <a:gd name="connsiteX4" fmla="*/ 1733702 w 1865375"/>
              <a:gd name="connsiteY4" fmla="*/ 62180 h 63637"/>
              <a:gd name="connsiteX5" fmla="*/ 1865375 w 1865375"/>
              <a:gd name="connsiteY5" fmla="*/ 62180 h 63637"/>
              <a:gd name="connsiteX0" fmla="*/ 0 w 1865375"/>
              <a:gd name="connsiteY0" fmla="*/ 0 h 64490"/>
              <a:gd name="connsiteX1" fmla="*/ 475660 w 1865375"/>
              <a:gd name="connsiteY1" fmla="*/ 4001 h 64490"/>
              <a:gd name="connsiteX2" fmla="*/ 991037 w 1865375"/>
              <a:gd name="connsiteY2" fmla="*/ 18460 h 64490"/>
              <a:gd name="connsiteX3" fmla="*/ 1352208 w 1865375"/>
              <a:gd name="connsiteY3" fmla="*/ 24670 h 64490"/>
              <a:gd name="connsiteX4" fmla="*/ 1733702 w 1865375"/>
              <a:gd name="connsiteY4" fmla="*/ 62180 h 64490"/>
              <a:gd name="connsiteX5" fmla="*/ 1865375 w 1865375"/>
              <a:gd name="connsiteY5" fmla="*/ 62180 h 64490"/>
              <a:gd name="connsiteX0" fmla="*/ 0 w 1865375"/>
              <a:gd name="connsiteY0" fmla="*/ 0 h 64318"/>
              <a:gd name="connsiteX1" fmla="*/ 475660 w 1865375"/>
              <a:gd name="connsiteY1" fmla="*/ 4001 h 64318"/>
              <a:gd name="connsiteX2" fmla="*/ 991037 w 1865375"/>
              <a:gd name="connsiteY2" fmla="*/ 18460 h 64318"/>
              <a:gd name="connsiteX3" fmla="*/ 1359351 w 1865375"/>
              <a:gd name="connsiteY3" fmla="*/ 27052 h 64318"/>
              <a:gd name="connsiteX4" fmla="*/ 1733702 w 1865375"/>
              <a:gd name="connsiteY4" fmla="*/ 62180 h 64318"/>
              <a:gd name="connsiteX5" fmla="*/ 1865375 w 1865375"/>
              <a:gd name="connsiteY5" fmla="*/ 62180 h 64318"/>
              <a:gd name="connsiteX0" fmla="*/ 0 w 1865375"/>
              <a:gd name="connsiteY0" fmla="*/ 0 h 62180"/>
              <a:gd name="connsiteX1" fmla="*/ 475660 w 1865375"/>
              <a:gd name="connsiteY1" fmla="*/ 4001 h 62180"/>
              <a:gd name="connsiteX2" fmla="*/ 991037 w 1865375"/>
              <a:gd name="connsiteY2" fmla="*/ 18460 h 62180"/>
              <a:gd name="connsiteX3" fmla="*/ 1359351 w 1865375"/>
              <a:gd name="connsiteY3" fmla="*/ 27052 h 62180"/>
              <a:gd name="connsiteX4" fmla="*/ 1724177 w 1865375"/>
              <a:gd name="connsiteY4" fmla="*/ 47893 h 62180"/>
              <a:gd name="connsiteX5" fmla="*/ 1865375 w 1865375"/>
              <a:gd name="connsiteY5" fmla="*/ 62180 h 62180"/>
              <a:gd name="connsiteX0" fmla="*/ 0 w 1865375"/>
              <a:gd name="connsiteY0" fmla="*/ 0 h 62180"/>
              <a:gd name="connsiteX1" fmla="*/ 475660 w 1865375"/>
              <a:gd name="connsiteY1" fmla="*/ 4001 h 62180"/>
              <a:gd name="connsiteX2" fmla="*/ 991037 w 1865375"/>
              <a:gd name="connsiteY2" fmla="*/ 18460 h 62180"/>
              <a:gd name="connsiteX3" fmla="*/ 1359351 w 1865375"/>
              <a:gd name="connsiteY3" fmla="*/ 27052 h 62180"/>
              <a:gd name="connsiteX4" fmla="*/ 1724177 w 1865375"/>
              <a:gd name="connsiteY4" fmla="*/ 55037 h 62180"/>
              <a:gd name="connsiteX5" fmla="*/ 1865375 w 1865375"/>
              <a:gd name="connsiteY5" fmla="*/ 62180 h 62180"/>
              <a:gd name="connsiteX0" fmla="*/ 0 w 1865375"/>
              <a:gd name="connsiteY0" fmla="*/ 0 h 62180"/>
              <a:gd name="connsiteX1" fmla="*/ 475660 w 1865375"/>
              <a:gd name="connsiteY1" fmla="*/ 4001 h 62180"/>
              <a:gd name="connsiteX2" fmla="*/ 991037 w 1865375"/>
              <a:gd name="connsiteY2" fmla="*/ 18460 h 62180"/>
              <a:gd name="connsiteX3" fmla="*/ 1361732 w 1865375"/>
              <a:gd name="connsiteY3" fmla="*/ 34196 h 62180"/>
              <a:gd name="connsiteX4" fmla="*/ 1724177 w 1865375"/>
              <a:gd name="connsiteY4" fmla="*/ 55037 h 62180"/>
              <a:gd name="connsiteX5" fmla="*/ 1865375 w 1865375"/>
              <a:gd name="connsiteY5" fmla="*/ 62180 h 62180"/>
              <a:gd name="connsiteX0" fmla="*/ 0 w 1791375"/>
              <a:gd name="connsiteY0" fmla="*/ 0 h 55659"/>
              <a:gd name="connsiteX1" fmla="*/ 475660 w 1791375"/>
              <a:gd name="connsiteY1" fmla="*/ 4001 h 55659"/>
              <a:gd name="connsiteX2" fmla="*/ 991037 w 1791375"/>
              <a:gd name="connsiteY2" fmla="*/ 18460 h 55659"/>
              <a:gd name="connsiteX3" fmla="*/ 1361732 w 1791375"/>
              <a:gd name="connsiteY3" fmla="*/ 34196 h 55659"/>
              <a:gd name="connsiteX4" fmla="*/ 1724177 w 1791375"/>
              <a:gd name="connsiteY4" fmla="*/ 55037 h 55659"/>
              <a:gd name="connsiteX5" fmla="*/ 1791375 w 1791375"/>
              <a:gd name="connsiteY5" fmla="*/ 54417 h 55659"/>
              <a:gd name="connsiteX0" fmla="*/ 0 w 1791375"/>
              <a:gd name="connsiteY0" fmla="*/ 0 h 55659"/>
              <a:gd name="connsiteX1" fmla="*/ 475660 w 1791375"/>
              <a:gd name="connsiteY1" fmla="*/ 4001 h 55659"/>
              <a:gd name="connsiteX2" fmla="*/ 991037 w 1791375"/>
              <a:gd name="connsiteY2" fmla="*/ 18460 h 55659"/>
              <a:gd name="connsiteX3" fmla="*/ 1361732 w 1791375"/>
              <a:gd name="connsiteY3" fmla="*/ 34196 h 55659"/>
              <a:gd name="connsiteX4" fmla="*/ 1724177 w 1791375"/>
              <a:gd name="connsiteY4" fmla="*/ 55037 h 55659"/>
              <a:gd name="connsiteX5" fmla="*/ 1791375 w 1791375"/>
              <a:gd name="connsiteY5" fmla="*/ 54417 h 55659"/>
              <a:gd name="connsiteX0" fmla="*/ 0 w 1724177"/>
              <a:gd name="connsiteY0" fmla="*/ 0 h 55037"/>
              <a:gd name="connsiteX1" fmla="*/ 475660 w 1724177"/>
              <a:gd name="connsiteY1" fmla="*/ 4001 h 55037"/>
              <a:gd name="connsiteX2" fmla="*/ 991037 w 1724177"/>
              <a:gd name="connsiteY2" fmla="*/ 18460 h 55037"/>
              <a:gd name="connsiteX3" fmla="*/ 1361732 w 1724177"/>
              <a:gd name="connsiteY3" fmla="*/ 34196 h 55037"/>
              <a:gd name="connsiteX4" fmla="*/ 1724177 w 1724177"/>
              <a:gd name="connsiteY4" fmla="*/ 55037 h 55037"/>
              <a:gd name="connsiteX0" fmla="*/ 0 w 1777034"/>
              <a:gd name="connsiteY0" fmla="*/ 0 h 57625"/>
              <a:gd name="connsiteX1" fmla="*/ 475660 w 1777034"/>
              <a:gd name="connsiteY1" fmla="*/ 4001 h 57625"/>
              <a:gd name="connsiteX2" fmla="*/ 991037 w 1777034"/>
              <a:gd name="connsiteY2" fmla="*/ 18460 h 57625"/>
              <a:gd name="connsiteX3" fmla="*/ 1361732 w 1777034"/>
              <a:gd name="connsiteY3" fmla="*/ 34196 h 57625"/>
              <a:gd name="connsiteX4" fmla="*/ 1777034 w 1777034"/>
              <a:gd name="connsiteY4" fmla="*/ 57625 h 57625"/>
              <a:gd name="connsiteX0" fmla="*/ 0 w 1687177"/>
              <a:gd name="connsiteY0" fmla="*/ 0 h 57625"/>
              <a:gd name="connsiteX1" fmla="*/ 385803 w 1687177"/>
              <a:gd name="connsiteY1" fmla="*/ 4001 h 57625"/>
              <a:gd name="connsiteX2" fmla="*/ 901180 w 1687177"/>
              <a:gd name="connsiteY2" fmla="*/ 18460 h 57625"/>
              <a:gd name="connsiteX3" fmla="*/ 1271875 w 1687177"/>
              <a:gd name="connsiteY3" fmla="*/ 34196 h 57625"/>
              <a:gd name="connsiteX4" fmla="*/ 1687177 w 1687177"/>
              <a:gd name="connsiteY4" fmla="*/ 57625 h 5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177" h="57625">
                <a:moveTo>
                  <a:pt x="0" y="0"/>
                </a:moveTo>
                <a:lnTo>
                  <a:pt x="385803" y="4001"/>
                </a:lnTo>
                <a:lnTo>
                  <a:pt x="901180" y="18460"/>
                </a:lnTo>
                <a:cubicBezTo>
                  <a:pt x="1023951" y="21324"/>
                  <a:pt x="1149685" y="28100"/>
                  <a:pt x="1271875" y="34196"/>
                </a:cubicBezTo>
                <a:lnTo>
                  <a:pt x="1687177" y="57625"/>
                </a:lnTo>
              </a:path>
            </a:pathLst>
          </a:custGeom>
          <a:noFill/>
          <a:ln w="19050">
            <a:solidFill>
              <a:srgbClr val="0000C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46" name="Freeform 45">
            <a:extLst>
              <a:ext uri="{FF2B5EF4-FFF2-40B4-BE49-F238E27FC236}">
                <a16:creationId xmlns:a16="http://schemas.microsoft.com/office/drawing/2014/main" id="{3CDFB948-805B-465A-A2AA-8D5300DC2E25}"/>
              </a:ext>
            </a:extLst>
          </p:cNvPr>
          <p:cNvSpPr/>
          <p:nvPr/>
        </p:nvSpPr>
        <p:spPr bwMode="auto">
          <a:xfrm>
            <a:off x="6226175" y="3019426"/>
            <a:ext cx="639763" cy="273050"/>
          </a:xfrm>
          <a:custGeom>
            <a:avLst/>
            <a:gdLst>
              <a:gd name="connsiteX0" fmla="*/ 621030 w 621030"/>
              <a:gd name="connsiteY0" fmla="*/ 0 h 266700"/>
              <a:gd name="connsiteX1" fmla="*/ 621030 w 621030"/>
              <a:gd name="connsiteY1" fmla="*/ 0 h 266700"/>
              <a:gd name="connsiteX2" fmla="*/ 480060 w 621030"/>
              <a:gd name="connsiteY2" fmla="*/ 99060 h 266700"/>
              <a:gd name="connsiteX3" fmla="*/ 392430 w 621030"/>
              <a:gd name="connsiteY3" fmla="*/ 148590 h 266700"/>
              <a:gd name="connsiteX4" fmla="*/ 281940 w 621030"/>
              <a:gd name="connsiteY4" fmla="*/ 201930 h 266700"/>
              <a:gd name="connsiteX5" fmla="*/ 121920 w 621030"/>
              <a:gd name="connsiteY5" fmla="*/ 243840 h 266700"/>
              <a:gd name="connsiteX6" fmla="*/ 0 w 621030"/>
              <a:gd name="connsiteY6" fmla="*/ 266700 h 266700"/>
              <a:gd name="connsiteX0" fmla="*/ 640080 w 640080"/>
              <a:gd name="connsiteY0" fmla="*/ 0 h 274320"/>
              <a:gd name="connsiteX1" fmla="*/ 640080 w 640080"/>
              <a:gd name="connsiteY1" fmla="*/ 0 h 274320"/>
              <a:gd name="connsiteX2" fmla="*/ 499110 w 640080"/>
              <a:gd name="connsiteY2" fmla="*/ 99060 h 274320"/>
              <a:gd name="connsiteX3" fmla="*/ 411480 w 640080"/>
              <a:gd name="connsiteY3" fmla="*/ 148590 h 274320"/>
              <a:gd name="connsiteX4" fmla="*/ 300990 w 640080"/>
              <a:gd name="connsiteY4" fmla="*/ 201930 h 274320"/>
              <a:gd name="connsiteX5" fmla="*/ 140970 w 640080"/>
              <a:gd name="connsiteY5" fmla="*/ 243840 h 274320"/>
              <a:gd name="connsiteX6" fmla="*/ 0 w 640080"/>
              <a:gd name="connsiteY6" fmla="*/ 274320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080" h="274320">
                <a:moveTo>
                  <a:pt x="640080" y="0"/>
                </a:moveTo>
                <a:lnTo>
                  <a:pt x="640080" y="0"/>
                </a:lnTo>
                <a:lnTo>
                  <a:pt x="499110" y="99060"/>
                </a:lnTo>
                <a:lnTo>
                  <a:pt x="411480" y="148590"/>
                </a:lnTo>
                <a:lnTo>
                  <a:pt x="300990" y="201930"/>
                </a:lnTo>
                <a:lnTo>
                  <a:pt x="140970" y="243840"/>
                </a:lnTo>
                <a:lnTo>
                  <a:pt x="0" y="27432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41" name="Freeform 40">
            <a:extLst>
              <a:ext uri="{FF2B5EF4-FFF2-40B4-BE49-F238E27FC236}">
                <a16:creationId xmlns:a16="http://schemas.microsoft.com/office/drawing/2014/main" id="{DB072C7D-869A-4925-97F8-F3C8A743D076}"/>
              </a:ext>
            </a:extLst>
          </p:cNvPr>
          <p:cNvSpPr/>
          <p:nvPr/>
        </p:nvSpPr>
        <p:spPr bwMode="auto">
          <a:xfrm>
            <a:off x="5997575" y="2946401"/>
            <a:ext cx="460375" cy="296863"/>
          </a:xfrm>
          <a:custGeom>
            <a:avLst/>
            <a:gdLst>
              <a:gd name="connsiteX0" fmla="*/ 461010 w 461010"/>
              <a:gd name="connsiteY0" fmla="*/ 0 h 297180"/>
              <a:gd name="connsiteX1" fmla="*/ 320040 w 461010"/>
              <a:gd name="connsiteY1" fmla="*/ 140970 h 297180"/>
              <a:gd name="connsiteX2" fmla="*/ 133350 w 461010"/>
              <a:gd name="connsiteY2" fmla="*/ 259080 h 297180"/>
              <a:gd name="connsiteX3" fmla="*/ 0 w 461010"/>
              <a:gd name="connsiteY3" fmla="*/ 297180 h 297180"/>
              <a:gd name="connsiteX0" fmla="*/ 461010 w 461010"/>
              <a:gd name="connsiteY0" fmla="*/ 0 h 297180"/>
              <a:gd name="connsiteX1" fmla="*/ 320040 w 461010"/>
              <a:gd name="connsiteY1" fmla="*/ 140970 h 297180"/>
              <a:gd name="connsiteX2" fmla="*/ 236220 w 461010"/>
              <a:gd name="connsiteY2" fmla="*/ 201930 h 297180"/>
              <a:gd name="connsiteX3" fmla="*/ 133350 w 461010"/>
              <a:gd name="connsiteY3" fmla="*/ 259080 h 297180"/>
              <a:gd name="connsiteX4" fmla="*/ 0 w 461010"/>
              <a:gd name="connsiteY4" fmla="*/ 297180 h 297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010" h="297180">
                <a:moveTo>
                  <a:pt x="461010" y="0"/>
                </a:moveTo>
                <a:lnTo>
                  <a:pt x="320040" y="140970"/>
                </a:lnTo>
                <a:cubicBezTo>
                  <a:pt x="289560" y="157480"/>
                  <a:pt x="266700" y="185420"/>
                  <a:pt x="236220" y="201930"/>
                </a:cubicBezTo>
                <a:lnTo>
                  <a:pt x="133350" y="259080"/>
                </a:lnTo>
                <a:lnTo>
                  <a:pt x="0" y="29718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34" name="Freeform 33">
            <a:extLst>
              <a:ext uri="{FF2B5EF4-FFF2-40B4-BE49-F238E27FC236}">
                <a16:creationId xmlns:a16="http://schemas.microsoft.com/office/drawing/2014/main" id="{BDD5851C-9E79-4A06-821A-18C0E106D205}"/>
              </a:ext>
            </a:extLst>
          </p:cNvPr>
          <p:cNvSpPr/>
          <p:nvPr/>
        </p:nvSpPr>
        <p:spPr bwMode="auto">
          <a:xfrm>
            <a:off x="5835650" y="2903539"/>
            <a:ext cx="3914775" cy="520700"/>
          </a:xfrm>
          <a:custGeom>
            <a:avLst/>
            <a:gdLst>
              <a:gd name="connsiteX0" fmla="*/ 3914078 w 3914078"/>
              <a:gd name="connsiteY0" fmla="*/ 122663 h 520390"/>
              <a:gd name="connsiteX1" fmla="*/ 3910361 w 3914078"/>
              <a:gd name="connsiteY1" fmla="*/ 490654 h 520390"/>
              <a:gd name="connsiteX2" fmla="*/ 3018263 w 3914078"/>
              <a:gd name="connsiteY2" fmla="*/ 498088 h 520390"/>
              <a:gd name="connsiteX3" fmla="*/ 2219093 w 3914078"/>
              <a:gd name="connsiteY3" fmla="*/ 498088 h 520390"/>
              <a:gd name="connsiteX4" fmla="*/ 1672683 w 3914078"/>
              <a:gd name="connsiteY4" fmla="*/ 516673 h 520390"/>
              <a:gd name="connsiteX5" fmla="*/ 1460810 w 3914078"/>
              <a:gd name="connsiteY5" fmla="*/ 520390 h 520390"/>
              <a:gd name="connsiteX6" fmla="*/ 1148575 w 3914078"/>
              <a:gd name="connsiteY6" fmla="*/ 490654 h 520390"/>
              <a:gd name="connsiteX7" fmla="*/ 843775 w 3914078"/>
              <a:gd name="connsiteY7" fmla="*/ 468351 h 520390"/>
              <a:gd name="connsiteX8" fmla="*/ 576146 w 3914078"/>
              <a:gd name="connsiteY8" fmla="*/ 416312 h 520390"/>
              <a:gd name="connsiteX9" fmla="*/ 301083 w 3914078"/>
              <a:gd name="connsiteY9" fmla="*/ 379141 h 520390"/>
              <a:gd name="connsiteX10" fmla="*/ 118946 w 3914078"/>
              <a:gd name="connsiteY10" fmla="*/ 338254 h 520390"/>
              <a:gd name="connsiteX11" fmla="*/ 59473 w 3914078"/>
              <a:gd name="connsiteY11" fmla="*/ 323385 h 520390"/>
              <a:gd name="connsiteX12" fmla="*/ 11151 w 3914078"/>
              <a:gd name="connsiteY12" fmla="*/ 252761 h 520390"/>
              <a:gd name="connsiteX13" fmla="*/ 0 w 3914078"/>
              <a:gd name="connsiteY13" fmla="*/ 174702 h 520390"/>
              <a:gd name="connsiteX14" fmla="*/ 3717 w 3914078"/>
              <a:gd name="connsiteY14" fmla="*/ 92927 h 520390"/>
              <a:gd name="connsiteX15" fmla="*/ 70624 w 3914078"/>
              <a:gd name="connsiteY15" fmla="*/ 59473 h 520390"/>
              <a:gd name="connsiteX16" fmla="*/ 107795 w 3914078"/>
              <a:gd name="connsiteY16" fmla="*/ 44605 h 520390"/>
              <a:gd name="connsiteX17" fmla="*/ 130097 w 3914078"/>
              <a:gd name="connsiteY17" fmla="*/ 11151 h 520390"/>
              <a:gd name="connsiteX18" fmla="*/ 152400 w 3914078"/>
              <a:gd name="connsiteY18" fmla="*/ 11151 h 520390"/>
              <a:gd name="connsiteX19" fmla="*/ 182136 w 3914078"/>
              <a:gd name="connsiteY19" fmla="*/ 29737 h 520390"/>
              <a:gd name="connsiteX20" fmla="*/ 219307 w 3914078"/>
              <a:gd name="connsiteY20" fmla="*/ 29737 h 520390"/>
              <a:gd name="connsiteX21" fmla="*/ 275063 w 3914078"/>
              <a:gd name="connsiteY21" fmla="*/ 0 h 520390"/>
              <a:gd name="connsiteX22" fmla="*/ 330819 w 3914078"/>
              <a:gd name="connsiteY22" fmla="*/ 0 h 520390"/>
              <a:gd name="connsiteX23" fmla="*/ 416312 w 3914078"/>
              <a:gd name="connsiteY23" fmla="*/ 11151 h 520390"/>
              <a:gd name="connsiteX24" fmla="*/ 472068 w 3914078"/>
              <a:gd name="connsiteY24" fmla="*/ 11151 h 520390"/>
              <a:gd name="connsiteX25" fmla="*/ 553844 w 3914078"/>
              <a:gd name="connsiteY25" fmla="*/ 33454 h 520390"/>
              <a:gd name="connsiteX26" fmla="*/ 583580 w 3914078"/>
              <a:gd name="connsiteY26" fmla="*/ 40888 h 520390"/>
              <a:gd name="connsiteX27" fmla="*/ 646771 w 3914078"/>
              <a:gd name="connsiteY27" fmla="*/ 29737 h 520390"/>
              <a:gd name="connsiteX28" fmla="*/ 691375 w 3914078"/>
              <a:gd name="connsiteY28" fmla="*/ 37171 h 520390"/>
              <a:gd name="connsiteX29" fmla="*/ 758283 w 3914078"/>
              <a:gd name="connsiteY29" fmla="*/ 55756 h 520390"/>
              <a:gd name="connsiteX30" fmla="*/ 821473 w 3914078"/>
              <a:gd name="connsiteY30" fmla="*/ 74341 h 520390"/>
              <a:gd name="connsiteX31" fmla="*/ 851210 w 3914078"/>
              <a:gd name="connsiteY31" fmla="*/ 92927 h 520390"/>
              <a:gd name="connsiteX32" fmla="*/ 899532 w 3914078"/>
              <a:gd name="connsiteY32" fmla="*/ 85493 h 520390"/>
              <a:gd name="connsiteX33" fmla="*/ 932985 w 3914078"/>
              <a:gd name="connsiteY33" fmla="*/ 85493 h 520390"/>
              <a:gd name="connsiteX34" fmla="*/ 1040780 w 3914078"/>
              <a:gd name="connsiteY34" fmla="*/ 107795 h 520390"/>
              <a:gd name="connsiteX35" fmla="*/ 1475678 w 3914078"/>
              <a:gd name="connsiteY35" fmla="*/ 126381 h 520390"/>
              <a:gd name="connsiteX36" fmla="*/ 1914293 w 3914078"/>
              <a:gd name="connsiteY36" fmla="*/ 144966 h 520390"/>
              <a:gd name="connsiteX37" fmla="*/ 3914078 w 3914078"/>
              <a:gd name="connsiteY37" fmla="*/ 122663 h 520390"/>
              <a:gd name="connsiteX0" fmla="*/ 3914078 w 3914078"/>
              <a:gd name="connsiteY0" fmla="*/ 122663 h 520390"/>
              <a:gd name="connsiteX1" fmla="*/ 3910361 w 3914078"/>
              <a:gd name="connsiteY1" fmla="*/ 490654 h 520390"/>
              <a:gd name="connsiteX2" fmla="*/ 3018263 w 3914078"/>
              <a:gd name="connsiteY2" fmla="*/ 498088 h 520390"/>
              <a:gd name="connsiteX3" fmla="*/ 2219093 w 3914078"/>
              <a:gd name="connsiteY3" fmla="*/ 498088 h 520390"/>
              <a:gd name="connsiteX4" fmla="*/ 1672683 w 3914078"/>
              <a:gd name="connsiteY4" fmla="*/ 516673 h 520390"/>
              <a:gd name="connsiteX5" fmla="*/ 1460810 w 3914078"/>
              <a:gd name="connsiteY5" fmla="*/ 520390 h 520390"/>
              <a:gd name="connsiteX6" fmla="*/ 1148575 w 3914078"/>
              <a:gd name="connsiteY6" fmla="*/ 490654 h 520390"/>
              <a:gd name="connsiteX7" fmla="*/ 843775 w 3914078"/>
              <a:gd name="connsiteY7" fmla="*/ 468351 h 520390"/>
              <a:gd name="connsiteX8" fmla="*/ 576146 w 3914078"/>
              <a:gd name="connsiteY8" fmla="*/ 416312 h 520390"/>
              <a:gd name="connsiteX9" fmla="*/ 301083 w 3914078"/>
              <a:gd name="connsiteY9" fmla="*/ 379141 h 520390"/>
              <a:gd name="connsiteX10" fmla="*/ 118946 w 3914078"/>
              <a:gd name="connsiteY10" fmla="*/ 338254 h 520390"/>
              <a:gd name="connsiteX11" fmla="*/ 59473 w 3914078"/>
              <a:gd name="connsiteY11" fmla="*/ 323385 h 520390"/>
              <a:gd name="connsiteX12" fmla="*/ 11151 w 3914078"/>
              <a:gd name="connsiteY12" fmla="*/ 267834 h 520390"/>
              <a:gd name="connsiteX13" fmla="*/ 0 w 3914078"/>
              <a:gd name="connsiteY13" fmla="*/ 174702 h 520390"/>
              <a:gd name="connsiteX14" fmla="*/ 3717 w 3914078"/>
              <a:gd name="connsiteY14" fmla="*/ 92927 h 520390"/>
              <a:gd name="connsiteX15" fmla="*/ 70624 w 3914078"/>
              <a:gd name="connsiteY15" fmla="*/ 59473 h 520390"/>
              <a:gd name="connsiteX16" fmla="*/ 107795 w 3914078"/>
              <a:gd name="connsiteY16" fmla="*/ 44605 h 520390"/>
              <a:gd name="connsiteX17" fmla="*/ 130097 w 3914078"/>
              <a:gd name="connsiteY17" fmla="*/ 11151 h 520390"/>
              <a:gd name="connsiteX18" fmla="*/ 152400 w 3914078"/>
              <a:gd name="connsiteY18" fmla="*/ 11151 h 520390"/>
              <a:gd name="connsiteX19" fmla="*/ 182136 w 3914078"/>
              <a:gd name="connsiteY19" fmla="*/ 29737 h 520390"/>
              <a:gd name="connsiteX20" fmla="*/ 219307 w 3914078"/>
              <a:gd name="connsiteY20" fmla="*/ 29737 h 520390"/>
              <a:gd name="connsiteX21" fmla="*/ 275063 w 3914078"/>
              <a:gd name="connsiteY21" fmla="*/ 0 h 520390"/>
              <a:gd name="connsiteX22" fmla="*/ 330819 w 3914078"/>
              <a:gd name="connsiteY22" fmla="*/ 0 h 520390"/>
              <a:gd name="connsiteX23" fmla="*/ 416312 w 3914078"/>
              <a:gd name="connsiteY23" fmla="*/ 11151 h 520390"/>
              <a:gd name="connsiteX24" fmla="*/ 472068 w 3914078"/>
              <a:gd name="connsiteY24" fmla="*/ 11151 h 520390"/>
              <a:gd name="connsiteX25" fmla="*/ 553844 w 3914078"/>
              <a:gd name="connsiteY25" fmla="*/ 33454 h 520390"/>
              <a:gd name="connsiteX26" fmla="*/ 583580 w 3914078"/>
              <a:gd name="connsiteY26" fmla="*/ 40888 h 520390"/>
              <a:gd name="connsiteX27" fmla="*/ 646771 w 3914078"/>
              <a:gd name="connsiteY27" fmla="*/ 29737 h 520390"/>
              <a:gd name="connsiteX28" fmla="*/ 691375 w 3914078"/>
              <a:gd name="connsiteY28" fmla="*/ 37171 h 520390"/>
              <a:gd name="connsiteX29" fmla="*/ 758283 w 3914078"/>
              <a:gd name="connsiteY29" fmla="*/ 55756 h 520390"/>
              <a:gd name="connsiteX30" fmla="*/ 821473 w 3914078"/>
              <a:gd name="connsiteY30" fmla="*/ 74341 h 520390"/>
              <a:gd name="connsiteX31" fmla="*/ 851210 w 3914078"/>
              <a:gd name="connsiteY31" fmla="*/ 92927 h 520390"/>
              <a:gd name="connsiteX32" fmla="*/ 899532 w 3914078"/>
              <a:gd name="connsiteY32" fmla="*/ 85493 h 520390"/>
              <a:gd name="connsiteX33" fmla="*/ 932985 w 3914078"/>
              <a:gd name="connsiteY33" fmla="*/ 85493 h 520390"/>
              <a:gd name="connsiteX34" fmla="*/ 1040780 w 3914078"/>
              <a:gd name="connsiteY34" fmla="*/ 107795 h 520390"/>
              <a:gd name="connsiteX35" fmla="*/ 1475678 w 3914078"/>
              <a:gd name="connsiteY35" fmla="*/ 126381 h 520390"/>
              <a:gd name="connsiteX36" fmla="*/ 1914293 w 3914078"/>
              <a:gd name="connsiteY36" fmla="*/ 144966 h 520390"/>
              <a:gd name="connsiteX37" fmla="*/ 3914078 w 3914078"/>
              <a:gd name="connsiteY37" fmla="*/ 122663 h 520390"/>
              <a:gd name="connsiteX0" fmla="*/ 3914078 w 3914078"/>
              <a:gd name="connsiteY0" fmla="*/ 122663 h 520390"/>
              <a:gd name="connsiteX1" fmla="*/ 3910361 w 3914078"/>
              <a:gd name="connsiteY1" fmla="*/ 490654 h 520390"/>
              <a:gd name="connsiteX2" fmla="*/ 3018263 w 3914078"/>
              <a:gd name="connsiteY2" fmla="*/ 498088 h 520390"/>
              <a:gd name="connsiteX3" fmla="*/ 2219093 w 3914078"/>
              <a:gd name="connsiteY3" fmla="*/ 498088 h 520390"/>
              <a:gd name="connsiteX4" fmla="*/ 1672683 w 3914078"/>
              <a:gd name="connsiteY4" fmla="*/ 516673 h 520390"/>
              <a:gd name="connsiteX5" fmla="*/ 1460810 w 3914078"/>
              <a:gd name="connsiteY5" fmla="*/ 520390 h 520390"/>
              <a:gd name="connsiteX6" fmla="*/ 1148575 w 3914078"/>
              <a:gd name="connsiteY6" fmla="*/ 490654 h 520390"/>
              <a:gd name="connsiteX7" fmla="*/ 843775 w 3914078"/>
              <a:gd name="connsiteY7" fmla="*/ 468351 h 520390"/>
              <a:gd name="connsiteX8" fmla="*/ 576146 w 3914078"/>
              <a:gd name="connsiteY8" fmla="*/ 416312 h 520390"/>
              <a:gd name="connsiteX9" fmla="*/ 301083 w 3914078"/>
              <a:gd name="connsiteY9" fmla="*/ 379141 h 520390"/>
              <a:gd name="connsiteX10" fmla="*/ 118946 w 3914078"/>
              <a:gd name="connsiteY10" fmla="*/ 338254 h 520390"/>
              <a:gd name="connsiteX11" fmla="*/ 59473 w 3914078"/>
              <a:gd name="connsiteY11" fmla="*/ 323385 h 520390"/>
              <a:gd name="connsiteX12" fmla="*/ 26391 w 3914078"/>
              <a:gd name="connsiteY12" fmla="*/ 267834 h 520390"/>
              <a:gd name="connsiteX13" fmla="*/ 0 w 3914078"/>
              <a:gd name="connsiteY13" fmla="*/ 174702 h 520390"/>
              <a:gd name="connsiteX14" fmla="*/ 3717 w 3914078"/>
              <a:gd name="connsiteY14" fmla="*/ 92927 h 520390"/>
              <a:gd name="connsiteX15" fmla="*/ 70624 w 3914078"/>
              <a:gd name="connsiteY15" fmla="*/ 59473 h 520390"/>
              <a:gd name="connsiteX16" fmla="*/ 107795 w 3914078"/>
              <a:gd name="connsiteY16" fmla="*/ 44605 h 520390"/>
              <a:gd name="connsiteX17" fmla="*/ 130097 w 3914078"/>
              <a:gd name="connsiteY17" fmla="*/ 11151 h 520390"/>
              <a:gd name="connsiteX18" fmla="*/ 152400 w 3914078"/>
              <a:gd name="connsiteY18" fmla="*/ 11151 h 520390"/>
              <a:gd name="connsiteX19" fmla="*/ 182136 w 3914078"/>
              <a:gd name="connsiteY19" fmla="*/ 29737 h 520390"/>
              <a:gd name="connsiteX20" fmla="*/ 219307 w 3914078"/>
              <a:gd name="connsiteY20" fmla="*/ 29737 h 520390"/>
              <a:gd name="connsiteX21" fmla="*/ 275063 w 3914078"/>
              <a:gd name="connsiteY21" fmla="*/ 0 h 520390"/>
              <a:gd name="connsiteX22" fmla="*/ 330819 w 3914078"/>
              <a:gd name="connsiteY22" fmla="*/ 0 h 520390"/>
              <a:gd name="connsiteX23" fmla="*/ 416312 w 3914078"/>
              <a:gd name="connsiteY23" fmla="*/ 11151 h 520390"/>
              <a:gd name="connsiteX24" fmla="*/ 472068 w 3914078"/>
              <a:gd name="connsiteY24" fmla="*/ 11151 h 520390"/>
              <a:gd name="connsiteX25" fmla="*/ 553844 w 3914078"/>
              <a:gd name="connsiteY25" fmla="*/ 33454 h 520390"/>
              <a:gd name="connsiteX26" fmla="*/ 583580 w 3914078"/>
              <a:gd name="connsiteY26" fmla="*/ 40888 h 520390"/>
              <a:gd name="connsiteX27" fmla="*/ 646771 w 3914078"/>
              <a:gd name="connsiteY27" fmla="*/ 29737 h 520390"/>
              <a:gd name="connsiteX28" fmla="*/ 691375 w 3914078"/>
              <a:gd name="connsiteY28" fmla="*/ 37171 h 520390"/>
              <a:gd name="connsiteX29" fmla="*/ 758283 w 3914078"/>
              <a:gd name="connsiteY29" fmla="*/ 55756 h 520390"/>
              <a:gd name="connsiteX30" fmla="*/ 821473 w 3914078"/>
              <a:gd name="connsiteY30" fmla="*/ 74341 h 520390"/>
              <a:gd name="connsiteX31" fmla="*/ 851210 w 3914078"/>
              <a:gd name="connsiteY31" fmla="*/ 92927 h 520390"/>
              <a:gd name="connsiteX32" fmla="*/ 899532 w 3914078"/>
              <a:gd name="connsiteY32" fmla="*/ 85493 h 520390"/>
              <a:gd name="connsiteX33" fmla="*/ 932985 w 3914078"/>
              <a:gd name="connsiteY33" fmla="*/ 85493 h 520390"/>
              <a:gd name="connsiteX34" fmla="*/ 1040780 w 3914078"/>
              <a:gd name="connsiteY34" fmla="*/ 107795 h 520390"/>
              <a:gd name="connsiteX35" fmla="*/ 1475678 w 3914078"/>
              <a:gd name="connsiteY35" fmla="*/ 126381 h 520390"/>
              <a:gd name="connsiteX36" fmla="*/ 1914293 w 3914078"/>
              <a:gd name="connsiteY36" fmla="*/ 144966 h 520390"/>
              <a:gd name="connsiteX37" fmla="*/ 3914078 w 3914078"/>
              <a:gd name="connsiteY37" fmla="*/ 122663 h 520390"/>
              <a:gd name="connsiteX0" fmla="*/ 3914078 w 3914078"/>
              <a:gd name="connsiteY0" fmla="*/ 122663 h 520390"/>
              <a:gd name="connsiteX1" fmla="*/ 3910361 w 3914078"/>
              <a:gd name="connsiteY1" fmla="*/ 490654 h 520390"/>
              <a:gd name="connsiteX2" fmla="*/ 3018263 w 3914078"/>
              <a:gd name="connsiteY2" fmla="*/ 498088 h 520390"/>
              <a:gd name="connsiteX3" fmla="*/ 2219093 w 3914078"/>
              <a:gd name="connsiteY3" fmla="*/ 498088 h 520390"/>
              <a:gd name="connsiteX4" fmla="*/ 1672683 w 3914078"/>
              <a:gd name="connsiteY4" fmla="*/ 516673 h 520390"/>
              <a:gd name="connsiteX5" fmla="*/ 1460810 w 3914078"/>
              <a:gd name="connsiteY5" fmla="*/ 520390 h 520390"/>
              <a:gd name="connsiteX6" fmla="*/ 1148575 w 3914078"/>
              <a:gd name="connsiteY6" fmla="*/ 490654 h 520390"/>
              <a:gd name="connsiteX7" fmla="*/ 843775 w 3914078"/>
              <a:gd name="connsiteY7" fmla="*/ 468351 h 520390"/>
              <a:gd name="connsiteX8" fmla="*/ 576146 w 3914078"/>
              <a:gd name="connsiteY8" fmla="*/ 416312 h 520390"/>
              <a:gd name="connsiteX9" fmla="*/ 301083 w 3914078"/>
              <a:gd name="connsiteY9" fmla="*/ 379141 h 520390"/>
              <a:gd name="connsiteX10" fmla="*/ 118946 w 3914078"/>
              <a:gd name="connsiteY10" fmla="*/ 338254 h 520390"/>
              <a:gd name="connsiteX11" fmla="*/ 59473 w 3914078"/>
              <a:gd name="connsiteY11" fmla="*/ 323385 h 520390"/>
              <a:gd name="connsiteX12" fmla="*/ 7341 w 3914078"/>
              <a:gd name="connsiteY12" fmla="*/ 244974 h 520390"/>
              <a:gd name="connsiteX13" fmla="*/ 0 w 3914078"/>
              <a:gd name="connsiteY13" fmla="*/ 174702 h 520390"/>
              <a:gd name="connsiteX14" fmla="*/ 3717 w 3914078"/>
              <a:gd name="connsiteY14" fmla="*/ 92927 h 520390"/>
              <a:gd name="connsiteX15" fmla="*/ 70624 w 3914078"/>
              <a:gd name="connsiteY15" fmla="*/ 59473 h 520390"/>
              <a:gd name="connsiteX16" fmla="*/ 107795 w 3914078"/>
              <a:gd name="connsiteY16" fmla="*/ 44605 h 520390"/>
              <a:gd name="connsiteX17" fmla="*/ 130097 w 3914078"/>
              <a:gd name="connsiteY17" fmla="*/ 11151 h 520390"/>
              <a:gd name="connsiteX18" fmla="*/ 152400 w 3914078"/>
              <a:gd name="connsiteY18" fmla="*/ 11151 h 520390"/>
              <a:gd name="connsiteX19" fmla="*/ 182136 w 3914078"/>
              <a:gd name="connsiteY19" fmla="*/ 29737 h 520390"/>
              <a:gd name="connsiteX20" fmla="*/ 219307 w 3914078"/>
              <a:gd name="connsiteY20" fmla="*/ 29737 h 520390"/>
              <a:gd name="connsiteX21" fmla="*/ 275063 w 3914078"/>
              <a:gd name="connsiteY21" fmla="*/ 0 h 520390"/>
              <a:gd name="connsiteX22" fmla="*/ 330819 w 3914078"/>
              <a:gd name="connsiteY22" fmla="*/ 0 h 520390"/>
              <a:gd name="connsiteX23" fmla="*/ 416312 w 3914078"/>
              <a:gd name="connsiteY23" fmla="*/ 11151 h 520390"/>
              <a:gd name="connsiteX24" fmla="*/ 472068 w 3914078"/>
              <a:gd name="connsiteY24" fmla="*/ 11151 h 520390"/>
              <a:gd name="connsiteX25" fmla="*/ 553844 w 3914078"/>
              <a:gd name="connsiteY25" fmla="*/ 33454 h 520390"/>
              <a:gd name="connsiteX26" fmla="*/ 583580 w 3914078"/>
              <a:gd name="connsiteY26" fmla="*/ 40888 h 520390"/>
              <a:gd name="connsiteX27" fmla="*/ 646771 w 3914078"/>
              <a:gd name="connsiteY27" fmla="*/ 29737 h 520390"/>
              <a:gd name="connsiteX28" fmla="*/ 691375 w 3914078"/>
              <a:gd name="connsiteY28" fmla="*/ 37171 h 520390"/>
              <a:gd name="connsiteX29" fmla="*/ 758283 w 3914078"/>
              <a:gd name="connsiteY29" fmla="*/ 55756 h 520390"/>
              <a:gd name="connsiteX30" fmla="*/ 821473 w 3914078"/>
              <a:gd name="connsiteY30" fmla="*/ 74341 h 520390"/>
              <a:gd name="connsiteX31" fmla="*/ 851210 w 3914078"/>
              <a:gd name="connsiteY31" fmla="*/ 92927 h 520390"/>
              <a:gd name="connsiteX32" fmla="*/ 899532 w 3914078"/>
              <a:gd name="connsiteY32" fmla="*/ 85493 h 520390"/>
              <a:gd name="connsiteX33" fmla="*/ 932985 w 3914078"/>
              <a:gd name="connsiteY33" fmla="*/ 85493 h 520390"/>
              <a:gd name="connsiteX34" fmla="*/ 1040780 w 3914078"/>
              <a:gd name="connsiteY34" fmla="*/ 107795 h 520390"/>
              <a:gd name="connsiteX35" fmla="*/ 1475678 w 3914078"/>
              <a:gd name="connsiteY35" fmla="*/ 126381 h 520390"/>
              <a:gd name="connsiteX36" fmla="*/ 1914293 w 3914078"/>
              <a:gd name="connsiteY36" fmla="*/ 144966 h 520390"/>
              <a:gd name="connsiteX37" fmla="*/ 3914078 w 3914078"/>
              <a:gd name="connsiteY37" fmla="*/ 122663 h 52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914078" h="520390">
                <a:moveTo>
                  <a:pt x="3914078" y="122663"/>
                </a:moveTo>
                <a:lnTo>
                  <a:pt x="3910361" y="490654"/>
                </a:lnTo>
                <a:lnTo>
                  <a:pt x="3018263" y="498088"/>
                </a:lnTo>
                <a:lnTo>
                  <a:pt x="2219093" y="498088"/>
                </a:lnTo>
                <a:lnTo>
                  <a:pt x="1672683" y="516673"/>
                </a:lnTo>
                <a:lnTo>
                  <a:pt x="1460810" y="520390"/>
                </a:lnTo>
                <a:lnTo>
                  <a:pt x="1148575" y="490654"/>
                </a:lnTo>
                <a:lnTo>
                  <a:pt x="843775" y="468351"/>
                </a:lnTo>
                <a:lnTo>
                  <a:pt x="576146" y="416312"/>
                </a:lnTo>
                <a:lnTo>
                  <a:pt x="301083" y="379141"/>
                </a:lnTo>
                <a:lnTo>
                  <a:pt x="118946" y="338254"/>
                </a:lnTo>
                <a:lnTo>
                  <a:pt x="59473" y="323385"/>
                </a:lnTo>
                <a:lnTo>
                  <a:pt x="7341" y="244974"/>
                </a:lnTo>
                <a:lnTo>
                  <a:pt x="0" y="174702"/>
                </a:lnTo>
                <a:lnTo>
                  <a:pt x="3717" y="92927"/>
                </a:lnTo>
                <a:lnTo>
                  <a:pt x="70624" y="59473"/>
                </a:lnTo>
                <a:lnTo>
                  <a:pt x="107795" y="44605"/>
                </a:lnTo>
                <a:lnTo>
                  <a:pt x="130097" y="11151"/>
                </a:lnTo>
                <a:lnTo>
                  <a:pt x="152400" y="11151"/>
                </a:lnTo>
                <a:lnTo>
                  <a:pt x="182136" y="29737"/>
                </a:lnTo>
                <a:lnTo>
                  <a:pt x="219307" y="29737"/>
                </a:lnTo>
                <a:lnTo>
                  <a:pt x="275063" y="0"/>
                </a:lnTo>
                <a:lnTo>
                  <a:pt x="330819" y="0"/>
                </a:lnTo>
                <a:lnTo>
                  <a:pt x="416312" y="11151"/>
                </a:lnTo>
                <a:lnTo>
                  <a:pt x="472068" y="11151"/>
                </a:lnTo>
                <a:lnTo>
                  <a:pt x="553844" y="33454"/>
                </a:lnTo>
                <a:lnTo>
                  <a:pt x="583580" y="40888"/>
                </a:lnTo>
                <a:lnTo>
                  <a:pt x="646771" y="29737"/>
                </a:lnTo>
                <a:lnTo>
                  <a:pt x="691375" y="37171"/>
                </a:lnTo>
                <a:lnTo>
                  <a:pt x="758283" y="55756"/>
                </a:lnTo>
                <a:lnTo>
                  <a:pt x="821473" y="74341"/>
                </a:lnTo>
                <a:lnTo>
                  <a:pt x="851210" y="92927"/>
                </a:lnTo>
                <a:lnTo>
                  <a:pt x="899532" y="85493"/>
                </a:lnTo>
                <a:lnTo>
                  <a:pt x="932985" y="85493"/>
                </a:lnTo>
                <a:lnTo>
                  <a:pt x="1040780" y="107795"/>
                </a:lnTo>
                <a:lnTo>
                  <a:pt x="1475678" y="126381"/>
                </a:lnTo>
                <a:lnTo>
                  <a:pt x="1914293" y="144966"/>
                </a:lnTo>
                <a:lnTo>
                  <a:pt x="3914078" y="122663"/>
                </a:ln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42" name="Freeform 41">
            <a:extLst>
              <a:ext uri="{FF2B5EF4-FFF2-40B4-BE49-F238E27FC236}">
                <a16:creationId xmlns:a16="http://schemas.microsoft.com/office/drawing/2014/main" id="{AE2A68E4-2BAE-473D-9006-9CD9B03C60CE}"/>
              </a:ext>
            </a:extLst>
          </p:cNvPr>
          <p:cNvSpPr/>
          <p:nvPr/>
        </p:nvSpPr>
        <p:spPr bwMode="auto">
          <a:xfrm>
            <a:off x="5407025" y="3041651"/>
            <a:ext cx="1244600" cy="320675"/>
          </a:xfrm>
          <a:custGeom>
            <a:avLst/>
            <a:gdLst>
              <a:gd name="connsiteX0" fmla="*/ 0 w 1245870"/>
              <a:gd name="connsiteY0" fmla="*/ 0 h 320040"/>
              <a:gd name="connsiteX1" fmla="*/ 83820 w 1245870"/>
              <a:gd name="connsiteY1" fmla="*/ 76200 h 320040"/>
              <a:gd name="connsiteX2" fmla="*/ 224790 w 1245870"/>
              <a:gd name="connsiteY2" fmla="*/ 137160 h 320040"/>
              <a:gd name="connsiteX3" fmla="*/ 438150 w 1245870"/>
              <a:gd name="connsiteY3" fmla="*/ 175260 h 320040"/>
              <a:gd name="connsiteX4" fmla="*/ 598170 w 1245870"/>
              <a:gd name="connsiteY4" fmla="*/ 209550 h 320040"/>
              <a:gd name="connsiteX5" fmla="*/ 659130 w 1245870"/>
              <a:gd name="connsiteY5" fmla="*/ 224790 h 320040"/>
              <a:gd name="connsiteX6" fmla="*/ 681990 w 1245870"/>
              <a:gd name="connsiteY6" fmla="*/ 228600 h 320040"/>
              <a:gd name="connsiteX7" fmla="*/ 975360 w 1245870"/>
              <a:gd name="connsiteY7" fmla="*/ 278130 h 320040"/>
              <a:gd name="connsiteX8" fmla="*/ 1245870 w 1245870"/>
              <a:gd name="connsiteY8" fmla="*/ 320040 h 320040"/>
              <a:gd name="connsiteX0" fmla="*/ 0 w 1245870"/>
              <a:gd name="connsiteY0" fmla="*/ 0 h 320040"/>
              <a:gd name="connsiteX1" fmla="*/ 83820 w 1245870"/>
              <a:gd name="connsiteY1" fmla="*/ 76200 h 320040"/>
              <a:gd name="connsiteX2" fmla="*/ 224790 w 1245870"/>
              <a:gd name="connsiteY2" fmla="*/ 137160 h 320040"/>
              <a:gd name="connsiteX3" fmla="*/ 438150 w 1245870"/>
              <a:gd name="connsiteY3" fmla="*/ 175260 h 320040"/>
              <a:gd name="connsiteX4" fmla="*/ 598170 w 1245870"/>
              <a:gd name="connsiteY4" fmla="*/ 209550 h 320040"/>
              <a:gd name="connsiteX5" fmla="*/ 659130 w 1245870"/>
              <a:gd name="connsiteY5" fmla="*/ 224790 h 320040"/>
              <a:gd name="connsiteX6" fmla="*/ 681990 w 1245870"/>
              <a:gd name="connsiteY6" fmla="*/ 228600 h 320040"/>
              <a:gd name="connsiteX7" fmla="*/ 975360 w 1245870"/>
              <a:gd name="connsiteY7" fmla="*/ 278130 h 320040"/>
              <a:gd name="connsiteX8" fmla="*/ 1245870 w 1245870"/>
              <a:gd name="connsiteY8" fmla="*/ 320040 h 320040"/>
              <a:gd name="connsiteX0" fmla="*/ 0 w 1245870"/>
              <a:gd name="connsiteY0" fmla="*/ 0 h 320040"/>
              <a:gd name="connsiteX1" fmla="*/ 83820 w 1245870"/>
              <a:gd name="connsiteY1" fmla="*/ 76200 h 320040"/>
              <a:gd name="connsiteX2" fmla="*/ 224790 w 1245870"/>
              <a:gd name="connsiteY2" fmla="*/ 137160 h 320040"/>
              <a:gd name="connsiteX3" fmla="*/ 438150 w 1245870"/>
              <a:gd name="connsiteY3" fmla="*/ 175260 h 320040"/>
              <a:gd name="connsiteX4" fmla="*/ 598170 w 1245870"/>
              <a:gd name="connsiteY4" fmla="*/ 209550 h 320040"/>
              <a:gd name="connsiteX5" fmla="*/ 681990 w 1245870"/>
              <a:gd name="connsiteY5" fmla="*/ 228600 h 320040"/>
              <a:gd name="connsiteX6" fmla="*/ 975360 w 1245870"/>
              <a:gd name="connsiteY6" fmla="*/ 278130 h 320040"/>
              <a:gd name="connsiteX7" fmla="*/ 1245870 w 1245870"/>
              <a:gd name="connsiteY7" fmla="*/ 320040 h 320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5870" h="320040">
                <a:moveTo>
                  <a:pt x="0" y="0"/>
                </a:moveTo>
                <a:lnTo>
                  <a:pt x="83820" y="76200"/>
                </a:lnTo>
                <a:lnTo>
                  <a:pt x="224790" y="137160"/>
                </a:lnTo>
                <a:lnTo>
                  <a:pt x="438150" y="175260"/>
                </a:lnTo>
                <a:lnTo>
                  <a:pt x="598170" y="209550"/>
                </a:lnTo>
                <a:cubicBezTo>
                  <a:pt x="638810" y="218440"/>
                  <a:pt x="619125" y="217170"/>
                  <a:pt x="681990" y="228600"/>
                </a:cubicBezTo>
                <a:cubicBezTo>
                  <a:pt x="744855" y="240030"/>
                  <a:pt x="877570" y="261620"/>
                  <a:pt x="975360" y="278130"/>
                </a:cubicBezTo>
                <a:lnTo>
                  <a:pt x="1245870" y="32004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40" name="Freeform 39">
            <a:extLst>
              <a:ext uri="{FF2B5EF4-FFF2-40B4-BE49-F238E27FC236}">
                <a16:creationId xmlns:a16="http://schemas.microsoft.com/office/drawing/2014/main" id="{952ADBB9-323D-4E5B-B330-2046BF80BBFA}"/>
              </a:ext>
            </a:extLst>
          </p:cNvPr>
          <p:cNvSpPr/>
          <p:nvPr/>
        </p:nvSpPr>
        <p:spPr bwMode="auto">
          <a:xfrm>
            <a:off x="3900488" y="3068639"/>
            <a:ext cx="4233862" cy="352425"/>
          </a:xfrm>
          <a:custGeom>
            <a:avLst/>
            <a:gdLst>
              <a:gd name="connsiteX0" fmla="*/ 0 w 4210260"/>
              <a:gd name="connsiteY0" fmla="*/ 0 h 351693"/>
              <a:gd name="connsiteX1" fmla="*/ 110532 w 4210260"/>
              <a:gd name="connsiteY1" fmla="*/ 55266 h 351693"/>
              <a:gd name="connsiteX2" fmla="*/ 266281 w 4210260"/>
              <a:gd name="connsiteY2" fmla="*/ 115556 h 351693"/>
              <a:gd name="connsiteX3" fmla="*/ 487345 w 4210260"/>
              <a:gd name="connsiteY3" fmla="*/ 170822 h 351693"/>
              <a:gd name="connsiteX4" fmla="*/ 693336 w 4210260"/>
              <a:gd name="connsiteY4" fmla="*/ 170822 h 351693"/>
              <a:gd name="connsiteX5" fmla="*/ 864158 w 4210260"/>
              <a:gd name="connsiteY5" fmla="*/ 180871 h 351693"/>
              <a:gd name="connsiteX6" fmla="*/ 1024932 w 4210260"/>
              <a:gd name="connsiteY6" fmla="*/ 200967 h 351693"/>
              <a:gd name="connsiteX7" fmla="*/ 1210827 w 4210260"/>
              <a:gd name="connsiteY7" fmla="*/ 256233 h 351693"/>
              <a:gd name="connsiteX8" fmla="*/ 1251020 w 4210260"/>
              <a:gd name="connsiteY8" fmla="*/ 276330 h 351693"/>
              <a:gd name="connsiteX9" fmla="*/ 1436914 w 4210260"/>
              <a:gd name="connsiteY9" fmla="*/ 281354 h 351693"/>
              <a:gd name="connsiteX10" fmla="*/ 1703196 w 4210260"/>
              <a:gd name="connsiteY10" fmla="*/ 296427 h 351693"/>
              <a:gd name="connsiteX11" fmla="*/ 2105130 w 4210260"/>
              <a:gd name="connsiteY11" fmla="*/ 286378 h 351693"/>
              <a:gd name="connsiteX12" fmla="*/ 2507064 w 4210260"/>
              <a:gd name="connsiteY12" fmla="*/ 286378 h 351693"/>
              <a:gd name="connsiteX13" fmla="*/ 2562330 w 4210260"/>
              <a:gd name="connsiteY13" fmla="*/ 301451 h 351693"/>
              <a:gd name="connsiteX14" fmla="*/ 2783394 w 4210260"/>
              <a:gd name="connsiteY14" fmla="*/ 301451 h 351693"/>
              <a:gd name="connsiteX15" fmla="*/ 3130062 w 4210260"/>
              <a:gd name="connsiteY15" fmla="*/ 331596 h 351693"/>
              <a:gd name="connsiteX16" fmla="*/ 3381270 w 4210260"/>
              <a:gd name="connsiteY16" fmla="*/ 351693 h 351693"/>
              <a:gd name="connsiteX17" fmla="*/ 3753060 w 4210260"/>
              <a:gd name="connsiteY17" fmla="*/ 346668 h 351693"/>
              <a:gd name="connsiteX18" fmla="*/ 4124849 w 4210260"/>
              <a:gd name="connsiteY18" fmla="*/ 336620 h 351693"/>
              <a:gd name="connsiteX19" fmla="*/ 4210260 w 4210260"/>
              <a:gd name="connsiteY19" fmla="*/ 336620 h 351693"/>
              <a:gd name="connsiteX0" fmla="*/ 0 w 4210260"/>
              <a:gd name="connsiteY0" fmla="*/ 0 h 351693"/>
              <a:gd name="connsiteX1" fmla="*/ 110532 w 4210260"/>
              <a:gd name="connsiteY1" fmla="*/ 55266 h 351693"/>
              <a:gd name="connsiteX2" fmla="*/ 266281 w 4210260"/>
              <a:gd name="connsiteY2" fmla="*/ 115556 h 351693"/>
              <a:gd name="connsiteX3" fmla="*/ 487345 w 4210260"/>
              <a:gd name="connsiteY3" fmla="*/ 170822 h 351693"/>
              <a:gd name="connsiteX4" fmla="*/ 693336 w 4210260"/>
              <a:gd name="connsiteY4" fmla="*/ 170822 h 351693"/>
              <a:gd name="connsiteX5" fmla="*/ 864158 w 4210260"/>
              <a:gd name="connsiteY5" fmla="*/ 180871 h 351693"/>
              <a:gd name="connsiteX6" fmla="*/ 1024932 w 4210260"/>
              <a:gd name="connsiteY6" fmla="*/ 200967 h 351693"/>
              <a:gd name="connsiteX7" fmla="*/ 1210827 w 4210260"/>
              <a:gd name="connsiteY7" fmla="*/ 256233 h 351693"/>
              <a:gd name="connsiteX8" fmla="*/ 1251020 w 4210260"/>
              <a:gd name="connsiteY8" fmla="*/ 276330 h 351693"/>
              <a:gd name="connsiteX9" fmla="*/ 1436914 w 4210260"/>
              <a:gd name="connsiteY9" fmla="*/ 281354 h 351693"/>
              <a:gd name="connsiteX10" fmla="*/ 1703196 w 4210260"/>
              <a:gd name="connsiteY10" fmla="*/ 296427 h 351693"/>
              <a:gd name="connsiteX11" fmla="*/ 2105130 w 4210260"/>
              <a:gd name="connsiteY11" fmla="*/ 286378 h 351693"/>
              <a:gd name="connsiteX12" fmla="*/ 2562330 w 4210260"/>
              <a:gd name="connsiteY12" fmla="*/ 301451 h 351693"/>
              <a:gd name="connsiteX13" fmla="*/ 2783394 w 4210260"/>
              <a:gd name="connsiteY13" fmla="*/ 301451 h 351693"/>
              <a:gd name="connsiteX14" fmla="*/ 3130062 w 4210260"/>
              <a:gd name="connsiteY14" fmla="*/ 331596 h 351693"/>
              <a:gd name="connsiteX15" fmla="*/ 3381270 w 4210260"/>
              <a:gd name="connsiteY15" fmla="*/ 351693 h 351693"/>
              <a:gd name="connsiteX16" fmla="*/ 3753060 w 4210260"/>
              <a:gd name="connsiteY16" fmla="*/ 346668 h 351693"/>
              <a:gd name="connsiteX17" fmla="*/ 4124849 w 4210260"/>
              <a:gd name="connsiteY17" fmla="*/ 336620 h 351693"/>
              <a:gd name="connsiteX18" fmla="*/ 4210260 w 4210260"/>
              <a:gd name="connsiteY18" fmla="*/ 336620 h 351693"/>
              <a:gd name="connsiteX0" fmla="*/ 0 w 4210260"/>
              <a:gd name="connsiteY0" fmla="*/ 0 h 351693"/>
              <a:gd name="connsiteX1" fmla="*/ 110532 w 4210260"/>
              <a:gd name="connsiteY1" fmla="*/ 55266 h 351693"/>
              <a:gd name="connsiteX2" fmla="*/ 266281 w 4210260"/>
              <a:gd name="connsiteY2" fmla="*/ 115556 h 351693"/>
              <a:gd name="connsiteX3" fmla="*/ 487345 w 4210260"/>
              <a:gd name="connsiteY3" fmla="*/ 170822 h 351693"/>
              <a:gd name="connsiteX4" fmla="*/ 693336 w 4210260"/>
              <a:gd name="connsiteY4" fmla="*/ 170822 h 351693"/>
              <a:gd name="connsiteX5" fmla="*/ 864158 w 4210260"/>
              <a:gd name="connsiteY5" fmla="*/ 180871 h 351693"/>
              <a:gd name="connsiteX6" fmla="*/ 1024932 w 4210260"/>
              <a:gd name="connsiteY6" fmla="*/ 200967 h 351693"/>
              <a:gd name="connsiteX7" fmla="*/ 1210827 w 4210260"/>
              <a:gd name="connsiteY7" fmla="*/ 256233 h 351693"/>
              <a:gd name="connsiteX8" fmla="*/ 1251020 w 4210260"/>
              <a:gd name="connsiteY8" fmla="*/ 276330 h 351693"/>
              <a:gd name="connsiteX9" fmla="*/ 1436914 w 4210260"/>
              <a:gd name="connsiteY9" fmla="*/ 281354 h 351693"/>
              <a:gd name="connsiteX10" fmla="*/ 1703196 w 4210260"/>
              <a:gd name="connsiteY10" fmla="*/ 296427 h 351693"/>
              <a:gd name="connsiteX11" fmla="*/ 2124180 w 4210260"/>
              <a:gd name="connsiteY11" fmla="*/ 293998 h 351693"/>
              <a:gd name="connsiteX12" fmla="*/ 2562330 w 4210260"/>
              <a:gd name="connsiteY12" fmla="*/ 301451 h 351693"/>
              <a:gd name="connsiteX13" fmla="*/ 2783394 w 4210260"/>
              <a:gd name="connsiteY13" fmla="*/ 301451 h 351693"/>
              <a:gd name="connsiteX14" fmla="*/ 3130062 w 4210260"/>
              <a:gd name="connsiteY14" fmla="*/ 331596 h 351693"/>
              <a:gd name="connsiteX15" fmla="*/ 3381270 w 4210260"/>
              <a:gd name="connsiteY15" fmla="*/ 351693 h 351693"/>
              <a:gd name="connsiteX16" fmla="*/ 3753060 w 4210260"/>
              <a:gd name="connsiteY16" fmla="*/ 346668 h 351693"/>
              <a:gd name="connsiteX17" fmla="*/ 4124849 w 4210260"/>
              <a:gd name="connsiteY17" fmla="*/ 336620 h 351693"/>
              <a:gd name="connsiteX18" fmla="*/ 4210260 w 4210260"/>
              <a:gd name="connsiteY18" fmla="*/ 336620 h 351693"/>
              <a:gd name="connsiteX0" fmla="*/ 0 w 4210260"/>
              <a:gd name="connsiteY0" fmla="*/ 0 h 351693"/>
              <a:gd name="connsiteX1" fmla="*/ 110532 w 4210260"/>
              <a:gd name="connsiteY1" fmla="*/ 55266 h 351693"/>
              <a:gd name="connsiteX2" fmla="*/ 266281 w 4210260"/>
              <a:gd name="connsiteY2" fmla="*/ 115556 h 351693"/>
              <a:gd name="connsiteX3" fmla="*/ 487345 w 4210260"/>
              <a:gd name="connsiteY3" fmla="*/ 170822 h 351693"/>
              <a:gd name="connsiteX4" fmla="*/ 693336 w 4210260"/>
              <a:gd name="connsiteY4" fmla="*/ 170822 h 351693"/>
              <a:gd name="connsiteX5" fmla="*/ 864158 w 4210260"/>
              <a:gd name="connsiteY5" fmla="*/ 180871 h 351693"/>
              <a:gd name="connsiteX6" fmla="*/ 1024932 w 4210260"/>
              <a:gd name="connsiteY6" fmla="*/ 200967 h 351693"/>
              <a:gd name="connsiteX7" fmla="*/ 1210827 w 4210260"/>
              <a:gd name="connsiteY7" fmla="*/ 256233 h 351693"/>
              <a:gd name="connsiteX8" fmla="*/ 1266260 w 4210260"/>
              <a:gd name="connsiteY8" fmla="*/ 276330 h 351693"/>
              <a:gd name="connsiteX9" fmla="*/ 1436914 w 4210260"/>
              <a:gd name="connsiteY9" fmla="*/ 281354 h 351693"/>
              <a:gd name="connsiteX10" fmla="*/ 1703196 w 4210260"/>
              <a:gd name="connsiteY10" fmla="*/ 296427 h 351693"/>
              <a:gd name="connsiteX11" fmla="*/ 2124180 w 4210260"/>
              <a:gd name="connsiteY11" fmla="*/ 293998 h 351693"/>
              <a:gd name="connsiteX12" fmla="*/ 2562330 w 4210260"/>
              <a:gd name="connsiteY12" fmla="*/ 301451 h 351693"/>
              <a:gd name="connsiteX13" fmla="*/ 2783394 w 4210260"/>
              <a:gd name="connsiteY13" fmla="*/ 301451 h 351693"/>
              <a:gd name="connsiteX14" fmla="*/ 3130062 w 4210260"/>
              <a:gd name="connsiteY14" fmla="*/ 331596 h 351693"/>
              <a:gd name="connsiteX15" fmla="*/ 3381270 w 4210260"/>
              <a:gd name="connsiteY15" fmla="*/ 351693 h 351693"/>
              <a:gd name="connsiteX16" fmla="*/ 3753060 w 4210260"/>
              <a:gd name="connsiteY16" fmla="*/ 346668 h 351693"/>
              <a:gd name="connsiteX17" fmla="*/ 4124849 w 4210260"/>
              <a:gd name="connsiteY17" fmla="*/ 336620 h 351693"/>
              <a:gd name="connsiteX18" fmla="*/ 4210260 w 4210260"/>
              <a:gd name="connsiteY18" fmla="*/ 336620 h 351693"/>
              <a:gd name="connsiteX0" fmla="*/ 0 w 4210260"/>
              <a:gd name="connsiteY0" fmla="*/ 0 h 351693"/>
              <a:gd name="connsiteX1" fmla="*/ 110532 w 4210260"/>
              <a:gd name="connsiteY1" fmla="*/ 55266 h 351693"/>
              <a:gd name="connsiteX2" fmla="*/ 266281 w 4210260"/>
              <a:gd name="connsiteY2" fmla="*/ 115556 h 351693"/>
              <a:gd name="connsiteX3" fmla="*/ 487345 w 4210260"/>
              <a:gd name="connsiteY3" fmla="*/ 170822 h 351693"/>
              <a:gd name="connsiteX4" fmla="*/ 693336 w 4210260"/>
              <a:gd name="connsiteY4" fmla="*/ 170822 h 351693"/>
              <a:gd name="connsiteX5" fmla="*/ 864158 w 4210260"/>
              <a:gd name="connsiteY5" fmla="*/ 180871 h 351693"/>
              <a:gd name="connsiteX6" fmla="*/ 1024932 w 4210260"/>
              <a:gd name="connsiteY6" fmla="*/ 200967 h 351693"/>
              <a:gd name="connsiteX7" fmla="*/ 1210827 w 4210260"/>
              <a:gd name="connsiteY7" fmla="*/ 256233 h 351693"/>
              <a:gd name="connsiteX8" fmla="*/ 1281500 w 4210260"/>
              <a:gd name="connsiteY8" fmla="*/ 272520 h 351693"/>
              <a:gd name="connsiteX9" fmla="*/ 1436914 w 4210260"/>
              <a:gd name="connsiteY9" fmla="*/ 281354 h 351693"/>
              <a:gd name="connsiteX10" fmla="*/ 1703196 w 4210260"/>
              <a:gd name="connsiteY10" fmla="*/ 296427 h 351693"/>
              <a:gd name="connsiteX11" fmla="*/ 2124180 w 4210260"/>
              <a:gd name="connsiteY11" fmla="*/ 293998 h 351693"/>
              <a:gd name="connsiteX12" fmla="*/ 2562330 w 4210260"/>
              <a:gd name="connsiteY12" fmla="*/ 301451 h 351693"/>
              <a:gd name="connsiteX13" fmla="*/ 2783394 w 4210260"/>
              <a:gd name="connsiteY13" fmla="*/ 301451 h 351693"/>
              <a:gd name="connsiteX14" fmla="*/ 3130062 w 4210260"/>
              <a:gd name="connsiteY14" fmla="*/ 331596 h 351693"/>
              <a:gd name="connsiteX15" fmla="*/ 3381270 w 4210260"/>
              <a:gd name="connsiteY15" fmla="*/ 351693 h 351693"/>
              <a:gd name="connsiteX16" fmla="*/ 3753060 w 4210260"/>
              <a:gd name="connsiteY16" fmla="*/ 346668 h 351693"/>
              <a:gd name="connsiteX17" fmla="*/ 4124849 w 4210260"/>
              <a:gd name="connsiteY17" fmla="*/ 336620 h 351693"/>
              <a:gd name="connsiteX18" fmla="*/ 4210260 w 4210260"/>
              <a:gd name="connsiteY18" fmla="*/ 336620 h 351693"/>
              <a:gd name="connsiteX0" fmla="*/ 0 w 4210260"/>
              <a:gd name="connsiteY0" fmla="*/ 0 h 351693"/>
              <a:gd name="connsiteX1" fmla="*/ 110532 w 4210260"/>
              <a:gd name="connsiteY1" fmla="*/ 55266 h 351693"/>
              <a:gd name="connsiteX2" fmla="*/ 266281 w 4210260"/>
              <a:gd name="connsiteY2" fmla="*/ 115556 h 351693"/>
              <a:gd name="connsiteX3" fmla="*/ 366765 w 4210260"/>
              <a:gd name="connsiteY3" fmla="*/ 140426 h 351693"/>
              <a:gd name="connsiteX4" fmla="*/ 487345 w 4210260"/>
              <a:gd name="connsiteY4" fmla="*/ 170822 h 351693"/>
              <a:gd name="connsiteX5" fmla="*/ 693336 w 4210260"/>
              <a:gd name="connsiteY5" fmla="*/ 170822 h 351693"/>
              <a:gd name="connsiteX6" fmla="*/ 864158 w 4210260"/>
              <a:gd name="connsiteY6" fmla="*/ 180871 h 351693"/>
              <a:gd name="connsiteX7" fmla="*/ 1024932 w 4210260"/>
              <a:gd name="connsiteY7" fmla="*/ 200967 h 351693"/>
              <a:gd name="connsiteX8" fmla="*/ 1210827 w 4210260"/>
              <a:gd name="connsiteY8" fmla="*/ 256233 h 351693"/>
              <a:gd name="connsiteX9" fmla="*/ 1281500 w 4210260"/>
              <a:gd name="connsiteY9" fmla="*/ 272520 h 351693"/>
              <a:gd name="connsiteX10" fmla="*/ 1436914 w 4210260"/>
              <a:gd name="connsiteY10" fmla="*/ 281354 h 351693"/>
              <a:gd name="connsiteX11" fmla="*/ 1703196 w 4210260"/>
              <a:gd name="connsiteY11" fmla="*/ 296427 h 351693"/>
              <a:gd name="connsiteX12" fmla="*/ 2124180 w 4210260"/>
              <a:gd name="connsiteY12" fmla="*/ 293998 h 351693"/>
              <a:gd name="connsiteX13" fmla="*/ 2562330 w 4210260"/>
              <a:gd name="connsiteY13" fmla="*/ 301451 h 351693"/>
              <a:gd name="connsiteX14" fmla="*/ 2783394 w 4210260"/>
              <a:gd name="connsiteY14" fmla="*/ 301451 h 351693"/>
              <a:gd name="connsiteX15" fmla="*/ 3130062 w 4210260"/>
              <a:gd name="connsiteY15" fmla="*/ 331596 h 351693"/>
              <a:gd name="connsiteX16" fmla="*/ 3381270 w 4210260"/>
              <a:gd name="connsiteY16" fmla="*/ 351693 h 351693"/>
              <a:gd name="connsiteX17" fmla="*/ 3753060 w 4210260"/>
              <a:gd name="connsiteY17" fmla="*/ 346668 h 351693"/>
              <a:gd name="connsiteX18" fmla="*/ 4124849 w 4210260"/>
              <a:gd name="connsiteY18" fmla="*/ 336620 h 351693"/>
              <a:gd name="connsiteX19" fmla="*/ 4210260 w 4210260"/>
              <a:gd name="connsiteY19" fmla="*/ 336620 h 351693"/>
              <a:gd name="connsiteX0" fmla="*/ 0 w 4210260"/>
              <a:gd name="connsiteY0" fmla="*/ 0 h 351693"/>
              <a:gd name="connsiteX1" fmla="*/ 110532 w 4210260"/>
              <a:gd name="connsiteY1" fmla="*/ 55266 h 351693"/>
              <a:gd name="connsiteX2" fmla="*/ 266281 w 4210260"/>
              <a:gd name="connsiteY2" fmla="*/ 115556 h 351693"/>
              <a:gd name="connsiteX3" fmla="*/ 366765 w 4210260"/>
              <a:gd name="connsiteY3" fmla="*/ 140426 h 351693"/>
              <a:gd name="connsiteX4" fmla="*/ 502585 w 4210260"/>
              <a:gd name="connsiteY4" fmla="*/ 167012 h 351693"/>
              <a:gd name="connsiteX5" fmla="*/ 693336 w 4210260"/>
              <a:gd name="connsiteY5" fmla="*/ 170822 h 351693"/>
              <a:gd name="connsiteX6" fmla="*/ 864158 w 4210260"/>
              <a:gd name="connsiteY6" fmla="*/ 180871 h 351693"/>
              <a:gd name="connsiteX7" fmla="*/ 1024932 w 4210260"/>
              <a:gd name="connsiteY7" fmla="*/ 200967 h 351693"/>
              <a:gd name="connsiteX8" fmla="*/ 1210827 w 4210260"/>
              <a:gd name="connsiteY8" fmla="*/ 256233 h 351693"/>
              <a:gd name="connsiteX9" fmla="*/ 1281500 w 4210260"/>
              <a:gd name="connsiteY9" fmla="*/ 272520 h 351693"/>
              <a:gd name="connsiteX10" fmla="*/ 1436914 w 4210260"/>
              <a:gd name="connsiteY10" fmla="*/ 281354 h 351693"/>
              <a:gd name="connsiteX11" fmla="*/ 1703196 w 4210260"/>
              <a:gd name="connsiteY11" fmla="*/ 296427 h 351693"/>
              <a:gd name="connsiteX12" fmla="*/ 2124180 w 4210260"/>
              <a:gd name="connsiteY12" fmla="*/ 293998 h 351693"/>
              <a:gd name="connsiteX13" fmla="*/ 2562330 w 4210260"/>
              <a:gd name="connsiteY13" fmla="*/ 301451 h 351693"/>
              <a:gd name="connsiteX14" fmla="*/ 2783394 w 4210260"/>
              <a:gd name="connsiteY14" fmla="*/ 301451 h 351693"/>
              <a:gd name="connsiteX15" fmla="*/ 3130062 w 4210260"/>
              <a:gd name="connsiteY15" fmla="*/ 331596 h 351693"/>
              <a:gd name="connsiteX16" fmla="*/ 3381270 w 4210260"/>
              <a:gd name="connsiteY16" fmla="*/ 351693 h 351693"/>
              <a:gd name="connsiteX17" fmla="*/ 3753060 w 4210260"/>
              <a:gd name="connsiteY17" fmla="*/ 346668 h 351693"/>
              <a:gd name="connsiteX18" fmla="*/ 4124849 w 4210260"/>
              <a:gd name="connsiteY18" fmla="*/ 336620 h 351693"/>
              <a:gd name="connsiteX19" fmla="*/ 4210260 w 4210260"/>
              <a:gd name="connsiteY19" fmla="*/ 336620 h 351693"/>
              <a:gd name="connsiteX0" fmla="*/ 0 w 4210260"/>
              <a:gd name="connsiteY0" fmla="*/ 0 h 351693"/>
              <a:gd name="connsiteX1" fmla="*/ 110532 w 4210260"/>
              <a:gd name="connsiteY1" fmla="*/ 55266 h 351693"/>
              <a:gd name="connsiteX2" fmla="*/ 266281 w 4210260"/>
              <a:gd name="connsiteY2" fmla="*/ 115556 h 351693"/>
              <a:gd name="connsiteX3" fmla="*/ 366765 w 4210260"/>
              <a:gd name="connsiteY3" fmla="*/ 140426 h 351693"/>
              <a:gd name="connsiteX4" fmla="*/ 502585 w 4210260"/>
              <a:gd name="connsiteY4" fmla="*/ 167012 h 351693"/>
              <a:gd name="connsiteX5" fmla="*/ 693336 w 4210260"/>
              <a:gd name="connsiteY5" fmla="*/ 170822 h 351693"/>
              <a:gd name="connsiteX6" fmla="*/ 963218 w 4210260"/>
              <a:gd name="connsiteY6" fmla="*/ 188491 h 351693"/>
              <a:gd name="connsiteX7" fmla="*/ 1024932 w 4210260"/>
              <a:gd name="connsiteY7" fmla="*/ 200967 h 351693"/>
              <a:gd name="connsiteX8" fmla="*/ 1210827 w 4210260"/>
              <a:gd name="connsiteY8" fmla="*/ 256233 h 351693"/>
              <a:gd name="connsiteX9" fmla="*/ 1281500 w 4210260"/>
              <a:gd name="connsiteY9" fmla="*/ 272520 h 351693"/>
              <a:gd name="connsiteX10" fmla="*/ 1436914 w 4210260"/>
              <a:gd name="connsiteY10" fmla="*/ 281354 h 351693"/>
              <a:gd name="connsiteX11" fmla="*/ 1703196 w 4210260"/>
              <a:gd name="connsiteY11" fmla="*/ 296427 h 351693"/>
              <a:gd name="connsiteX12" fmla="*/ 2124180 w 4210260"/>
              <a:gd name="connsiteY12" fmla="*/ 293998 h 351693"/>
              <a:gd name="connsiteX13" fmla="*/ 2562330 w 4210260"/>
              <a:gd name="connsiteY13" fmla="*/ 301451 h 351693"/>
              <a:gd name="connsiteX14" fmla="*/ 2783394 w 4210260"/>
              <a:gd name="connsiteY14" fmla="*/ 301451 h 351693"/>
              <a:gd name="connsiteX15" fmla="*/ 3130062 w 4210260"/>
              <a:gd name="connsiteY15" fmla="*/ 331596 h 351693"/>
              <a:gd name="connsiteX16" fmla="*/ 3381270 w 4210260"/>
              <a:gd name="connsiteY16" fmla="*/ 351693 h 351693"/>
              <a:gd name="connsiteX17" fmla="*/ 3753060 w 4210260"/>
              <a:gd name="connsiteY17" fmla="*/ 346668 h 351693"/>
              <a:gd name="connsiteX18" fmla="*/ 4124849 w 4210260"/>
              <a:gd name="connsiteY18" fmla="*/ 336620 h 351693"/>
              <a:gd name="connsiteX19" fmla="*/ 4210260 w 4210260"/>
              <a:gd name="connsiteY19" fmla="*/ 336620 h 351693"/>
              <a:gd name="connsiteX0" fmla="*/ 0 w 4210260"/>
              <a:gd name="connsiteY0" fmla="*/ 0 h 351693"/>
              <a:gd name="connsiteX1" fmla="*/ 110532 w 4210260"/>
              <a:gd name="connsiteY1" fmla="*/ 55266 h 351693"/>
              <a:gd name="connsiteX2" fmla="*/ 266281 w 4210260"/>
              <a:gd name="connsiteY2" fmla="*/ 115556 h 351693"/>
              <a:gd name="connsiteX3" fmla="*/ 366765 w 4210260"/>
              <a:gd name="connsiteY3" fmla="*/ 140426 h 351693"/>
              <a:gd name="connsiteX4" fmla="*/ 502585 w 4210260"/>
              <a:gd name="connsiteY4" fmla="*/ 167012 h 351693"/>
              <a:gd name="connsiteX5" fmla="*/ 693336 w 4210260"/>
              <a:gd name="connsiteY5" fmla="*/ 170822 h 351693"/>
              <a:gd name="connsiteX6" fmla="*/ 963218 w 4210260"/>
              <a:gd name="connsiteY6" fmla="*/ 188491 h 351693"/>
              <a:gd name="connsiteX7" fmla="*/ 1051602 w 4210260"/>
              <a:gd name="connsiteY7" fmla="*/ 204777 h 351693"/>
              <a:gd name="connsiteX8" fmla="*/ 1210827 w 4210260"/>
              <a:gd name="connsiteY8" fmla="*/ 256233 h 351693"/>
              <a:gd name="connsiteX9" fmla="*/ 1281500 w 4210260"/>
              <a:gd name="connsiteY9" fmla="*/ 272520 h 351693"/>
              <a:gd name="connsiteX10" fmla="*/ 1436914 w 4210260"/>
              <a:gd name="connsiteY10" fmla="*/ 281354 h 351693"/>
              <a:gd name="connsiteX11" fmla="*/ 1703196 w 4210260"/>
              <a:gd name="connsiteY11" fmla="*/ 296427 h 351693"/>
              <a:gd name="connsiteX12" fmla="*/ 2124180 w 4210260"/>
              <a:gd name="connsiteY12" fmla="*/ 293998 h 351693"/>
              <a:gd name="connsiteX13" fmla="*/ 2562330 w 4210260"/>
              <a:gd name="connsiteY13" fmla="*/ 301451 h 351693"/>
              <a:gd name="connsiteX14" fmla="*/ 2783394 w 4210260"/>
              <a:gd name="connsiteY14" fmla="*/ 301451 h 351693"/>
              <a:gd name="connsiteX15" fmla="*/ 3130062 w 4210260"/>
              <a:gd name="connsiteY15" fmla="*/ 331596 h 351693"/>
              <a:gd name="connsiteX16" fmla="*/ 3381270 w 4210260"/>
              <a:gd name="connsiteY16" fmla="*/ 351693 h 351693"/>
              <a:gd name="connsiteX17" fmla="*/ 3753060 w 4210260"/>
              <a:gd name="connsiteY17" fmla="*/ 346668 h 351693"/>
              <a:gd name="connsiteX18" fmla="*/ 4124849 w 4210260"/>
              <a:gd name="connsiteY18" fmla="*/ 336620 h 351693"/>
              <a:gd name="connsiteX19" fmla="*/ 4210260 w 4210260"/>
              <a:gd name="connsiteY19" fmla="*/ 336620 h 351693"/>
              <a:gd name="connsiteX0" fmla="*/ 0 w 4210260"/>
              <a:gd name="connsiteY0" fmla="*/ 0 h 351693"/>
              <a:gd name="connsiteX1" fmla="*/ 110532 w 4210260"/>
              <a:gd name="connsiteY1" fmla="*/ 55266 h 351693"/>
              <a:gd name="connsiteX2" fmla="*/ 266281 w 4210260"/>
              <a:gd name="connsiteY2" fmla="*/ 115556 h 351693"/>
              <a:gd name="connsiteX3" fmla="*/ 366765 w 4210260"/>
              <a:gd name="connsiteY3" fmla="*/ 140426 h 351693"/>
              <a:gd name="connsiteX4" fmla="*/ 502585 w 4210260"/>
              <a:gd name="connsiteY4" fmla="*/ 167012 h 351693"/>
              <a:gd name="connsiteX5" fmla="*/ 727626 w 4210260"/>
              <a:gd name="connsiteY5" fmla="*/ 170822 h 351693"/>
              <a:gd name="connsiteX6" fmla="*/ 963218 w 4210260"/>
              <a:gd name="connsiteY6" fmla="*/ 188491 h 351693"/>
              <a:gd name="connsiteX7" fmla="*/ 1051602 w 4210260"/>
              <a:gd name="connsiteY7" fmla="*/ 204777 h 351693"/>
              <a:gd name="connsiteX8" fmla="*/ 1210827 w 4210260"/>
              <a:gd name="connsiteY8" fmla="*/ 256233 h 351693"/>
              <a:gd name="connsiteX9" fmla="*/ 1281500 w 4210260"/>
              <a:gd name="connsiteY9" fmla="*/ 272520 h 351693"/>
              <a:gd name="connsiteX10" fmla="*/ 1436914 w 4210260"/>
              <a:gd name="connsiteY10" fmla="*/ 281354 h 351693"/>
              <a:gd name="connsiteX11" fmla="*/ 1703196 w 4210260"/>
              <a:gd name="connsiteY11" fmla="*/ 296427 h 351693"/>
              <a:gd name="connsiteX12" fmla="*/ 2124180 w 4210260"/>
              <a:gd name="connsiteY12" fmla="*/ 293998 h 351693"/>
              <a:gd name="connsiteX13" fmla="*/ 2562330 w 4210260"/>
              <a:gd name="connsiteY13" fmla="*/ 301451 h 351693"/>
              <a:gd name="connsiteX14" fmla="*/ 2783394 w 4210260"/>
              <a:gd name="connsiteY14" fmla="*/ 301451 h 351693"/>
              <a:gd name="connsiteX15" fmla="*/ 3130062 w 4210260"/>
              <a:gd name="connsiteY15" fmla="*/ 331596 h 351693"/>
              <a:gd name="connsiteX16" fmla="*/ 3381270 w 4210260"/>
              <a:gd name="connsiteY16" fmla="*/ 351693 h 351693"/>
              <a:gd name="connsiteX17" fmla="*/ 3753060 w 4210260"/>
              <a:gd name="connsiteY17" fmla="*/ 346668 h 351693"/>
              <a:gd name="connsiteX18" fmla="*/ 4124849 w 4210260"/>
              <a:gd name="connsiteY18" fmla="*/ 336620 h 351693"/>
              <a:gd name="connsiteX19" fmla="*/ 4210260 w 4210260"/>
              <a:gd name="connsiteY19" fmla="*/ 336620 h 351693"/>
              <a:gd name="connsiteX0" fmla="*/ 0 w 4210260"/>
              <a:gd name="connsiteY0" fmla="*/ 0 h 351693"/>
              <a:gd name="connsiteX1" fmla="*/ 110532 w 4210260"/>
              <a:gd name="connsiteY1" fmla="*/ 55266 h 351693"/>
              <a:gd name="connsiteX2" fmla="*/ 266281 w 4210260"/>
              <a:gd name="connsiteY2" fmla="*/ 115556 h 351693"/>
              <a:gd name="connsiteX3" fmla="*/ 366765 w 4210260"/>
              <a:gd name="connsiteY3" fmla="*/ 140426 h 351693"/>
              <a:gd name="connsiteX4" fmla="*/ 502585 w 4210260"/>
              <a:gd name="connsiteY4" fmla="*/ 163202 h 351693"/>
              <a:gd name="connsiteX5" fmla="*/ 727626 w 4210260"/>
              <a:gd name="connsiteY5" fmla="*/ 170822 h 351693"/>
              <a:gd name="connsiteX6" fmla="*/ 963218 w 4210260"/>
              <a:gd name="connsiteY6" fmla="*/ 188491 h 351693"/>
              <a:gd name="connsiteX7" fmla="*/ 1051602 w 4210260"/>
              <a:gd name="connsiteY7" fmla="*/ 204777 h 351693"/>
              <a:gd name="connsiteX8" fmla="*/ 1210827 w 4210260"/>
              <a:gd name="connsiteY8" fmla="*/ 256233 h 351693"/>
              <a:gd name="connsiteX9" fmla="*/ 1281500 w 4210260"/>
              <a:gd name="connsiteY9" fmla="*/ 272520 h 351693"/>
              <a:gd name="connsiteX10" fmla="*/ 1436914 w 4210260"/>
              <a:gd name="connsiteY10" fmla="*/ 281354 h 351693"/>
              <a:gd name="connsiteX11" fmla="*/ 1703196 w 4210260"/>
              <a:gd name="connsiteY11" fmla="*/ 296427 h 351693"/>
              <a:gd name="connsiteX12" fmla="*/ 2124180 w 4210260"/>
              <a:gd name="connsiteY12" fmla="*/ 293998 h 351693"/>
              <a:gd name="connsiteX13" fmla="*/ 2562330 w 4210260"/>
              <a:gd name="connsiteY13" fmla="*/ 301451 h 351693"/>
              <a:gd name="connsiteX14" fmla="*/ 2783394 w 4210260"/>
              <a:gd name="connsiteY14" fmla="*/ 301451 h 351693"/>
              <a:gd name="connsiteX15" fmla="*/ 3130062 w 4210260"/>
              <a:gd name="connsiteY15" fmla="*/ 331596 h 351693"/>
              <a:gd name="connsiteX16" fmla="*/ 3381270 w 4210260"/>
              <a:gd name="connsiteY16" fmla="*/ 351693 h 351693"/>
              <a:gd name="connsiteX17" fmla="*/ 3753060 w 4210260"/>
              <a:gd name="connsiteY17" fmla="*/ 346668 h 351693"/>
              <a:gd name="connsiteX18" fmla="*/ 4124849 w 4210260"/>
              <a:gd name="connsiteY18" fmla="*/ 336620 h 351693"/>
              <a:gd name="connsiteX19" fmla="*/ 4210260 w 4210260"/>
              <a:gd name="connsiteY19" fmla="*/ 336620 h 351693"/>
              <a:gd name="connsiteX0" fmla="*/ 0 w 4210260"/>
              <a:gd name="connsiteY0" fmla="*/ 0 h 351693"/>
              <a:gd name="connsiteX1" fmla="*/ 110532 w 4210260"/>
              <a:gd name="connsiteY1" fmla="*/ 55266 h 351693"/>
              <a:gd name="connsiteX2" fmla="*/ 266281 w 4210260"/>
              <a:gd name="connsiteY2" fmla="*/ 115556 h 351693"/>
              <a:gd name="connsiteX3" fmla="*/ 366765 w 4210260"/>
              <a:gd name="connsiteY3" fmla="*/ 140426 h 351693"/>
              <a:gd name="connsiteX4" fmla="*/ 506395 w 4210260"/>
              <a:gd name="connsiteY4" fmla="*/ 151772 h 351693"/>
              <a:gd name="connsiteX5" fmla="*/ 727626 w 4210260"/>
              <a:gd name="connsiteY5" fmla="*/ 170822 h 351693"/>
              <a:gd name="connsiteX6" fmla="*/ 963218 w 4210260"/>
              <a:gd name="connsiteY6" fmla="*/ 188491 h 351693"/>
              <a:gd name="connsiteX7" fmla="*/ 1051602 w 4210260"/>
              <a:gd name="connsiteY7" fmla="*/ 204777 h 351693"/>
              <a:gd name="connsiteX8" fmla="*/ 1210827 w 4210260"/>
              <a:gd name="connsiteY8" fmla="*/ 256233 h 351693"/>
              <a:gd name="connsiteX9" fmla="*/ 1281500 w 4210260"/>
              <a:gd name="connsiteY9" fmla="*/ 272520 h 351693"/>
              <a:gd name="connsiteX10" fmla="*/ 1436914 w 4210260"/>
              <a:gd name="connsiteY10" fmla="*/ 281354 h 351693"/>
              <a:gd name="connsiteX11" fmla="*/ 1703196 w 4210260"/>
              <a:gd name="connsiteY11" fmla="*/ 296427 h 351693"/>
              <a:gd name="connsiteX12" fmla="*/ 2124180 w 4210260"/>
              <a:gd name="connsiteY12" fmla="*/ 293998 h 351693"/>
              <a:gd name="connsiteX13" fmla="*/ 2562330 w 4210260"/>
              <a:gd name="connsiteY13" fmla="*/ 301451 h 351693"/>
              <a:gd name="connsiteX14" fmla="*/ 2783394 w 4210260"/>
              <a:gd name="connsiteY14" fmla="*/ 301451 h 351693"/>
              <a:gd name="connsiteX15" fmla="*/ 3130062 w 4210260"/>
              <a:gd name="connsiteY15" fmla="*/ 331596 h 351693"/>
              <a:gd name="connsiteX16" fmla="*/ 3381270 w 4210260"/>
              <a:gd name="connsiteY16" fmla="*/ 351693 h 351693"/>
              <a:gd name="connsiteX17" fmla="*/ 3753060 w 4210260"/>
              <a:gd name="connsiteY17" fmla="*/ 346668 h 351693"/>
              <a:gd name="connsiteX18" fmla="*/ 4124849 w 4210260"/>
              <a:gd name="connsiteY18" fmla="*/ 336620 h 351693"/>
              <a:gd name="connsiteX19" fmla="*/ 4210260 w 4210260"/>
              <a:gd name="connsiteY19" fmla="*/ 336620 h 351693"/>
              <a:gd name="connsiteX0" fmla="*/ 0 w 4234073"/>
              <a:gd name="connsiteY0" fmla="*/ 0 h 351693"/>
              <a:gd name="connsiteX1" fmla="*/ 110532 w 4234073"/>
              <a:gd name="connsiteY1" fmla="*/ 55266 h 351693"/>
              <a:gd name="connsiteX2" fmla="*/ 266281 w 4234073"/>
              <a:gd name="connsiteY2" fmla="*/ 115556 h 351693"/>
              <a:gd name="connsiteX3" fmla="*/ 366765 w 4234073"/>
              <a:gd name="connsiteY3" fmla="*/ 140426 h 351693"/>
              <a:gd name="connsiteX4" fmla="*/ 506395 w 4234073"/>
              <a:gd name="connsiteY4" fmla="*/ 151772 h 351693"/>
              <a:gd name="connsiteX5" fmla="*/ 727626 w 4234073"/>
              <a:gd name="connsiteY5" fmla="*/ 170822 h 351693"/>
              <a:gd name="connsiteX6" fmla="*/ 963218 w 4234073"/>
              <a:gd name="connsiteY6" fmla="*/ 188491 h 351693"/>
              <a:gd name="connsiteX7" fmla="*/ 1051602 w 4234073"/>
              <a:gd name="connsiteY7" fmla="*/ 204777 h 351693"/>
              <a:gd name="connsiteX8" fmla="*/ 1210827 w 4234073"/>
              <a:gd name="connsiteY8" fmla="*/ 256233 h 351693"/>
              <a:gd name="connsiteX9" fmla="*/ 1281500 w 4234073"/>
              <a:gd name="connsiteY9" fmla="*/ 272520 h 351693"/>
              <a:gd name="connsiteX10" fmla="*/ 1436914 w 4234073"/>
              <a:gd name="connsiteY10" fmla="*/ 281354 h 351693"/>
              <a:gd name="connsiteX11" fmla="*/ 1703196 w 4234073"/>
              <a:gd name="connsiteY11" fmla="*/ 296427 h 351693"/>
              <a:gd name="connsiteX12" fmla="*/ 2124180 w 4234073"/>
              <a:gd name="connsiteY12" fmla="*/ 293998 h 351693"/>
              <a:gd name="connsiteX13" fmla="*/ 2562330 w 4234073"/>
              <a:gd name="connsiteY13" fmla="*/ 301451 h 351693"/>
              <a:gd name="connsiteX14" fmla="*/ 2783394 w 4234073"/>
              <a:gd name="connsiteY14" fmla="*/ 301451 h 351693"/>
              <a:gd name="connsiteX15" fmla="*/ 3130062 w 4234073"/>
              <a:gd name="connsiteY15" fmla="*/ 331596 h 351693"/>
              <a:gd name="connsiteX16" fmla="*/ 3381270 w 4234073"/>
              <a:gd name="connsiteY16" fmla="*/ 351693 h 351693"/>
              <a:gd name="connsiteX17" fmla="*/ 3753060 w 4234073"/>
              <a:gd name="connsiteY17" fmla="*/ 346668 h 351693"/>
              <a:gd name="connsiteX18" fmla="*/ 4124849 w 4234073"/>
              <a:gd name="connsiteY18" fmla="*/ 336620 h 351693"/>
              <a:gd name="connsiteX19" fmla="*/ 4234073 w 4234073"/>
              <a:gd name="connsiteY19" fmla="*/ 336620 h 351693"/>
              <a:gd name="connsiteX0" fmla="*/ 0 w 4234073"/>
              <a:gd name="connsiteY0" fmla="*/ 0 h 351693"/>
              <a:gd name="connsiteX1" fmla="*/ 110532 w 4234073"/>
              <a:gd name="connsiteY1" fmla="*/ 55266 h 351693"/>
              <a:gd name="connsiteX2" fmla="*/ 266281 w 4234073"/>
              <a:gd name="connsiteY2" fmla="*/ 115556 h 351693"/>
              <a:gd name="connsiteX3" fmla="*/ 366765 w 4234073"/>
              <a:gd name="connsiteY3" fmla="*/ 140426 h 351693"/>
              <a:gd name="connsiteX4" fmla="*/ 506395 w 4234073"/>
              <a:gd name="connsiteY4" fmla="*/ 151772 h 351693"/>
              <a:gd name="connsiteX5" fmla="*/ 727626 w 4234073"/>
              <a:gd name="connsiteY5" fmla="*/ 170822 h 351693"/>
              <a:gd name="connsiteX6" fmla="*/ 963218 w 4234073"/>
              <a:gd name="connsiteY6" fmla="*/ 188491 h 351693"/>
              <a:gd name="connsiteX7" fmla="*/ 1051602 w 4234073"/>
              <a:gd name="connsiteY7" fmla="*/ 204777 h 351693"/>
              <a:gd name="connsiteX8" fmla="*/ 1210827 w 4234073"/>
              <a:gd name="connsiteY8" fmla="*/ 256233 h 351693"/>
              <a:gd name="connsiteX9" fmla="*/ 1332707 w 4234073"/>
              <a:gd name="connsiteY9" fmla="*/ 276178 h 351693"/>
              <a:gd name="connsiteX10" fmla="*/ 1436914 w 4234073"/>
              <a:gd name="connsiteY10" fmla="*/ 281354 h 351693"/>
              <a:gd name="connsiteX11" fmla="*/ 1703196 w 4234073"/>
              <a:gd name="connsiteY11" fmla="*/ 296427 h 351693"/>
              <a:gd name="connsiteX12" fmla="*/ 2124180 w 4234073"/>
              <a:gd name="connsiteY12" fmla="*/ 293998 h 351693"/>
              <a:gd name="connsiteX13" fmla="*/ 2562330 w 4234073"/>
              <a:gd name="connsiteY13" fmla="*/ 301451 h 351693"/>
              <a:gd name="connsiteX14" fmla="*/ 2783394 w 4234073"/>
              <a:gd name="connsiteY14" fmla="*/ 301451 h 351693"/>
              <a:gd name="connsiteX15" fmla="*/ 3130062 w 4234073"/>
              <a:gd name="connsiteY15" fmla="*/ 331596 h 351693"/>
              <a:gd name="connsiteX16" fmla="*/ 3381270 w 4234073"/>
              <a:gd name="connsiteY16" fmla="*/ 351693 h 351693"/>
              <a:gd name="connsiteX17" fmla="*/ 3753060 w 4234073"/>
              <a:gd name="connsiteY17" fmla="*/ 346668 h 351693"/>
              <a:gd name="connsiteX18" fmla="*/ 4124849 w 4234073"/>
              <a:gd name="connsiteY18" fmla="*/ 336620 h 351693"/>
              <a:gd name="connsiteX19" fmla="*/ 4234073 w 4234073"/>
              <a:gd name="connsiteY19" fmla="*/ 336620 h 351693"/>
              <a:gd name="connsiteX0" fmla="*/ 0 w 4234073"/>
              <a:gd name="connsiteY0" fmla="*/ 0 h 351693"/>
              <a:gd name="connsiteX1" fmla="*/ 110532 w 4234073"/>
              <a:gd name="connsiteY1" fmla="*/ 55266 h 351693"/>
              <a:gd name="connsiteX2" fmla="*/ 266281 w 4234073"/>
              <a:gd name="connsiteY2" fmla="*/ 115556 h 351693"/>
              <a:gd name="connsiteX3" fmla="*/ 366765 w 4234073"/>
              <a:gd name="connsiteY3" fmla="*/ 140426 h 351693"/>
              <a:gd name="connsiteX4" fmla="*/ 506395 w 4234073"/>
              <a:gd name="connsiteY4" fmla="*/ 151772 h 351693"/>
              <a:gd name="connsiteX5" fmla="*/ 727626 w 4234073"/>
              <a:gd name="connsiteY5" fmla="*/ 170822 h 351693"/>
              <a:gd name="connsiteX6" fmla="*/ 963218 w 4234073"/>
              <a:gd name="connsiteY6" fmla="*/ 188491 h 351693"/>
              <a:gd name="connsiteX7" fmla="*/ 1051602 w 4234073"/>
              <a:gd name="connsiteY7" fmla="*/ 204777 h 351693"/>
              <a:gd name="connsiteX8" fmla="*/ 1210827 w 4234073"/>
              <a:gd name="connsiteY8" fmla="*/ 256233 h 351693"/>
              <a:gd name="connsiteX9" fmla="*/ 1332707 w 4234073"/>
              <a:gd name="connsiteY9" fmla="*/ 276178 h 351693"/>
              <a:gd name="connsiteX10" fmla="*/ 1473490 w 4234073"/>
              <a:gd name="connsiteY10" fmla="*/ 292327 h 351693"/>
              <a:gd name="connsiteX11" fmla="*/ 1703196 w 4234073"/>
              <a:gd name="connsiteY11" fmla="*/ 296427 h 351693"/>
              <a:gd name="connsiteX12" fmla="*/ 2124180 w 4234073"/>
              <a:gd name="connsiteY12" fmla="*/ 293998 h 351693"/>
              <a:gd name="connsiteX13" fmla="*/ 2562330 w 4234073"/>
              <a:gd name="connsiteY13" fmla="*/ 301451 h 351693"/>
              <a:gd name="connsiteX14" fmla="*/ 2783394 w 4234073"/>
              <a:gd name="connsiteY14" fmla="*/ 301451 h 351693"/>
              <a:gd name="connsiteX15" fmla="*/ 3130062 w 4234073"/>
              <a:gd name="connsiteY15" fmla="*/ 331596 h 351693"/>
              <a:gd name="connsiteX16" fmla="*/ 3381270 w 4234073"/>
              <a:gd name="connsiteY16" fmla="*/ 351693 h 351693"/>
              <a:gd name="connsiteX17" fmla="*/ 3753060 w 4234073"/>
              <a:gd name="connsiteY17" fmla="*/ 346668 h 351693"/>
              <a:gd name="connsiteX18" fmla="*/ 4124849 w 4234073"/>
              <a:gd name="connsiteY18" fmla="*/ 336620 h 351693"/>
              <a:gd name="connsiteX19" fmla="*/ 4234073 w 4234073"/>
              <a:gd name="connsiteY19" fmla="*/ 336620 h 351693"/>
              <a:gd name="connsiteX0" fmla="*/ 0 w 4234073"/>
              <a:gd name="connsiteY0" fmla="*/ 0 h 351693"/>
              <a:gd name="connsiteX1" fmla="*/ 110532 w 4234073"/>
              <a:gd name="connsiteY1" fmla="*/ 55266 h 351693"/>
              <a:gd name="connsiteX2" fmla="*/ 266281 w 4234073"/>
              <a:gd name="connsiteY2" fmla="*/ 115556 h 351693"/>
              <a:gd name="connsiteX3" fmla="*/ 366765 w 4234073"/>
              <a:gd name="connsiteY3" fmla="*/ 129877 h 351693"/>
              <a:gd name="connsiteX4" fmla="*/ 506395 w 4234073"/>
              <a:gd name="connsiteY4" fmla="*/ 151772 h 351693"/>
              <a:gd name="connsiteX5" fmla="*/ 727626 w 4234073"/>
              <a:gd name="connsiteY5" fmla="*/ 170822 h 351693"/>
              <a:gd name="connsiteX6" fmla="*/ 963218 w 4234073"/>
              <a:gd name="connsiteY6" fmla="*/ 188491 h 351693"/>
              <a:gd name="connsiteX7" fmla="*/ 1051602 w 4234073"/>
              <a:gd name="connsiteY7" fmla="*/ 204777 h 351693"/>
              <a:gd name="connsiteX8" fmla="*/ 1210827 w 4234073"/>
              <a:gd name="connsiteY8" fmla="*/ 256233 h 351693"/>
              <a:gd name="connsiteX9" fmla="*/ 1332707 w 4234073"/>
              <a:gd name="connsiteY9" fmla="*/ 276178 h 351693"/>
              <a:gd name="connsiteX10" fmla="*/ 1473490 w 4234073"/>
              <a:gd name="connsiteY10" fmla="*/ 292327 h 351693"/>
              <a:gd name="connsiteX11" fmla="*/ 1703196 w 4234073"/>
              <a:gd name="connsiteY11" fmla="*/ 296427 h 351693"/>
              <a:gd name="connsiteX12" fmla="*/ 2124180 w 4234073"/>
              <a:gd name="connsiteY12" fmla="*/ 293998 h 351693"/>
              <a:gd name="connsiteX13" fmla="*/ 2562330 w 4234073"/>
              <a:gd name="connsiteY13" fmla="*/ 301451 h 351693"/>
              <a:gd name="connsiteX14" fmla="*/ 2783394 w 4234073"/>
              <a:gd name="connsiteY14" fmla="*/ 301451 h 351693"/>
              <a:gd name="connsiteX15" fmla="*/ 3130062 w 4234073"/>
              <a:gd name="connsiteY15" fmla="*/ 331596 h 351693"/>
              <a:gd name="connsiteX16" fmla="*/ 3381270 w 4234073"/>
              <a:gd name="connsiteY16" fmla="*/ 351693 h 351693"/>
              <a:gd name="connsiteX17" fmla="*/ 3753060 w 4234073"/>
              <a:gd name="connsiteY17" fmla="*/ 346668 h 351693"/>
              <a:gd name="connsiteX18" fmla="*/ 4124849 w 4234073"/>
              <a:gd name="connsiteY18" fmla="*/ 336620 h 351693"/>
              <a:gd name="connsiteX19" fmla="*/ 4234073 w 4234073"/>
              <a:gd name="connsiteY19" fmla="*/ 336620 h 351693"/>
              <a:gd name="connsiteX0" fmla="*/ 0 w 4234073"/>
              <a:gd name="connsiteY0" fmla="*/ 0 h 351693"/>
              <a:gd name="connsiteX1" fmla="*/ 110532 w 4234073"/>
              <a:gd name="connsiteY1" fmla="*/ 55266 h 351693"/>
              <a:gd name="connsiteX2" fmla="*/ 266281 w 4234073"/>
              <a:gd name="connsiteY2" fmla="*/ 115556 h 351693"/>
              <a:gd name="connsiteX3" fmla="*/ 366765 w 4234073"/>
              <a:gd name="connsiteY3" fmla="*/ 129877 h 351693"/>
              <a:gd name="connsiteX4" fmla="*/ 514324 w 4234073"/>
              <a:gd name="connsiteY4" fmla="*/ 133312 h 351693"/>
              <a:gd name="connsiteX5" fmla="*/ 727626 w 4234073"/>
              <a:gd name="connsiteY5" fmla="*/ 170822 h 351693"/>
              <a:gd name="connsiteX6" fmla="*/ 963218 w 4234073"/>
              <a:gd name="connsiteY6" fmla="*/ 188491 h 351693"/>
              <a:gd name="connsiteX7" fmla="*/ 1051602 w 4234073"/>
              <a:gd name="connsiteY7" fmla="*/ 204777 h 351693"/>
              <a:gd name="connsiteX8" fmla="*/ 1210827 w 4234073"/>
              <a:gd name="connsiteY8" fmla="*/ 256233 h 351693"/>
              <a:gd name="connsiteX9" fmla="*/ 1332707 w 4234073"/>
              <a:gd name="connsiteY9" fmla="*/ 276178 h 351693"/>
              <a:gd name="connsiteX10" fmla="*/ 1473490 w 4234073"/>
              <a:gd name="connsiteY10" fmla="*/ 292327 h 351693"/>
              <a:gd name="connsiteX11" fmla="*/ 1703196 w 4234073"/>
              <a:gd name="connsiteY11" fmla="*/ 296427 h 351693"/>
              <a:gd name="connsiteX12" fmla="*/ 2124180 w 4234073"/>
              <a:gd name="connsiteY12" fmla="*/ 293998 h 351693"/>
              <a:gd name="connsiteX13" fmla="*/ 2562330 w 4234073"/>
              <a:gd name="connsiteY13" fmla="*/ 301451 h 351693"/>
              <a:gd name="connsiteX14" fmla="*/ 2783394 w 4234073"/>
              <a:gd name="connsiteY14" fmla="*/ 301451 h 351693"/>
              <a:gd name="connsiteX15" fmla="*/ 3130062 w 4234073"/>
              <a:gd name="connsiteY15" fmla="*/ 331596 h 351693"/>
              <a:gd name="connsiteX16" fmla="*/ 3381270 w 4234073"/>
              <a:gd name="connsiteY16" fmla="*/ 351693 h 351693"/>
              <a:gd name="connsiteX17" fmla="*/ 3753060 w 4234073"/>
              <a:gd name="connsiteY17" fmla="*/ 346668 h 351693"/>
              <a:gd name="connsiteX18" fmla="*/ 4124849 w 4234073"/>
              <a:gd name="connsiteY18" fmla="*/ 336620 h 351693"/>
              <a:gd name="connsiteX19" fmla="*/ 4234073 w 4234073"/>
              <a:gd name="connsiteY19" fmla="*/ 336620 h 351693"/>
              <a:gd name="connsiteX0" fmla="*/ 0 w 4234073"/>
              <a:gd name="connsiteY0" fmla="*/ 0 h 351693"/>
              <a:gd name="connsiteX1" fmla="*/ 110532 w 4234073"/>
              <a:gd name="connsiteY1" fmla="*/ 55266 h 351693"/>
              <a:gd name="connsiteX2" fmla="*/ 266281 w 4234073"/>
              <a:gd name="connsiteY2" fmla="*/ 115556 h 351693"/>
              <a:gd name="connsiteX3" fmla="*/ 361479 w 4234073"/>
              <a:gd name="connsiteY3" fmla="*/ 121965 h 351693"/>
              <a:gd name="connsiteX4" fmla="*/ 514324 w 4234073"/>
              <a:gd name="connsiteY4" fmla="*/ 133312 h 351693"/>
              <a:gd name="connsiteX5" fmla="*/ 727626 w 4234073"/>
              <a:gd name="connsiteY5" fmla="*/ 170822 h 351693"/>
              <a:gd name="connsiteX6" fmla="*/ 963218 w 4234073"/>
              <a:gd name="connsiteY6" fmla="*/ 188491 h 351693"/>
              <a:gd name="connsiteX7" fmla="*/ 1051602 w 4234073"/>
              <a:gd name="connsiteY7" fmla="*/ 204777 h 351693"/>
              <a:gd name="connsiteX8" fmla="*/ 1210827 w 4234073"/>
              <a:gd name="connsiteY8" fmla="*/ 256233 h 351693"/>
              <a:gd name="connsiteX9" fmla="*/ 1332707 w 4234073"/>
              <a:gd name="connsiteY9" fmla="*/ 276178 h 351693"/>
              <a:gd name="connsiteX10" fmla="*/ 1473490 w 4234073"/>
              <a:gd name="connsiteY10" fmla="*/ 292327 h 351693"/>
              <a:gd name="connsiteX11" fmla="*/ 1703196 w 4234073"/>
              <a:gd name="connsiteY11" fmla="*/ 296427 h 351693"/>
              <a:gd name="connsiteX12" fmla="*/ 2124180 w 4234073"/>
              <a:gd name="connsiteY12" fmla="*/ 293998 h 351693"/>
              <a:gd name="connsiteX13" fmla="*/ 2562330 w 4234073"/>
              <a:gd name="connsiteY13" fmla="*/ 301451 h 351693"/>
              <a:gd name="connsiteX14" fmla="*/ 2783394 w 4234073"/>
              <a:gd name="connsiteY14" fmla="*/ 301451 h 351693"/>
              <a:gd name="connsiteX15" fmla="*/ 3130062 w 4234073"/>
              <a:gd name="connsiteY15" fmla="*/ 331596 h 351693"/>
              <a:gd name="connsiteX16" fmla="*/ 3381270 w 4234073"/>
              <a:gd name="connsiteY16" fmla="*/ 351693 h 351693"/>
              <a:gd name="connsiteX17" fmla="*/ 3753060 w 4234073"/>
              <a:gd name="connsiteY17" fmla="*/ 346668 h 351693"/>
              <a:gd name="connsiteX18" fmla="*/ 4124849 w 4234073"/>
              <a:gd name="connsiteY18" fmla="*/ 336620 h 351693"/>
              <a:gd name="connsiteX19" fmla="*/ 4234073 w 4234073"/>
              <a:gd name="connsiteY19" fmla="*/ 336620 h 351693"/>
              <a:gd name="connsiteX0" fmla="*/ 0 w 4234073"/>
              <a:gd name="connsiteY0" fmla="*/ 0 h 351693"/>
              <a:gd name="connsiteX1" fmla="*/ 110532 w 4234073"/>
              <a:gd name="connsiteY1" fmla="*/ 55266 h 351693"/>
              <a:gd name="connsiteX2" fmla="*/ 239852 w 4234073"/>
              <a:gd name="connsiteY2" fmla="*/ 105007 h 351693"/>
              <a:gd name="connsiteX3" fmla="*/ 361479 w 4234073"/>
              <a:gd name="connsiteY3" fmla="*/ 121965 h 351693"/>
              <a:gd name="connsiteX4" fmla="*/ 514324 w 4234073"/>
              <a:gd name="connsiteY4" fmla="*/ 133312 h 351693"/>
              <a:gd name="connsiteX5" fmla="*/ 727626 w 4234073"/>
              <a:gd name="connsiteY5" fmla="*/ 170822 h 351693"/>
              <a:gd name="connsiteX6" fmla="*/ 963218 w 4234073"/>
              <a:gd name="connsiteY6" fmla="*/ 188491 h 351693"/>
              <a:gd name="connsiteX7" fmla="*/ 1051602 w 4234073"/>
              <a:gd name="connsiteY7" fmla="*/ 204777 h 351693"/>
              <a:gd name="connsiteX8" fmla="*/ 1210827 w 4234073"/>
              <a:gd name="connsiteY8" fmla="*/ 256233 h 351693"/>
              <a:gd name="connsiteX9" fmla="*/ 1332707 w 4234073"/>
              <a:gd name="connsiteY9" fmla="*/ 276178 h 351693"/>
              <a:gd name="connsiteX10" fmla="*/ 1473490 w 4234073"/>
              <a:gd name="connsiteY10" fmla="*/ 292327 h 351693"/>
              <a:gd name="connsiteX11" fmla="*/ 1703196 w 4234073"/>
              <a:gd name="connsiteY11" fmla="*/ 296427 h 351693"/>
              <a:gd name="connsiteX12" fmla="*/ 2124180 w 4234073"/>
              <a:gd name="connsiteY12" fmla="*/ 293998 h 351693"/>
              <a:gd name="connsiteX13" fmla="*/ 2562330 w 4234073"/>
              <a:gd name="connsiteY13" fmla="*/ 301451 h 351693"/>
              <a:gd name="connsiteX14" fmla="*/ 2783394 w 4234073"/>
              <a:gd name="connsiteY14" fmla="*/ 301451 h 351693"/>
              <a:gd name="connsiteX15" fmla="*/ 3130062 w 4234073"/>
              <a:gd name="connsiteY15" fmla="*/ 331596 h 351693"/>
              <a:gd name="connsiteX16" fmla="*/ 3381270 w 4234073"/>
              <a:gd name="connsiteY16" fmla="*/ 351693 h 351693"/>
              <a:gd name="connsiteX17" fmla="*/ 3753060 w 4234073"/>
              <a:gd name="connsiteY17" fmla="*/ 346668 h 351693"/>
              <a:gd name="connsiteX18" fmla="*/ 4124849 w 4234073"/>
              <a:gd name="connsiteY18" fmla="*/ 336620 h 351693"/>
              <a:gd name="connsiteX19" fmla="*/ 4234073 w 4234073"/>
              <a:gd name="connsiteY19" fmla="*/ 336620 h 351693"/>
              <a:gd name="connsiteX0" fmla="*/ 0 w 4234073"/>
              <a:gd name="connsiteY0" fmla="*/ 0 h 351693"/>
              <a:gd name="connsiteX1" fmla="*/ 110532 w 4234073"/>
              <a:gd name="connsiteY1" fmla="*/ 55266 h 351693"/>
              <a:gd name="connsiteX2" fmla="*/ 239852 w 4234073"/>
              <a:gd name="connsiteY2" fmla="*/ 105007 h 351693"/>
              <a:gd name="connsiteX3" fmla="*/ 361479 w 4234073"/>
              <a:gd name="connsiteY3" fmla="*/ 121965 h 351693"/>
              <a:gd name="connsiteX4" fmla="*/ 514324 w 4234073"/>
              <a:gd name="connsiteY4" fmla="*/ 133312 h 351693"/>
              <a:gd name="connsiteX5" fmla="*/ 740841 w 4234073"/>
              <a:gd name="connsiteY5" fmla="*/ 141813 h 351693"/>
              <a:gd name="connsiteX6" fmla="*/ 963218 w 4234073"/>
              <a:gd name="connsiteY6" fmla="*/ 188491 h 351693"/>
              <a:gd name="connsiteX7" fmla="*/ 1051602 w 4234073"/>
              <a:gd name="connsiteY7" fmla="*/ 204777 h 351693"/>
              <a:gd name="connsiteX8" fmla="*/ 1210827 w 4234073"/>
              <a:gd name="connsiteY8" fmla="*/ 256233 h 351693"/>
              <a:gd name="connsiteX9" fmla="*/ 1332707 w 4234073"/>
              <a:gd name="connsiteY9" fmla="*/ 276178 h 351693"/>
              <a:gd name="connsiteX10" fmla="*/ 1473490 w 4234073"/>
              <a:gd name="connsiteY10" fmla="*/ 292327 h 351693"/>
              <a:gd name="connsiteX11" fmla="*/ 1703196 w 4234073"/>
              <a:gd name="connsiteY11" fmla="*/ 296427 h 351693"/>
              <a:gd name="connsiteX12" fmla="*/ 2124180 w 4234073"/>
              <a:gd name="connsiteY12" fmla="*/ 293998 h 351693"/>
              <a:gd name="connsiteX13" fmla="*/ 2562330 w 4234073"/>
              <a:gd name="connsiteY13" fmla="*/ 301451 h 351693"/>
              <a:gd name="connsiteX14" fmla="*/ 2783394 w 4234073"/>
              <a:gd name="connsiteY14" fmla="*/ 301451 h 351693"/>
              <a:gd name="connsiteX15" fmla="*/ 3130062 w 4234073"/>
              <a:gd name="connsiteY15" fmla="*/ 331596 h 351693"/>
              <a:gd name="connsiteX16" fmla="*/ 3381270 w 4234073"/>
              <a:gd name="connsiteY16" fmla="*/ 351693 h 351693"/>
              <a:gd name="connsiteX17" fmla="*/ 3753060 w 4234073"/>
              <a:gd name="connsiteY17" fmla="*/ 346668 h 351693"/>
              <a:gd name="connsiteX18" fmla="*/ 4124849 w 4234073"/>
              <a:gd name="connsiteY18" fmla="*/ 336620 h 351693"/>
              <a:gd name="connsiteX19" fmla="*/ 4234073 w 4234073"/>
              <a:gd name="connsiteY19" fmla="*/ 336620 h 351693"/>
              <a:gd name="connsiteX0" fmla="*/ 0 w 4234073"/>
              <a:gd name="connsiteY0" fmla="*/ 0 h 351693"/>
              <a:gd name="connsiteX1" fmla="*/ 110532 w 4234073"/>
              <a:gd name="connsiteY1" fmla="*/ 55266 h 351693"/>
              <a:gd name="connsiteX2" fmla="*/ 239852 w 4234073"/>
              <a:gd name="connsiteY2" fmla="*/ 105007 h 351693"/>
              <a:gd name="connsiteX3" fmla="*/ 361479 w 4234073"/>
              <a:gd name="connsiteY3" fmla="*/ 121965 h 351693"/>
              <a:gd name="connsiteX4" fmla="*/ 519609 w 4234073"/>
              <a:gd name="connsiteY4" fmla="*/ 128037 h 351693"/>
              <a:gd name="connsiteX5" fmla="*/ 740841 w 4234073"/>
              <a:gd name="connsiteY5" fmla="*/ 141813 h 351693"/>
              <a:gd name="connsiteX6" fmla="*/ 963218 w 4234073"/>
              <a:gd name="connsiteY6" fmla="*/ 188491 h 351693"/>
              <a:gd name="connsiteX7" fmla="*/ 1051602 w 4234073"/>
              <a:gd name="connsiteY7" fmla="*/ 204777 h 351693"/>
              <a:gd name="connsiteX8" fmla="*/ 1210827 w 4234073"/>
              <a:gd name="connsiteY8" fmla="*/ 256233 h 351693"/>
              <a:gd name="connsiteX9" fmla="*/ 1332707 w 4234073"/>
              <a:gd name="connsiteY9" fmla="*/ 276178 h 351693"/>
              <a:gd name="connsiteX10" fmla="*/ 1473490 w 4234073"/>
              <a:gd name="connsiteY10" fmla="*/ 292327 h 351693"/>
              <a:gd name="connsiteX11" fmla="*/ 1703196 w 4234073"/>
              <a:gd name="connsiteY11" fmla="*/ 296427 h 351693"/>
              <a:gd name="connsiteX12" fmla="*/ 2124180 w 4234073"/>
              <a:gd name="connsiteY12" fmla="*/ 293998 h 351693"/>
              <a:gd name="connsiteX13" fmla="*/ 2562330 w 4234073"/>
              <a:gd name="connsiteY13" fmla="*/ 301451 h 351693"/>
              <a:gd name="connsiteX14" fmla="*/ 2783394 w 4234073"/>
              <a:gd name="connsiteY14" fmla="*/ 301451 h 351693"/>
              <a:gd name="connsiteX15" fmla="*/ 3130062 w 4234073"/>
              <a:gd name="connsiteY15" fmla="*/ 331596 h 351693"/>
              <a:gd name="connsiteX16" fmla="*/ 3381270 w 4234073"/>
              <a:gd name="connsiteY16" fmla="*/ 351693 h 351693"/>
              <a:gd name="connsiteX17" fmla="*/ 3753060 w 4234073"/>
              <a:gd name="connsiteY17" fmla="*/ 346668 h 351693"/>
              <a:gd name="connsiteX18" fmla="*/ 4124849 w 4234073"/>
              <a:gd name="connsiteY18" fmla="*/ 336620 h 351693"/>
              <a:gd name="connsiteX19" fmla="*/ 4234073 w 4234073"/>
              <a:gd name="connsiteY19" fmla="*/ 336620 h 351693"/>
              <a:gd name="connsiteX0" fmla="*/ 0 w 4234073"/>
              <a:gd name="connsiteY0" fmla="*/ 0 h 351693"/>
              <a:gd name="connsiteX1" fmla="*/ 110532 w 4234073"/>
              <a:gd name="connsiteY1" fmla="*/ 55266 h 351693"/>
              <a:gd name="connsiteX2" fmla="*/ 239852 w 4234073"/>
              <a:gd name="connsiteY2" fmla="*/ 105007 h 351693"/>
              <a:gd name="connsiteX3" fmla="*/ 361479 w 4234073"/>
              <a:gd name="connsiteY3" fmla="*/ 121965 h 351693"/>
              <a:gd name="connsiteX4" fmla="*/ 519609 w 4234073"/>
              <a:gd name="connsiteY4" fmla="*/ 128037 h 351693"/>
              <a:gd name="connsiteX5" fmla="*/ 756699 w 4234073"/>
              <a:gd name="connsiteY5" fmla="*/ 141813 h 351693"/>
              <a:gd name="connsiteX6" fmla="*/ 963218 w 4234073"/>
              <a:gd name="connsiteY6" fmla="*/ 188491 h 351693"/>
              <a:gd name="connsiteX7" fmla="*/ 1051602 w 4234073"/>
              <a:gd name="connsiteY7" fmla="*/ 204777 h 351693"/>
              <a:gd name="connsiteX8" fmla="*/ 1210827 w 4234073"/>
              <a:gd name="connsiteY8" fmla="*/ 256233 h 351693"/>
              <a:gd name="connsiteX9" fmla="*/ 1332707 w 4234073"/>
              <a:gd name="connsiteY9" fmla="*/ 276178 h 351693"/>
              <a:gd name="connsiteX10" fmla="*/ 1473490 w 4234073"/>
              <a:gd name="connsiteY10" fmla="*/ 292327 h 351693"/>
              <a:gd name="connsiteX11" fmla="*/ 1703196 w 4234073"/>
              <a:gd name="connsiteY11" fmla="*/ 296427 h 351693"/>
              <a:gd name="connsiteX12" fmla="*/ 2124180 w 4234073"/>
              <a:gd name="connsiteY12" fmla="*/ 293998 h 351693"/>
              <a:gd name="connsiteX13" fmla="*/ 2562330 w 4234073"/>
              <a:gd name="connsiteY13" fmla="*/ 301451 h 351693"/>
              <a:gd name="connsiteX14" fmla="*/ 2783394 w 4234073"/>
              <a:gd name="connsiteY14" fmla="*/ 301451 h 351693"/>
              <a:gd name="connsiteX15" fmla="*/ 3130062 w 4234073"/>
              <a:gd name="connsiteY15" fmla="*/ 331596 h 351693"/>
              <a:gd name="connsiteX16" fmla="*/ 3381270 w 4234073"/>
              <a:gd name="connsiteY16" fmla="*/ 351693 h 351693"/>
              <a:gd name="connsiteX17" fmla="*/ 3753060 w 4234073"/>
              <a:gd name="connsiteY17" fmla="*/ 346668 h 351693"/>
              <a:gd name="connsiteX18" fmla="*/ 4124849 w 4234073"/>
              <a:gd name="connsiteY18" fmla="*/ 336620 h 351693"/>
              <a:gd name="connsiteX19" fmla="*/ 4234073 w 4234073"/>
              <a:gd name="connsiteY19" fmla="*/ 336620 h 351693"/>
              <a:gd name="connsiteX0" fmla="*/ 0 w 4234073"/>
              <a:gd name="connsiteY0" fmla="*/ 0 h 351693"/>
              <a:gd name="connsiteX1" fmla="*/ 110532 w 4234073"/>
              <a:gd name="connsiteY1" fmla="*/ 55266 h 351693"/>
              <a:gd name="connsiteX2" fmla="*/ 239852 w 4234073"/>
              <a:gd name="connsiteY2" fmla="*/ 105007 h 351693"/>
              <a:gd name="connsiteX3" fmla="*/ 361479 w 4234073"/>
              <a:gd name="connsiteY3" fmla="*/ 121965 h 351693"/>
              <a:gd name="connsiteX4" fmla="*/ 519609 w 4234073"/>
              <a:gd name="connsiteY4" fmla="*/ 128037 h 351693"/>
              <a:gd name="connsiteX5" fmla="*/ 756699 w 4234073"/>
              <a:gd name="connsiteY5" fmla="*/ 141813 h 351693"/>
              <a:gd name="connsiteX6" fmla="*/ 987003 w 4234073"/>
              <a:gd name="connsiteY6" fmla="*/ 164755 h 351693"/>
              <a:gd name="connsiteX7" fmla="*/ 1051602 w 4234073"/>
              <a:gd name="connsiteY7" fmla="*/ 204777 h 351693"/>
              <a:gd name="connsiteX8" fmla="*/ 1210827 w 4234073"/>
              <a:gd name="connsiteY8" fmla="*/ 256233 h 351693"/>
              <a:gd name="connsiteX9" fmla="*/ 1332707 w 4234073"/>
              <a:gd name="connsiteY9" fmla="*/ 276178 h 351693"/>
              <a:gd name="connsiteX10" fmla="*/ 1473490 w 4234073"/>
              <a:gd name="connsiteY10" fmla="*/ 292327 h 351693"/>
              <a:gd name="connsiteX11" fmla="*/ 1703196 w 4234073"/>
              <a:gd name="connsiteY11" fmla="*/ 296427 h 351693"/>
              <a:gd name="connsiteX12" fmla="*/ 2124180 w 4234073"/>
              <a:gd name="connsiteY12" fmla="*/ 293998 h 351693"/>
              <a:gd name="connsiteX13" fmla="*/ 2562330 w 4234073"/>
              <a:gd name="connsiteY13" fmla="*/ 301451 h 351693"/>
              <a:gd name="connsiteX14" fmla="*/ 2783394 w 4234073"/>
              <a:gd name="connsiteY14" fmla="*/ 301451 h 351693"/>
              <a:gd name="connsiteX15" fmla="*/ 3130062 w 4234073"/>
              <a:gd name="connsiteY15" fmla="*/ 331596 h 351693"/>
              <a:gd name="connsiteX16" fmla="*/ 3381270 w 4234073"/>
              <a:gd name="connsiteY16" fmla="*/ 351693 h 351693"/>
              <a:gd name="connsiteX17" fmla="*/ 3753060 w 4234073"/>
              <a:gd name="connsiteY17" fmla="*/ 346668 h 351693"/>
              <a:gd name="connsiteX18" fmla="*/ 4124849 w 4234073"/>
              <a:gd name="connsiteY18" fmla="*/ 336620 h 351693"/>
              <a:gd name="connsiteX19" fmla="*/ 4234073 w 4234073"/>
              <a:gd name="connsiteY19" fmla="*/ 336620 h 351693"/>
              <a:gd name="connsiteX0" fmla="*/ 0 w 4234073"/>
              <a:gd name="connsiteY0" fmla="*/ 0 h 351693"/>
              <a:gd name="connsiteX1" fmla="*/ 110532 w 4234073"/>
              <a:gd name="connsiteY1" fmla="*/ 55266 h 351693"/>
              <a:gd name="connsiteX2" fmla="*/ 239852 w 4234073"/>
              <a:gd name="connsiteY2" fmla="*/ 105007 h 351693"/>
              <a:gd name="connsiteX3" fmla="*/ 361479 w 4234073"/>
              <a:gd name="connsiteY3" fmla="*/ 121965 h 351693"/>
              <a:gd name="connsiteX4" fmla="*/ 519609 w 4234073"/>
              <a:gd name="connsiteY4" fmla="*/ 128037 h 351693"/>
              <a:gd name="connsiteX5" fmla="*/ 756699 w 4234073"/>
              <a:gd name="connsiteY5" fmla="*/ 141813 h 351693"/>
              <a:gd name="connsiteX6" fmla="*/ 987003 w 4234073"/>
              <a:gd name="connsiteY6" fmla="*/ 164755 h 351693"/>
              <a:gd name="connsiteX7" fmla="*/ 1075389 w 4234073"/>
              <a:gd name="connsiteY7" fmla="*/ 199502 h 351693"/>
              <a:gd name="connsiteX8" fmla="*/ 1210827 w 4234073"/>
              <a:gd name="connsiteY8" fmla="*/ 256233 h 351693"/>
              <a:gd name="connsiteX9" fmla="*/ 1332707 w 4234073"/>
              <a:gd name="connsiteY9" fmla="*/ 276178 h 351693"/>
              <a:gd name="connsiteX10" fmla="*/ 1473490 w 4234073"/>
              <a:gd name="connsiteY10" fmla="*/ 292327 h 351693"/>
              <a:gd name="connsiteX11" fmla="*/ 1703196 w 4234073"/>
              <a:gd name="connsiteY11" fmla="*/ 296427 h 351693"/>
              <a:gd name="connsiteX12" fmla="*/ 2124180 w 4234073"/>
              <a:gd name="connsiteY12" fmla="*/ 293998 h 351693"/>
              <a:gd name="connsiteX13" fmla="*/ 2562330 w 4234073"/>
              <a:gd name="connsiteY13" fmla="*/ 301451 h 351693"/>
              <a:gd name="connsiteX14" fmla="*/ 2783394 w 4234073"/>
              <a:gd name="connsiteY14" fmla="*/ 301451 h 351693"/>
              <a:gd name="connsiteX15" fmla="*/ 3130062 w 4234073"/>
              <a:gd name="connsiteY15" fmla="*/ 331596 h 351693"/>
              <a:gd name="connsiteX16" fmla="*/ 3381270 w 4234073"/>
              <a:gd name="connsiteY16" fmla="*/ 351693 h 351693"/>
              <a:gd name="connsiteX17" fmla="*/ 3753060 w 4234073"/>
              <a:gd name="connsiteY17" fmla="*/ 346668 h 351693"/>
              <a:gd name="connsiteX18" fmla="*/ 4124849 w 4234073"/>
              <a:gd name="connsiteY18" fmla="*/ 336620 h 351693"/>
              <a:gd name="connsiteX19" fmla="*/ 4234073 w 4234073"/>
              <a:gd name="connsiteY19" fmla="*/ 336620 h 351693"/>
              <a:gd name="connsiteX0" fmla="*/ 0 w 4234073"/>
              <a:gd name="connsiteY0" fmla="*/ 0 h 351693"/>
              <a:gd name="connsiteX1" fmla="*/ 110532 w 4234073"/>
              <a:gd name="connsiteY1" fmla="*/ 55266 h 351693"/>
              <a:gd name="connsiteX2" fmla="*/ 239852 w 4234073"/>
              <a:gd name="connsiteY2" fmla="*/ 105007 h 351693"/>
              <a:gd name="connsiteX3" fmla="*/ 361479 w 4234073"/>
              <a:gd name="connsiteY3" fmla="*/ 121965 h 351693"/>
              <a:gd name="connsiteX4" fmla="*/ 519609 w 4234073"/>
              <a:gd name="connsiteY4" fmla="*/ 128037 h 351693"/>
              <a:gd name="connsiteX5" fmla="*/ 756699 w 4234073"/>
              <a:gd name="connsiteY5" fmla="*/ 141813 h 351693"/>
              <a:gd name="connsiteX6" fmla="*/ 987003 w 4234073"/>
              <a:gd name="connsiteY6" fmla="*/ 164755 h 351693"/>
              <a:gd name="connsiteX7" fmla="*/ 1075389 w 4234073"/>
              <a:gd name="connsiteY7" fmla="*/ 199502 h 351693"/>
              <a:gd name="connsiteX8" fmla="*/ 1184398 w 4234073"/>
              <a:gd name="connsiteY8" fmla="*/ 237772 h 351693"/>
              <a:gd name="connsiteX9" fmla="*/ 1332707 w 4234073"/>
              <a:gd name="connsiteY9" fmla="*/ 276178 h 351693"/>
              <a:gd name="connsiteX10" fmla="*/ 1473490 w 4234073"/>
              <a:gd name="connsiteY10" fmla="*/ 292327 h 351693"/>
              <a:gd name="connsiteX11" fmla="*/ 1703196 w 4234073"/>
              <a:gd name="connsiteY11" fmla="*/ 296427 h 351693"/>
              <a:gd name="connsiteX12" fmla="*/ 2124180 w 4234073"/>
              <a:gd name="connsiteY12" fmla="*/ 293998 h 351693"/>
              <a:gd name="connsiteX13" fmla="*/ 2562330 w 4234073"/>
              <a:gd name="connsiteY13" fmla="*/ 301451 h 351693"/>
              <a:gd name="connsiteX14" fmla="*/ 2783394 w 4234073"/>
              <a:gd name="connsiteY14" fmla="*/ 301451 h 351693"/>
              <a:gd name="connsiteX15" fmla="*/ 3130062 w 4234073"/>
              <a:gd name="connsiteY15" fmla="*/ 331596 h 351693"/>
              <a:gd name="connsiteX16" fmla="*/ 3381270 w 4234073"/>
              <a:gd name="connsiteY16" fmla="*/ 351693 h 351693"/>
              <a:gd name="connsiteX17" fmla="*/ 3753060 w 4234073"/>
              <a:gd name="connsiteY17" fmla="*/ 346668 h 351693"/>
              <a:gd name="connsiteX18" fmla="*/ 4124849 w 4234073"/>
              <a:gd name="connsiteY18" fmla="*/ 336620 h 351693"/>
              <a:gd name="connsiteX19" fmla="*/ 4234073 w 4234073"/>
              <a:gd name="connsiteY19" fmla="*/ 336620 h 351693"/>
              <a:gd name="connsiteX0" fmla="*/ 0 w 4234073"/>
              <a:gd name="connsiteY0" fmla="*/ 0 h 351693"/>
              <a:gd name="connsiteX1" fmla="*/ 110532 w 4234073"/>
              <a:gd name="connsiteY1" fmla="*/ 55266 h 351693"/>
              <a:gd name="connsiteX2" fmla="*/ 239852 w 4234073"/>
              <a:gd name="connsiteY2" fmla="*/ 105007 h 351693"/>
              <a:gd name="connsiteX3" fmla="*/ 361479 w 4234073"/>
              <a:gd name="connsiteY3" fmla="*/ 121965 h 351693"/>
              <a:gd name="connsiteX4" fmla="*/ 519609 w 4234073"/>
              <a:gd name="connsiteY4" fmla="*/ 128037 h 351693"/>
              <a:gd name="connsiteX5" fmla="*/ 756699 w 4234073"/>
              <a:gd name="connsiteY5" fmla="*/ 141813 h 351693"/>
              <a:gd name="connsiteX6" fmla="*/ 979075 w 4234073"/>
              <a:gd name="connsiteY6" fmla="*/ 159480 h 351693"/>
              <a:gd name="connsiteX7" fmla="*/ 1075389 w 4234073"/>
              <a:gd name="connsiteY7" fmla="*/ 199502 h 351693"/>
              <a:gd name="connsiteX8" fmla="*/ 1184398 w 4234073"/>
              <a:gd name="connsiteY8" fmla="*/ 237772 h 351693"/>
              <a:gd name="connsiteX9" fmla="*/ 1332707 w 4234073"/>
              <a:gd name="connsiteY9" fmla="*/ 276178 h 351693"/>
              <a:gd name="connsiteX10" fmla="*/ 1473490 w 4234073"/>
              <a:gd name="connsiteY10" fmla="*/ 292327 h 351693"/>
              <a:gd name="connsiteX11" fmla="*/ 1703196 w 4234073"/>
              <a:gd name="connsiteY11" fmla="*/ 296427 h 351693"/>
              <a:gd name="connsiteX12" fmla="*/ 2124180 w 4234073"/>
              <a:gd name="connsiteY12" fmla="*/ 293998 h 351693"/>
              <a:gd name="connsiteX13" fmla="*/ 2562330 w 4234073"/>
              <a:gd name="connsiteY13" fmla="*/ 301451 h 351693"/>
              <a:gd name="connsiteX14" fmla="*/ 2783394 w 4234073"/>
              <a:gd name="connsiteY14" fmla="*/ 301451 h 351693"/>
              <a:gd name="connsiteX15" fmla="*/ 3130062 w 4234073"/>
              <a:gd name="connsiteY15" fmla="*/ 331596 h 351693"/>
              <a:gd name="connsiteX16" fmla="*/ 3381270 w 4234073"/>
              <a:gd name="connsiteY16" fmla="*/ 351693 h 351693"/>
              <a:gd name="connsiteX17" fmla="*/ 3753060 w 4234073"/>
              <a:gd name="connsiteY17" fmla="*/ 346668 h 351693"/>
              <a:gd name="connsiteX18" fmla="*/ 4124849 w 4234073"/>
              <a:gd name="connsiteY18" fmla="*/ 336620 h 351693"/>
              <a:gd name="connsiteX19" fmla="*/ 4234073 w 4234073"/>
              <a:gd name="connsiteY19" fmla="*/ 336620 h 351693"/>
              <a:gd name="connsiteX0" fmla="*/ 0 w 4234073"/>
              <a:gd name="connsiteY0" fmla="*/ 0 h 351693"/>
              <a:gd name="connsiteX1" fmla="*/ 110532 w 4234073"/>
              <a:gd name="connsiteY1" fmla="*/ 55266 h 351693"/>
              <a:gd name="connsiteX2" fmla="*/ 239852 w 4234073"/>
              <a:gd name="connsiteY2" fmla="*/ 105007 h 351693"/>
              <a:gd name="connsiteX3" fmla="*/ 361479 w 4234073"/>
              <a:gd name="connsiteY3" fmla="*/ 121965 h 351693"/>
              <a:gd name="connsiteX4" fmla="*/ 519609 w 4234073"/>
              <a:gd name="connsiteY4" fmla="*/ 128037 h 351693"/>
              <a:gd name="connsiteX5" fmla="*/ 756699 w 4234073"/>
              <a:gd name="connsiteY5" fmla="*/ 141813 h 351693"/>
              <a:gd name="connsiteX6" fmla="*/ 957932 w 4234073"/>
              <a:gd name="connsiteY6" fmla="*/ 151569 h 351693"/>
              <a:gd name="connsiteX7" fmla="*/ 1075389 w 4234073"/>
              <a:gd name="connsiteY7" fmla="*/ 199502 h 351693"/>
              <a:gd name="connsiteX8" fmla="*/ 1184398 w 4234073"/>
              <a:gd name="connsiteY8" fmla="*/ 237772 h 351693"/>
              <a:gd name="connsiteX9" fmla="*/ 1332707 w 4234073"/>
              <a:gd name="connsiteY9" fmla="*/ 276178 h 351693"/>
              <a:gd name="connsiteX10" fmla="*/ 1473490 w 4234073"/>
              <a:gd name="connsiteY10" fmla="*/ 292327 h 351693"/>
              <a:gd name="connsiteX11" fmla="*/ 1703196 w 4234073"/>
              <a:gd name="connsiteY11" fmla="*/ 296427 h 351693"/>
              <a:gd name="connsiteX12" fmla="*/ 2124180 w 4234073"/>
              <a:gd name="connsiteY12" fmla="*/ 293998 h 351693"/>
              <a:gd name="connsiteX13" fmla="*/ 2562330 w 4234073"/>
              <a:gd name="connsiteY13" fmla="*/ 301451 h 351693"/>
              <a:gd name="connsiteX14" fmla="*/ 2783394 w 4234073"/>
              <a:gd name="connsiteY14" fmla="*/ 301451 h 351693"/>
              <a:gd name="connsiteX15" fmla="*/ 3130062 w 4234073"/>
              <a:gd name="connsiteY15" fmla="*/ 331596 h 351693"/>
              <a:gd name="connsiteX16" fmla="*/ 3381270 w 4234073"/>
              <a:gd name="connsiteY16" fmla="*/ 351693 h 351693"/>
              <a:gd name="connsiteX17" fmla="*/ 3753060 w 4234073"/>
              <a:gd name="connsiteY17" fmla="*/ 346668 h 351693"/>
              <a:gd name="connsiteX18" fmla="*/ 4124849 w 4234073"/>
              <a:gd name="connsiteY18" fmla="*/ 336620 h 351693"/>
              <a:gd name="connsiteX19" fmla="*/ 4234073 w 4234073"/>
              <a:gd name="connsiteY19" fmla="*/ 336620 h 351693"/>
              <a:gd name="connsiteX0" fmla="*/ 0 w 4234073"/>
              <a:gd name="connsiteY0" fmla="*/ 0 h 351693"/>
              <a:gd name="connsiteX1" fmla="*/ 110532 w 4234073"/>
              <a:gd name="connsiteY1" fmla="*/ 55266 h 351693"/>
              <a:gd name="connsiteX2" fmla="*/ 239852 w 4234073"/>
              <a:gd name="connsiteY2" fmla="*/ 105007 h 351693"/>
              <a:gd name="connsiteX3" fmla="*/ 361479 w 4234073"/>
              <a:gd name="connsiteY3" fmla="*/ 121965 h 351693"/>
              <a:gd name="connsiteX4" fmla="*/ 519609 w 4234073"/>
              <a:gd name="connsiteY4" fmla="*/ 128037 h 351693"/>
              <a:gd name="connsiteX5" fmla="*/ 756699 w 4234073"/>
              <a:gd name="connsiteY5" fmla="*/ 141813 h 351693"/>
              <a:gd name="connsiteX6" fmla="*/ 920931 w 4234073"/>
              <a:gd name="connsiteY6" fmla="*/ 148932 h 351693"/>
              <a:gd name="connsiteX7" fmla="*/ 1075389 w 4234073"/>
              <a:gd name="connsiteY7" fmla="*/ 199502 h 351693"/>
              <a:gd name="connsiteX8" fmla="*/ 1184398 w 4234073"/>
              <a:gd name="connsiteY8" fmla="*/ 237772 h 351693"/>
              <a:gd name="connsiteX9" fmla="*/ 1332707 w 4234073"/>
              <a:gd name="connsiteY9" fmla="*/ 276178 h 351693"/>
              <a:gd name="connsiteX10" fmla="*/ 1473490 w 4234073"/>
              <a:gd name="connsiteY10" fmla="*/ 292327 h 351693"/>
              <a:gd name="connsiteX11" fmla="*/ 1703196 w 4234073"/>
              <a:gd name="connsiteY11" fmla="*/ 296427 h 351693"/>
              <a:gd name="connsiteX12" fmla="*/ 2124180 w 4234073"/>
              <a:gd name="connsiteY12" fmla="*/ 293998 h 351693"/>
              <a:gd name="connsiteX13" fmla="*/ 2562330 w 4234073"/>
              <a:gd name="connsiteY13" fmla="*/ 301451 h 351693"/>
              <a:gd name="connsiteX14" fmla="*/ 2783394 w 4234073"/>
              <a:gd name="connsiteY14" fmla="*/ 301451 h 351693"/>
              <a:gd name="connsiteX15" fmla="*/ 3130062 w 4234073"/>
              <a:gd name="connsiteY15" fmla="*/ 331596 h 351693"/>
              <a:gd name="connsiteX16" fmla="*/ 3381270 w 4234073"/>
              <a:gd name="connsiteY16" fmla="*/ 351693 h 351693"/>
              <a:gd name="connsiteX17" fmla="*/ 3753060 w 4234073"/>
              <a:gd name="connsiteY17" fmla="*/ 346668 h 351693"/>
              <a:gd name="connsiteX18" fmla="*/ 4124849 w 4234073"/>
              <a:gd name="connsiteY18" fmla="*/ 336620 h 351693"/>
              <a:gd name="connsiteX19" fmla="*/ 4234073 w 4234073"/>
              <a:gd name="connsiteY19" fmla="*/ 336620 h 351693"/>
              <a:gd name="connsiteX0" fmla="*/ 0 w 4234073"/>
              <a:gd name="connsiteY0" fmla="*/ 0 h 351693"/>
              <a:gd name="connsiteX1" fmla="*/ 110532 w 4234073"/>
              <a:gd name="connsiteY1" fmla="*/ 55266 h 351693"/>
              <a:gd name="connsiteX2" fmla="*/ 239852 w 4234073"/>
              <a:gd name="connsiteY2" fmla="*/ 105007 h 351693"/>
              <a:gd name="connsiteX3" fmla="*/ 361479 w 4234073"/>
              <a:gd name="connsiteY3" fmla="*/ 121965 h 351693"/>
              <a:gd name="connsiteX4" fmla="*/ 519609 w 4234073"/>
              <a:gd name="connsiteY4" fmla="*/ 128037 h 351693"/>
              <a:gd name="connsiteX5" fmla="*/ 756699 w 4234073"/>
              <a:gd name="connsiteY5" fmla="*/ 141813 h 351693"/>
              <a:gd name="connsiteX6" fmla="*/ 920931 w 4234073"/>
              <a:gd name="connsiteY6" fmla="*/ 148932 h 351693"/>
              <a:gd name="connsiteX7" fmla="*/ 966670 w 4234073"/>
              <a:gd name="connsiteY7" fmla="*/ 159217 h 351693"/>
              <a:gd name="connsiteX8" fmla="*/ 1075389 w 4234073"/>
              <a:gd name="connsiteY8" fmla="*/ 199502 h 351693"/>
              <a:gd name="connsiteX9" fmla="*/ 1184398 w 4234073"/>
              <a:gd name="connsiteY9" fmla="*/ 237772 h 351693"/>
              <a:gd name="connsiteX10" fmla="*/ 1332707 w 4234073"/>
              <a:gd name="connsiteY10" fmla="*/ 276178 h 351693"/>
              <a:gd name="connsiteX11" fmla="*/ 1473490 w 4234073"/>
              <a:gd name="connsiteY11" fmla="*/ 292327 h 351693"/>
              <a:gd name="connsiteX12" fmla="*/ 1703196 w 4234073"/>
              <a:gd name="connsiteY12" fmla="*/ 296427 h 351693"/>
              <a:gd name="connsiteX13" fmla="*/ 2124180 w 4234073"/>
              <a:gd name="connsiteY13" fmla="*/ 293998 h 351693"/>
              <a:gd name="connsiteX14" fmla="*/ 2562330 w 4234073"/>
              <a:gd name="connsiteY14" fmla="*/ 301451 h 351693"/>
              <a:gd name="connsiteX15" fmla="*/ 2783394 w 4234073"/>
              <a:gd name="connsiteY15" fmla="*/ 301451 h 351693"/>
              <a:gd name="connsiteX16" fmla="*/ 3130062 w 4234073"/>
              <a:gd name="connsiteY16" fmla="*/ 331596 h 351693"/>
              <a:gd name="connsiteX17" fmla="*/ 3381270 w 4234073"/>
              <a:gd name="connsiteY17" fmla="*/ 351693 h 351693"/>
              <a:gd name="connsiteX18" fmla="*/ 3753060 w 4234073"/>
              <a:gd name="connsiteY18" fmla="*/ 346668 h 351693"/>
              <a:gd name="connsiteX19" fmla="*/ 4124849 w 4234073"/>
              <a:gd name="connsiteY19" fmla="*/ 336620 h 351693"/>
              <a:gd name="connsiteX20" fmla="*/ 4234073 w 4234073"/>
              <a:gd name="connsiteY20" fmla="*/ 336620 h 35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34073" h="351693">
                <a:moveTo>
                  <a:pt x="0" y="0"/>
                </a:moveTo>
                <a:lnTo>
                  <a:pt x="110532" y="55266"/>
                </a:lnTo>
                <a:lnTo>
                  <a:pt x="239852" y="105007"/>
                </a:lnTo>
                <a:lnTo>
                  <a:pt x="361479" y="121965"/>
                </a:lnTo>
                <a:lnTo>
                  <a:pt x="519609" y="128037"/>
                </a:lnTo>
                <a:lnTo>
                  <a:pt x="756699" y="141813"/>
                </a:lnTo>
                <a:lnTo>
                  <a:pt x="920931" y="148932"/>
                </a:lnTo>
                <a:cubicBezTo>
                  <a:pt x="932654" y="153239"/>
                  <a:pt x="954947" y="154910"/>
                  <a:pt x="966670" y="159217"/>
                </a:cubicBezTo>
                <a:lnTo>
                  <a:pt x="1075389" y="199502"/>
                </a:lnTo>
                <a:lnTo>
                  <a:pt x="1184398" y="237772"/>
                </a:lnTo>
                <a:cubicBezTo>
                  <a:pt x="1225025" y="244420"/>
                  <a:pt x="1284525" y="267086"/>
                  <a:pt x="1332707" y="276178"/>
                </a:cubicBezTo>
                <a:cubicBezTo>
                  <a:pt x="1380889" y="285270"/>
                  <a:pt x="1426562" y="286944"/>
                  <a:pt x="1473490" y="292327"/>
                </a:cubicBezTo>
                <a:lnTo>
                  <a:pt x="1703196" y="296427"/>
                </a:lnTo>
                <a:lnTo>
                  <a:pt x="2124180" y="293998"/>
                </a:lnTo>
                <a:lnTo>
                  <a:pt x="2562330" y="301451"/>
                </a:lnTo>
                <a:cubicBezTo>
                  <a:pt x="2672199" y="302693"/>
                  <a:pt x="2709706" y="301451"/>
                  <a:pt x="2783394" y="301451"/>
                </a:cubicBezTo>
                <a:lnTo>
                  <a:pt x="3130062" y="331596"/>
                </a:lnTo>
                <a:lnTo>
                  <a:pt x="3381270" y="351693"/>
                </a:lnTo>
                <a:lnTo>
                  <a:pt x="3753060" y="346668"/>
                </a:lnTo>
                <a:lnTo>
                  <a:pt x="4124849" y="336620"/>
                </a:lnTo>
                <a:lnTo>
                  <a:pt x="4234073" y="33662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44" name="Freeform 43">
            <a:extLst>
              <a:ext uri="{FF2B5EF4-FFF2-40B4-BE49-F238E27FC236}">
                <a16:creationId xmlns:a16="http://schemas.microsoft.com/office/drawing/2014/main" id="{CAC93B9C-3910-426F-A663-37A3DC978D35}"/>
              </a:ext>
            </a:extLst>
          </p:cNvPr>
          <p:cNvSpPr/>
          <p:nvPr/>
        </p:nvSpPr>
        <p:spPr bwMode="auto">
          <a:xfrm>
            <a:off x="5646738" y="3011489"/>
            <a:ext cx="280987" cy="220662"/>
          </a:xfrm>
          <a:custGeom>
            <a:avLst/>
            <a:gdLst>
              <a:gd name="connsiteX0" fmla="*/ 0 w 281940"/>
              <a:gd name="connsiteY0" fmla="*/ 0 h 220980"/>
              <a:gd name="connsiteX1" fmla="*/ 49530 w 281940"/>
              <a:gd name="connsiteY1" fmla="*/ 53340 h 220980"/>
              <a:gd name="connsiteX2" fmla="*/ 163830 w 281940"/>
              <a:gd name="connsiteY2" fmla="*/ 160020 h 220980"/>
              <a:gd name="connsiteX3" fmla="*/ 281940 w 281940"/>
              <a:gd name="connsiteY3" fmla="*/ 220980 h 220980"/>
            </a:gdLst>
            <a:ahLst/>
            <a:cxnLst>
              <a:cxn ang="0">
                <a:pos x="connsiteX0" y="connsiteY0"/>
              </a:cxn>
              <a:cxn ang="0">
                <a:pos x="connsiteX1" y="connsiteY1"/>
              </a:cxn>
              <a:cxn ang="0">
                <a:pos x="connsiteX2" y="connsiteY2"/>
              </a:cxn>
              <a:cxn ang="0">
                <a:pos x="connsiteX3" y="connsiteY3"/>
              </a:cxn>
            </a:cxnLst>
            <a:rect l="l" t="t" r="r" b="b"/>
            <a:pathLst>
              <a:path w="281940" h="220980">
                <a:moveTo>
                  <a:pt x="0" y="0"/>
                </a:moveTo>
                <a:lnTo>
                  <a:pt x="49530" y="53340"/>
                </a:lnTo>
                <a:lnTo>
                  <a:pt x="163830" y="160020"/>
                </a:lnTo>
                <a:lnTo>
                  <a:pt x="281940" y="22098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130140" name="TextBox 104">
            <a:extLst>
              <a:ext uri="{FF2B5EF4-FFF2-40B4-BE49-F238E27FC236}">
                <a16:creationId xmlns:a16="http://schemas.microsoft.com/office/drawing/2014/main" id="{0026711B-2552-4E4F-AC78-0DB5A61952A8}"/>
              </a:ext>
            </a:extLst>
          </p:cNvPr>
          <p:cNvSpPr txBox="1">
            <a:spLocks noChangeArrowheads="1"/>
          </p:cNvSpPr>
          <p:nvPr/>
        </p:nvSpPr>
        <p:spPr bwMode="auto">
          <a:xfrm>
            <a:off x="7232398" y="3166483"/>
            <a:ext cx="1511911" cy="23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900" b="1" i="1"/>
              <a:t>Continental Lithosphere</a:t>
            </a:r>
          </a:p>
        </p:txBody>
      </p:sp>
      <p:sp>
        <p:nvSpPr>
          <p:cNvPr id="130141" name="TextBox 105">
            <a:extLst>
              <a:ext uri="{FF2B5EF4-FFF2-40B4-BE49-F238E27FC236}">
                <a16:creationId xmlns:a16="http://schemas.microsoft.com/office/drawing/2014/main" id="{3E7C37BF-F2D4-44FC-B07C-9B4B01C32E39}"/>
              </a:ext>
            </a:extLst>
          </p:cNvPr>
          <p:cNvSpPr txBox="1">
            <a:spLocks noChangeArrowheads="1"/>
          </p:cNvSpPr>
          <p:nvPr/>
        </p:nvSpPr>
        <p:spPr bwMode="auto">
          <a:xfrm>
            <a:off x="3750880" y="3318164"/>
            <a:ext cx="1511911" cy="23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900" b="1" i="1"/>
              <a:t>Continental Lithosphere</a:t>
            </a:r>
          </a:p>
        </p:txBody>
      </p:sp>
      <p:sp>
        <p:nvSpPr>
          <p:cNvPr id="130142" name="TextBox 106">
            <a:extLst>
              <a:ext uri="{FF2B5EF4-FFF2-40B4-BE49-F238E27FC236}">
                <a16:creationId xmlns:a16="http://schemas.microsoft.com/office/drawing/2014/main" id="{4E5AF806-F849-4F55-8511-2F3F8987AA45}"/>
              </a:ext>
            </a:extLst>
          </p:cNvPr>
          <p:cNvSpPr txBox="1">
            <a:spLocks noChangeArrowheads="1"/>
          </p:cNvSpPr>
          <p:nvPr/>
        </p:nvSpPr>
        <p:spPr bwMode="auto">
          <a:xfrm>
            <a:off x="5868050" y="3553320"/>
            <a:ext cx="22365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900" b="1" i="1"/>
              <a:t>Downgoing continental plate partially</a:t>
            </a:r>
          </a:p>
          <a:p>
            <a:pPr algn="ctr" eaLnBrk="1" hangingPunct="1"/>
            <a:r>
              <a:rPr lang="en-US" altLang="en-US" sz="900" b="1" i="1"/>
              <a:t>subducted beneath overriding plate</a:t>
            </a:r>
          </a:p>
        </p:txBody>
      </p:sp>
      <p:sp>
        <p:nvSpPr>
          <p:cNvPr id="130143" name="TextBox 107">
            <a:extLst>
              <a:ext uri="{FF2B5EF4-FFF2-40B4-BE49-F238E27FC236}">
                <a16:creationId xmlns:a16="http://schemas.microsoft.com/office/drawing/2014/main" id="{4F224927-F3DF-4005-809F-06FEE8D9D832}"/>
              </a:ext>
            </a:extLst>
          </p:cNvPr>
          <p:cNvSpPr txBox="1">
            <a:spLocks noChangeArrowheads="1"/>
          </p:cNvSpPr>
          <p:nvPr/>
        </p:nvSpPr>
        <p:spPr bwMode="auto">
          <a:xfrm>
            <a:off x="5221285" y="2699103"/>
            <a:ext cx="814625" cy="338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800" b="1"/>
              <a:t>Accretionary</a:t>
            </a:r>
          </a:p>
          <a:p>
            <a:pPr algn="ctr" eaLnBrk="1" hangingPunct="1"/>
            <a:r>
              <a:rPr lang="en-US" altLang="en-US" sz="800" b="1"/>
              <a:t>Prism</a:t>
            </a:r>
          </a:p>
        </p:txBody>
      </p:sp>
      <p:sp>
        <p:nvSpPr>
          <p:cNvPr id="130144" name="TextBox 108">
            <a:extLst>
              <a:ext uri="{FF2B5EF4-FFF2-40B4-BE49-F238E27FC236}">
                <a16:creationId xmlns:a16="http://schemas.microsoft.com/office/drawing/2014/main" id="{1EF4869E-FCD3-4859-B973-60BEBFEB0695}"/>
              </a:ext>
            </a:extLst>
          </p:cNvPr>
          <p:cNvSpPr txBox="1">
            <a:spLocks noChangeArrowheads="1"/>
          </p:cNvSpPr>
          <p:nvPr/>
        </p:nvSpPr>
        <p:spPr bwMode="auto">
          <a:xfrm>
            <a:off x="4044440" y="2657422"/>
            <a:ext cx="1157658" cy="338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800" b="1"/>
              <a:t>Thrust Belt –</a:t>
            </a:r>
          </a:p>
          <a:p>
            <a:pPr algn="ctr" eaLnBrk="1" hangingPunct="1"/>
            <a:r>
              <a:rPr lang="en-US" altLang="en-US" sz="800" b="1"/>
              <a:t>Basement- involved</a:t>
            </a:r>
          </a:p>
        </p:txBody>
      </p:sp>
      <p:sp>
        <p:nvSpPr>
          <p:cNvPr id="130145" name="TextBox 109">
            <a:extLst>
              <a:ext uri="{FF2B5EF4-FFF2-40B4-BE49-F238E27FC236}">
                <a16:creationId xmlns:a16="http://schemas.microsoft.com/office/drawing/2014/main" id="{FDFF15F1-A735-4E6D-AA7E-CADDA48FFFA8}"/>
              </a:ext>
            </a:extLst>
          </p:cNvPr>
          <p:cNvSpPr txBox="1">
            <a:spLocks noChangeArrowheads="1"/>
          </p:cNvSpPr>
          <p:nvPr/>
        </p:nvSpPr>
        <p:spPr bwMode="auto">
          <a:xfrm>
            <a:off x="3361593" y="2711801"/>
            <a:ext cx="647916" cy="338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800" b="1"/>
              <a:t>Foredeep</a:t>
            </a:r>
          </a:p>
          <a:p>
            <a:pPr algn="ctr" eaLnBrk="1" hangingPunct="1"/>
            <a:r>
              <a:rPr lang="en-US" altLang="en-US" sz="800" b="1"/>
              <a:t>Basin</a:t>
            </a:r>
          </a:p>
        </p:txBody>
      </p:sp>
      <p:sp>
        <p:nvSpPr>
          <p:cNvPr id="130146" name="TextBox 110">
            <a:extLst>
              <a:ext uri="{FF2B5EF4-FFF2-40B4-BE49-F238E27FC236}">
                <a16:creationId xmlns:a16="http://schemas.microsoft.com/office/drawing/2014/main" id="{F6FD3D51-9C9B-4F8A-A7A6-75517BC555FC}"/>
              </a:ext>
            </a:extLst>
          </p:cNvPr>
          <p:cNvSpPr txBox="1">
            <a:spLocks noChangeArrowheads="1"/>
          </p:cNvSpPr>
          <p:nvPr/>
        </p:nvSpPr>
        <p:spPr bwMode="auto">
          <a:xfrm>
            <a:off x="6972148" y="2685991"/>
            <a:ext cx="647916" cy="338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800" b="1"/>
              <a:t>Foredeep</a:t>
            </a:r>
          </a:p>
          <a:p>
            <a:pPr algn="ctr" eaLnBrk="1" hangingPunct="1"/>
            <a:r>
              <a:rPr lang="en-US" altLang="en-US" sz="800" b="1"/>
              <a:t>Basin</a:t>
            </a:r>
          </a:p>
        </p:txBody>
      </p:sp>
      <p:sp>
        <p:nvSpPr>
          <p:cNvPr id="130147" name="TextBox 111">
            <a:extLst>
              <a:ext uri="{FF2B5EF4-FFF2-40B4-BE49-F238E27FC236}">
                <a16:creationId xmlns:a16="http://schemas.microsoft.com/office/drawing/2014/main" id="{55CC624F-8AE1-43B0-9A5C-D397247B8A81}"/>
              </a:ext>
            </a:extLst>
          </p:cNvPr>
          <p:cNvSpPr txBox="1">
            <a:spLocks noChangeArrowheads="1"/>
          </p:cNvSpPr>
          <p:nvPr/>
        </p:nvSpPr>
        <p:spPr bwMode="auto">
          <a:xfrm>
            <a:off x="5922165" y="2481264"/>
            <a:ext cx="1157658" cy="338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800" b="1"/>
              <a:t>Thrust Belt –</a:t>
            </a:r>
          </a:p>
          <a:p>
            <a:pPr algn="ctr" eaLnBrk="1" hangingPunct="1"/>
            <a:r>
              <a:rPr lang="en-US" altLang="en-US" sz="800" b="1"/>
              <a:t>Basement- involved</a:t>
            </a:r>
          </a:p>
        </p:txBody>
      </p:sp>
      <p:sp>
        <p:nvSpPr>
          <p:cNvPr id="130148" name="TextBox 112">
            <a:extLst>
              <a:ext uri="{FF2B5EF4-FFF2-40B4-BE49-F238E27FC236}">
                <a16:creationId xmlns:a16="http://schemas.microsoft.com/office/drawing/2014/main" id="{5EDCE6CE-979B-49A1-9315-CADC2E41C77C}"/>
              </a:ext>
            </a:extLst>
          </p:cNvPr>
          <p:cNvSpPr txBox="1">
            <a:spLocks noChangeArrowheads="1"/>
          </p:cNvSpPr>
          <p:nvPr/>
        </p:nvSpPr>
        <p:spPr bwMode="auto">
          <a:xfrm>
            <a:off x="1600200" y="2630175"/>
            <a:ext cx="180448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800" b="1" dirty="0"/>
              <a:t>Compressional Basement Uplifts</a:t>
            </a:r>
          </a:p>
          <a:p>
            <a:pPr algn="ctr" eaLnBrk="1" hangingPunct="1"/>
            <a:r>
              <a:rPr lang="en-US" altLang="en-US" sz="800" b="1" dirty="0"/>
              <a:t>(do not always form)</a:t>
            </a:r>
          </a:p>
        </p:txBody>
      </p:sp>
      <p:sp>
        <p:nvSpPr>
          <p:cNvPr id="130149" name="TextBox 114">
            <a:extLst>
              <a:ext uri="{FF2B5EF4-FFF2-40B4-BE49-F238E27FC236}">
                <a16:creationId xmlns:a16="http://schemas.microsoft.com/office/drawing/2014/main" id="{0206760D-DF26-4157-9DB1-970BCA52E7B9}"/>
              </a:ext>
            </a:extLst>
          </p:cNvPr>
          <p:cNvSpPr txBox="1">
            <a:spLocks noChangeArrowheads="1"/>
          </p:cNvSpPr>
          <p:nvPr/>
        </p:nvSpPr>
        <p:spPr bwMode="auto">
          <a:xfrm>
            <a:off x="8936586" y="3072992"/>
            <a:ext cx="715240" cy="184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 b="1"/>
              <a:t>Top Basement</a:t>
            </a:r>
          </a:p>
        </p:txBody>
      </p:sp>
      <p:sp>
        <p:nvSpPr>
          <p:cNvPr id="130150" name="TextBox 115">
            <a:extLst>
              <a:ext uri="{FF2B5EF4-FFF2-40B4-BE49-F238E27FC236}">
                <a16:creationId xmlns:a16="http://schemas.microsoft.com/office/drawing/2014/main" id="{3645BDBD-D3F0-4345-BB27-B5E67E91B12D}"/>
              </a:ext>
            </a:extLst>
          </p:cNvPr>
          <p:cNvSpPr txBox="1">
            <a:spLocks noChangeArrowheads="1"/>
          </p:cNvSpPr>
          <p:nvPr/>
        </p:nvSpPr>
        <p:spPr bwMode="auto">
          <a:xfrm>
            <a:off x="3818807" y="3172686"/>
            <a:ext cx="715240" cy="184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 b="1"/>
              <a:t>Top Basement</a:t>
            </a:r>
          </a:p>
        </p:txBody>
      </p:sp>
      <p:sp>
        <p:nvSpPr>
          <p:cNvPr id="130151" name="TextBox 116">
            <a:extLst>
              <a:ext uri="{FF2B5EF4-FFF2-40B4-BE49-F238E27FC236}">
                <a16:creationId xmlns:a16="http://schemas.microsoft.com/office/drawing/2014/main" id="{B1FD2FD3-44D8-44B7-B9CE-F3AEBA9A8141}"/>
              </a:ext>
            </a:extLst>
          </p:cNvPr>
          <p:cNvSpPr txBox="1">
            <a:spLocks noChangeArrowheads="1"/>
          </p:cNvSpPr>
          <p:nvPr/>
        </p:nvSpPr>
        <p:spPr bwMode="auto">
          <a:xfrm>
            <a:off x="3412836" y="3082029"/>
            <a:ext cx="574181" cy="184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 b="1"/>
              <a:t>Sediments</a:t>
            </a:r>
          </a:p>
        </p:txBody>
      </p:sp>
      <p:sp>
        <p:nvSpPr>
          <p:cNvPr id="130152" name="TextBox 118">
            <a:extLst>
              <a:ext uri="{FF2B5EF4-FFF2-40B4-BE49-F238E27FC236}">
                <a16:creationId xmlns:a16="http://schemas.microsoft.com/office/drawing/2014/main" id="{0B0F5C43-4331-41CE-8C0A-F66D06B53F80}"/>
              </a:ext>
            </a:extLst>
          </p:cNvPr>
          <p:cNvSpPr txBox="1">
            <a:spLocks noChangeArrowheads="1"/>
          </p:cNvSpPr>
          <p:nvPr/>
        </p:nvSpPr>
        <p:spPr bwMode="auto">
          <a:xfrm rot="724420">
            <a:off x="4952246" y="3156099"/>
            <a:ext cx="378620" cy="184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 b="1"/>
              <a:t>Bsmt</a:t>
            </a:r>
          </a:p>
        </p:txBody>
      </p:sp>
      <p:sp>
        <p:nvSpPr>
          <p:cNvPr id="130153" name="TextBox 123">
            <a:extLst>
              <a:ext uri="{FF2B5EF4-FFF2-40B4-BE49-F238E27FC236}">
                <a16:creationId xmlns:a16="http://schemas.microsoft.com/office/drawing/2014/main" id="{C0B58175-F857-4A14-A2AC-5C75DF5CAD5E}"/>
              </a:ext>
            </a:extLst>
          </p:cNvPr>
          <p:cNvSpPr txBox="1">
            <a:spLocks noChangeArrowheads="1"/>
          </p:cNvSpPr>
          <p:nvPr/>
        </p:nvSpPr>
        <p:spPr bwMode="auto">
          <a:xfrm rot="21431266">
            <a:off x="4366312" y="2986509"/>
            <a:ext cx="325721" cy="184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 b="1"/>
              <a:t>Sed</a:t>
            </a:r>
          </a:p>
        </p:txBody>
      </p:sp>
      <p:sp>
        <p:nvSpPr>
          <p:cNvPr id="127" name="Right Arrow 126">
            <a:extLst>
              <a:ext uri="{FF2B5EF4-FFF2-40B4-BE49-F238E27FC236}">
                <a16:creationId xmlns:a16="http://schemas.microsoft.com/office/drawing/2014/main" id="{E9A7993A-48FB-4236-B4F5-7A1E063669D3}"/>
              </a:ext>
            </a:extLst>
          </p:cNvPr>
          <p:cNvSpPr/>
          <p:nvPr/>
        </p:nvSpPr>
        <p:spPr bwMode="auto">
          <a:xfrm>
            <a:off x="2644775" y="2919414"/>
            <a:ext cx="309563" cy="11271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128" name="Right Arrow 127">
            <a:extLst>
              <a:ext uri="{FF2B5EF4-FFF2-40B4-BE49-F238E27FC236}">
                <a16:creationId xmlns:a16="http://schemas.microsoft.com/office/drawing/2014/main" id="{6483306C-1334-45C4-AD42-A3CA5A68B6DA}"/>
              </a:ext>
            </a:extLst>
          </p:cNvPr>
          <p:cNvSpPr/>
          <p:nvPr/>
        </p:nvSpPr>
        <p:spPr bwMode="auto">
          <a:xfrm rot="10800000">
            <a:off x="7624763" y="2830514"/>
            <a:ext cx="309562" cy="11112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130156" name="TextBox 139">
            <a:extLst>
              <a:ext uri="{FF2B5EF4-FFF2-40B4-BE49-F238E27FC236}">
                <a16:creationId xmlns:a16="http://schemas.microsoft.com/office/drawing/2014/main" id="{71A73DFB-2EB0-432B-B22C-F3B7A2429409}"/>
              </a:ext>
            </a:extLst>
          </p:cNvPr>
          <p:cNvSpPr txBox="1">
            <a:spLocks noChangeArrowheads="1"/>
          </p:cNvSpPr>
          <p:nvPr/>
        </p:nvSpPr>
        <p:spPr bwMode="auto">
          <a:xfrm>
            <a:off x="8300718" y="2986522"/>
            <a:ext cx="574181" cy="184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 b="1"/>
              <a:t>Sediments</a:t>
            </a:r>
          </a:p>
        </p:txBody>
      </p:sp>
      <p:sp>
        <p:nvSpPr>
          <p:cNvPr id="130157" name="TextBox 142">
            <a:extLst>
              <a:ext uri="{FF2B5EF4-FFF2-40B4-BE49-F238E27FC236}">
                <a16:creationId xmlns:a16="http://schemas.microsoft.com/office/drawing/2014/main" id="{E5DF0A9D-B8B8-4BF8-8B8B-208A5B71DA39}"/>
              </a:ext>
            </a:extLst>
          </p:cNvPr>
          <p:cNvSpPr txBox="1">
            <a:spLocks noChangeArrowheads="1"/>
          </p:cNvSpPr>
          <p:nvPr/>
        </p:nvSpPr>
        <p:spPr bwMode="auto">
          <a:xfrm rot="775082">
            <a:off x="8177762" y="3485663"/>
            <a:ext cx="724858" cy="200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700" b="1" i="1"/>
              <a:t>Oceanic Lith</a:t>
            </a:r>
          </a:p>
        </p:txBody>
      </p:sp>
      <p:sp>
        <p:nvSpPr>
          <p:cNvPr id="151" name="Freeform 150">
            <a:extLst>
              <a:ext uri="{FF2B5EF4-FFF2-40B4-BE49-F238E27FC236}">
                <a16:creationId xmlns:a16="http://schemas.microsoft.com/office/drawing/2014/main" id="{BB1AFD51-6F16-4AD4-B213-991D81875F65}"/>
              </a:ext>
            </a:extLst>
          </p:cNvPr>
          <p:cNvSpPr/>
          <p:nvPr/>
        </p:nvSpPr>
        <p:spPr bwMode="auto">
          <a:xfrm rot="158277">
            <a:off x="6916738" y="3313114"/>
            <a:ext cx="150812" cy="38100"/>
          </a:xfrm>
          <a:custGeom>
            <a:avLst/>
            <a:gdLst>
              <a:gd name="connsiteX0" fmla="*/ 250488 w 250488"/>
              <a:gd name="connsiteY0" fmla="*/ 65661 h 65661"/>
              <a:gd name="connsiteX1" fmla="*/ 250488 w 250488"/>
              <a:gd name="connsiteY1" fmla="*/ 65661 h 65661"/>
              <a:gd name="connsiteX2" fmla="*/ 0 w 250488"/>
              <a:gd name="connsiteY2" fmla="*/ 41342 h 65661"/>
              <a:gd name="connsiteX3" fmla="*/ 92413 w 250488"/>
              <a:gd name="connsiteY3" fmla="*/ 0 h 65661"/>
              <a:gd name="connsiteX0" fmla="*/ 250488 w 291830"/>
              <a:gd name="connsiteY0" fmla="*/ 65661 h 70525"/>
              <a:gd name="connsiteX1" fmla="*/ 291830 w 291830"/>
              <a:gd name="connsiteY1" fmla="*/ 70525 h 70525"/>
              <a:gd name="connsiteX2" fmla="*/ 0 w 291830"/>
              <a:gd name="connsiteY2" fmla="*/ 41342 h 70525"/>
              <a:gd name="connsiteX3" fmla="*/ 92413 w 291830"/>
              <a:gd name="connsiteY3" fmla="*/ 0 h 70525"/>
              <a:gd name="connsiteX0" fmla="*/ 250488 w 291830"/>
              <a:gd name="connsiteY0" fmla="*/ 56959 h 61823"/>
              <a:gd name="connsiteX1" fmla="*/ 291830 w 291830"/>
              <a:gd name="connsiteY1" fmla="*/ 61823 h 61823"/>
              <a:gd name="connsiteX2" fmla="*/ 0 w 291830"/>
              <a:gd name="connsiteY2" fmla="*/ 32640 h 61823"/>
              <a:gd name="connsiteX3" fmla="*/ 79500 w 291830"/>
              <a:gd name="connsiteY3" fmla="*/ 0 h 61823"/>
              <a:gd name="connsiteX0" fmla="*/ 250488 w 291830"/>
              <a:gd name="connsiteY0" fmla="*/ 56959 h 61823"/>
              <a:gd name="connsiteX1" fmla="*/ 291830 w 291830"/>
              <a:gd name="connsiteY1" fmla="*/ 61823 h 61823"/>
              <a:gd name="connsiteX2" fmla="*/ 0 w 291830"/>
              <a:gd name="connsiteY2" fmla="*/ 32640 h 61823"/>
              <a:gd name="connsiteX3" fmla="*/ 79500 w 291830"/>
              <a:gd name="connsiteY3" fmla="*/ 0 h 61823"/>
              <a:gd name="connsiteX0" fmla="*/ 250488 w 281340"/>
              <a:gd name="connsiteY0" fmla="*/ 56959 h 70723"/>
              <a:gd name="connsiteX1" fmla="*/ 281340 w 281340"/>
              <a:gd name="connsiteY1" fmla="*/ 70723 h 70723"/>
              <a:gd name="connsiteX2" fmla="*/ 0 w 281340"/>
              <a:gd name="connsiteY2" fmla="*/ 32640 h 70723"/>
              <a:gd name="connsiteX3" fmla="*/ 79500 w 281340"/>
              <a:gd name="connsiteY3" fmla="*/ 0 h 70723"/>
              <a:gd name="connsiteX0" fmla="*/ 250488 w 250488"/>
              <a:gd name="connsiteY0" fmla="*/ 56959 h 56959"/>
              <a:gd name="connsiteX1" fmla="*/ 0 w 250488"/>
              <a:gd name="connsiteY1" fmla="*/ 32640 h 56959"/>
              <a:gd name="connsiteX2" fmla="*/ 79500 w 250488"/>
              <a:gd name="connsiteY2" fmla="*/ 0 h 56959"/>
              <a:gd name="connsiteX0" fmla="*/ 150039 w 150039"/>
              <a:gd name="connsiteY0" fmla="*/ 43791 h 43791"/>
              <a:gd name="connsiteX1" fmla="*/ 0 w 150039"/>
              <a:gd name="connsiteY1" fmla="*/ 32640 h 43791"/>
              <a:gd name="connsiteX2" fmla="*/ 79500 w 150039"/>
              <a:gd name="connsiteY2" fmla="*/ 0 h 43791"/>
              <a:gd name="connsiteX0" fmla="*/ 150039 w 150039"/>
              <a:gd name="connsiteY0" fmla="*/ 38822 h 38822"/>
              <a:gd name="connsiteX1" fmla="*/ 0 w 150039"/>
              <a:gd name="connsiteY1" fmla="*/ 27671 h 38822"/>
              <a:gd name="connsiteX2" fmla="*/ 53672 w 150039"/>
              <a:gd name="connsiteY2" fmla="*/ 0 h 38822"/>
            </a:gdLst>
            <a:ahLst/>
            <a:cxnLst>
              <a:cxn ang="0">
                <a:pos x="connsiteX0" y="connsiteY0"/>
              </a:cxn>
              <a:cxn ang="0">
                <a:pos x="connsiteX1" y="connsiteY1"/>
              </a:cxn>
              <a:cxn ang="0">
                <a:pos x="connsiteX2" y="connsiteY2"/>
              </a:cxn>
            </a:cxnLst>
            <a:rect l="l" t="t" r="r" b="b"/>
            <a:pathLst>
              <a:path w="150039" h="38822">
                <a:moveTo>
                  <a:pt x="150039" y="38822"/>
                </a:moveTo>
                <a:lnTo>
                  <a:pt x="0" y="27671"/>
                </a:lnTo>
                <a:lnTo>
                  <a:pt x="53672" y="0"/>
                </a:lnTo>
              </a:path>
            </a:pathLst>
          </a:custGeom>
          <a:noFill/>
          <a:ln w="1905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152" name="Freeform 151">
            <a:extLst>
              <a:ext uri="{FF2B5EF4-FFF2-40B4-BE49-F238E27FC236}">
                <a16:creationId xmlns:a16="http://schemas.microsoft.com/office/drawing/2014/main" id="{FF860BCD-0A31-4188-8AEF-8B7332B1C11F}"/>
              </a:ext>
            </a:extLst>
          </p:cNvPr>
          <p:cNvSpPr/>
          <p:nvPr/>
        </p:nvSpPr>
        <p:spPr bwMode="auto">
          <a:xfrm rot="21296079">
            <a:off x="5786438" y="3294064"/>
            <a:ext cx="150812" cy="38100"/>
          </a:xfrm>
          <a:custGeom>
            <a:avLst/>
            <a:gdLst>
              <a:gd name="connsiteX0" fmla="*/ 250488 w 250488"/>
              <a:gd name="connsiteY0" fmla="*/ 65661 h 65661"/>
              <a:gd name="connsiteX1" fmla="*/ 250488 w 250488"/>
              <a:gd name="connsiteY1" fmla="*/ 65661 h 65661"/>
              <a:gd name="connsiteX2" fmla="*/ 0 w 250488"/>
              <a:gd name="connsiteY2" fmla="*/ 41342 h 65661"/>
              <a:gd name="connsiteX3" fmla="*/ 92413 w 250488"/>
              <a:gd name="connsiteY3" fmla="*/ 0 h 65661"/>
              <a:gd name="connsiteX0" fmla="*/ 250488 w 291830"/>
              <a:gd name="connsiteY0" fmla="*/ 65661 h 70525"/>
              <a:gd name="connsiteX1" fmla="*/ 291830 w 291830"/>
              <a:gd name="connsiteY1" fmla="*/ 70525 h 70525"/>
              <a:gd name="connsiteX2" fmla="*/ 0 w 291830"/>
              <a:gd name="connsiteY2" fmla="*/ 41342 h 70525"/>
              <a:gd name="connsiteX3" fmla="*/ 92413 w 291830"/>
              <a:gd name="connsiteY3" fmla="*/ 0 h 70525"/>
              <a:gd name="connsiteX0" fmla="*/ 250488 w 291830"/>
              <a:gd name="connsiteY0" fmla="*/ 56959 h 61823"/>
              <a:gd name="connsiteX1" fmla="*/ 291830 w 291830"/>
              <a:gd name="connsiteY1" fmla="*/ 61823 h 61823"/>
              <a:gd name="connsiteX2" fmla="*/ 0 w 291830"/>
              <a:gd name="connsiteY2" fmla="*/ 32640 h 61823"/>
              <a:gd name="connsiteX3" fmla="*/ 79500 w 291830"/>
              <a:gd name="connsiteY3" fmla="*/ 0 h 61823"/>
              <a:gd name="connsiteX0" fmla="*/ 250488 w 291830"/>
              <a:gd name="connsiteY0" fmla="*/ 56959 h 61823"/>
              <a:gd name="connsiteX1" fmla="*/ 291830 w 291830"/>
              <a:gd name="connsiteY1" fmla="*/ 61823 h 61823"/>
              <a:gd name="connsiteX2" fmla="*/ 0 w 291830"/>
              <a:gd name="connsiteY2" fmla="*/ 32640 h 61823"/>
              <a:gd name="connsiteX3" fmla="*/ 79500 w 291830"/>
              <a:gd name="connsiteY3" fmla="*/ 0 h 61823"/>
              <a:gd name="connsiteX0" fmla="*/ 250488 w 281340"/>
              <a:gd name="connsiteY0" fmla="*/ 56959 h 70723"/>
              <a:gd name="connsiteX1" fmla="*/ 281340 w 281340"/>
              <a:gd name="connsiteY1" fmla="*/ 70723 h 70723"/>
              <a:gd name="connsiteX2" fmla="*/ 0 w 281340"/>
              <a:gd name="connsiteY2" fmla="*/ 32640 h 70723"/>
              <a:gd name="connsiteX3" fmla="*/ 79500 w 281340"/>
              <a:gd name="connsiteY3" fmla="*/ 0 h 70723"/>
              <a:gd name="connsiteX0" fmla="*/ 250488 w 250488"/>
              <a:gd name="connsiteY0" fmla="*/ 56959 h 56959"/>
              <a:gd name="connsiteX1" fmla="*/ 0 w 250488"/>
              <a:gd name="connsiteY1" fmla="*/ 32640 h 56959"/>
              <a:gd name="connsiteX2" fmla="*/ 79500 w 250488"/>
              <a:gd name="connsiteY2" fmla="*/ 0 h 56959"/>
              <a:gd name="connsiteX0" fmla="*/ 150039 w 150039"/>
              <a:gd name="connsiteY0" fmla="*/ 43791 h 43791"/>
              <a:gd name="connsiteX1" fmla="*/ 0 w 150039"/>
              <a:gd name="connsiteY1" fmla="*/ 32640 h 43791"/>
              <a:gd name="connsiteX2" fmla="*/ 79500 w 150039"/>
              <a:gd name="connsiteY2" fmla="*/ 0 h 43791"/>
              <a:gd name="connsiteX0" fmla="*/ 150039 w 150039"/>
              <a:gd name="connsiteY0" fmla="*/ 38822 h 38822"/>
              <a:gd name="connsiteX1" fmla="*/ 0 w 150039"/>
              <a:gd name="connsiteY1" fmla="*/ 27671 h 38822"/>
              <a:gd name="connsiteX2" fmla="*/ 53672 w 150039"/>
              <a:gd name="connsiteY2" fmla="*/ 0 h 38822"/>
            </a:gdLst>
            <a:ahLst/>
            <a:cxnLst>
              <a:cxn ang="0">
                <a:pos x="connsiteX0" y="connsiteY0"/>
              </a:cxn>
              <a:cxn ang="0">
                <a:pos x="connsiteX1" y="connsiteY1"/>
              </a:cxn>
              <a:cxn ang="0">
                <a:pos x="connsiteX2" y="connsiteY2"/>
              </a:cxn>
            </a:cxnLst>
            <a:rect l="l" t="t" r="r" b="b"/>
            <a:pathLst>
              <a:path w="150039" h="38822">
                <a:moveTo>
                  <a:pt x="150039" y="38822"/>
                </a:moveTo>
                <a:lnTo>
                  <a:pt x="0" y="27671"/>
                </a:lnTo>
                <a:lnTo>
                  <a:pt x="53672" y="0"/>
                </a:lnTo>
              </a:path>
            </a:pathLst>
          </a:custGeom>
          <a:noFill/>
          <a:ln w="1905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153" name="Freeform 152">
            <a:extLst>
              <a:ext uri="{FF2B5EF4-FFF2-40B4-BE49-F238E27FC236}">
                <a16:creationId xmlns:a16="http://schemas.microsoft.com/office/drawing/2014/main" id="{FF2771BA-6152-464A-A35F-92C34DFB91F1}"/>
              </a:ext>
            </a:extLst>
          </p:cNvPr>
          <p:cNvSpPr/>
          <p:nvPr/>
        </p:nvSpPr>
        <p:spPr bwMode="auto">
          <a:xfrm>
            <a:off x="3597275" y="3262314"/>
            <a:ext cx="150813" cy="39687"/>
          </a:xfrm>
          <a:custGeom>
            <a:avLst/>
            <a:gdLst>
              <a:gd name="connsiteX0" fmla="*/ 250488 w 250488"/>
              <a:gd name="connsiteY0" fmla="*/ 65661 h 65661"/>
              <a:gd name="connsiteX1" fmla="*/ 250488 w 250488"/>
              <a:gd name="connsiteY1" fmla="*/ 65661 h 65661"/>
              <a:gd name="connsiteX2" fmla="*/ 0 w 250488"/>
              <a:gd name="connsiteY2" fmla="*/ 41342 h 65661"/>
              <a:gd name="connsiteX3" fmla="*/ 92413 w 250488"/>
              <a:gd name="connsiteY3" fmla="*/ 0 h 65661"/>
              <a:gd name="connsiteX0" fmla="*/ 250488 w 291830"/>
              <a:gd name="connsiteY0" fmla="*/ 65661 h 70525"/>
              <a:gd name="connsiteX1" fmla="*/ 291830 w 291830"/>
              <a:gd name="connsiteY1" fmla="*/ 70525 h 70525"/>
              <a:gd name="connsiteX2" fmla="*/ 0 w 291830"/>
              <a:gd name="connsiteY2" fmla="*/ 41342 h 70525"/>
              <a:gd name="connsiteX3" fmla="*/ 92413 w 291830"/>
              <a:gd name="connsiteY3" fmla="*/ 0 h 70525"/>
              <a:gd name="connsiteX0" fmla="*/ 250488 w 291830"/>
              <a:gd name="connsiteY0" fmla="*/ 56959 h 61823"/>
              <a:gd name="connsiteX1" fmla="*/ 291830 w 291830"/>
              <a:gd name="connsiteY1" fmla="*/ 61823 h 61823"/>
              <a:gd name="connsiteX2" fmla="*/ 0 w 291830"/>
              <a:gd name="connsiteY2" fmla="*/ 32640 h 61823"/>
              <a:gd name="connsiteX3" fmla="*/ 79500 w 291830"/>
              <a:gd name="connsiteY3" fmla="*/ 0 h 61823"/>
              <a:gd name="connsiteX0" fmla="*/ 250488 w 291830"/>
              <a:gd name="connsiteY0" fmla="*/ 56959 h 61823"/>
              <a:gd name="connsiteX1" fmla="*/ 291830 w 291830"/>
              <a:gd name="connsiteY1" fmla="*/ 61823 h 61823"/>
              <a:gd name="connsiteX2" fmla="*/ 0 w 291830"/>
              <a:gd name="connsiteY2" fmla="*/ 32640 h 61823"/>
              <a:gd name="connsiteX3" fmla="*/ 79500 w 291830"/>
              <a:gd name="connsiteY3" fmla="*/ 0 h 61823"/>
              <a:gd name="connsiteX0" fmla="*/ 250488 w 281340"/>
              <a:gd name="connsiteY0" fmla="*/ 56959 h 70723"/>
              <a:gd name="connsiteX1" fmla="*/ 281340 w 281340"/>
              <a:gd name="connsiteY1" fmla="*/ 70723 h 70723"/>
              <a:gd name="connsiteX2" fmla="*/ 0 w 281340"/>
              <a:gd name="connsiteY2" fmla="*/ 32640 h 70723"/>
              <a:gd name="connsiteX3" fmla="*/ 79500 w 281340"/>
              <a:gd name="connsiteY3" fmla="*/ 0 h 70723"/>
              <a:gd name="connsiteX0" fmla="*/ 250488 w 250488"/>
              <a:gd name="connsiteY0" fmla="*/ 56959 h 56959"/>
              <a:gd name="connsiteX1" fmla="*/ 0 w 250488"/>
              <a:gd name="connsiteY1" fmla="*/ 32640 h 56959"/>
              <a:gd name="connsiteX2" fmla="*/ 79500 w 250488"/>
              <a:gd name="connsiteY2" fmla="*/ 0 h 56959"/>
              <a:gd name="connsiteX0" fmla="*/ 150039 w 150039"/>
              <a:gd name="connsiteY0" fmla="*/ 43791 h 43791"/>
              <a:gd name="connsiteX1" fmla="*/ 0 w 150039"/>
              <a:gd name="connsiteY1" fmla="*/ 32640 h 43791"/>
              <a:gd name="connsiteX2" fmla="*/ 79500 w 150039"/>
              <a:gd name="connsiteY2" fmla="*/ 0 h 43791"/>
              <a:gd name="connsiteX0" fmla="*/ 150039 w 150039"/>
              <a:gd name="connsiteY0" fmla="*/ 38822 h 38822"/>
              <a:gd name="connsiteX1" fmla="*/ 0 w 150039"/>
              <a:gd name="connsiteY1" fmla="*/ 27671 h 38822"/>
              <a:gd name="connsiteX2" fmla="*/ 53672 w 150039"/>
              <a:gd name="connsiteY2" fmla="*/ 0 h 38822"/>
            </a:gdLst>
            <a:ahLst/>
            <a:cxnLst>
              <a:cxn ang="0">
                <a:pos x="connsiteX0" y="connsiteY0"/>
              </a:cxn>
              <a:cxn ang="0">
                <a:pos x="connsiteX1" y="connsiteY1"/>
              </a:cxn>
              <a:cxn ang="0">
                <a:pos x="connsiteX2" y="connsiteY2"/>
              </a:cxn>
            </a:cxnLst>
            <a:rect l="l" t="t" r="r" b="b"/>
            <a:pathLst>
              <a:path w="150039" h="38822">
                <a:moveTo>
                  <a:pt x="150039" y="38822"/>
                </a:moveTo>
                <a:lnTo>
                  <a:pt x="0" y="27671"/>
                </a:lnTo>
                <a:lnTo>
                  <a:pt x="53672" y="0"/>
                </a:lnTo>
              </a:path>
            </a:pathLst>
          </a:custGeom>
          <a:noFill/>
          <a:ln w="1905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14" name="Freeform 13">
            <a:extLst>
              <a:ext uri="{FF2B5EF4-FFF2-40B4-BE49-F238E27FC236}">
                <a16:creationId xmlns:a16="http://schemas.microsoft.com/office/drawing/2014/main" id="{79446650-0133-438C-8F9E-4406420BC5CA}"/>
              </a:ext>
            </a:extLst>
          </p:cNvPr>
          <p:cNvSpPr/>
          <p:nvPr/>
        </p:nvSpPr>
        <p:spPr bwMode="auto">
          <a:xfrm>
            <a:off x="5951539" y="5214938"/>
            <a:ext cx="3797300" cy="463550"/>
          </a:xfrm>
          <a:custGeom>
            <a:avLst/>
            <a:gdLst>
              <a:gd name="connsiteX0" fmla="*/ 3797928 w 3797928"/>
              <a:gd name="connsiteY0" fmla="*/ 366665 h 402879"/>
              <a:gd name="connsiteX1" fmla="*/ 2240732 w 3797928"/>
              <a:gd name="connsiteY1" fmla="*/ 380245 h 402879"/>
              <a:gd name="connsiteX2" fmla="*/ 1530035 w 3797928"/>
              <a:gd name="connsiteY2" fmla="*/ 384772 h 402879"/>
              <a:gd name="connsiteX3" fmla="*/ 683536 w 3797928"/>
              <a:gd name="connsiteY3" fmla="*/ 402879 h 402879"/>
              <a:gd name="connsiteX4" fmla="*/ 556788 w 3797928"/>
              <a:gd name="connsiteY4" fmla="*/ 398352 h 402879"/>
              <a:gd name="connsiteX5" fmla="*/ 493413 w 3797928"/>
              <a:gd name="connsiteY5" fmla="*/ 380245 h 402879"/>
              <a:gd name="connsiteX6" fmla="*/ 307817 w 3797928"/>
              <a:gd name="connsiteY6" fmla="*/ 357612 h 402879"/>
              <a:gd name="connsiteX7" fmla="*/ 140328 w 3797928"/>
              <a:gd name="connsiteY7" fmla="*/ 316871 h 402879"/>
              <a:gd name="connsiteX8" fmla="*/ 63374 w 3797928"/>
              <a:gd name="connsiteY8" fmla="*/ 262550 h 402879"/>
              <a:gd name="connsiteX9" fmla="*/ 0 w 3797928"/>
              <a:gd name="connsiteY9" fmla="*/ 176542 h 402879"/>
              <a:gd name="connsiteX10" fmla="*/ 0 w 3797928"/>
              <a:gd name="connsiteY10" fmla="*/ 117695 h 402879"/>
              <a:gd name="connsiteX11" fmla="*/ 18106 w 3797928"/>
              <a:gd name="connsiteY11" fmla="*/ 63374 h 402879"/>
              <a:gd name="connsiteX12" fmla="*/ 54320 w 3797928"/>
              <a:gd name="connsiteY12" fmla="*/ 36214 h 402879"/>
              <a:gd name="connsiteX13" fmla="*/ 86007 w 3797928"/>
              <a:gd name="connsiteY13" fmla="*/ 13580 h 402879"/>
              <a:gd name="connsiteX14" fmla="*/ 203703 w 3797928"/>
              <a:gd name="connsiteY14" fmla="*/ 0 h 402879"/>
              <a:gd name="connsiteX15" fmla="*/ 366665 w 3797928"/>
              <a:gd name="connsiteY15" fmla="*/ 9053 h 402879"/>
              <a:gd name="connsiteX16" fmla="*/ 529627 w 3797928"/>
              <a:gd name="connsiteY16" fmla="*/ 36214 h 402879"/>
              <a:gd name="connsiteX17" fmla="*/ 629215 w 3797928"/>
              <a:gd name="connsiteY17" fmla="*/ 58847 h 402879"/>
              <a:gd name="connsiteX18" fmla="*/ 828392 w 3797928"/>
              <a:gd name="connsiteY18" fmla="*/ 58847 h 402879"/>
              <a:gd name="connsiteX19" fmla="*/ 1421394 w 3797928"/>
              <a:gd name="connsiteY19" fmla="*/ 45267 h 402879"/>
              <a:gd name="connsiteX20" fmla="*/ 1502875 w 3797928"/>
              <a:gd name="connsiteY20" fmla="*/ 45267 h 402879"/>
              <a:gd name="connsiteX21" fmla="*/ 2417275 w 3797928"/>
              <a:gd name="connsiteY21" fmla="*/ 40740 h 402879"/>
              <a:gd name="connsiteX22" fmla="*/ 2494229 w 3797928"/>
              <a:gd name="connsiteY22" fmla="*/ 36214 h 402879"/>
              <a:gd name="connsiteX23" fmla="*/ 3376942 w 3797928"/>
              <a:gd name="connsiteY23" fmla="*/ 40740 h 402879"/>
              <a:gd name="connsiteX24" fmla="*/ 3793402 w 3797928"/>
              <a:gd name="connsiteY24" fmla="*/ 36214 h 402879"/>
              <a:gd name="connsiteX25" fmla="*/ 3797928 w 3797928"/>
              <a:gd name="connsiteY25" fmla="*/ 366665 h 402879"/>
              <a:gd name="connsiteX0" fmla="*/ 3797928 w 3797928"/>
              <a:gd name="connsiteY0" fmla="*/ 366665 h 402879"/>
              <a:gd name="connsiteX1" fmla="*/ 2240732 w 3797928"/>
              <a:gd name="connsiteY1" fmla="*/ 380245 h 402879"/>
              <a:gd name="connsiteX2" fmla="*/ 1530035 w 3797928"/>
              <a:gd name="connsiteY2" fmla="*/ 384772 h 402879"/>
              <a:gd name="connsiteX3" fmla="*/ 683536 w 3797928"/>
              <a:gd name="connsiteY3" fmla="*/ 402879 h 402879"/>
              <a:gd name="connsiteX4" fmla="*/ 556788 w 3797928"/>
              <a:gd name="connsiteY4" fmla="*/ 398352 h 402879"/>
              <a:gd name="connsiteX5" fmla="*/ 493413 w 3797928"/>
              <a:gd name="connsiteY5" fmla="*/ 380245 h 402879"/>
              <a:gd name="connsiteX6" fmla="*/ 307817 w 3797928"/>
              <a:gd name="connsiteY6" fmla="*/ 357612 h 402879"/>
              <a:gd name="connsiteX7" fmla="*/ 140328 w 3797928"/>
              <a:gd name="connsiteY7" fmla="*/ 316871 h 402879"/>
              <a:gd name="connsiteX8" fmla="*/ 63374 w 3797928"/>
              <a:gd name="connsiteY8" fmla="*/ 262550 h 402879"/>
              <a:gd name="connsiteX9" fmla="*/ 0 w 3797928"/>
              <a:gd name="connsiteY9" fmla="*/ 176542 h 402879"/>
              <a:gd name="connsiteX10" fmla="*/ 0 w 3797928"/>
              <a:gd name="connsiteY10" fmla="*/ 117695 h 402879"/>
              <a:gd name="connsiteX11" fmla="*/ 18106 w 3797928"/>
              <a:gd name="connsiteY11" fmla="*/ 63374 h 402879"/>
              <a:gd name="connsiteX12" fmla="*/ 54320 w 3797928"/>
              <a:gd name="connsiteY12" fmla="*/ 36214 h 402879"/>
              <a:gd name="connsiteX13" fmla="*/ 86007 w 3797928"/>
              <a:gd name="connsiteY13" fmla="*/ 13580 h 402879"/>
              <a:gd name="connsiteX14" fmla="*/ 203703 w 3797928"/>
              <a:gd name="connsiteY14" fmla="*/ 0 h 402879"/>
              <a:gd name="connsiteX15" fmla="*/ 366665 w 3797928"/>
              <a:gd name="connsiteY15" fmla="*/ 9053 h 402879"/>
              <a:gd name="connsiteX16" fmla="*/ 529627 w 3797928"/>
              <a:gd name="connsiteY16" fmla="*/ 36214 h 402879"/>
              <a:gd name="connsiteX17" fmla="*/ 728894 w 3797928"/>
              <a:gd name="connsiteY17" fmla="*/ 61346 h 402879"/>
              <a:gd name="connsiteX18" fmla="*/ 828392 w 3797928"/>
              <a:gd name="connsiteY18" fmla="*/ 58847 h 402879"/>
              <a:gd name="connsiteX19" fmla="*/ 1421394 w 3797928"/>
              <a:gd name="connsiteY19" fmla="*/ 45267 h 402879"/>
              <a:gd name="connsiteX20" fmla="*/ 1502875 w 3797928"/>
              <a:gd name="connsiteY20" fmla="*/ 45267 h 402879"/>
              <a:gd name="connsiteX21" fmla="*/ 2417275 w 3797928"/>
              <a:gd name="connsiteY21" fmla="*/ 40740 h 402879"/>
              <a:gd name="connsiteX22" fmla="*/ 2494229 w 3797928"/>
              <a:gd name="connsiteY22" fmla="*/ 36214 h 402879"/>
              <a:gd name="connsiteX23" fmla="*/ 3376942 w 3797928"/>
              <a:gd name="connsiteY23" fmla="*/ 40740 h 402879"/>
              <a:gd name="connsiteX24" fmla="*/ 3793402 w 3797928"/>
              <a:gd name="connsiteY24" fmla="*/ 36214 h 402879"/>
              <a:gd name="connsiteX25" fmla="*/ 3797928 w 3797928"/>
              <a:gd name="connsiteY25" fmla="*/ 366665 h 402879"/>
              <a:gd name="connsiteX0" fmla="*/ 3797928 w 3797928"/>
              <a:gd name="connsiteY0" fmla="*/ 366665 h 402879"/>
              <a:gd name="connsiteX1" fmla="*/ 2240732 w 3797928"/>
              <a:gd name="connsiteY1" fmla="*/ 380245 h 402879"/>
              <a:gd name="connsiteX2" fmla="*/ 1530035 w 3797928"/>
              <a:gd name="connsiteY2" fmla="*/ 384772 h 402879"/>
              <a:gd name="connsiteX3" fmla="*/ 683536 w 3797928"/>
              <a:gd name="connsiteY3" fmla="*/ 402879 h 402879"/>
              <a:gd name="connsiteX4" fmla="*/ 556788 w 3797928"/>
              <a:gd name="connsiteY4" fmla="*/ 398352 h 402879"/>
              <a:gd name="connsiteX5" fmla="*/ 493413 w 3797928"/>
              <a:gd name="connsiteY5" fmla="*/ 380245 h 402879"/>
              <a:gd name="connsiteX6" fmla="*/ 307817 w 3797928"/>
              <a:gd name="connsiteY6" fmla="*/ 357612 h 402879"/>
              <a:gd name="connsiteX7" fmla="*/ 140328 w 3797928"/>
              <a:gd name="connsiteY7" fmla="*/ 316871 h 402879"/>
              <a:gd name="connsiteX8" fmla="*/ 63374 w 3797928"/>
              <a:gd name="connsiteY8" fmla="*/ 262550 h 402879"/>
              <a:gd name="connsiteX9" fmla="*/ 0 w 3797928"/>
              <a:gd name="connsiteY9" fmla="*/ 176542 h 402879"/>
              <a:gd name="connsiteX10" fmla="*/ 0 w 3797928"/>
              <a:gd name="connsiteY10" fmla="*/ 117695 h 402879"/>
              <a:gd name="connsiteX11" fmla="*/ 18106 w 3797928"/>
              <a:gd name="connsiteY11" fmla="*/ 63374 h 402879"/>
              <a:gd name="connsiteX12" fmla="*/ 54320 w 3797928"/>
              <a:gd name="connsiteY12" fmla="*/ 36214 h 402879"/>
              <a:gd name="connsiteX13" fmla="*/ 86007 w 3797928"/>
              <a:gd name="connsiteY13" fmla="*/ 13580 h 402879"/>
              <a:gd name="connsiteX14" fmla="*/ 203703 w 3797928"/>
              <a:gd name="connsiteY14" fmla="*/ 0 h 402879"/>
              <a:gd name="connsiteX15" fmla="*/ 366665 w 3797928"/>
              <a:gd name="connsiteY15" fmla="*/ 9053 h 402879"/>
              <a:gd name="connsiteX16" fmla="*/ 529627 w 3797928"/>
              <a:gd name="connsiteY16" fmla="*/ 36214 h 402879"/>
              <a:gd name="connsiteX17" fmla="*/ 743846 w 3797928"/>
              <a:gd name="connsiteY17" fmla="*/ 56348 h 402879"/>
              <a:gd name="connsiteX18" fmla="*/ 828392 w 3797928"/>
              <a:gd name="connsiteY18" fmla="*/ 58847 h 402879"/>
              <a:gd name="connsiteX19" fmla="*/ 1421394 w 3797928"/>
              <a:gd name="connsiteY19" fmla="*/ 45267 h 402879"/>
              <a:gd name="connsiteX20" fmla="*/ 1502875 w 3797928"/>
              <a:gd name="connsiteY20" fmla="*/ 45267 h 402879"/>
              <a:gd name="connsiteX21" fmla="*/ 2417275 w 3797928"/>
              <a:gd name="connsiteY21" fmla="*/ 40740 h 402879"/>
              <a:gd name="connsiteX22" fmla="*/ 2494229 w 3797928"/>
              <a:gd name="connsiteY22" fmla="*/ 36214 h 402879"/>
              <a:gd name="connsiteX23" fmla="*/ 3376942 w 3797928"/>
              <a:gd name="connsiteY23" fmla="*/ 40740 h 402879"/>
              <a:gd name="connsiteX24" fmla="*/ 3793402 w 3797928"/>
              <a:gd name="connsiteY24" fmla="*/ 36214 h 402879"/>
              <a:gd name="connsiteX25" fmla="*/ 3797928 w 3797928"/>
              <a:gd name="connsiteY25" fmla="*/ 366665 h 402879"/>
              <a:gd name="connsiteX0" fmla="*/ 3797928 w 3797928"/>
              <a:gd name="connsiteY0" fmla="*/ 366665 h 402879"/>
              <a:gd name="connsiteX1" fmla="*/ 2240732 w 3797928"/>
              <a:gd name="connsiteY1" fmla="*/ 380245 h 402879"/>
              <a:gd name="connsiteX2" fmla="*/ 1530035 w 3797928"/>
              <a:gd name="connsiteY2" fmla="*/ 384772 h 402879"/>
              <a:gd name="connsiteX3" fmla="*/ 683536 w 3797928"/>
              <a:gd name="connsiteY3" fmla="*/ 402879 h 402879"/>
              <a:gd name="connsiteX4" fmla="*/ 556788 w 3797928"/>
              <a:gd name="connsiteY4" fmla="*/ 398352 h 402879"/>
              <a:gd name="connsiteX5" fmla="*/ 493413 w 3797928"/>
              <a:gd name="connsiteY5" fmla="*/ 380245 h 402879"/>
              <a:gd name="connsiteX6" fmla="*/ 307817 w 3797928"/>
              <a:gd name="connsiteY6" fmla="*/ 357612 h 402879"/>
              <a:gd name="connsiteX7" fmla="*/ 140328 w 3797928"/>
              <a:gd name="connsiteY7" fmla="*/ 316871 h 402879"/>
              <a:gd name="connsiteX8" fmla="*/ 63374 w 3797928"/>
              <a:gd name="connsiteY8" fmla="*/ 262550 h 402879"/>
              <a:gd name="connsiteX9" fmla="*/ 0 w 3797928"/>
              <a:gd name="connsiteY9" fmla="*/ 176542 h 402879"/>
              <a:gd name="connsiteX10" fmla="*/ 0 w 3797928"/>
              <a:gd name="connsiteY10" fmla="*/ 117695 h 402879"/>
              <a:gd name="connsiteX11" fmla="*/ 18106 w 3797928"/>
              <a:gd name="connsiteY11" fmla="*/ 63374 h 402879"/>
              <a:gd name="connsiteX12" fmla="*/ 54320 w 3797928"/>
              <a:gd name="connsiteY12" fmla="*/ 36214 h 402879"/>
              <a:gd name="connsiteX13" fmla="*/ 86007 w 3797928"/>
              <a:gd name="connsiteY13" fmla="*/ 13580 h 402879"/>
              <a:gd name="connsiteX14" fmla="*/ 203703 w 3797928"/>
              <a:gd name="connsiteY14" fmla="*/ 0 h 402879"/>
              <a:gd name="connsiteX15" fmla="*/ 366665 w 3797928"/>
              <a:gd name="connsiteY15" fmla="*/ 9053 h 402879"/>
              <a:gd name="connsiteX16" fmla="*/ 743846 w 3797928"/>
              <a:gd name="connsiteY16" fmla="*/ 56348 h 402879"/>
              <a:gd name="connsiteX17" fmla="*/ 828392 w 3797928"/>
              <a:gd name="connsiteY17" fmla="*/ 58847 h 402879"/>
              <a:gd name="connsiteX18" fmla="*/ 1421394 w 3797928"/>
              <a:gd name="connsiteY18" fmla="*/ 45267 h 402879"/>
              <a:gd name="connsiteX19" fmla="*/ 1502875 w 3797928"/>
              <a:gd name="connsiteY19" fmla="*/ 45267 h 402879"/>
              <a:gd name="connsiteX20" fmla="*/ 2417275 w 3797928"/>
              <a:gd name="connsiteY20" fmla="*/ 40740 h 402879"/>
              <a:gd name="connsiteX21" fmla="*/ 2494229 w 3797928"/>
              <a:gd name="connsiteY21" fmla="*/ 36214 h 402879"/>
              <a:gd name="connsiteX22" fmla="*/ 3376942 w 3797928"/>
              <a:gd name="connsiteY22" fmla="*/ 40740 h 402879"/>
              <a:gd name="connsiteX23" fmla="*/ 3793402 w 3797928"/>
              <a:gd name="connsiteY23" fmla="*/ 36214 h 402879"/>
              <a:gd name="connsiteX24" fmla="*/ 3797928 w 3797928"/>
              <a:gd name="connsiteY24" fmla="*/ 366665 h 402879"/>
              <a:gd name="connsiteX0" fmla="*/ 3797928 w 3797928"/>
              <a:gd name="connsiteY0" fmla="*/ 366665 h 402879"/>
              <a:gd name="connsiteX1" fmla="*/ 2240732 w 3797928"/>
              <a:gd name="connsiteY1" fmla="*/ 380245 h 402879"/>
              <a:gd name="connsiteX2" fmla="*/ 1530035 w 3797928"/>
              <a:gd name="connsiteY2" fmla="*/ 384772 h 402879"/>
              <a:gd name="connsiteX3" fmla="*/ 683536 w 3797928"/>
              <a:gd name="connsiteY3" fmla="*/ 402879 h 402879"/>
              <a:gd name="connsiteX4" fmla="*/ 556788 w 3797928"/>
              <a:gd name="connsiteY4" fmla="*/ 398352 h 402879"/>
              <a:gd name="connsiteX5" fmla="*/ 493413 w 3797928"/>
              <a:gd name="connsiteY5" fmla="*/ 380245 h 402879"/>
              <a:gd name="connsiteX6" fmla="*/ 307817 w 3797928"/>
              <a:gd name="connsiteY6" fmla="*/ 357612 h 402879"/>
              <a:gd name="connsiteX7" fmla="*/ 140328 w 3797928"/>
              <a:gd name="connsiteY7" fmla="*/ 316871 h 402879"/>
              <a:gd name="connsiteX8" fmla="*/ 63374 w 3797928"/>
              <a:gd name="connsiteY8" fmla="*/ 262550 h 402879"/>
              <a:gd name="connsiteX9" fmla="*/ 0 w 3797928"/>
              <a:gd name="connsiteY9" fmla="*/ 176542 h 402879"/>
              <a:gd name="connsiteX10" fmla="*/ 0 w 3797928"/>
              <a:gd name="connsiteY10" fmla="*/ 117695 h 402879"/>
              <a:gd name="connsiteX11" fmla="*/ 18106 w 3797928"/>
              <a:gd name="connsiteY11" fmla="*/ 63374 h 402879"/>
              <a:gd name="connsiteX12" fmla="*/ 54320 w 3797928"/>
              <a:gd name="connsiteY12" fmla="*/ 36214 h 402879"/>
              <a:gd name="connsiteX13" fmla="*/ 86007 w 3797928"/>
              <a:gd name="connsiteY13" fmla="*/ 13580 h 402879"/>
              <a:gd name="connsiteX14" fmla="*/ 203703 w 3797928"/>
              <a:gd name="connsiteY14" fmla="*/ 0 h 402879"/>
              <a:gd name="connsiteX15" fmla="*/ 366665 w 3797928"/>
              <a:gd name="connsiteY15" fmla="*/ 9053 h 402879"/>
              <a:gd name="connsiteX16" fmla="*/ 640387 w 3797928"/>
              <a:gd name="connsiteY16" fmla="*/ 53604 h 402879"/>
              <a:gd name="connsiteX17" fmla="*/ 743846 w 3797928"/>
              <a:gd name="connsiteY17" fmla="*/ 56348 h 402879"/>
              <a:gd name="connsiteX18" fmla="*/ 828392 w 3797928"/>
              <a:gd name="connsiteY18" fmla="*/ 58847 h 402879"/>
              <a:gd name="connsiteX19" fmla="*/ 1421394 w 3797928"/>
              <a:gd name="connsiteY19" fmla="*/ 45267 h 402879"/>
              <a:gd name="connsiteX20" fmla="*/ 1502875 w 3797928"/>
              <a:gd name="connsiteY20" fmla="*/ 45267 h 402879"/>
              <a:gd name="connsiteX21" fmla="*/ 2417275 w 3797928"/>
              <a:gd name="connsiteY21" fmla="*/ 40740 h 402879"/>
              <a:gd name="connsiteX22" fmla="*/ 2494229 w 3797928"/>
              <a:gd name="connsiteY22" fmla="*/ 36214 h 402879"/>
              <a:gd name="connsiteX23" fmla="*/ 3376942 w 3797928"/>
              <a:gd name="connsiteY23" fmla="*/ 40740 h 402879"/>
              <a:gd name="connsiteX24" fmla="*/ 3793402 w 3797928"/>
              <a:gd name="connsiteY24" fmla="*/ 36214 h 402879"/>
              <a:gd name="connsiteX25" fmla="*/ 3797928 w 3797928"/>
              <a:gd name="connsiteY25" fmla="*/ 366665 h 402879"/>
              <a:gd name="connsiteX0" fmla="*/ 3797928 w 3797928"/>
              <a:gd name="connsiteY0" fmla="*/ 366665 h 402879"/>
              <a:gd name="connsiteX1" fmla="*/ 2240732 w 3797928"/>
              <a:gd name="connsiteY1" fmla="*/ 380245 h 402879"/>
              <a:gd name="connsiteX2" fmla="*/ 1530035 w 3797928"/>
              <a:gd name="connsiteY2" fmla="*/ 384772 h 402879"/>
              <a:gd name="connsiteX3" fmla="*/ 683536 w 3797928"/>
              <a:gd name="connsiteY3" fmla="*/ 402879 h 402879"/>
              <a:gd name="connsiteX4" fmla="*/ 556788 w 3797928"/>
              <a:gd name="connsiteY4" fmla="*/ 398352 h 402879"/>
              <a:gd name="connsiteX5" fmla="*/ 493413 w 3797928"/>
              <a:gd name="connsiteY5" fmla="*/ 380245 h 402879"/>
              <a:gd name="connsiteX6" fmla="*/ 307817 w 3797928"/>
              <a:gd name="connsiteY6" fmla="*/ 357612 h 402879"/>
              <a:gd name="connsiteX7" fmla="*/ 140328 w 3797928"/>
              <a:gd name="connsiteY7" fmla="*/ 316871 h 402879"/>
              <a:gd name="connsiteX8" fmla="*/ 63374 w 3797928"/>
              <a:gd name="connsiteY8" fmla="*/ 262550 h 402879"/>
              <a:gd name="connsiteX9" fmla="*/ 0 w 3797928"/>
              <a:gd name="connsiteY9" fmla="*/ 176542 h 402879"/>
              <a:gd name="connsiteX10" fmla="*/ 0 w 3797928"/>
              <a:gd name="connsiteY10" fmla="*/ 117695 h 402879"/>
              <a:gd name="connsiteX11" fmla="*/ 18106 w 3797928"/>
              <a:gd name="connsiteY11" fmla="*/ 63374 h 402879"/>
              <a:gd name="connsiteX12" fmla="*/ 54320 w 3797928"/>
              <a:gd name="connsiteY12" fmla="*/ 36214 h 402879"/>
              <a:gd name="connsiteX13" fmla="*/ 86007 w 3797928"/>
              <a:gd name="connsiteY13" fmla="*/ 13580 h 402879"/>
              <a:gd name="connsiteX14" fmla="*/ 203703 w 3797928"/>
              <a:gd name="connsiteY14" fmla="*/ 0 h 402879"/>
              <a:gd name="connsiteX15" fmla="*/ 366665 w 3797928"/>
              <a:gd name="connsiteY15" fmla="*/ 9053 h 402879"/>
              <a:gd name="connsiteX16" fmla="*/ 640387 w 3797928"/>
              <a:gd name="connsiteY16" fmla="*/ 53604 h 402879"/>
              <a:gd name="connsiteX17" fmla="*/ 743846 w 3797928"/>
              <a:gd name="connsiteY17" fmla="*/ 56348 h 402879"/>
              <a:gd name="connsiteX18" fmla="*/ 1421394 w 3797928"/>
              <a:gd name="connsiteY18" fmla="*/ 45267 h 402879"/>
              <a:gd name="connsiteX19" fmla="*/ 1502875 w 3797928"/>
              <a:gd name="connsiteY19" fmla="*/ 45267 h 402879"/>
              <a:gd name="connsiteX20" fmla="*/ 2417275 w 3797928"/>
              <a:gd name="connsiteY20" fmla="*/ 40740 h 402879"/>
              <a:gd name="connsiteX21" fmla="*/ 2494229 w 3797928"/>
              <a:gd name="connsiteY21" fmla="*/ 36214 h 402879"/>
              <a:gd name="connsiteX22" fmla="*/ 3376942 w 3797928"/>
              <a:gd name="connsiteY22" fmla="*/ 40740 h 402879"/>
              <a:gd name="connsiteX23" fmla="*/ 3793402 w 3797928"/>
              <a:gd name="connsiteY23" fmla="*/ 36214 h 402879"/>
              <a:gd name="connsiteX24" fmla="*/ 3797928 w 3797928"/>
              <a:gd name="connsiteY24" fmla="*/ 366665 h 402879"/>
              <a:gd name="connsiteX0" fmla="*/ 3797928 w 3797928"/>
              <a:gd name="connsiteY0" fmla="*/ 366665 h 402879"/>
              <a:gd name="connsiteX1" fmla="*/ 2240732 w 3797928"/>
              <a:gd name="connsiteY1" fmla="*/ 380245 h 402879"/>
              <a:gd name="connsiteX2" fmla="*/ 1530035 w 3797928"/>
              <a:gd name="connsiteY2" fmla="*/ 384772 h 402879"/>
              <a:gd name="connsiteX3" fmla="*/ 683536 w 3797928"/>
              <a:gd name="connsiteY3" fmla="*/ 402879 h 402879"/>
              <a:gd name="connsiteX4" fmla="*/ 556788 w 3797928"/>
              <a:gd name="connsiteY4" fmla="*/ 398352 h 402879"/>
              <a:gd name="connsiteX5" fmla="*/ 493413 w 3797928"/>
              <a:gd name="connsiteY5" fmla="*/ 380245 h 402879"/>
              <a:gd name="connsiteX6" fmla="*/ 307817 w 3797928"/>
              <a:gd name="connsiteY6" fmla="*/ 357612 h 402879"/>
              <a:gd name="connsiteX7" fmla="*/ 140328 w 3797928"/>
              <a:gd name="connsiteY7" fmla="*/ 316871 h 402879"/>
              <a:gd name="connsiteX8" fmla="*/ 63374 w 3797928"/>
              <a:gd name="connsiteY8" fmla="*/ 262550 h 402879"/>
              <a:gd name="connsiteX9" fmla="*/ 0 w 3797928"/>
              <a:gd name="connsiteY9" fmla="*/ 176542 h 402879"/>
              <a:gd name="connsiteX10" fmla="*/ 0 w 3797928"/>
              <a:gd name="connsiteY10" fmla="*/ 117695 h 402879"/>
              <a:gd name="connsiteX11" fmla="*/ 18106 w 3797928"/>
              <a:gd name="connsiteY11" fmla="*/ 63374 h 402879"/>
              <a:gd name="connsiteX12" fmla="*/ 54320 w 3797928"/>
              <a:gd name="connsiteY12" fmla="*/ 36214 h 402879"/>
              <a:gd name="connsiteX13" fmla="*/ 86007 w 3797928"/>
              <a:gd name="connsiteY13" fmla="*/ 13580 h 402879"/>
              <a:gd name="connsiteX14" fmla="*/ 203703 w 3797928"/>
              <a:gd name="connsiteY14" fmla="*/ 0 h 402879"/>
              <a:gd name="connsiteX15" fmla="*/ 366665 w 3797928"/>
              <a:gd name="connsiteY15" fmla="*/ 9053 h 402879"/>
              <a:gd name="connsiteX16" fmla="*/ 640387 w 3797928"/>
              <a:gd name="connsiteY16" fmla="*/ 53604 h 402879"/>
              <a:gd name="connsiteX17" fmla="*/ 743846 w 3797928"/>
              <a:gd name="connsiteY17" fmla="*/ 56348 h 402879"/>
              <a:gd name="connsiteX18" fmla="*/ 1502875 w 3797928"/>
              <a:gd name="connsiteY18" fmla="*/ 45267 h 402879"/>
              <a:gd name="connsiteX19" fmla="*/ 2417275 w 3797928"/>
              <a:gd name="connsiteY19" fmla="*/ 40740 h 402879"/>
              <a:gd name="connsiteX20" fmla="*/ 2494229 w 3797928"/>
              <a:gd name="connsiteY20" fmla="*/ 36214 h 402879"/>
              <a:gd name="connsiteX21" fmla="*/ 3376942 w 3797928"/>
              <a:gd name="connsiteY21" fmla="*/ 40740 h 402879"/>
              <a:gd name="connsiteX22" fmla="*/ 3793402 w 3797928"/>
              <a:gd name="connsiteY22" fmla="*/ 36214 h 402879"/>
              <a:gd name="connsiteX23" fmla="*/ 3797928 w 3797928"/>
              <a:gd name="connsiteY23" fmla="*/ 366665 h 402879"/>
              <a:gd name="connsiteX0" fmla="*/ 3797928 w 3797928"/>
              <a:gd name="connsiteY0" fmla="*/ 366665 h 402879"/>
              <a:gd name="connsiteX1" fmla="*/ 2240732 w 3797928"/>
              <a:gd name="connsiteY1" fmla="*/ 380245 h 402879"/>
              <a:gd name="connsiteX2" fmla="*/ 1530035 w 3797928"/>
              <a:gd name="connsiteY2" fmla="*/ 384772 h 402879"/>
              <a:gd name="connsiteX3" fmla="*/ 683536 w 3797928"/>
              <a:gd name="connsiteY3" fmla="*/ 402879 h 402879"/>
              <a:gd name="connsiteX4" fmla="*/ 556788 w 3797928"/>
              <a:gd name="connsiteY4" fmla="*/ 398352 h 402879"/>
              <a:gd name="connsiteX5" fmla="*/ 493413 w 3797928"/>
              <a:gd name="connsiteY5" fmla="*/ 380245 h 402879"/>
              <a:gd name="connsiteX6" fmla="*/ 307817 w 3797928"/>
              <a:gd name="connsiteY6" fmla="*/ 357612 h 402879"/>
              <a:gd name="connsiteX7" fmla="*/ 140328 w 3797928"/>
              <a:gd name="connsiteY7" fmla="*/ 316871 h 402879"/>
              <a:gd name="connsiteX8" fmla="*/ 63374 w 3797928"/>
              <a:gd name="connsiteY8" fmla="*/ 262550 h 402879"/>
              <a:gd name="connsiteX9" fmla="*/ 0 w 3797928"/>
              <a:gd name="connsiteY9" fmla="*/ 176542 h 402879"/>
              <a:gd name="connsiteX10" fmla="*/ 0 w 3797928"/>
              <a:gd name="connsiteY10" fmla="*/ 117695 h 402879"/>
              <a:gd name="connsiteX11" fmla="*/ 18106 w 3797928"/>
              <a:gd name="connsiteY11" fmla="*/ 63374 h 402879"/>
              <a:gd name="connsiteX12" fmla="*/ 54320 w 3797928"/>
              <a:gd name="connsiteY12" fmla="*/ 36214 h 402879"/>
              <a:gd name="connsiteX13" fmla="*/ 86007 w 3797928"/>
              <a:gd name="connsiteY13" fmla="*/ 13580 h 402879"/>
              <a:gd name="connsiteX14" fmla="*/ 203703 w 3797928"/>
              <a:gd name="connsiteY14" fmla="*/ 0 h 402879"/>
              <a:gd name="connsiteX15" fmla="*/ 366665 w 3797928"/>
              <a:gd name="connsiteY15" fmla="*/ 9053 h 402879"/>
              <a:gd name="connsiteX16" fmla="*/ 654677 w 3797928"/>
              <a:gd name="connsiteY16" fmla="*/ 22552 h 402879"/>
              <a:gd name="connsiteX17" fmla="*/ 743846 w 3797928"/>
              <a:gd name="connsiteY17" fmla="*/ 56348 h 402879"/>
              <a:gd name="connsiteX18" fmla="*/ 1502875 w 3797928"/>
              <a:gd name="connsiteY18" fmla="*/ 45267 h 402879"/>
              <a:gd name="connsiteX19" fmla="*/ 2417275 w 3797928"/>
              <a:gd name="connsiteY19" fmla="*/ 40740 h 402879"/>
              <a:gd name="connsiteX20" fmla="*/ 2494229 w 3797928"/>
              <a:gd name="connsiteY20" fmla="*/ 36214 h 402879"/>
              <a:gd name="connsiteX21" fmla="*/ 3376942 w 3797928"/>
              <a:gd name="connsiteY21" fmla="*/ 40740 h 402879"/>
              <a:gd name="connsiteX22" fmla="*/ 3793402 w 3797928"/>
              <a:gd name="connsiteY22" fmla="*/ 36214 h 402879"/>
              <a:gd name="connsiteX23" fmla="*/ 3797928 w 3797928"/>
              <a:gd name="connsiteY23" fmla="*/ 366665 h 402879"/>
              <a:gd name="connsiteX0" fmla="*/ 3797928 w 3797928"/>
              <a:gd name="connsiteY0" fmla="*/ 372422 h 408636"/>
              <a:gd name="connsiteX1" fmla="*/ 2240732 w 3797928"/>
              <a:gd name="connsiteY1" fmla="*/ 386002 h 408636"/>
              <a:gd name="connsiteX2" fmla="*/ 1530035 w 3797928"/>
              <a:gd name="connsiteY2" fmla="*/ 390529 h 408636"/>
              <a:gd name="connsiteX3" fmla="*/ 683536 w 3797928"/>
              <a:gd name="connsiteY3" fmla="*/ 408636 h 408636"/>
              <a:gd name="connsiteX4" fmla="*/ 556788 w 3797928"/>
              <a:gd name="connsiteY4" fmla="*/ 404109 h 408636"/>
              <a:gd name="connsiteX5" fmla="*/ 493413 w 3797928"/>
              <a:gd name="connsiteY5" fmla="*/ 386002 h 408636"/>
              <a:gd name="connsiteX6" fmla="*/ 307817 w 3797928"/>
              <a:gd name="connsiteY6" fmla="*/ 363369 h 408636"/>
              <a:gd name="connsiteX7" fmla="*/ 140328 w 3797928"/>
              <a:gd name="connsiteY7" fmla="*/ 322628 h 408636"/>
              <a:gd name="connsiteX8" fmla="*/ 63374 w 3797928"/>
              <a:gd name="connsiteY8" fmla="*/ 268307 h 408636"/>
              <a:gd name="connsiteX9" fmla="*/ 0 w 3797928"/>
              <a:gd name="connsiteY9" fmla="*/ 182299 h 408636"/>
              <a:gd name="connsiteX10" fmla="*/ 0 w 3797928"/>
              <a:gd name="connsiteY10" fmla="*/ 123452 h 408636"/>
              <a:gd name="connsiteX11" fmla="*/ 18106 w 3797928"/>
              <a:gd name="connsiteY11" fmla="*/ 69131 h 408636"/>
              <a:gd name="connsiteX12" fmla="*/ 54320 w 3797928"/>
              <a:gd name="connsiteY12" fmla="*/ 41971 h 408636"/>
              <a:gd name="connsiteX13" fmla="*/ 86007 w 3797928"/>
              <a:gd name="connsiteY13" fmla="*/ 19337 h 408636"/>
              <a:gd name="connsiteX14" fmla="*/ 203703 w 3797928"/>
              <a:gd name="connsiteY14" fmla="*/ 5757 h 408636"/>
              <a:gd name="connsiteX15" fmla="*/ 366665 w 3797928"/>
              <a:gd name="connsiteY15" fmla="*/ 14810 h 408636"/>
              <a:gd name="connsiteX16" fmla="*/ 654677 w 3797928"/>
              <a:gd name="connsiteY16" fmla="*/ 28309 h 408636"/>
              <a:gd name="connsiteX17" fmla="*/ 748610 w 3797928"/>
              <a:gd name="connsiteY17" fmla="*/ 0 h 408636"/>
              <a:gd name="connsiteX18" fmla="*/ 1502875 w 3797928"/>
              <a:gd name="connsiteY18" fmla="*/ 51024 h 408636"/>
              <a:gd name="connsiteX19" fmla="*/ 2417275 w 3797928"/>
              <a:gd name="connsiteY19" fmla="*/ 46497 h 408636"/>
              <a:gd name="connsiteX20" fmla="*/ 2494229 w 3797928"/>
              <a:gd name="connsiteY20" fmla="*/ 41971 h 408636"/>
              <a:gd name="connsiteX21" fmla="*/ 3376942 w 3797928"/>
              <a:gd name="connsiteY21" fmla="*/ 46497 h 408636"/>
              <a:gd name="connsiteX22" fmla="*/ 3793402 w 3797928"/>
              <a:gd name="connsiteY22" fmla="*/ 41971 h 408636"/>
              <a:gd name="connsiteX23" fmla="*/ 3797928 w 3797928"/>
              <a:gd name="connsiteY23" fmla="*/ 372422 h 408636"/>
              <a:gd name="connsiteX0" fmla="*/ 3797928 w 3797928"/>
              <a:gd name="connsiteY0" fmla="*/ 372422 h 408636"/>
              <a:gd name="connsiteX1" fmla="*/ 2240732 w 3797928"/>
              <a:gd name="connsiteY1" fmla="*/ 386002 h 408636"/>
              <a:gd name="connsiteX2" fmla="*/ 1530035 w 3797928"/>
              <a:gd name="connsiteY2" fmla="*/ 390529 h 408636"/>
              <a:gd name="connsiteX3" fmla="*/ 683536 w 3797928"/>
              <a:gd name="connsiteY3" fmla="*/ 408636 h 408636"/>
              <a:gd name="connsiteX4" fmla="*/ 556788 w 3797928"/>
              <a:gd name="connsiteY4" fmla="*/ 404109 h 408636"/>
              <a:gd name="connsiteX5" fmla="*/ 493413 w 3797928"/>
              <a:gd name="connsiteY5" fmla="*/ 386002 h 408636"/>
              <a:gd name="connsiteX6" fmla="*/ 307817 w 3797928"/>
              <a:gd name="connsiteY6" fmla="*/ 363369 h 408636"/>
              <a:gd name="connsiteX7" fmla="*/ 140328 w 3797928"/>
              <a:gd name="connsiteY7" fmla="*/ 322628 h 408636"/>
              <a:gd name="connsiteX8" fmla="*/ 63374 w 3797928"/>
              <a:gd name="connsiteY8" fmla="*/ 268307 h 408636"/>
              <a:gd name="connsiteX9" fmla="*/ 0 w 3797928"/>
              <a:gd name="connsiteY9" fmla="*/ 182299 h 408636"/>
              <a:gd name="connsiteX10" fmla="*/ 0 w 3797928"/>
              <a:gd name="connsiteY10" fmla="*/ 123452 h 408636"/>
              <a:gd name="connsiteX11" fmla="*/ 18106 w 3797928"/>
              <a:gd name="connsiteY11" fmla="*/ 69131 h 408636"/>
              <a:gd name="connsiteX12" fmla="*/ 54320 w 3797928"/>
              <a:gd name="connsiteY12" fmla="*/ 41971 h 408636"/>
              <a:gd name="connsiteX13" fmla="*/ 86007 w 3797928"/>
              <a:gd name="connsiteY13" fmla="*/ 19337 h 408636"/>
              <a:gd name="connsiteX14" fmla="*/ 203703 w 3797928"/>
              <a:gd name="connsiteY14" fmla="*/ 5757 h 408636"/>
              <a:gd name="connsiteX15" fmla="*/ 366665 w 3797928"/>
              <a:gd name="connsiteY15" fmla="*/ 14810 h 408636"/>
              <a:gd name="connsiteX16" fmla="*/ 654677 w 3797928"/>
              <a:gd name="connsiteY16" fmla="*/ 28309 h 408636"/>
              <a:gd name="connsiteX17" fmla="*/ 748610 w 3797928"/>
              <a:gd name="connsiteY17" fmla="*/ 0 h 408636"/>
              <a:gd name="connsiteX18" fmla="*/ 1140014 w 3797928"/>
              <a:gd name="connsiteY18" fmla="*/ 41587 h 408636"/>
              <a:gd name="connsiteX19" fmla="*/ 1502875 w 3797928"/>
              <a:gd name="connsiteY19" fmla="*/ 51024 h 408636"/>
              <a:gd name="connsiteX20" fmla="*/ 2417275 w 3797928"/>
              <a:gd name="connsiteY20" fmla="*/ 46497 h 408636"/>
              <a:gd name="connsiteX21" fmla="*/ 2494229 w 3797928"/>
              <a:gd name="connsiteY21" fmla="*/ 41971 h 408636"/>
              <a:gd name="connsiteX22" fmla="*/ 3376942 w 3797928"/>
              <a:gd name="connsiteY22" fmla="*/ 46497 h 408636"/>
              <a:gd name="connsiteX23" fmla="*/ 3793402 w 3797928"/>
              <a:gd name="connsiteY23" fmla="*/ 41971 h 408636"/>
              <a:gd name="connsiteX24" fmla="*/ 3797928 w 3797928"/>
              <a:gd name="connsiteY24" fmla="*/ 372422 h 408636"/>
              <a:gd name="connsiteX0" fmla="*/ 3797928 w 3797928"/>
              <a:gd name="connsiteY0" fmla="*/ 372422 h 408636"/>
              <a:gd name="connsiteX1" fmla="*/ 2240732 w 3797928"/>
              <a:gd name="connsiteY1" fmla="*/ 386002 h 408636"/>
              <a:gd name="connsiteX2" fmla="*/ 1530035 w 3797928"/>
              <a:gd name="connsiteY2" fmla="*/ 390529 h 408636"/>
              <a:gd name="connsiteX3" fmla="*/ 683536 w 3797928"/>
              <a:gd name="connsiteY3" fmla="*/ 408636 h 408636"/>
              <a:gd name="connsiteX4" fmla="*/ 556788 w 3797928"/>
              <a:gd name="connsiteY4" fmla="*/ 404109 h 408636"/>
              <a:gd name="connsiteX5" fmla="*/ 493413 w 3797928"/>
              <a:gd name="connsiteY5" fmla="*/ 386002 h 408636"/>
              <a:gd name="connsiteX6" fmla="*/ 307817 w 3797928"/>
              <a:gd name="connsiteY6" fmla="*/ 363369 h 408636"/>
              <a:gd name="connsiteX7" fmla="*/ 140328 w 3797928"/>
              <a:gd name="connsiteY7" fmla="*/ 322628 h 408636"/>
              <a:gd name="connsiteX8" fmla="*/ 63374 w 3797928"/>
              <a:gd name="connsiteY8" fmla="*/ 268307 h 408636"/>
              <a:gd name="connsiteX9" fmla="*/ 0 w 3797928"/>
              <a:gd name="connsiteY9" fmla="*/ 182299 h 408636"/>
              <a:gd name="connsiteX10" fmla="*/ 0 w 3797928"/>
              <a:gd name="connsiteY10" fmla="*/ 123452 h 408636"/>
              <a:gd name="connsiteX11" fmla="*/ 18106 w 3797928"/>
              <a:gd name="connsiteY11" fmla="*/ 69131 h 408636"/>
              <a:gd name="connsiteX12" fmla="*/ 54320 w 3797928"/>
              <a:gd name="connsiteY12" fmla="*/ 41971 h 408636"/>
              <a:gd name="connsiteX13" fmla="*/ 86007 w 3797928"/>
              <a:gd name="connsiteY13" fmla="*/ 19337 h 408636"/>
              <a:gd name="connsiteX14" fmla="*/ 203703 w 3797928"/>
              <a:gd name="connsiteY14" fmla="*/ 5757 h 408636"/>
              <a:gd name="connsiteX15" fmla="*/ 366665 w 3797928"/>
              <a:gd name="connsiteY15" fmla="*/ 14810 h 408636"/>
              <a:gd name="connsiteX16" fmla="*/ 654677 w 3797928"/>
              <a:gd name="connsiteY16" fmla="*/ 28309 h 408636"/>
              <a:gd name="connsiteX17" fmla="*/ 748610 w 3797928"/>
              <a:gd name="connsiteY17" fmla="*/ 0 h 408636"/>
              <a:gd name="connsiteX18" fmla="*/ 1142396 w 3797928"/>
              <a:gd name="connsiteY18" fmla="*/ 53530 h 408636"/>
              <a:gd name="connsiteX19" fmla="*/ 1502875 w 3797928"/>
              <a:gd name="connsiteY19" fmla="*/ 51024 h 408636"/>
              <a:gd name="connsiteX20" fmla="*/ 2417275 w 3797928"/>
              <a:gd name="connsiteY20" fmla="*/ 46497 h 408636"/>
              <a:gd name="connsiteX21" fmla="*/ 2494229 w 3797928"/>
              <a:gd name="connsiteY21" fmla="*/ 41971 h 408636"/>
              <a:gd name="connsiteX22" fmla="*/ 3376942 w 3797928"/>
              <a:gd name="connsiteY22" fmla="*/ 46497 h 408636"/>
              <a:gd name="connsiteX23" fmla="*/ 3793402 w 3797928"/>
              <a:gd name="connsiteY23" fmla="*/ 41971 h 408636"/>
              <a:gd name="connsiteX24" fmla="*/ 3797928 w 3797928"/>
              <a:gd name="connsiteY24" fmla="*/ 372422 h 408636"/>
              <a:gd name="connsiteX0" fmla="*/ 3797928 w 3797928"/>
              <a:gd name="connsiteY0" fmla="*/ 372422 h 408636"/>
              <a:gd name="connsiteX1" fmla="*/ 2240732 w 3797928"/>
              <a:gd name="connsiteY1" fmla="*/ 386002 h 408636"/>
              <a:gd name="connsiteX2" fmla="*/ 1530035 w 3797928"/>
              <a:gd name="connsiteY2" fmla="*/ 390529 h 408636"/>
              <a:gd name="connsiteX3" fmla="*/ 683536 w 3797928"/>
              <a:gd name="connsiteY3" fmla="*/ 408636 h 408636"/>
              <a:gd name="connsiteX4" fmla="*/ 556788 w 3797928"/>
              <a:gd name="connsiteY4" fmla="*/ 404109 h 408636"/>
              <a:gd name="connsiteX5" fmla="*/ 493413 w 3797928"/>
              <a:gd name="connsiteY5" fmla="*/ 386002 h 408636"/>
              <a:gd name="connsiteX6" fmla="*/ 307817 w 3797928"/>
              <a:gd name="connsiteY6" fmla="*/ 363369 h 408636"/>
              <a:gd name="connsiteX7" fmla="*/ 140328 w 3797928"/>
              <a:gd name="connsiteY7" fmla="*/ 322628 h 408636"/>
              <a:gd name="connsiteX8" fmla="*/ 63374 w 3797928"/>
              <a:gd name="connsiteY8" fmla="*/ 268307 h 408636"/>
              <a:gd name="connsiteX9" fmla="*/ 0 w 3797928"/>
              <a:gd name="connsiteY9" fmla="*/ 182299 h 408636"/>
              <a:gd name="connsiteX10" fmla="*/ 0 w 3797928"/>
              <a:gd name="connsiteY10" fmla="*/ 123452 h 408636"/>
              <a:gd name="connsiteX11" fmla="*/ 18106 w 3797928"/>
              <a:gd name="connsiteY11" fmla="*/ 69131 h 408636"/>
              <a:gd name="connsiteX12" fmla="*/ 54320 w 3797928"/>
              <a:gd name="connsiteY12" fmla="*/ 41971 h 408636"/>
              <a:gd name="connsiteX13" fmla="*/ 86007 w 3797928"/>
              <a:gd name="connsiteY13" fmla="*/ 19337 h 408636"/>
              <a:gd name="connsiteX14" fmla="*/ 203703 w 3797928"/>
              <a:gd name="connsiteY14" fmla="*/ 5757 h 408636"/>
              <a:gd name="connsiteX15" fmla="*/ 366665 w 3797928"/>
              <a:gd name="connsiteY15" fmla="*/ 14810 h 408636"/>
              <a:gd name="connsiteX16" fmla="*/ 654677 w 3797928"/>
              <a:gd name="connsiteY16" fmla="*/ 28309 h 408636"/>
              <a:gd name="connsiteX17" fmla="*/ 748610 w 3797928"/>
              <a:gd name="connsiteY17" fmla="*/ 0 h 408636"/>
              <a:gd name="connsiteX18" fmla="*/ 1044748 w 3797928"/>
              <a:gd name="connsiteY18" fmla="*/ 17701 h 408636"/>
              <a:gd name="connsiteX19" fmla="*/ 1142396 w 3797928"/>
              <a:gd name="connsiteY19" fmla="*/ 53530 h 408636"/>
              <a:gd name="connsiteX20" fmla="*/ 1502875 w 3797928"/>
              <a:gd name="connsiteY20" fmla="*/ 51024 h 408636"/>
              <a:gd name="connsiteX21" fmla="*/ 2417275 w 3797928"/>
              <a:gd name="connsiteY21" fmla="*/ 46497 h 408636"/>
              <a:gd name="connsiteX22" fmla="*/ 2494229 w 3797928"/>
              <a:gd name="connsiteY22" fmla="*/ 41971 h 408636"/>
              <a:gd name="connsiteX23" fmla="*/ 3376942 w 3797928"/>
              <a:gd name="connsiteY23" fmla="*/ 46497 h 408636"/>
              <a:gd name="connsiteX24" fmla="*/ 3793402 w 3797928"/>
              <a:gd name="connsiteY24" fmla="*/ 41971 h 408636"/>
              <a:gd name="connsiteX25" fmla="*/ 3797928 w 3797928"/>
              <a:gd name="connsiteY25" fmla="*/ 372422 h 408636"/>
              <a:gd name="connsiteX0" fmla="*/ 3797928 w 3797928"/>
              <a:gd name="connsiteY0" fmla="*/ 400326 h 436540"/>
              <a:gd name="connsiteX1" fmla="*/ 2240732 w 3797928"/>
              <a:gd name="connsiteY1" fmla="*/ 413906 h 436540"/>
              <a:gd name="connsiteX2" fmla="*/ 1530035 w 3797928"/>
              <a:gd name="connsiteY2" fmla="*/ 418433 h 436540"/>
              <a:gd name="connsiteX3" fmla="*/ 683536 w 3797928"/>
              <a:gd name="connsiteY3" fmla="*/ 436540 h 436540"/>
              <a:gd name="connsiteX4" fmla="*/ 556788 w 3797928"/>
              <a:gd name="connsiteY4" fmla="*/ 432013 h 436540"/>
              <a:gd name="connsiteX5" fmla="*/ 493413 w 3797928"/>
              <a:gd name="connsiteY5" fmla="*/ 413906 h 436540"/>
              <a:gd name="connsiteX6" fmla="*/ 307817 w 3797928"/>
              <a:gd name="connsiteY6" fmla="*/ 391273 h 436540"/>
              <a:gd name="connsiteX7" fmla="*/ 140328 w 3797928"/>
              <a:gd name="connsiteY7" fmla="*/ 350532 h 436540"/>
              <a:gd name="connsiteX8" fmla="*/ 63374 w 3797928"/>
              <a:gd name="connsiteY8" fmla="*/ 296211 h 436540"/>
              <a:gd name="connsiteX9" fmla="*/ 0 w 3797928"/>
              <a:gd name="connsiteY9" fmla="*/ 210203 h 436540"/>
              <a:gd name="connsiteX10" fmla="*/ 0 w 3797928"/>
              <a:gd name="connsiteY10" fmla="*/ 151356 h 436540"/>
              <a:gd name="connsiteX11" fmla="*/ 18106 w 3797928"/>
              <a:gd name="connsiteY11" fmla="*/ 97035 h 436540"/>
              <a:gd name="connsiteX12" fmla="*/ 54320 w 3797928"/>
              <a:gd name="connsiteY12" fmla="*/ 69875 h 436540"/>
              <a:gd name="connsiteX13" fmla="*/ 86007 w 3797928"/>
              <a:gd name="connsiteY13" fmla="*/ 47241 h 436540"/>
              <a:gd name="connsiteX14" fmla="*/ 203703 w 3797928"/>
              <a:gd name="connsiteY14" fmla="*/ 33661 h 436540"/>
              <a:gd name="connsiteX15" fmla="*/ 366665 w 3797928"/>
              <a:gd name="connsiteY15" fmla="*/ 42714 h 436540"/>
              <a:gd name="connsiteX16" fmla="*/ 654677 w 3797928"/>
              <a:gd name="connsiteY16" fmla="*/ 56213 h 436540"/>
              <a:gd name="connsiteX17" fmla="*/ 748610 w 3797928"/>
              <a:gd name="connsiteY17" fmla="*/ 27904 h 436540"/>
              <a:gd name="connsiteX18" fmla="*/ 978062 w 3797928"/>
              <a:gd name="connsiteY18" fmla="*/ 222 h 436540"/>
              <a:gd name="connsiteX19" fmla="*/ 1044748 w 3797928"/>
              <a:gd name="connsiteY19" fmla="*/ 45605 h 436540"/>
              <a:gd name="connsiteX20" fmla="*/ 1142396 w 3797928"/>
              <a:gd name="connsiteY20" fmla="*/ 81434 h 436540"/>
              <a:gd name="connsiteX21" fmla="*/ 1502875 w 3797928"/>
              <a:gd name="connsiteY21" fmla="*/ 78928 h 436540"/>
              <a:gd name="connsiteX22" fmla="*/ 2417275 w 3797928"/>
              <a:gd name="connsiteY22" fmla="*/ 74401 h 436540"/>
              <a:gd name="connsiteX23" fmla="*/ 2494229 w 3797928"/>
              <a:gd name="connsiteY23" fmla="*/ 69875 h 436540"/>
              <a:gd name="connsiteX24" fmla="*/ 3376942 w 3797928"/>
              <a:gd name="connsiteY24" fmla="*/ 74401 h 436540"/>
              <a:gd name="connsiteX25" fmla="*/ 3793402 w 3797928"/>
              <a:gd name="connsiteY25" fmla="*/ 69875 h 436540"/>
              <a:gd name="connsiteX26" fmla="*/ 3797928 w 3797928"/>
              <a:gd name="connsiteY26" fmla="*/ 400326 h 436540"/>
              <a:gd name="connsiteX0" fmla="*/ 3797928 w 3797928"/>
              <a:gd name="connsiteY0" fmla="*/ 408936 h 445150"/>
              <a:gd name="connsiteX1" fmla="*/ 2240732 w 3797928"/>
              <a:gd name="connsiteY1" fmla="*/ 422516 h 445150"/>
              <a:gd name="connsiteX2" fmla="*/ 1530035 w 3797928"/>
              <a:gd name="connsiteY2" fmla="*/ 427043 h 445150"/>
              <a:gd name="connsiteX3" fmla="*/ 683536 w 3797928"/>
              <a:gd name="connsiteY3" fmla="*/ 445150 h 445150"/>
              <a:gd name="connsiteX4" fmla="*/ 556788 w 3797928"/>
              <a:gd name="connsiteY4" fmla="*/ 440623 h 445150"/>
              <a:gd name="connsiteX5" fmla="*/ 493413 w 3797928"/>
              <a:gd name="connsiteY5" fmla="*/ 422516 h 445150"/>
              <a:gd name="connsiteX6" fmla="*/ 307817 w 3797928"/>
              <a:gd name="connsiteY6" fmla="*/ 399883 h 445150"/>
              <a:gd name="connsiteX7" fmla="*/ 140328 w 3797928"/>
              <a:gd name="connsiteY7" fmla="*/ 359142 h 445150"/>
              <a:gd name="connsiteX8" fmla="*/ 63374 w 3797928"/>
              <a:gd name="connsiteY8" fmla="*/ 304821 h 445150"/>
              <a:gd name="connsiteX9" fmla="*/ 0 w 3797928"/>
              <a:gd name="connsiteY9" fmla="*/ 218813 h 445150"/>
              <a:gd name="connsiteX10" fmla="*/ 0 w 3797928"/>
              <a:gd name="connsiteY10" fmla="*/ 159966 h 445150"/>
              <a:gd name="connsiteX11" fmla="*/ 18106 w 3797928"/>
              <a:gd name="connsiteY11" fmla="*/ 105645 h 445150"/>
              <a:gd name="connsiteX12" fmla="*/ 54320 w 3797928"/>
              <a:gd name="connsiteY12" fmla="*/ 78485 h 445150"/>
              <a:gd name="connsiteX13" fmla="*/ 86007 w 3797928"/>
              <a:gd name="connsiteY13" fmla="*/ 55851 h 445150"/>
              <a:gd name="connsiteX14" fmla="*/ 203703 w 3797928"/>
              <a:gd name="connsiteY14" fmla="*/ 42271 h 445150"/>
              <a:gd name="connsiteX15" fmla="*/ 366665 w 3797928"/>
              <a:gd name="connsiteY15" fmla="*/ 51324 h 445150"/>
              <a:gd name="connsiteX16" fmla="*/ 654677 w 3797928"/>
              <a:gd name="connsiteY16" fmla="*/ 64823 h 445150"/>
              <a:gd name="connsiteX17" fmla="*/ 748610 w 3797928"/>
              <a:gd name="connsiteY17" fmla="*/ 36514 h 445150"/>
              <a:gd name="connsiteX18" fmla="*/ 828018 w 3797928"/>
              <a:gd name="connsiteY18" fmla="*/ 1666 h 445150"/>
              <a:gd name="connsiteX19" fmla="*/ 978062 w 3797928"/>
              <a:gd name="connsiteY19" fmla="*/ 8832 h 445150"/>
              <a:gd name="connsiteX20" fmla="*/ 1044748 w 3797928"/>
              <a:gd name="connsiteY20" fmla="*/ 54215 h 445150"/>
              <a:gd name="connsiteX21" fmla="*/ 1142396 w 3797928"/>
              <a:gd name="connsiteY21" fmla="*/ 90044 h 445150"/>
              <a:gd name="connsiteX22" fmla="*/ 1502875 w 3797928"/>
              <a:gd name="connsiteY22" fmla="*/ 87538 h 445150"/>
              <a:gd name="connsiteX23" fmla="*/ 2417275 w 3797928"/>
              <a:gd name="connsiteY23" fmla="*/ 83011 h 445150"/>
              <a:gd name="connsiteX24" fmla="*/ 2494229 w 3797928"/>
              <a:gd name="connsiteY24" fmla="*/ 78485 h 445150"/>
              <a:gd name="connsiteX25" fmla="*/ 3376942 w 3797928"/>
              <a:gd name="connsiteY25" fmla="*/ 83011 h 445150"/>
              <a:gd name="connsiteX26" fmla="*/ 3793402 w 3797928"/>
              <a:gd name="connsiteY26" fmla="*/ 78485 h 445150"/>
              <a:gd name="connsiteX27" fmla="*/ 3797928 w 3797928"/>
              <a:gd name="connsiteY27" fmla="*/ 408936 h 445150"/>
              <a:gd name="connsiteX0" fmla="*/ 3797928 w 3797928"/>
              <a:gd name="connsiteY0" fmla="*/ 428828 h 465042"/>
              <a:gd name="connsiteX1" fmla="*/ 2240732 w 3797928"/>
              <a:gd name="connsiteY1" fmla="*/ 442408 h 465042"/>
              <a:gd name="connsiteX2" fmla="*/ 1530035 w 3797928"/>
              <a:gd name="connsiteY2" fmla="*/ 446935 h 465042"/>
              <a:gd name="connsiteX3" fmla="*/ 683536 w 3797928"/>
              <a:gd name="connsiteY3" fmla="*/ 465042 h 465042"/>
              <a:gd name="connsiteX4" fmla="*/ 556788 w 3797928"/>
              <a:gd name="connsiteY4" fmla="*/ 460515 h 465042"/>
              <a:gd name="connsiteX5" fmla="*/ 493413 w 3797928"/>
              <a:gd name="connsiteY5" fmla="*/ 442408 h 465042"/>
              <a:gd name="connsiteX6" fmla="*/ 307817 w 3797928"/>
              <a:gd name="connsiteY6" fmla="*/ 419775 h 465042"/>
              <a:gd name="connsiteX7" fmla="*/ 140328 w 3797928"/>
              <a:gd name="connsiteY7" fmla="*/ 379034 h 465042"/>
              <a:gd name="connsiteX8" fmla="*/ 63374 w 3797928"/>
              <a:gd name="connsiteY8" fmla="*/ 324713 h 465042"/>
              <a:gd name="connsiteX9" fmla="*/ 0 w 3797928"/>
              <a:gd name="connsiteY9" fmla="*/ 238705 h 465042"/>
              <a:gd name="connsiteX10" fmla="*/ 0 w 3797928"/>
              <a:gd name="connsiteY10" fmla="*/ 179858 h 465042"/>
              <a:gd name="connsiteX11" fmla="*/ 18106 w 3797928"/>
              <a:gd name="connsiteY11" fmla="*/ 125537 h 465042"/>
              <a:gd name="connsiteX12" fmla="*/ 54320 w 3797928"/>
              <a:gd name="connsiteY12" fmla="*/ 98377 h 465042"/>
              <a:gd name="connsiteX13" fmla="*/ 86007 w 3797928"/>
              <a:gd name="connsiteY13" fmla="*/ 75743 h 465042"/>
              <a:gd name="connsiteX14" fmla="*/ 203703 w 3797928"/>
              <a:gd name="connsiteY14" fmla="*/ 62163 h 465042"/>
              <a:gd name="connsiteX15" fmla="*/ 366665 w 3797928"/>
              <a:gd name="connsiteY15" fmla="*/ 71216 h 465042"/>
              <a:gd name="connsiteX16" fmla="*/ 654677 w 3797928"/>
              <a:gd name="connsiteY16" fmla="*/ 84715 h 465042"/>
              <a:gd name="connsiteX17" fmla="*/ 748610 w 3797928"/>
              <a:gd name="connsiteY17" fmla="*/ 56406 h 465042"/>
              <a:gd name="connsiteX18" fmla="*/ 828018 w 3797928"/>
              <a:gd name="connsiteY18" fmla="*/ 21558 h 465042"/>
              <a:gd name="connsiteX19" fmla="*/ 897085 w 3797928"/>
              <a:gd name="connsiteY19" fmla="*/ 60 h 465042"/>
              <a:gd name="connsiteX20" fmla="*/ 978062 w 3797928"/>
              <a:gd name="connsiteY20" fmla="*/ 28724 h 465042"/>
              <a:gd name="connsiteX21" fmla="*/ 1044748 w 3797928"/>
              <a:gd name="connsiteY21" fmla="*/ 74107 h 465042"/>
              <a:gd name="connsiteX22" fmla="*/ 1142396 w 3797928"/>
              <a:gd name="connsiteY22" fmla="*/ 109936 h 465042"/>
              <a:gd name="connsiteX23" fmla="*/ 1502875 w 3797928"/>
              <a:gd name="connsiteY23" fmla="*/ 107430 h 465042"/>
              <a:gd name="connsiteX24" fmla="*/ 2417275 w 3797928"/>
              <a:gd name="connsiteY24" fmla="*/ 102903 h 465042"/>
              <a:gd name="connsiteX25" fmla="*/ 2494229 w 3797928"/>
              <a:gd name="connsiteY25" fmla="*/ 98377 h 465042"/>
              <a:gd name="connsiteX26" fmla="*/ 3376942 w 3797928"/>
              <a:gd name="connsiteY26" fmla="*/ 102903 h 465042"/>
              <a:gd name="connsiteX27" fmla="*/ 3793402 w 3797928"/>
              <a:gd name="connsiteY27" fmla="*/ 98377 h 465042"/>
              <a:gd name="connsiteX28" fmla="*/ 3797928 w 3797928"/>
              <a:gd name="connsiteY28" fmla="*/ 428828 h 465042"/>
              <a:gd name="connsiteX0" fmla="*/ 3797928 w 3797928"/>
              <a:gd name="connsiteY0" fmla="*/ 428828 h 465042"/>
              <a:gd name="connsiteX1" fmla="*/ 2240732 w 3797928"/>
              <a:gd name="connsiteY1" fmla="*/ 442408 h 465042"/>
              <a:gd name="connsiteX2" fmla="*/ 1530035 w 3797928"/>
              <a:gd name="connsiteY2" fmla="*/ 446935 h 465042"/>
              <a:gd name="connsiteX3" fmla="*/ 683536 w 3797928"/>
              <a:gd name="connsiteY3" fmla="*/ 465042 h 465042"/>
              <a:gd name="connsiteX4" fmla="*/ 556788 w 3797928"/>
              <a:gd name="connsiteY4" fmla="*/ 460515 h 465042"/>
              <a:gd name="connsiteX5" fmla="*/ 493413 w 3797928"/>
              <a:gd name="connsiteY5" fmla="*/ 442408 h 465042"/>
              <a:gd name="connsiteX6" fmla="*/ 307817 w 3797928"/>
              <a:gd name="connsiteY6" fmla="*/ 419775 h 465042"/>
              <a:gd name="connsiteX7" fmla="*/ 140328 w 3797928"/>
              <a:gd name="connsiteY7" fmla="*/ 379034 h 465042"/>
              <a:gd name="connsiteX8" fmla="*/ 63374 w 3797928"/>
              <a:gd name="connsiteY8" fmla="*/ 324713 h 465042"/>
              <a:gd name="connsiteX9" fmla="*/ 0 w 3797928"/>
              <a:gd name="connsiteY9" fmla="*/ 238705 h 465042"/>
              <a:gd name="connsiteX10" fmla="*/ 0 w 3797928"/>
              <a:gd name="connsiteY10" fmla="*/ 179858 h 465042"/>
              <a:gd name="connsiteX11" fmla="*/ 18106 w 3797928"/>
              <a:gd name="connsiteY11" fmla="*/ 125537 h 465042"/>
              <a:gd name="connsiteX12" fmla="*/ 54320 w 3797928"/>
              <a:gd name="connsiteY12" fmla="*/ 98377 h 465042"/>
              <a:gd name="connsiteX13" fmla="*/ 86007 w 3797928"/>
              <a:gd name="connsiteY13" fmla="*/ 75743 h 465042"/>
              <a:gd name="connsiteX14" fmla="*/ 203703 w 3797928"/>
              <a:gd name="connsiteY14" fmla="*/ 62163 h 465042"/>
              <a:gd name="connsiteX15" fmla="*/ 366665 w 3797928"/>
              <a:gd name="connsiteY15" fmla="*/ 71216 h 465042"/>
              <a:gd name="connsiteX16" fmla="*/ 654677 w 3797928"/>
              <a:gd name="connsiteY16" fmla="*/ 84715 h 465042"/>
              <a:gd name="connsiteX17" fmla="*/ 748610 w 3797928"/>
              <a:gd name="connsiteY17" fmla="*/ 56406 h 465042"/>
              <a:gd name="connsiteX18" fmla="*/ 828018 w 3797928"/>
              <a:gd name="connsiteY18" fmla="*/ 21558 h 465042"/>
              <a:gd name="connsiteX19" fmla="*/ 897085 w 3797928"/>
              <a:gd name="connsiteY19" fmla="*/ 60 h 465042"/>
              <a:gd name="connsiteX20" fmla="*/ 978062 w 3797928"/>
              <a:gd name="connsiteY20" fmla="*/ 28724 h 465042"/>
              <a:gd name="connsiteX21" fmla="*/ 1044748 w 3797928"/>
              <a:gd name="connsiteY21" fmla="*/ 74107 h 465042"/>
              <a:gd name="connsiteX22" fmla="*/ 1097143 w 3797928"/>
              <a:gd name="connsiteY22" fmla="*/ 90828 h 465042"/>
              <a:gd name="connsiteX23" fmla="*/ 1142396 w 3797928"/>
              <a:gd name="connsiteY23" fmla="*/ 109936 h 465042"/>
              <a:gd name="connsiteX24" fmla="*/ 1502875 w 3797928"/>
              <a:gd name="connsiteY24" fmla="*/ 107430 h 465042"/>
              <a:gd name="connsiteX25" fmla="*/ 2417275 w 3797928"/>
              <a:gd name="connsiteY25" fmla="*/ 102903 h 465042"/>
              <a:gd name="connsiteX26" fmla="*/ 2494229 w 3797928"/>
              <a:gd name="connsiteY26" fmla="*/ 98377 h 465042"/>
              <a:gd name="connsiteX27" fmla="*/ 3376942 w 3797928"/>
              <a:gd name="connsiteY27" fmla="*/ 102903 h 465042"/>
              <a:gd name="connsiteX28" fmla="*/ 3793402 w 3797928"/>
              <a:gd name="connsiteY28" fmla="*/ 98377 h 465042"/>
              <a:gd name="connsiteX29" fmla="*/ 3797928 w 3797928"/>
              <a:gd name="connsiteY29" fmla="*/ 428828 h 465042"/>
              <a:gd name="connsiteX0" fmla="*/ 3797928 w 3797928"/>
              <a:gd name="connsiteY0" fmla="*/ 428828 h 465042"/>
              <a:gd name="connsiteX1" fmla="*/ 2240732 w 3797928"/>
              <a:gd name="connsiteY1" fmla="*/ 442408 h 465042"/>
              <a:gd name="connsiteX2" fmla="*/ 1530035 w 3797928"/>
              <a:gd name="connsiteY2" fmla="*/ 446935 h 465042"/>
              <a:gd name="connsiteX3" fmla="*/ 683536 w 3797928"/>
              <a:gd name="connsiteY3" fmla="*/ 465042 h 465042"/>
              <a:gd name="connsiteX4" fmla="*/ 556788 w 3797928"/>
              <a:gd name="connsiteY4" fmla="*/ 460515 h 465042"/>
              <a:gd name="connsiteX5" fmla="*/ 493413 w 3797928"/>
              <a:gd name="connsiteY5" fmla="*/ 442408 h 465042"/>
              <a:gd name="connsiteX6" fmla="*/ 307817 w 3797928"/>
              <a:gd name="connsiteY6" fmla="*/ 419775 h 465042"/>
              <a:gd name="connsiteX7" fmla="*/ 140328 w 3797928"/>
              <a:gd name="connsiteY7" fmla="*/ 379034 h 465042"/>
              <a:gd name="connsiteX8" fmla="*/ 63374 w 3797928"/>
              <a:gd name="connsiteY8" fmla="*/ 324713 h 465042"/>
              <a:gd name="connsiteX9" fmla="*/ 0 w 3797928"/>
              <a:gd name="connsiteY9" fmla="*/ 238705 h 465042"/>
              <a:gd name="connsiteX10" fmla="*/ 0 w 3797928"/>
              <a:gd name="connsiteY10" fmla="*/ 179858 h 465042"/>
              <a:gd name="connsiteX11" fmla="*/ 18106 w 3797928"/>
              <a:gd name="connsiteY11" fmla="*/ 125537 h 465042"/>
              <a:gd name="connsiteX12" fmla="*/ 54320 w 3797928"/>
              <a:gd name="connsiteY12" fmla="*/ 98377 h 465042"/>
              <a:gd name="connsiteX13" fmla="*/ 86007 w 3797928"/>
              <a:gd name="connsiteY13" fmla="*/ 75743 h 465042"/>
              <a:gd name="connsiteX14" fmla="*/ 203703 w 3797928"/>
              <a:gd name="connsiteY14" fmla="*/ 62163 h 465042"/>
              <a:gd name="connsiteX15" fmla="*/ 366665 w 3797928"/>
              <a:gd name="connsiteY15" fmla="*/ 71216 h 465042"/>
              <a:gd name="connsiteX16" fmla="*/ 654677 w 3797928"/>
              <a:gd name="connsiteY16" fmla="*/ 84715 h 465042"/>
              <a:gd name="connsiteX17" fmla="*/ 748610 w 3797928"/>
              <a:gd name="connsiteY17" fmla="*/ 56406 h 465042"/>
              <a:gd name="connsiteX18" fmla="*/ 828018 w 3797928"/>
              <a:gd name="connsiteY18" fmla="*/ 21558 h 465042"/>
              <a:gd name="connsiteX19" fmla="*/ 897085 w 3797928"/>
              <a:gd name="connsiteY19" fmla="*/ 60 h 465042"/>
              <a:gd name="connsiteX20" fmla="*/ 978062 w 3797928"/>
              <a:gd name="connsiteY20" fmla="*/ 28724 h 465042"/>
              <a:gd name="connsiteX21" fmla="*/ 1044748 w 3797928"/>
              <a:gd name="connsiteY21" fmla="*/ 74107 h 465042"/>
              <a:gd name="connsiteX22" fmla="*/ 1097143 w 3797928"/>
              <a:gd name="connsiteY22" fmla="*/ 90828 h 465042"/>
              <a:gd name="connsiteX23" fmla="*/ 1154304 w 3797928"/>
              <a:gd name="connsiteY23" fmla="*/ 107547 h 465042"/>
              <a:gd name="connsiteX24" fmla="*/ 1502875 w 3797928"/>
              <a:gd name="connsiteY24" fmla="*/ 107430 h 465042"/>
              <a:gd name="connsiteX25" fmla="*/ 2417275 w 3797928"/>
              <a:gd name="connsiteY25" fmla="*/ 102903 h 465042"/>
              <a:gd name="connsiteX26" fmla="*/ 2494229 w 3797928"/>
              <a:gd name="connsiteY26" fmla="*/ 98377 h 465042"/>
              <a:gd name="connsiteX27" fmla="*/ 3376942 w 3797928"/>
              <a:gd name="connsiteY27" fmla="*/ 102903 h 465042"/>
              <a:gd name="connsiteX28" fmla="*/ 3793402 w 3797928"/>
              <a:gd name="connsiteY28" fmla="*/ 98377 h 465042"/>
              <a:gd name="connsiteX29" fmla="*/ 3797928 w 3797928"/>
              <a:gd name="connsiteY29" fmla="*/ 428828 h 465042"/>
              <a:gd name="connsiteX0" fmla="*/ 3797928 w 3797928"/>
              <a:gd name="connsiteY0" fmla="*/ 428800 h 465014"/>
              <a:gd name="connsiteX1" fmla="*/ 2240732 w 3797928"/>
              <a:gd name="connsiteY1" fmla="*/ 442380 h 465014"/>
              <a:gd name="connsiteX2" fmla="*/ 1530035 w 3797928"/>
              <a:gd name="connsiteY2" fmla="*/ 446907 h 465014"/>
              <a:gd name="connsiteX3" fmla="*/ 683536 w 3797928"/>
              <a:gd name="connsiteY3" fmla="*/ 465014 h 465014"/>
              <a:gd name="connsiteX4" fmla="*/ 556788 w 3797928"/>
              <a:gd name="connsiteY4" fmla="*/ 460487 h 465014"/>
              <a:gd name="connsiteX5" fmla="*/ 493413 w 3797928"/>
              <a:gd name="connsiteY5" fmla="*/ 442380 h 465014"/>
              <a:gd name="connsiteX6" fmla="*/ 307817 w 3797928"/>
              <a:gd name="connsiteY6" fmla="*/ 419747 h 465014"/>
              <a:gd name="connsiteX7" fmla="*/ 140328 w 3797928"/>
              <a:gd name="connsiteY7" fmla="*/ 379006 h 465014"/>
              <a:gd name="connsiteX8" fmla="*/ 63374 w 3797928"/>
              <a:gd name="connsiteY8" fmla="*/ 324685 h 465014"/>
              <a:gd name="connsiteX9" fmla="*/ 0 w 3797928"/>
              <a:gd name="connsiteY9" fmla="*/ 238677 h 465014"/>
              <a:gd name="connsiteX10" fmla="*/ 0 w 3797928"/>
              <a:gd name="connsiteY10" fmla="*/ 179830 h 465014"/>
              <a:gd name="connsiteX11" fmla="*/ 18106 w 3797928"/>
              <a:gd name="connsiteY11" fmla="*/ 125509 h 465014"/>
              <a:gd name="connsiteX12" fmla="*/ 54320 w 3797928"/>
              <a:gd name="connsiteY12" fmla="*/ 98349 h 465014"/>
              <a:gd name="connsiteX13" fmla="*/ 86007 w 3797928"/>
              <a:gd name="connsiteY13" fmla="*/ 75715 h 465014"/>
              <a:gd name="connsiteX14" fmla="*/ 203703 w 3797928"/>
              <a:gd name="connsiteY14" fmla="*/ 62135 h 465014"/>
              <a:gd name="connsiteX15" fmla="*/ 366665 w 3797928"/>
              <a:gd name="connsiteY15" fmla="*/ 71188 h 465014"/>
              <a:gd name="connsiteX16" fmla="*/ 654677 w 3797928"/>
              <a:gd name="connsiteY16" fmla="*/ 84687 h 465014"/>
              <a:gd name="connsiteX17" fmla="*/ 748610 w 3797928"/>
              <a:gd name="connsiteY17" fmla="*/ 56378 h 465014"/>
              <a:gd name="connsiteX18" fmla="*/ 806583 w 3797928"/>
              <a:gd name="connsiteY18" fmla="*/ 38250 h 465014"/>
              <a:gd name="connsiteX19" fmla="*/ 897085 w 3797928"/>
              <a:gd name="connsiteY19" fmla="*/ 32 h 465014"/>
              <a:gd name="connsiteX20" fmla="*/ 978062 w 3797928"/>
              <a:gd name="connsiteY20" fmla="*/ 28696 h 465014"/>
              <a:gd name="connsiteX21" fmla="*/ 1044748 w 3797928"/>
              <a:gd name="connsiteY21" fmla="*/ 74079 h 465014"/>
              <a:gd name="connsiteX22" fmla="*/ 1097143 w 3797928"/>
              <a:gd name="connsiteY22" fmla="*/ 90800 h 465014"/>
              <a:gd name="connsiteX23" fmla="*/ 1154304 w 3797928"/>
              <a:gd name="connsiteY23" fmla="*/ 107519 h 465014"/>
              <a:gd name="connsiteX24" fmla="*/ 1502875 w 3797928"/>
              <a:gd name="connsiteY24" fmla="*/ 107402 h 465014"/>
              <a:gd name="connsiteX25" fmla="*/ 2417275 w 3797928"/>
              <a:gd name="connsiteY25" fmla="*/ 102875 h 465014"/>
              <a:gd name="connsiteX26" fmla="*/ 2494229 w 3797928"/>
              <a:gd name="connsiteY26" fmla="*/ 98349 h 465014"/>
              <a:gd name="connsiteX27" fmla="*/ 3376942 w 3797928"/>
              <a:gd name="connsiteY27" fmla="*/ 102875 h 465014"/>
              <a:gd name="connsiteX28" fmla="*/ 3793402 w 3797928"/>
              <a:gd name="connsiteY28" fmla="*/ 98349 h 465014"/>
              <a:gd name="connsiteX29" fmla="*/ 3797928 w 3797928"/>
              <a:gd name="connsiteY29" fmla="*/ 428800 h 465014"/>
              <a:gd name="connsiteX0" fmla="*/ 3797928 w 3797928"/>
              <a:gd name="connsiteY0" fmla="*/ 428807 h 465021"/>
              <a:gd name="connsiteX1" fmla="*/ 2240732 w 3797928"/>
              <a:gd name="connsiteY1" fmla="*/ 442387 h 465021"/>
              <a:gd name="connsiteX2" fmla="*/ 1530035 w 3797928"/>
              <a:gd name="connsiteY2" fmla="*/ 446914 h 465021"/>
              <a:gd name="connsiteX3" fmla="*/ 683536 w 3797928"/>
              <a:gd name="connsiteY3" fmla="*/ 465021 h 465021"/>
              <a:gd name="connsiteX4" fmla="*/ 556788 w 3797928"/>
              <a:gd name="connsiteY4" fmla="*/ 460494 h 465021"/>
              <a:gd name="connsiteX5" fmla="*/ 493413 w 3797928"/>
              <a:gd name="connsiteY5" fmla="*/ 442387 h 465021"/>
              <a:gd name="connsiteX6" fmla="*/ 307817 w 3797928"/>
              <a:gd name="connsiteY6" fmla="*/ 419754 h 465021"/>
              <a:gd name="connsiteX7" fmla="*/ 140328 w 3797928"/>
              <a:gd name="connsiteY7" fmla="*/ 379013 h 465021"/>
              <a:gd name="connsiteX8" fmla="*/ 63374 w 3797928"/>
              <a:gd name="connsiteY8" fmla="*/ 324692 h 465021"/>
              <a:gd name="connsiteX9" fmla="*/ 0 w 3797928"/>
              <a:gd name="connsiteY9" fmla="*/ 238684 h 465021"/>
              <a:gd name="connsiteX10" fmla="*/ 0 w 3797928"/>
              <a:gd name="connsiteY10" fmla="*/ 179837 h 465021"/>
              <a:gd name="connsiteX11" fmla="*/ 18106 w 3797928"/>
              <a:gd name="connsiteY11" fmla="*/ 125516 h 465021"/>
              <a:gd name="connsiteX12" fmla="*/ 54320 w 3797928"/>
              <a:gd name="connsiteY12" fmla="*/ 98356 h 465021"/>
              <a:gd name="connsiteX13" fmla="*/ 86007 w 3797928"/>
              <a:gd name="connsiteY13" fmla="*/ 75722 h 465021"/>
              <a:gd name="connsiteX14" fmla="*/ 203703 w 3797928"/>
              <a:gd name="connsiteY14" fmla="*/ 62142 h 465021"/>
              <a:gd name="connsiteX15" fmla="*/ 366665 w 3797928"/>
              <a:gd name="connsiteY15" fmla="*/ 71195 h 465021"/>
              <a:gd name="connsiteX16" fmla="*/ 654677 w 3797928"/>
              <a:gd name="connsiteY16" fmla="*/ 84694 h 465021"/>
              <a:gd name="connsiteX17" fmla="*/ 748610 w 3797928"/>
              <a:gd name="connsiteY17" fmla="*/ 56385 h 465021"/>
              <a:gd name="connsiteX18" fmla="*/ 823255 w 3797928"/>
              <a:gd name="connsiteY18" fmla="*/ 31091 h 465021"/>
              <a:gd name="connsiteX19" fmla="*/ 897085 w 3797928"/>
              <a:gd name="connsiteY19" fmla="*/ 39 h 465021"/>
              <a:gd name="connsiteX20" fmla="*/ 978062 w 3797928"/>
              <a:gd name="connsiteY20" fmla="*/ 28703 h 465021"/>
              <a:gd name="connsiteX21" fmla="*/ 1044748 w 3797928"/>
              <a:gd name="connsiteY21" fmla="*/ 74086 h 465021"/>
              <a:gd name="connsiteX22" fmla="*/ 1097143 w 3797928"/>
              <a:gd name="connsiteY22" fmla="*/ 90807 h 465021"/>
              <a:gd name="connsiteX23" fmla="*/ 1154304 w 3797928"/>
              <a:gd name="connsiteY23" fmla="*/ 107526 h 465021"/>
              <a:gd name="connsiteX24" fmla="*/ 1502875 w 3797928"/>
              <a:gd name="connsiteY24" fmla="*/ 107409 h 465021"/>
              <a:gd name="connsiteX25" fmla="*/ 2417275 w 3797928"/>
              <a:gd name="connsiteY25" fmla="*/ 102882 h 465021"/>
              <a:gd name="connsiteX26" fmla="*/ 2494229 w 3797928"/>
              <a:gd name="connsiteY26" fmla="*/ 98356 h 465021"/>
              <a:gd name="connsiteX27" fmla="*/ 3376942 w 3797928"/>
              <a:gd name="connsiteY27" fmla="*/ 102882 h 465021"/>
              <a:gd name="connsiteX28" fmla="*/ 3793402 w 3797928"/>
              <a:gd name="connsiteY28" fmla="*/ 98356 h 465021"/>
              <a:gd name="connsiteX29" fmla="*/ 3797928 w 3797928"/>
              <a:gd name="connsiteY29" fmla="*/ 428807 h 465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797928" h="465021">
                <a:moveTo>
                  <a:pt x="3797928" y="428807"/>
                </a:moveTo>
                <a:lnTo>
                  <a:pt x="2240732" y="442387"/>
                </a:lnTo>
                <a:lnTo>
                  <a:pt x="1530035" y="446914"/>
                </a:lnTo>
                <a:lnTo>
                  <a:pt x="683536" y="465021"/>
                </a:lnTo>
                <a:lnTo>
                  <a:pt x="556788" y="460494"/>
                </a:lnTo>
                <a:lnTo>
                  <a:pt x="493413" y="442387"/>
                </a:lnTo>
                <a:lnTo>
                  <a:pt x="307817" y="419754"/>
                </a:lnTo>
                <a:lnTo>
                  <a:pt x="140328" y="379013"/>
                </a:lnTo>
                <a:lnTo>
                  <a:pt x="63374" y="324692"/>
                </a:lnTo>
                <a:lnTo>
                  <a:pt x="0" y="238684"/>
                </a:lnTo>
                <a:lnTo>
                  <a:pt x="0" y="179837"/>
                </a:lnTo>
                <a:lnTo>
                  <a:pt x="18106" y="125516"/>
                </a:lnTo>
                <a:lnTo>
                  <a:pt x="54320" y="98356"/>
                </a:lnTo>
                <a:lnTo>
                  <a:pt x="86007" y="75722"/>
                </a:lnTo>
                <a:lnTo>
                  <a:pt x="203703" y="62142"/>
                </a:lnTo>
                <a:lnTo>
                  <a:pt x="366665" y="71195"/>
                </a:lnTo>
                <a:cubicBezTo>
                  <a:pt x="451261" y="81047"/>
                  <a:pt x="570081" y="74842"/>
                  <a:pt x="654677" y="84694"/>
                </a:cubicBezTo>
                <a:lnTo>
                  <a:pt x="748610" y="56385"/>
                </a:lnTo>
                <a:cubicBezTo>
                  <a:pt x="783057" y="48646"/>
                  <a:pt x="785013" y="35705"/>
                  <a:pt x="823255" y="31091"/>
                </a:cubicBezTo>
                <a:cubicBezTo>
                  <a:pt x="849192" y="25283"/>
                  <a:pt x="872078" y="-1155"/>
                  <a:pt x="897085" y="39"/>
                </a:cubicBezTo>
                <a:cubicBezTo>
                  <a:pt x="922092" y="1233"/>
                  <a:pt x="954643" y="19945"/>
                  <a:pt x="978062" y="28703"/>
                </a:cubicBezTo>
                <a:cubicBezTo>
                  <a:pt x="1001482" y="37461"/>
                  <a:pt x="1025298" y="60949"/>
                  <a:pt x="1044748" y="74086"/>
                </a:cubicBezTo>
                <a:cubicBezTo>
                  <a:pt x="1064198" y="87223"/>
                  <a:pt x="1080868" y="84836"/>
                  <a:pt x="1097143" y="90807"/>
                </a:cubicBezTo>
                <a:cubicBezTo>
                  <a:pt x="1113418" y="96778"/>
                  <a:pt x="1086285" y="107546"/>
                  <a:pt x="1154304" y="107526"/>
                </a:cubicBezTo>
                <a:lnTo>
                  <a:pt x="1502875" y="107409"/>
                </a:lnTo>
                <a:lnTo>
                  <a:pt x="2417275" y="102882"/>
                </a:lnTo>
                <a:cubicBezTo>
                  <a:pt x="2470013" y="97023"/>
                  <a:pt x="2444351" y="98356"/>
                  <a:pt x="2494229" y="98356"/>
                </a:cubicBezTo>
                <a:lnTo>
                  <a:pt x="3376942" y="102882"/>
                </a:lnTo>
                <a:lnTo>
                  <a:pt x="3793402" y="98356"/>
                </a:lnTo>
                <a:cubicBezTo>
                  <a:pt x="3794911" y="208506"/>
                  <a:pt x="3796419" y="318657"/>
                  <a:pt x="3797928" y="428807"/>
                </a:cubicBezTo>
                <a:close/>
              </a:path>
            </a:pathLst>
          </a:cu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Freeform 14">
            <a:extLst>
              <a:ext uri="{FF2B5EF4-FFF2-40B4-BE49-F238E27FC236}">
                <a16:creationId xmlns:a16="http://schemas.microsoft.com/office/drawing/2014/main" id="{AD2B5960-A5B1-44FF-9340-546BE99CA4D8}"/>
              </a:ext>
            </a:extLst>
          </p:cNvPr>
          <p:cNvSpPr/>
          <p:nvPr/>
        </p:nvSpPr>
        <p:spPr bwMode="auto">
          <a:xfrm>
            <a:off x="5792789" y="5502275"/>
            <a:ext cx="1395412" cy="508000"/>
          </a:xfrm>
          <a:custGeom>
            <a:avLst/>
            <a:gdLst>
              <a:gd name="connsiteX0" fmla="*/ 0 w 1403287"/>
              <a:gd name="connsiteY0" fmla="*/ 172016 h 525101"/>
              <a:gd name="connsiteX1" fmla="*/ 31687 w 1403287"/>
              <a:gd name="connsiteY1" fmla="*/ 131276 h 525101"/>
              <a:gd name="connsiteX2" fmla="*/ 31687 w 1403287"/>
              <a:gd name="connsiteY2" fmla="*/ 131276 h 525101"/>
              <a:gd name="connsiteX3" fmla="*/ 45267 w 1403287"/>
              <a:gd name="connsiteY3" fmla="*/ 76955 h 525101"/>
              <a:gd name="connsiteX4" fmla="*/ 31687 w 1403287"/>
              <a:gd name="connsiteY4" fmla="*/ 0 h 525101"/>
              <a:gd name="connsiteX5" fmla="*/ 126748 w 1403287"/>
              <a:gd name="connsiteY5" fmla="*/ 22634 h 525101"/>
              <a:gd name="connsiteX6" fmla="*/ 267077 w 1403287"/>
              <a:gd name="connsiteY6" fmla="*/ 76955 h 525101"/>
              <a:gd name="connsiteX7" fmla="*/ 402879 w 1403287"/>
              <a:gd name="connsiteY7" fmla="*/ 126749 h 525101"/>
              <a:gd name="connsiteX8" fmla="*/ 647323 w 1403287"/>
              <a:gd name="connsiteY8" fmla="*/ 190123 h 525101"/>
              <a:gd name="connsiteX9" fmla="*/ 692590 w 1403287"/>
              <a:gd name="connsiteY9" fmla="*/ 212757 h 525101"/>
              <a:gd name="connsiteX10" fmla="*/ 1000408 w 1403287"/>
              <a:gd name="connsiteY10" fmla="*/ 276131 h 525101"/>
              <a:gd name="connsiteX11" fmla="*/ 1045675 w 1403287"/>
              <a:gd name="connsiteY11" fmla="*/ 294238 h 525101"/>
              <a:gd name="connsiteX12" fmla="*/ 1403287 w 1403287"/>
              <a:gd name="connsiteY12" fmla="*/ 407406 h 525101"/>
              <a:gd name="connsiteX13" fmla="*/ 1362546 w 1403287"/>
              <a:gd name="connsiteY13" fmla="*/ 434567 h 525101"/>
              <a:gd name="connsiteX14" fmla="*/ 1321806 w 1403287"/>
              <a:gd name="connsiteY14" fmla="*/ 434567 h 525101"/>
              <a:gd name="connsiteX15" fmla="*/ 1303699 w 1403287"/>
              <a:gd name="connsiteY15" fmla="*/ 466254 h 525101"/>
              <a:gd name="connsiteX16" fmla="*/ 1262958 w 1403287"/>
              <a:gd name="connsiteY16" fmla="*/ 461727 h 525101"/>
              <a:gd name="connsiteX17" fmla="*/ 1222218 w 1403287"/>
              <a:gd name="connsiteY17" fmla="*/ 484361 h 525101"/>
              <a:gd name="connsiteX18" fmla="*/ 1163370 w 1403287"/>
              <a:gd name="connsiteY18" fmla="*/ 525101 h 525101"/>
              <a:gd name="connsiteX19" fmla="*/ 547735 w 1403287"/>
              <a:gd name="connsiteY19" fmla="*/ 344032 h 525101"/>
              <a:gd name="connsiteX20" fmla="*/ 172016 w 1403287"/>
              <a:gd name="connsiteY20" fmla="*/ 235391 h 525101"/>
              <a:gd name="connsiteX21" fmla="*/ 0 w 1403287"/>
              <a:gd name="connsiteY21" fmla="*/ 172016 h 525101"/>
              <a:gd name="connsiteX0" fmla="*/ 0 w 1403287"/>
              <a:gd name="connsiteY0" fmla="*/ 172016 h 525101"/>
              <a:gd name="connsiteX1" fmla="*/ 31687 w 1403287"/>
              <a:gd name="connsiteY1" fmla="*/ 131276 h 525101"/>
              <a:gd name="connsiteX2" fmla="*/ 31687 w 1403287"/>
              <a:gd name="connsiteY2" fmla="*/ 131276 h 525101"/>
              <a:gd name="connsiteX3" fmla="*/ 45267 w 1403287"/>
              <a:gd name="connsiteY3" fmla="*/ 76955 h 525101"/>
              <a:gd name="connsiteX4" fmla="*/ 31687 w 1403287"/>
              <a:gd name="connsiteY4" fmla="*/ 0 h 525101"/>
              <a:gd name="connsiteX5" fmla="*/ 126748 w 1403287"/>
              <a:gd name="connsiteY5" fmla="*/ 22634 h 525101"/>
              <a:gd name="connsiteX6" fmla="*/ 267077 w 1403287"/>
              <a:gd name="connsiteY6" fmla="*/ 76955 h 525101"/>
              <a:gd name="connsiteX7" fmla="*/ 402879 w 1403287"/>
              <a:gd name="connsiteY7" fmla="*/ 126749 h 525101"/>
              <a:gd name="connsiteX8" fmla="*/ 647323 w 1403287"/>
              <a:gd name="connsiteY8" fmla="*/ 190123 h 525101"/>
              <a:gd name="connsiteX9" fmla="*/ 1000408 w 1403287"/>
              <a:gd name="connsiteY9" fmla="*/ 276131 h 525101"/>
              <a:gd name="connsiteX10" fmla="*/ 1045675 w 1403287"/>
              <a:gd name="connsiteY10" fmla="*/ 294238 h 525101"/>
              <a:gd name="connsiteX11" fmla="*/ 1403287 w 1403287"/>
              <a:gd name="connsiteY11" fmla="*/ 407406 h 525101"/>
              <a:gd name="connsiteX12" fmla="*/ 1362546 w 1403287"/>
              <a:gd name="connsiteY12" fmla="*/ 434567 h 525101"/>
              <a:gd name="connsiteX13" fmla="*/ 1321806 w 1403287"/>
              <a:gd name="connsiteY13" fmla="*/ 434567 h 525101"/>
              <a:gd name="connsiteX14" fmla="*/ 1303699 w 1403287"/>
              <a:gd name="connsiteY14" fmla="*/ 466254 h 525101"/>
              <a:gd name="connsiteX15" fmla="*/ 1262958 w 1403287"/>
              <a:gd name="connsiteY15" fmla="*/ 461727 h 525101"/>
              <a:gd name="connsiteX16" fmla="*/ 1222218 w 1403287"/>
              <a:gd name="connsiteY16" fmla="*/ 484361 h 525101"/>
              <a:gd name="connsiteX17" fmla="*/ 1163370 w 1403287"/>
              <a:gd name="connsiteY17" fmla="*/ 525101 h 525101"/>
              <a:gd name="connsiteX18" fmla="*/ 547735 w 1403287"/>
              <a:gd name="connsiteY18" fmla="*/ 344032 h 525101"/>
              <a:gd name="connsiteX19" fmla="*/ 172016 w 1403287"/>
              <a:gd name="connsiteY19" fmla="*/ 235391 h 525101"/>
              <a:gd name="connsiteX20" fmla="*/ 0 w 1403287"/>
              <a:gd name="connsiteY20" fmla="*/ 172016 h 525101"/>
              <a:gd name="connsiteX0" fmla="*/ 0 w 1403287"/>
              <a:gd name="connsiteY0" fmla="*/ 172016 h 525101"/>
              <a:gd name="connsiteX1" fmla="*/ 31687 w 1403287"/>
              <a:gd name="connsiteY1" fmla="*/ 131276 h 525101"/>
              <a:gd name="connsiteX2" fmla="*/ 31687 w 1403287"/>
              <a:gd name="connsiteY2" fmla="*/ 131276 h 525101"/>
              <a:gd name="connsiteX3" fmla="*/ 45267 w 1403287"/>
              <a:gd name="connsiteY3" fmla="*/ 76955 h 525101"/>
              <a:gd name="connsiteX4" fmla="*/ 31687 w 1403287"/>
              <a:gd name="connsiteY4" fmla="*/ 0 h 525101"/>
              <a:gd name="connsiteX5" fmla="*/ 126748 w 1403287"/>
              <a:gd name="connsiteY5" fmla="*/ 22634 h 525101"/>
              <a:gd name="connsiteX6" fmla="*/ 267077 w 1403287"/>
              <a:gd name="connsiteY6" fmla="*/ 76955 h 525101"/>
              <a:gd name="connsiteX7" fmla="*/ 402879 w 1403287"/>
              <a:gd name="connsiteY7" fmla="*/ 126749 h 525101"/>
              <a:gd name="connsiteX8" fmla="*/ 647323 w 1403287"/>
              <a:gd name="connsiteY8" fmla="*/ 190123 h 525101"/>
              <a:gd name="connsiteX9" fmla="*/ 1045675 w 1403287"/>
              <a:gd name="connsiteY9" fmla="*/ 294238 h 525101"/>
              <a:gd name="connsiteX10" fmla="*/ 1403287 w 1403287"/>
              <a:gd name="connsiteY10" fmla="*/ 407406 h 525101"/>
              <a:gd name="connsiteX11" fmla="*/ 1362546 w 1403287"/>
              <a:gd name="connsiteY11" fmla="*/ 434567 h 525101"/>
              <a:gd name="connsiteX12" fmla="*/ 1321806 w 1403287"/>
              <a:gd name="connsiteY12" fmla="*/ 434567 h 525101"/>
              <a:gd name="connsiteX13" fmla="*/ 1303699 w 1403287"/>
              <a:gd name="connsiteY13" fmla="*/ 466254 h 525101"/>
              <a:gd name="connsiteX14" fmla="*/ 1262958 w 1403287"/>
              <a:gd name="connsiteY14" fmla="*/ 461727 h 525101"/>
              <a:gd name="connsiteX15" fmla="*/ 1222218 w 1403287"/>
              <a:gd name="connsiteY15" fmla="*/ 484361 h 525101"/>
              <a:gd name="connsiteX16" fmla="*/ 1163370 w 1403287"/>
              <a:gd name="connsiteY16" fmla="*/ 525101 h 525101"/>
              <a:gd name="connsiteX17" fmla="*/ 547735 w 1403287"/>
              <a:gd name="connsiteY17" fmla="*/ 344032 h 525101"/>
              <a:gd name="connsiteX18" fmla="*/ 172016 w 1403287"/>
              <a:gd name="connsiteY18" fmla="*/ 235391 h 525101"/>
              <a:gd name="connsiteX19" fmla="*/ 0 w 1403287"/>
              <a:gd name="connsiteY19" fmla="*/ 172016 h 525101"/>
              <a:gd name="connsiteX0" fmla="*/ 0 w 1403287"/>
              <a:gd name="connsiteY0" fmla="*/ 172016 h 525101"/>
              <a:gd name="connsiteX1" fmla="*/ 31687 w 1403287"/>
              <a:gd name="connsiteY1" fmla="*/ 131276 h 525101"/>
              <a:gd name="connsiteX2" fmla="*/ 31687 w 1403287"/>
              <a:gd name="connsiteY2" fmla="*/ 131276 h 525101"/>
              <a:gd name="connsiteX3" fmla="*/ 18107 w 1403287"/>
              <a:gd name="connsiteY3" fmla="*/ 99589 h 525101"/>
              <a:gd name="connsiteX4" fmla="*/ 31687 w 1403287"/>
              <a:gd name="connsiteY4" fmla="*/ 0 h 525101"/>
              <a:gd name="connsiteX5" fmla="*/ 126748 w 1403287"/>
              <a:gd name="connsiteY5" fmla="*/ 22634 h 525101"/>
              <a:gd name="connsiteX6" fmla="*/ 267077 w 1403287"/>
              <a:gd name="connsiteY6" fmla="*/ 76955 h 525101"/>
              <a:gd name="connsiteX7" fmla="*/ 402879 w 1403287"/>
              <a:gd name="connsiteY7" fmla="*/ 126749 h 525101"/>
              <a:gd name="connsiteX8" fmla="*/ 647323 w 1403287"/>
              <a:gd name="connsiteY8" fmla="*/ 190123 h 525101"/>
              <a:gd name="connsiteX9" fmla="*/ 1045675 w 1403287"/>
              <a:gd name="connsiteY9" fmla="*/ 294238 h 525101"/>
              <a:gd name="connsiteX10" fmla="*/ 1403287 w 1403287"/>
              <a:gd name="connsiteY10" fmla="*/ 407406 h 525101"/>
              <a:gd name="connsiteX11" fmla="*/ 1362546 w 1403287"/>
              <a:gd name="connsiteY11" fmla="*/ 434567 h 525101"/>
              <a:gd name="connsiteX12" fmla="*/ 1321806 w 1403287"/>
              <a:gd name="connsiteY12" fmla="*/ 434567 h 525101"/>
              <a:gd name="connsiteX13" fmla="*/ 1303699 w 1403287"/>
              <a:gd name="connsiteY13" fmla="*/ 466254 h 525101"/>
              <a:gd name="connsiteX14" fmla="*/ 1262958 w 1403287"/>
              <a:gd name="connsiteY14" fmla="*/ 461727 h 525101"/>
              <a:gd name="connsiteX15" fmla="*/ 1222218 w 1403287"/>
              <a:gd name="connsiteY15" fmla="*/ 484361 h 525101"/>
              <a:gd name="connsiteX16" fmla="*/ 1163370 w 1403287"/>
              <a:gd name="connsiteY16" fmla="*/ 525101 h 525101"/>
              <a:gd name="connsiteX17" fmla="*/ 547735 w 1403287"/>
              <a:gd name="connsiteY17" fmla="*/ 344032 h 525101"/>
              <a:gd name="connsiteX18" fmla="*/ 172016 w 1403287"/>
              <a:gd name="connsiteY18" fmla="*/ 235391 h 525101"/>
              <a:gd name="connsiteX19" fmla="*/ 0 w 1403287"/>
              <a:gd name="connsiteY19" fmla="*/ 172016 h 525101"/>
              <a:gd name="connsiteX0" fmla="*/ 0 w 1403287"/>
              <a:gd name="connsiteY0" fmla="*/ 172016 h 525101"/>
              <a:gd name="connsiteX1" fmla="*/ 31687 w 1403287"/>
              <a:gd name="connsiteY1" fmla="*/ 131276 h 525101"/>
              <a:gd name="connsiteX2" fmla="*/ 31687 w 1403287"/>
              <a:gd name="connsiteY2" fmla="*/ 131276 h 525101"/>
              <a:gd name="connsiteX3" fmla="*/ 18107 w 1403287"/>
              <a:gd name="connsiteY3" fmla="*/ 99589 h 525101"/>
              <a:gd name="connsiteX4" fmla="*/ 31687 w 1403287"/>
              <a:gd name="connsiteY4" fmla="*/ 0 h 525101"/>
              <a:gd name="connsiteX5" fmla="*/ 126748 w 1403287"/>
              <a:gd name="connsiteY5" fmla="*/ 22634 h 525101"/>
              <a:gd name="connsiteX6" fmla="*/ 267077 w 1403287"/>
              <a:gd name="connsiteY6" fmla="*/ 76955 h 525101"/>
              <a:gd name="connsiteX7" fmla="*/ 402879 w 1403287"/>
              <a:gd name="connsiteY7" fmla="*/ 126749 h 525101"/>
              <a:gd name="connsiteX8" fmla="*/ 647323 w 1403287"/>
              <a:gd name="connsiteY8" fmla="*/ 190123 h 525101"/>
              <a:gd name="connsiteX9" fmla="*/ 1045675 w 1403287"/>
              <a:gd name="connsiteY9" fmla="*/ 294238 h 525101"/>
              <a:gd name="connsiteX10" fmla="*/ 1403287 w 1403287"/>
              <a:gd name="connsiteY10" fmla="*/ 407406 h 525101"/>
              <a:gd name="connsiteX11" fmla="*/ 1362546 w 1403287"/>
              <a:gd name="connsiteY11" fmla="*/ 434567 h 525101"/>
              <a:gd name="connsiteX12" fmla="*/ 1321806 w 1403287"/>
              <a:gd name="connsiteY12" fmla="*/ 434567 h 525101"/>
              <a:gd name="connsiteX13" fmla="*/ 1303699 w 1403287"/>
              <a:gd name="connsiteY13" fmla="*/ 466254 h 525101"/>
              <a:gd name="connsiteX14" fmla="*/ 1262958 w 1403287"/>
              <a:gd name="connsiteY14" fmla="*/ 461727 h 525101"/>
              <a:gd name="connsiteX15" fmla="*/ 1222218 w 1403287"/>
              <a:gd name="connsiteY15" fmla="*/ 484361 h 525101"/>
              <a:gd name="connsiteX16" fmla="*/ 1163370 w 1403287"/>
              <a:gd name="connsiteY16" fmla="*/ 525101 h 525101"/>
              <a:gd name="connsiteX17" fmla="*/ 547735 w 1403287"/>
              <a:gd name="connsiteY17" fmla="*/ 344032 h 525101"/>
              <a:gd name="connsiteX18" fmla="*/ 172016 w 1403287"/>
              <a:gd name="connsiteY18" fmla="*/ 235391 h 525101"/>
              <a:gd name="connsiteX19" fmla="*/ 0 w 1403287"/>
              <a:gd name="connsiteY19" fmla="*/ 172016 h 525101"/>
              <a:gd name="connsiteX0" fmla="*/ 0 w 1403287"/>
              <a:gd name="connsiteY0" fmla="*/ 172016 h 525101"/>
              <a:gd name="connsiteX1" fmla="*/ 31687 w 1403287"/>
              <a:gd name="connsiteY1" fmla="*/ 131276 h 525101"/>
              <a:gd name="connsiteX2" fmla="*/ 31687 w 1403287"/>
              <a:gd name="connsiteY2" fmla="*/ 131276 h 525101"/>
              <a:gd name="connsiteX3" fmla="*/ 18107 w 1403287"/>
              <a:gd name="connsiteY3" fmla="*/ 99589 h 525101"/>
              <a:gd name="connsiteX4" fmla="*/ 36591 w 1403287"/>
              <a:gd name="connsiteY4" fmla="*/ 50549 h 525101"/>
              <a:gd name="connsiteX5" fmla="*/ 31687 w 1403287"/>
              <a:gd name="connsiteY5" fmla="*/ 0 h 525101"/>
              <a:gd name="connsiteX6" fmla="*/ 126748 w 1403287"/>
              <a:gd name="connsiteY6" fmla="*/ 22634 h 525101"/>
              <a:gd name="connsiteX7" fmla="*/ 267077 w 1403287"/>
              <a:gd name="connsiteY7" fmla="*/ 76955 h 525101"/>
              <a:gd name="connsiteX8" fmla="*/ 402879 w 1403287"/>
              <a:gd name="connsiteY8" fmla="*/ 126749 h 525101"/>
              <a:gd name="connsiteX9" fmla="*/ 647323 w 1403287"/>
              <a:gd name="connsiteY9" fmla="*/ 190123 h 525101"/>
              <a:gd name="connsiteX10" fmla="*/ 1045675 w 1403287"/>
              <a:gd name="connsiteY10" fmla="*/ 294238 h 525101"/>
              <a:gd name="connsiteX11" fmla="*/ 1403287 w 1403287"/>
              <a:gd name="connsiteY11" fmla="*/ 407406 h 525101"/>
              <a:gd name="connsiteX12" fmla="*/ 1362546 w 1403287"/>
              <a:gd name="connsiteY12" fmla="*/ 434567 h 525101"/>
              <a:gd name="connsiteX13" fmla="*/ 1321806 w 1403287"/>
              <a:gd name="connsiteY13" fmla="*/ 434567 h 525101"/>
              <a:gd name="connsiteX14" fmla="*/ 1303699 w 1403287"/>
              <a:gd name="connsiteY14" fmla="*/ 466254 h 525101"/>
              <a:gd name="connsiteX15" fmla="*/ 1262958 w 1403287"/>
              <a:gd name="connsiteY15" fmla="*/ 461727 h 525101"/>
              <a:gd name="connsiteX16" fmla="*/ 1222218 w 1403287"/>
              <a:gd name="connsiteY16" fmla="*/ 484361 h 525101"/>
              <a:gd name="connsiteX17" fmla="*/ 1163370 w 1403287"/>
              <a:gd name="connsiteY17" fmla="*/ 525101 h 525101"/>
              <a:gd name="connsiteX18" fmla="*/ 547735 w 1403287"/>
              <a:gd name="connsiteY18" fmla="*/ 344032 h 525101"/>
              <a:gd name="connsiteX19" fmla="*/ 172016 w 1403287"/>
              <a:gd name="connsiteY19" fmla="*/ 235391 h 525101"/>
              <a:gd name="connsiteX20" fmla="*/ 0 w 1403287"/>
              <a:gd name="connsiteY20" fmla="*/ 172016 h 525101"/>
              <a:gd name="connsiteX0" fmla="*/ 0 w 1403287"/>
              <a:gd name="connsiteY0" fmla="*/ 172016 h 525101"/>
              <a:gd name="connsiteX1" fmla="*/ 31687 w 1403287"/>
              <a:gd name="connsiteY1" fmla="*/ 131276 h 525101"/>
              <a:gd name="connsiteX2" fmla="*/ 31687 w 1403287"/>
              <a:gd name="connsiteY2" fmla="*/ 131276 h 525101"/>
              <a:gd name="connsiteX3" fmla="*/ 18107 w 1403287"/>
              <a:gd name="connsiteY3" fmla="*/ 99589 h 525101"/>
              <a:gd name="connsiteX4" fmla="*/ 36591 w 1403287"/>
              <a:gd name="connsiteY4" fmla="*/ 50549 h 525101"/>
              <a:gd name="connsiteX5" fmla="*/ 31687 w 1403287"/>
              <a:gd name="connsiteY5" fmla="*/ 0 h 525101"/>
              <a:gd name="connsiteX6" fmla="*/ 126748 w 1403287"/>
              <a:gd name="connsiteY6" fmla="*/ 22634 h 525101"/>
              <a:gd name="connsiteX7" fmla="*/ 267077 w 1403287"/>
              <a:gd name="connsiteY7" fmla="*/ 76955 h 525101"/>
              <a:gd name="connsiteX8" fmla="*/ 402879 w 1403287"/>
              <a:gd name="connsiteY8" fmla="*/ 126749 h 525101"/>
              <a:gd name="connsiteX9" fmla="*/ 647323 w 1403287"/>
              <a:gd name="connsiteY9" fmla="*/ 190123 h 525101"/>
              <a:gd name="connsiteX10" fmla="*/ 1045675 w 1403287"/>
              <a:gd name="connsiteY10" fmla="*/ 294238 h 525101"/>
              <a:gd name="connsiteX11" fmla="*/ 1403287 w 1403287"/>
              <a:gd name="connsiteY11" fmla="*/ 407406 h 525101"/>
              <a:gd name="connsiteX12" fmla="*/ 1362546 w 1403287"/>
              <a:gd name="connsiteY12" fmla="*/ 434567 h 525101"/>
              <a:gd name="connsiteX13" fmla="*/ 1321806 w 1403287"/>
              <a:gd name="connsiteY13" fmla="*/ 434567 h 525101"/>
              <a:gd name="connsiteX14" fmla="*/ 1303699 w 1403287"/>
              <a:gd name="connsiteY14" fmla="*/ 466254 h 525101"/>
              <a:gd name="connsiteX15" fmla="*/ 1262958 w 1403287"/>
              <a:gd name="connsiteY15" fmla="*/ 461727 h 525101"/>
              <a:gd name="connsiteX16" fmla="*/ 1222218 w 1403287"/>
              <a:gd name="connsiteY16" fmla="*/ 484361 h 525101"/>
              <a:gd name="connsiteX17" fmla="*/ 1163370 w 1403287"/>
              <a:gd name="connsiteY17" fmla="*/ 525101 h 525101"/>
              <a:gd name="connsiteX18" fmla="*/ 901807 w 1403287"/>
              <a:gd name="connsiteY18" fmla="*/ 452608 h 525101"/>
              <a:gd name="connsiteX19" fmla="*/ 547735 w 1403287"/>
              <a:gd name="connsiteY19" fmla="*/ 344032 h 525101"/>
              <a:gd name="connsiteX20" fmla="*/ 172016 w 1403287"/>
              <a:gd name="connsiteY20" fmla="*/ 235391 h 525101"/>
              <a:gd name="connsiteX21" fmla="*/ 0 w 1403287"/>
              <a:gd name="connsiteY21" fmla="*/ 172016 h 525101"/>
              <a:gd name="connsiteX0" fmla="*/ 0 w 1403287"/>
              <a:gd name="connsiteY0" fmla="*/ 172016 h 525101"/>
              <a:gd name="connsiteX1" fmla="*/ 31687 w 1403287"/>
              <a:gd name="connsiteY1" fmla="*/ 131276 h 525101"/>
              <a:gd name="connsiteX2" fmla="*/ 31687 w 1403287"/>
              <a:gd name="connsiteY2" fmla="*/ 131276 h 525101"/>
              <a:gd name="connsiteX3" fmla="*/ 18107 w 1403287"/>
              <a:gd name="connsiteY3" fmla="*/ 99589 h 525101"/>
              <a:gd name="connsiteX4" fmla="*/ 36591 w 1403287"/>
              <a:gd name="connsiteY4" fmla="*/ 50549 h 525101"/>
              <a:gd name="connsiteX5" fmla="*/ 31687 w 1403287"/>
              <a:gd name="connsiteY5" fmla="*/ 0 h 525101"/>
              <a:gd name="connsiteX6" fmla="*/ 126748 w 1403287"/>
              <a:gd name="connsiteY6" fmla="*/ 22634 h 525101"/>
              <a:gd name="connsiteX7" fmla="*/ 267077 w 1403287"/>
              <a:gd name="connsiteY7" fmla="*/ 76955 h 525101"/>
              <a:gd name="connsiteX8" fmla="*/ 402879 w 1403287"/>
              <a:gd name="connsiteY8" fmla="*/ 126749 h 525101"/>
              <a:gd name="connsiteX9" fmla="*/ 647323 w 1403287"/>
              <a:gd name="connsiteY9" fmla="*/ 190123 h 525101"/>
              <a:gd name="connsiteX10" fmla="*/ 1045675 w 1403287"/>
              <a:gd name="connsiteY10" fmla="*/ 294238 h 525101"/>
              <a:gd name="connsiteX11" fmla="*/ 1403287 w 1403287"/>
              <a:gd name="connsiteY11" fmla="*/ 407406 h 525101"/>
              <a:gd name="connsiteX12" fmla="*/ 1362546 w 1403287"/>
              <a:gd name="connsiteY12" fmla="*/ 434567 h 525101"/>
              <a:gd name="connsiteX13" fmla="*/ 1321806 w 1403287"/>
              <a:gd name="connsiteY13" fmla="*/ 434567 h 525101"/>
              <a:gd name="connsiteX14" fmla="*/ 1303699 w 1403287"/>
              <a:gd name="connsiteY14" fmla="*/ 466254 h 525101"/>
              <a:gd name="connsiteX15" fmla="*/ 1262958 w 1403287"/>
              <a:gd name="connsiteY15" fmla="*/ 461727 h 525101"/>
              <a:gd name="connsiteX16" fmla="*/ 1222218 w 1403287"/>
              <a:gd name="connsiteY16" fmla="*/ 484361 h 525101"/>
              <a:gd name="connsiteX17" fmla="*/ 1163370 w 1403287"/>
              <a:gd name="connsiteY17" fmla="*/ 525101 h 525101"/>
              <a:gd name="connsiteX18" fmla="*/ 812030 w 1403287"/>
              <a:gd name="connsiteY18" fmla="*/ 426007 h 525101"/>
              <a:gd name="connsiteX19" fmla="*/ 547735 w 1403287"/>
              <a:gd name="connsiteY19" fmla="*/ 344032 h 525101"/>
              <a:gd name="connsiteX20" fmla="*/ 172016 w 1403287"/>
              <a:gd name="connsiteY20" fmla="*/ 235391 h 525101"/>
              <a:gd name="connsiteX21" fmla="*/ 0 w 1403287"/>
              <a:gd name="connsiteY21" fmla="*/ 172016 h 525101"/>
              <a:gd name="connsiteX0" fmla="*/ 0 w 1403287"/>
              <a:gd name="connsiteY0" fmla="*/ 172016 h 525101"/>
              <a:gd name="connsiteX1" fmla="*/ 31687 w 1403287"/>
              <a:gd name="connsiteY1" fmla="*/ 131276 h 525101"/>
              <a:gd name="connsiteX2" fmla="*/ 31687 w 1403287"/>
              <a:gd name="connsiteY2" fmla="*/ 131276 h 525101"/>
              <a:gd name="connsiteX3" fmla="*/ 18107 w 1403287"/>
              <a:gd name="connsiteY3" fmla="*/ 99589 h 525101"/>
              <a:gd name="connsiteX4" fmla="*/ 36591 w 1403287"/>
              <a:gd name="connsiteY4" fmla="*/ 50549 h 525101"/>
              <a:gd name="connsiteX5" fmla="*/ 31687 w 1403287"/>
              <a:gd name="connsiteY5" fmla="*/ 0 h 525101"/>
              <a:gd name="connsiteX6" fmla="*/ 126748 w 1403287"/>
              <a:gd name="connsiteY6" fmla="*/ 22634 h 525101"/>
              <a:gd name="connsiteX7" fmla="*/ 267077 w 1403287"/>
              <a:gd name="connsiteY7" fmla="*/ 76955 h 525101"/>
              <a:gd name="connsiteX8" fmla="*/ 402879 w 1403287"/>
              <a:gd name="connsiteY8" fmla="*/ 126749 h 525101"/>
              <a:gd name="connsiteX9" fmla="*/ 647323 w 1403287"/>
              <a:gd name="connsiteY9" fmla="*/ 190123 h 525101"/>
              <a:gd name="connsiteX10" fmla="*/ 1045675 w 1403287"/>
              <a:gd name="connsiteY10" fmla="*/ 294238 h 525101"/>
              <a:gd name="connsiteX11" fmla="*/ 1403287 w 1403287"/>
              <a:gd name="connsiteY11" fmla="*/ 407406 h 525101"/>
              <a:gd name="connsiteX12" fmla="*/ 1362546 w 1403287"/>
              <a:gd name="connsiteY12" fmla="*/ 434567 h 525101"/>
              <a:gd name="connsiteX13" fmla="*/ 1321806 w 1403287"/>
              <a:gd name="connsiteY13" fmla="*/ 434567 h 525101"/>
              <a:gd name="connsiteX14" fmla="*/ 1303699 w 1403287"/>
              <a:gd name="connsiteY14" fmla="*/ 466254 h 525101"/>
              <a:gd name="connsiteX15" fmla="*/ 1262958 w 1403287"/>
              <a:gd name="connsiteY15" fmla="*/ 476665 h 525101"/>
              <a:gd name="connsiteX16" fmla="*/ 1222218 w 1403287"/>
              <a:gd name="connsiteY16" fmla="*/ 484361 h 525101"/>
              <a:gd name="connsiteX17" fmla="*/ 1163370 w 1403287"/>
              <a:gd name="connsiteY17" fmla="*/ 525101 h 525101"/>
              <a:gd name="connsiteX18" fmla="*/ 812030 w 1403287"/>
              <a:gd name="connsiteY18" fmla="*/ 426007 h 525101"/>
              <a:gd name="connsiteX19" fmla="*/ 547735 w 1403287"/>
              <a:gd name="connsiteY19" fmla="*/ 344032 h 525101"/>
              <a:gd name="connsiteX20" fmla="*/ 172016 w 1403287"/>
              <a:gd name="connsiteY20" fmla="*/ 235391 h 525101"/>
              <a:gd name="connsiteX21" fmla="*/ 0 w 1403287"/>
              <a:gd name="connsiteY21" fmla="*/ 172016 h 525101"/>
              <a:gd name="connsiteX0" fmla="*/ 0 w 1403287"/>
              <a:gd name="connsiteY0" fmla="*/ 172016 h 525101"/>
              <a:gd name="connsiteX1" fmla="*/ 31687 w 1403287"/>
              <a:gd name="connsiteY1" fmla="*/ 131276 h 525101"/>
              <a:gd name="connsiteX2" fmla="*/ 31687 w 1403287"/>
              <a:gd name="connsiteY2" fmla="*/ 131276 h 525101"/>
              <a:gd name="connsiteX3" fmla="*/ 18107 w 1403287"/>
              <a:gd name="connsiteY3" fmla="*/ 99589 h 525101"/>
              <a:gd name="connsiteX4" fmla="*/ 36591 w 1403287"/>
              <a:gd name="connsiteY4" fmla="*/ 50549 h 525101"/>
              <a:gd name="connsiteX5" fmla="*/ 31687 w 1403287"/>
              <a:gd name="connsiteY5" fmla="*/ 0 h 525101"/>
              <a:gd name="connsiteX6" fmla="*/ 126748 w 1403287"/>
              <a:gd name="connsiteY6" fmla="*/ 22634 h 525101"/>
              <a:gd name="connsiteX7" fmla="*/ 267077 w 1403287"/>
              <a:gd name="connsiteY7" fmla="*/ 76955 h 525101"/>
              <a:gd name="connsiteX8" fmla="*/ 402879 w 1403287"/>
              <a:gd name="connsiteY8" fmla="*/ 126749 h 525101"/>
              <a:gd name="connsiteX9" fmla="*/ 647323 w 1403287"/>
              <a:gd name="connsiteY9" fmla="*/ 190123 h 525101"/>
              <a:gd name="connsiteX10" fmla="*/ 1045675 w 1403287"/>
              <a:gd name="connsiteY10" fmla="*/ 294238 h 525101"/>
              <a:gd name="connsiteX11" fmla="*/ 1403287 w 1403287"/>
              <a:gd name="connsiteY11" fmla="*/ 407406 h 525101"/>
              <a:gd name="connsiteX12" fmla="*/ 1362546 w 1403287"/>
              <a:gd name="connsiteY12" fmla="*/ 434567 h 525101"/>
              <a:gd name="connsiteX13" fmla="*/ 1321806 w 1403287"/>
              <a:gd name="connsiteY13" fmla="*/ 434567 h 525101"/>
              <a:gd name="connsiteX14" fmla="*/ 1303699 w 1403287"/>
              <a:gd name="connsiteY14" fmla="*/ 466254 h 525101"/>
              <a:gd name="connsiteX15" fmla="*/ 1262958 w 1403287"/>
              <a:gd name="connsiteY15" fmla="*/ 476665 h 525101"/>
              <a:gd name="connsiteX16" fmla="*/ 1219727 w 1403287"/>
              <a:gd name="connsiteY16" fmla="*/ 494320 h 525101"/>
              <a:gd name="connsiteX17" fmla="*/ 1163370 w 1403287"/>
              <a:gd name="connsiteY17" fmla="*/ 525101 h 525101"/>
              <a:gd name="connsiteX18" fmla="*/ 812030 w 1403287"/>
              <a:gd name="connsiteY18" fmla="*/ 426007 h 525101"/>
              <a:gd name="connsiteX19" fmla="*/ 547735 w 1403287"/>
              <a:gd name="connsiteY19" fmla="*/ 344032 h 525101"/>
              <a:gd name="connsiteX20" fmla="*/ 172016 w 1403287"/>
              <a:gd name="connsiteY20" fmla="*/ 235391 h 525101"/>
              <a:gd name="connsiteX21" fmla="*/ 0 w 1403287"/>
              <a:gd name="connsiteY21" fmla="*/ 172016 h 525101"/>
              <a:gd name="connsiteX0" fmla="*/ 0 w 1403287"/>
              <a:gd name="connsiteY0" fmla="*/ 172016 h 525101"/>
              <a:gd name="connsiteX1" fmla="*/ 31687 w 1403287"/>
              <a:gd name="connsiteY1" fmla="*/ 131276 h 525101"/>
              <a:gd name="connsiteX2" fmla="*/ 31687 w 1403287"/>
              <a:gd name="connsiteY2" fmla="*/ 131276 h 525101"/>
              <a:gd name="connsiteX3" fmla="*/ 18107 w 1403287"/>
              <a:gd name="connsiteY3" fmla="*/ 99589 h 525101"/>
              <a:gd name="connsiteX4" fmla="*/ 36591 w 1403287"/>
              <a:gd name="connsiteY4" fmla="*/ 50549 h 525101"/>
              <a:gd name="connsiteX5" fmla="*/ 31687 w 1403287"/>
              <a:gd name="connsiteY5" fmla="*/ 0 h 525101"/>
              <a:gd name="connsiteX6" fmla="*/ 126748 w 1403287"/>
              <a:gd name="connsiteY6" fmla="*/ 22634 h 525101"/>
              <a:gd name="connsiteX7" fmla="*/ 267077 w 1403287"/>
              <a:gd name="connsiteY7" fmla="*/ 76955 h 525101"/>
              <a:gd name="connsiteX8" fmla="*/ 402879 w 1403287"/>
              <a:gd name="connsiteY8" fmla="*/ 126749 h 525101"/>
              <a:gd name="connsiteX9" fmla="*/ 647323 w 1403287"/>
              <a:gd name="connsiteY9" fmla="*/ 190123 h 525101"/>
              <a:gd name="connsiteX10" fmla="*/ 1045675 w 1403287"/>
              <a:gd name="connsiteY10" fmla="*/ 294238 h 525101"/>
              <a:gd name="connsiteX11" fmla="*/ 1403287 w 1403287"/>
              <a:gd name="connsiteY11" fmla="*/ 407406 h 525101"/>
              <a:gd name="connsiteX12" fmla="*/ 1362546 w 1403287"/>
              <a:gd name="connsiteY12" fmla="*/ 434567 h 525101"/>
              <a:gd name="connsiteX13" fmla="*/ 1321806 w 1403287"/>
              <a:gd name="connsiteY13" fmla="*/ 434567 h 525101"/>
              <a:gd name="connsiteX14" fmla="*/ 1296225 w 1403287"/>
              <a:gd name="connsiteY14" fmla="*/ 466254 h 525101"/>
              <a:gd name="connsiteX15" fmla="*/ 1262958 w 1403287"/>
              <a:gd name="connsiteY15" fmla="*/ 476665 h 525101"/>
              <a:gd name="connsiteX16" fmla="*/ 1219727 w 1403287"/>
              <a:gd name="connsiteY16" fmla="*/ 494320 h 525101"/>
              <a:gd name="connsiteX17" fmla="*/ 1163370 w 1403287"/>
              <a:gd name="connsiteY17" fmla="*/ 525101 h 525101"/>
              <a:gd name="connsiteX18" fmla="*/ 812030 w 1403287"/>
              <a:gd name="connsiteY18" fmla="*/ 426007 h 525101"/>
              <a:gd name="connsiteX19" fmla="*/ 547735 w 1403287"/>
              <a:gd name="connsiteY19" fmla="*/ 344032 h 525101"/>
              <a:gd name="connsiteX20" fmla="*/ 172016 w 1403287"/>
              <a:gd name="connsiteY20" fmla="*/ 235391 h 525101"/>
              <a:gd name="connsiteX21" fmla="*/ 0 w 1403287"/>
              <a:gd name="connsiteY21" fmla="*/ 172016 h 525101"/>
              <a:gd name="connsiteX0" fmla="*/ 0 w 1403287"/>
              <a:gd name="connsiteY0" fmla="*/ 172016 h 525101"/>
              <a:gd name="connsiteX1" fmla="*/ 31687 w 1403287"/>
              <a:gd name="connsiteY1" fmla="*/ 131276 h 525101"/>
              <a:gd name="connsiteX2" fmla="*/ 31687 w 1403287"/>
              <a:gd name="connsiteY2" fmla="*/ 131276 h 525101"/>
              <a:gd name="connsiteX3" fmla="*/ 18107 w 1403287"/>
              <a:gd name="connsiteY3" fmla="*/ 99589 h 525101"/>
              <a:gd name="connsiteX4" fmla="*/ 36591 w 1403287"/>
              <a:gd name="connsiteY4" fmla="*/ 50549 h 525101"/>
              <a:gd name="connsiteX5" fmla="*/ 31687 w 1403287"/>
              <a:gd name="connsiteY5" fmla="*/ 0 h 525101"/>
              <a:gd name="connsiteX6" fmla="*/ 126748 w 1403287"/>
              <a:gd name="connsiteY6" fmla="*/ 22634 h 525101"/>
              <a:gd name="connsiteX7" fmla="*/ 267077 w 1403287"/>
              <a:gd name="connsiteY7" fmla="*/ 76955 h 525101"/>
              <a:gd name="connsiteX8" fmla="*/ 402879 w 1403287"/>
              <a:gd name="connsiteY8" fmla="*/ 126749 h 525101"/>
              <a:gd name="connsiteX9" fmla="*/ 647323 w 1403287"/>
              <a:gd name="connsiteY9" fmla="*/ 190123 h 525101"/>
              <a:gd name="connsiteX10" fmla="*/ 1045675 w 1403287"/>
              <a:gd name="connsiteY10" fmla="*/ 294238 h 525101"/>
              <a:gd name="connsiteX11" fmla="*/ 1403287 w 1403287"/>
              <a:gd name="connsiteY11" fmla="*/ 407406 h 525101"/>
              <a:gd name="connsiteX12" fmla="*/ 1362546 w 1403287"/>
              <a:gd name="connsiteY12" fmla="*/ 419629 h 525101"/>
              <a:gd name="connsiteX13" fmla="*/ 1321806 w 1403287"/>
              <a:gd name="connsiteY13" fmla="*/ 434567 h 525101"/>
              <a:gd name="connsiteX14" fmla="*/ 1296225 w 1403287"/>
              <a:gd name="connsiteY14" fmla="*/ 466254 h 525101"/>
              <a:gd name="connsiteX15" fmla="*/ 1262958 w 1403287"/>
              <a:gd name="connsiteY15" fmla="*/ 476665 h 525101"/>
              <a:gd name="connsiteX16" fmla="*/ 1219727 w 1403287"/>
              <a:gd name="connsiteY16" fmla="*/ 494320 h 525101"/>
              <a:gd name="connsiteX17" fmla="*/ 1163370 w 1403287"/>
              <a:gd name="connsiteY17" fmla="*/ 525101 h 525101"/>
              <a:gd name="connsiteX18" fmla="*/ 812030 w 1403287"/>
              <a:gd name="connsiteY18" fmla="*/ 426007 h 525101"/>
              <a:gd name="connsiteX19" fmla="*/ 547735 w 1403287"/>
              <a:gd name="connsiteY19" fmla="*/ 344032 h 525101"/>
              <a:gd name="connsiteX20" fmla="*/ 172016 w 1403287"/>
              <a:gd name="connsiteY20" fmla="*/ 235391 h 525101"/>
              <a:gd name="connsiteX21" fmla="*/ 0 w 1403287"/>
              <a:gd name="connsiteY21" fmla="*/ 172016 h 525101"/>
              <a:gd name="connsiteX0" fmla="*/ 0 w 1395812"/>
              <a:gd name="connsiteY0" fmla="*/ 172016 h 525101"/>
              <a:gd name="connsiteX1" fmla="*/ 31687 w 1395812"/>
              <a:gd name="connsiteY1" fmla="*/ 131276 h 525101"/>
              <a:gd name="connsiteX2" fmla="*/ 31687 w 1395812"/>
              <a:gd name="connsiteY2" fmla="*/ 131276 h 525101"/>
              <a:gd name="connsiteX3" fmla="*/ 18107 w 1395812"/>
              <a:gd name="connsiteY3" fmla="*/ 99589 h 525101"/>
              <a:gd name="connsiteX4" fmla="*/ 36591 w 1395812"/>
              <a:gd name="connsiteY4" fmla="*/ 50549 h 525101"/>
              <a:gd name="connsiteX5" fmla="*/ 31687 w 1395812"/>
              <a:gd name="connsiteY5" fmla="*/ 0 h 525101"/>
              <a:gd name="connsiteX6" fmla="*/ 126748 w 1395812"/>
              <a:gd name="connsiteY6" fmla="*/ 22634 h 525101"/>
              <a:gd name="connsiteX7" fmla="*/ 267077 w 1395812"/>
              <a:gd name="connsiteY7" fmla="*/ 76955 h 525101"/>
              <a:gd name="connsiteX8" fmla="*/ 402879 w 1395812"/>
              <a:gd name="connsiteY8" fmla="*/ 126749 h 525101"/>
              <a:gd name="connsiteX9" fmla="*/ 647323 w 1395812"/>
              <a:gd name="connsiteY9" fmla="*/ 190123 h 525101"/>
              <a:gd name="connsiteX10" fmla="*/ 1045675 w 1395812"/>
              <a:gd name="connsiteY10" fmla="*/ 294238 h 525101"/>
              <a:gd name="connsiteX11" fmla="*/ 1395812 w 1395812"/>
              <a:gd name="connsiteY11" fmla="*/ 407406 h 525101"/>
              <a:gd name="connsiteX12" fmla="*/ 1362546 w 1395812"/>
              <a:gd name="connsiteY12" fmla="*/ 419629 h 525101"/>
              <a:gd name="connsiteX13" fmla="*/ 1321806 w 1395812"/>
              <a:gd name="connsiteY13" fmla="*/ 434567 h 525101"/>
              <a:gd name="connsiteX14" fmla="*/ 1296225 w 1395812"/>
              <a:gd name="connsiteY14" fmla="*/ 466254 h 525101"/>
              <a:gd name="connsiteX15" fmla="*/ 1262958 w 1395812"/>
              <a:gd name="connsiteY15" fmla="*/ 476665 h 525101"/>
              <a:gd name="connsiteX16" fmla="*/ 1219727 w 1395812"/>
              <a:gd name="connsiteY16" fmla="*/ 494320 h 525101"/>
              <a:gd name="connsiteX17" fmla="*/ 1163370 w 1395812"/>
              <a:gd name="connsiteY17" fmla="*/ 525101 h 525101"/>
              <a:gd name="connsiteX18" fmla="*/ 812030 w 1395812"/>
              <a:gd name="connsiteY18" fmla="*/ 426007 h 525101"/>
              <a:gd name="connsiteX19" fmla="*/ 547735 w 1395812"/>
              <a:gd name="connsiteY19" fmla="*/ 344032 h 525101"/>
              <a:gd name="connsiteX20" fmla="*/ 172016 w 1395812"/>
              <a:gd name="connsiteY20" fmla="*/ 235391 h 525101"/>
              <a:gd name="connsiteX21" fmla="*/ 0 w 1395812"/>
              <a:gd name="connsiteY21" fmla="*/ 172016 h 525101"/>
              <a:gd name="connsiteX0" fmla="*/ 0 w 1395812"/>
              <a:gd name="connsiteY0" fmla="*/ 172016 h 525101"/>
              <a:gd name="connsiteX1" fmla="*/ 31687 w 1395812"/>
              <a:gd name="connsiteY1" fmla="*/ 131276 h 525101"/>
              <a:gd name="connsiteX2" fmla="*/ 31687 w 1395812"/>
              <a:gd name="connsiteY2" fmla="*/ 131276 h 525101"/>
              <a:gd name="connsiteX3" fmla="*/ 18107 w 1395812"/>
              <a:gd name="connsiteY3" fmla="*/ 99589 h 525101"/>
              <a:gd name="connsiteX4" fmla="*/ 36591 w 1395812"/>
              <a:gd name="connsiteY4" fmla="*/ 50549 h 525101"/>
              <a:gd name="connsiteX5" fmla="*/ 31687 w 1395812"/>
              <a:gd name="connsiteY5" fmla="*/ 0 h 525101"/>
              <a:gd name="connsiteX6" fmla="*/ 126748 w 1395812"/>
              <a:gd name="connsiteY6" fmla="*/ 22634 h 525101"/>
              <a:gd name="connsiteX7" fmla="*/ 267077 w 1395812"/>
              <a:gd name="connsiteY7" fmla="*/ 76955 h 525101"/>
              <a:gd name="connsiteX8" fmla="*/ 402879 w 1395812"/>
              <a:gd name="connsiteY8" fmla="*/ 126749 h 525101"/>
              <a:gd name="connsiteX9" fmla="*/ 647323 w 1395812"/>
              <a:gd name="connsiteY9" fmla="*/ 190123 h 525101"/>
              <a:gd name="connsiteX10" fmla="*/ 1045675 w 1395812"/>
              <a:gd name="connsiteY10" fmla="*/ 294238 h 525101"/>
              <a:gd name="connsiteX11" fmla="*/ 1395812 w 1395812"/>
              <a:gd name="connsiteY11" fmla="*/ 407406 h 525101"/>
              <a:gd name="connsiteX12" fmla="*/ 1362546 w 1395812"/>
              <a:gd name="connsiteY12" fmla="*/ 419629 h 525101"/>
              <a:gd name="connsiteX13" fmla="*/ 1321806 w 1395812"/>
              <a:gd name="connsiteY13" fmla="*/ 434567 h 525101"/>
              <a:gd name="connsiteX14" fmla="*/ 1296225 w 1395812"/>
              <a:gd name="connsiteY14" fmla="*/ 466254 h 525101"/>
              <a:gd name="connsiteX15" fmla="*/ 1262958 w 1395812"/>
              <a:gd name="connsiteY15" fmla="*/ 476665 h 525101"/>
              <a:gd name="connsiteX16" fmla="*/ 1219727 w 1395812"/>
              <a:gd name="connsiteY16" fmla="*/ 494320 h 525101"/>
              <a:gd name="connsiteX17" fmla="*/ 1163370 w 1395812"/>
              <a:gd name="connsiteY17" fmla="*/ 525101 h 525101"/>
              <a:gd name="connsiteX18" fmla="*/ 812030 w 1395812"/>
              <a:gd name="connsiteY18" fmla="*/ 426007 h 525101"/>
              <a:gd name="connsiteX19" fmla="*/ 547735 w 1395812"/>
              <a:gd name="connsiteY19" fmla="*/ 344032 h 525101"/>
              <a:gd name="connsiteX20" fmla="*/ 189456 w 1395812"/>
              <a:gd name="connsiteY20" fmla="*/ 232900 h 525101"/>
              <a:gd name="connsiteX21" fmla="*/ 0 w 1395812"/>
              <a:gd name="connsiteY21" fmla="*/ 172016 h 525101"/>
              <a:gd name="connsiteX0" fmla="*/ 0 w 1395812"/>
              <a:gd name="connsiteY0" fmla="*/ 172016 h 525101"/>
              <a:gd name="connsiteX1" fmla="*/ 31687 w 1395812"/>
              <a:gd name="connsiteY1" fmla="*/ 131276 h 525101"/>
              <a:gd name="connsiteX2" fmla="*/ 31687 w 1395812"/>
              <a:gd name="connsiteY2" fmla="*/ 131276 h 525101"/>
              <a:gd name="connsiteX3" fmla="*/ 18107 w 1395812"/>
              <a:gd name="connsiteY3" fmla="*/ 99589 h 525101"/>
              <a:gd name="connsiteX4" fmla="*/ 36591 w 1395812"/>
              <a:gd name="connsiteY4" fmla="*/ 50549 h 525101"/>
              <a:gd name="connsiteX5" fmla="*/ 31687 w 1395812"/>
              <a:gd name="connsiteY5" fmla="*/ 0 h 525101"/>
              <a:gd name="connsiteX6" fmla="*/ 126748 w 1395812"/>
              <a:gd name="connsiteY6" fmla="*/ 22634 h 525101"/>
              <a:gd name="connsiteX7" fmla="*/ 267077 w 1395812"/>
              <a:gd name="connsiteY7" fmla="*/ 76955 h 525101"/>
              <a:gd name="connsiteX8" fmla="*/ 402879 w 1395812"/>
              <a:gd name="connsiteY8" fmla="*/ 126749 h 525101"/>
              <a:gd name="connsiteX9" fmla="*/ 647323 w 1395812"/>
              <a:gd name="connsiteY9" fmla="*/ 190123 h 525101"/>
              <a:gd name="connsiteX10" fmla="*/ 1045675 w 1395812"/>
              <a:gd name="connsiteY10" fmla="*/ 294238 h 525101"/>
              <a:gd name="connsiteX11" fmla="*/ 1395812 w 1395812"/>
              <a:gd name="connsiteY11" fmla="*/ 407406 h 525101"/>
              <a:gd name="connsiteX12" fmla="*/ 1362546 w 1395812"/>
              <a:gd name="connsiteY12" fmla="*/ 419629 h 525101"/>
              <a:gd name="connsiteX13" fmla="*/ 1321806 w 1395812"/>
              <a:gd name="connsiteY13" fmla="*/ 434567 h 525101"/>
              <a:gd name="connsiteX14" fmla="*/ 1296225 w 1395812"/>
              <a:gd name="connsiteY14" fmla="*/ 466254 h 525101"/>
              <a:gd name="connsiteX15" fmla="*/ 1262958 w 1395812"/>
              <a:gd name="connsiteY15" fmla="*/ 476665 h 525101"/>
              <a:gd name="connsiteX16" fmla="*/ 1219727 w 1395812"/>
              <a:gd name="connsiteY16" fmla="*/ 494320 h 525101"/>
              <a:gd name="connsiteX17" fmla="*/ 1163370 w 1395812"/>
              <a:gd name="connsiteY17" fmla="*/ 525101 h 525101"/>
              <a:gd name="connsiteX18" fmla="*/ 812030 w 1395812"/>
              <a:gd name="connsiteY18" fmla="*/ 426007 h 525101"/>
              <a:gd name="connsiteX19" fmla="*/ 562684 w 1395812"/>
              <a:gd name="connsiteY19" fmla="*/ 339052 h 525101"/>
              <a:gd name="connsiteX20" fmla="*/ 189456 w 1395812"/>
              <a:gd name="connsiteY20" fmla="*/ 232900 h 525101"/>
              <a:gd name="connsiteX21" fmla="*/ 0 w 1395812"/>
              <a:gd name="connsiteY21" fmla="*/ 172016 h 525101"/>
              <a:gd name="connsiteX0" fmla="*/ 0 w 1395812"/>
              <a:gd name="connsiteY0" fmla="*/ 172016 h 525101"/>
              <a:gd name="connsiteX1" fmla="*/ 31687 w 1395812"/>
              <a:gd name="connsiteY1" fmla="*/ 131276 h 525101"/>
              <a:gd name="connsiteX2" fmla="*/ 31687 w 1395812"/>
              <a:gd name="connsiteY2" fmla="*/ 131276 h 525101"/>
              <a:gd name="connsiteX3" fmla="*/ 18107 w 1395812"/>
              <a:gd name="connsiteY3" fmla="*/ 99589 h 525101"/>
              <a:gd name="connsiteX4" fmla="*/ 36591 w 1395812"/>
              <a:gd name="connsiteY4" fmla="*/ 50549 h 525101"/>
              <a:gd name="connsiteX5" fmla="*/ 31687 w 1395812"/>
              <a:gd name="connsiteY5" fmla="*/ 0 h 525101"/>
              <a:gd name="connsiteX6" fmla="*/ 126748 w 1395812"/>
              <a:gd name="connsiteY6" fmla="*/ 22634 h 525101"/>
              <a:gd name="connsiteX7" fmla="*/ 267077 w 1395812"/>
              <a:gd name="connsiteY7" fmla="*/ 76955 h 525101"/>
              <a:gd name="connsiteX8" fmla="*/ 402879 w 1395812"/>
              <a:gd name="connsiteY8" fmla="*/ 126749 h 525101"/>
              <a:gd name="connsiteX9" fmla="*/ 647323 w 1395812"/>
              <a:gd name="connsiteY9" fmla="*/ 190123 h 525101"/>
              <a:gd name="connsiteX10" fmla="*/ 1045675 w 1395812"/>
              <a:gd name="connsiteY10" fmla="*/ 294238 h 525101"/>
              <a:gd name="connsiteX11" fmla="*/ 1395812 w 1395812"/>
              <a:gd name="connsiteY11" fmla="*/ 407406 h 525101"/>
              <a:gd name="connsiteX12" fmla="*/ 1362546 w 1395812"/>
              <a:gd name="connsiteY12" fmla="*/ 419629 h 525101"/>
              <a:gd name="connsiteX13" fmla="*/ 1321806 w 1395812"/>
              <a:gd name="connsiteY13" fmla="*/ 434567 h 525101"/>
              <a:gd name="connsiteX14" fmla="*/ 1296225 w 1395812"/>
              <a:gd name="connsiteY14" fmla="*/ 466254 h 525101"/>
              <a:gd name="connsiteX15" fmla="*/ 1262958 w 1395812"/>
              <a:gd name="connsiteY15" fmla="*/ 476665 h 525101"/>
              <a:gd name="connsiteX16" fmla="*/ 1219727 w 1395812"/>
              <a:gd name="connsiteY16" fmla="*/ 494320 h 525101"/>
              <a:gd name="connsiteX17" fmla="*/ 1163370 w 1395812"/>
              <a:gd name="connsiteY17" fmla="*/ 525101 h 525101"/>
              <a:gd name="connsiteX18" fmla="*/ 824488 w 1395812"/>
              <a:gd name="connsiteY18" fmla="*/ 421028 h 525101"/>
              <a:gd name="connsiteX19" fmla="*/ 562684 w 1395812"/>
              <a:gd name="connsiteY19" fmla="*/ 339052 h 525101"/>
              <a:gd name="connsiteX20" fmla="*/ 189456 w 1395812"/>
              <a:gd name="connsiteY20" fmla="*/ 232900 h 525101"/>
              <a:gd name="connsiteX21" fmla="*/ 0 w 1395812"/>
              <a:gd name="connsiteY21" fmla="*/ 172016 h 525101"/>
              <a:gd name="connsiteX0" fmla="*/ 0 w 1395812"/>
              <a:gd name="connsiteY0" fmla="*/ 172016 h 525101"/>
              <a:gd name="connsiteX1" fmla="*/ 31687 w 1395812"/>
              <a:gd name="connsiteY1" fmla="*/ 131276 h 525101"/>
              <a:gd name="connsiteX2" fmla="*/ 31687 w 1395812"/>
              <a:gd name="connsiteY2" fmla="*/ 131276 h 525101"/>
              <a:gd name="connsiteX3" fmla="*/ 30565 w 1395812"/>
              <a:gd name="connsiteY3" fmla="*/ 104569 h 525101"/>
              <a:gd name="connsiteX4" fmla="*/ 36591 w 1395812"/>
              <a:gd name="connsiteY4" fmla="*/ 50549 h 525101"/>
              <a:gd name="connsiteX5" fmla="*/ 31687 w 1395812"/>
              <a:gd name="connsiteY5" fmla="*/ 0 h 525101"/>
              <a:gd name="connsiteX6" fmla="*/ 126748 w 1395812"/>
              <a:gd name="connsiteY6" fmla="*/ 22634 h 525101"/>
              <a:gd name="connsiteX7" fmla="*/ 267077 w 1395812"/>
              <a:gd name="connsiteY7" fmla="*/ 76955 h 525101"/>
              <a:gd name="connsiteX8" fmla="*/ 402879 w 1395812"/>
              <a:gd name="connsiteY8" fmla="*/ 126749 h 525101"/>
              <a:gd name="connsiteX9" fmla="*/ 647323 w 1395812"/>
              <a:gd name="connsiteY9" fmla="*/ 190123 h 525101"/>
              <a:gd name="connsiteX10" fmla="*/ 1045675 w 1395812"/>
              <a:gd name="connsiteY10" fmla="*/ 294238 h 525101"/>
              <a:gd name="connsiteX11" fmla="*/ 1395812 w 1395812"/>
              <a:gd name="connsiteY11" fmla="*/ 407406 h 525101"/>
              <a:gd name="connsiteX12" fmla="*/ 1362546 w 1395812"/>
              <a:gd name="connsiteY12" fmla="*/ 419629 h 525101"/>
              <a:gd name="connsiteX13" fmla="*/ 1321806 w 1395812"/>
              <a:gd name="connsiteY13" fmla="*/ 434567 h 525101"/>
              <a:gd name="connsiteX14" fmla="*/ 1296225 w 1395812"/>
              <a:gd name="connsiteY14" fmla="*/ 466254 h 525101"/>
              <a:gd name="connsiteX15" fmla="*/ 1262958 w 1395812"/>
              <a:gd name="connsiteY15" fmla="*/ 476665 h 525101"/>
              <a:gd name="connsiteX16" fmla="*/ 1219727 w 1395812"/>
              <a:gd name="connsiteY16" fmla="*/ 494320 h 525101"/>
              <a:gd name="connsiteX17" fmla="*/ 1163370 w 1395812"/>
              <a:gd name="connsiteY17" fmla="*/ 525101 h 525101"/>
              <a:gd name="connsiteX18" fmla="*/ 824488 w 1395812"/>
              <a:gd name="connsiteY18" fmla="*/ 421028 h 525101"/>
              <a:gd name="connsiteX19" fmla="*/ 562684 w 1395812"/>
              <a:gd name="connsiteY19" fmla="*/ 339052 h 525101"/>
              <a:gd name="connsiteX20" fmla="*/ 189456 w 1395812"/>
              <a:gd name="connsiteY20" fmla="*/ 232900 h 525101"/>
              <a:gd name="connsiteX21" fmla="*/ 0 w 1395812"/>
              <a:gd name="connsiteY21" fmla="*/ 172016 h 525101"/>
              <a:gd name="connsiteX0" fmla="*/ 0 w 1395812"/>
              <a:gd name="connsiteY0" fmla="*/ 172016 h 525101"/>
              <a:gd name="connsiteX1" fmla="*/ 31687 w 1395812"/>
              <a:gd name="connsiteY1" fmla="*/ 131276 h 525101"/>
              <a:gd name="connsiteX2" fmla="*/ 31687 w 1395812"/>
              <a:gd name="connsiteY2" fmla="*/ 131276 h 525101"/>
              <a:gd name="connsiteX3" fmla="*/ 30565 w 1395812"/>
              <a:gd name="connsiteY3" fmla="*/ 104569 h 525101"/>
              <a:gd name="connsiteX4" fmla="*/ 46557 w 1395812"/>
              <a:gd name="connsiteY4" fmla="*/ 50549 h 525101"/>
              <a:gd name="connsiteX5" fmla="*/ 31687 w 1395812"/>
              <a:gd name="connsiteY5" fmla="*/ 0 h 525101"/>
              <a:gd name="connsiteX6" fmla="*/ 126748 w 1395812"/>
              <a:gd name="connsiteY6" fmla="*/ 22634 h 525101"/>
              <a:gd name="connsiteX7" fmla="*/ 267077 w 1395812"/>
              <a:gd name="connsiteY7" fmla="*/ 76955 h 525101"/>
              <a:gd name="connsiteX8" fmla="*/ 402879 w 1395812"/>
              <a:gd name="connsiteY8" fmla="*/ 126749 h 525101"/>
              <a:gd name="connsiteX9" fmla="*/ 647323 w 1395812"/>
              <a:gd name="connsiteY9" fmla="*/ 190123 h 525101"/>
              <a:gd name="connsiteX10" fmla="*/ 1045675 w 1395812"/>
              <a:gd name="connsiteY10" fmla="*/ 294238 h 525101"/>
              <a:gd name="connsiteX11" fmla="*/ 1395812 w 1395812"/>
              <a:gd name="connsiteY11" fmla="*/ 407406 h 525101"/>
              <a:gd name="connsiteX12" fmla="*/ 1362546 w 1395812"/>
              <a:gd name="connsiteY12" fmla="*/ 419629 h 525101"/>
              <a:gd name="connsiteX13" fmla="*/ 1321806 w 1395812"/>
              <a:gd name="connsiteY13" fmla="*/ 434567 h 525101"/>
              <a:gd name="connsiteX14" fmla="*/ 1296225 w 1395812"/>
              <a:gd name="connsiteY14" fmla="*/ 466254 h 525101"/>
              <a:gd name="connsiteX15" fmla="*/ 1262958 w 1395812"/>
              <a:gd name="connsiteY15" fmla="*/ 476665 h 525101"/>
              <a:gd name="connsiteX16" fmla="*/ 1219727 w 1395812"/>
              <a:gd name="connsiteY16" fmla="*/ 494320 h 525101"/>
              <a:gd name="connsiteX17" fmla="*/ 1163370 w 1395812"/>
              <a:gd name="connsiteY17" fmla="*/ 525101 h 525101"/>
              <a:gd name="connsiteX18" fmla="*/ 824488 w 1395812"/>
              <a:gd name="connsiteY18" fmla="*/ 421028 h 525101"/>
              <a:gd name="connsiteX19" fmla="*/ 562684 w 1395812"/>
              <a:gd name="connsiteY19" fmla="*/ 339052 h 525101"/>
              <a:gd name="connsiteX20" fmla="*/ 189456 w 1395812"/>
              <a:gd name="connsiteY20" fmla="*/ 232900 h 525101"/>
              <a:gd name="connsiteX21" fmla="*/ 0 w 1395812"/>
              <a:gd name="connsiteY21" fmla="*/ 172016 h 525101"/>
              <a:gd name="connsiteX0" fmla="*/ 0 w 1395812"/>
              <a:gd name="connsiteY0" fmla="*/ 172016 h 525101"/>
              <a:gd name="connsiteX1" fmla="*/ 31687 w 1395812"/>
              <a:gd name="connsiteY1" fmla="*/ 131276 h 525101"/>
              <a:gd name="connsiteX2" fmla="*/ 39160 w 1395812"/>
              <a:gd name="connsiteY2" fmla="*/ 133766 h 525101"/>
              <a:gd name="connsiteX3" fmla="*/ 30565 w 1395812"/>
              <a:gd name="connsiteY3" fmla="*/ 104569 h 525101"/>
              <a:gd name="connsiteX4" fmla="*/ 46557 w 1395812"/>
              <a:gd name="connsiteY4" fmla="*/ 50549 h 525101"/>
              <a:gd name="connsiteX5" fmla="*/ 31687 w 1395812"/>
              <a:gd name="connsiteY5" fmla="*/ 0 h 525101"/>
              <a:gd name="connsiteX6" fmla="*/ 126748 w 1395812"/>
              <a:gd name="connsiteY6" fmla="*/ 22634 h 525101"/>
              <a:gd name="connsiteX7" fmla="*/ 267077 w 1395812"/>
              <a:gd name="connsiteY7" fmla="*/ 76955 h 525101"/>
              <a:gd name="connsiteX8" fmla="*/ 402879 w 1395812"/>
              <a:gd name="connsiteY8" fmla="*/ 126749 h 525101"/>
              <a:gd name="connsiteX9" fmla="*/ 647323 w 1395812"/>
              <a:gd name="connsiteY9" fmla="*/ 190123 h 525101"/>
              <a:gd name="connsiteX10" fmla="*/ 1045675 w 1395812"/>
              <a:gd name="connsiteY10" fmla="*/ 294238 h 525101"/>
              <a:gd name="connsiteX11" fmla="*/ 1395812 w 1395812"/>
              <a:gd name="connsiteY11" fmla="*/ 407406 h 525101"/>
              <a:gd name="connsiteX12" fmla="*/ 1362546 w 1395812"/>
              <a:gd name="connsiteY12" fmla="*/ 419629 h 525101"/>
              <a:gd name="connsiteX13" fmla="*/ 1321806 w 1395812"/>
              <a:gd name="connsiteY13" fmla="*/ 434567 h 525101"/>
              <a:gd name="connsiteX14" fmla="*/ 1296225 w 1395812"/>
              <a:gd name="connsiteY14" fmla="*/ 466254 h 525101"/>
              <a:gd name="connsiteX15" fmla="*/ 1262958 w 1395812"/>
              <a:gd name="connsiteY15" fmla="*/ 476665 h 525101"/>
              <a:gd name="connsiteX16" fmla="*/ 1219727 w 1395812"/>
              <a:gd name="connsiteY16" fmla="*/ 494320 h 525101"/>
              <a:gd name="connsiteX17" fmla="*/ 1163370 w 1395812"/>
              <a:gd name="connsiteY17" fmla="*/ 525101 h 525101"/>
              <a:gd name="connsiteX18" fmla="*/ 824488 w 1395812"/>
              <a:gd name="connsiteY18" fmla="*/ 421028 h 525101"/>
              <a:gd name="connsiteX19" fmla="*/ 562684 w 1395812"/>
              <a:gd name="connsiteY19" fmla="*/ 339052 h 525101"/>
              <a:gd name="connsiteX20" fmla="*/ 189456 w 1395812"/>
              <a:gd name="connsiteY20" fmla="*/ 232900 h 525101"/>
              <a:gd name="connsiteX21" fmla="*/ 0 w 1395812"/>
              <a:gd name="connsiteY21" fmla="*/ 172016 h 525101"/>
              <a:gd name="connsiteX0" fmla="*/ 0 w 1395812"/>
              <a:gd name="connsiteY0" fmla="*/ 172016 h 507806"/>
              <a:gd name="connsiteX1" fmla="*/ 31687 w 1395812"/>
              <a:gd name="connsiteY1" fmla="*/ 131276 h 507806"/>
              <a:gd name="connsiteX2" fmla="*/ 39160 w 1395812"/>
              <a:gd name="connsiteY2" fmla="*/ 133766 h 507806"/>
              <a:gd name="connsiteX3" fmla="*/ 30565 w 1395812"/>
              <a:gd name="connsiteY3" fmla="*/ 104569 h 507806"/>
              <a:gd name="connsiteX4" fmla="*/ 46557 w 1395812"/>
              <a:gd name="connsiteY4" fmla="*/ 50549 h 507806"/>
              <a:gd name="connsiteX5" fmla="*/ 31687 w 1395812"/>
              <a:gd name="connsiteY5" fmla="*/ 0 h 507806"/>
              <a:gd name="connsiteX6" fmla="*/ 126748 w 1395812"/>
              <a:gd name="connsiteY6" fmla="*/ 22634 h 507806"/>
              <a:gd name="connsiteX7" fmla="*/ 267077 w 1395812"/>
              <a:gd name="connsiteY7" fmla="*/ 76955 h 507806"/>
              <a:gd name="connsiteX8" fmla="*/ 402879 w 1395812"/>
              <a:gd name="connsiteY8" fmla="*/ 126749 h 507806"/>
              <a:gd name="connsiteX9" fmla="*/ 647323 w 1395812"/>
              <a:gd name="connsiteY9" fmla="*/ 190123 h 507806"/>
              <a:gd name="connsiteX10" fmla="*/ 1045675 w 1395812"/>
              <a:gd name="connsiteY10" fmla="*/ 294238 h 507806"/>
              <a:gd name="connsiteX11" fmla="*/ 1395812 w 1395812"/>
              <a:gd name="connsiteY11" fmla="*/ 407406 h 507806"/>
              <a:gd name="connsiteX12" fmla="*/ 1362546 w 1395812"/>
              <a:gd name="connsiteY12" fmla="*/ 419629 h 507806"/>
              <a:gd name="connsiteX13" fmla="*/ 1321806 w 1395812"/>
              <a:gd name="connsiteY13" fmla="*/ 434567 h 507806"/>
              <a:gd name="connsiteX14" fmla="*/ 1296225 w 1395812"/>
              <a:gd name="connsiteY14" fmla="*/ 466254 h 507806"/>
              <a:gd name="connsiteX15" fmla="*/ 1262958 w 1395812"/>
              <a:gd name="connsiteY15" fmla="*/ 476665 h 507806"/>
              <a:gd name="connsiteX16" fmla="*/ 1219727 w 1395812"/>
              <a:gd name="connsiteY16" fmla="*/ 494320 h 507806"/>
              <a:gd name="connsiteX17" fmla="*/ 1169139 w 1395812"/>
              <a:gd name="connsiteY17" fmla="*/ 507806 h 507806"/>
              <a:gd name="connsiteX18" fmla="*/ 824488 w 1395812"/>
              <a:gd name="connsiteY18" fmla="*/ 421028 h 507806"/>
              <a:gd name="connsiteX19" fmla="*/ 562684 w 1395812"/>
              <a:gd name="connsiteY19" fmla="*/ 339052 h 507806"/>
              <a:gd name="connsiteX20" fmla="*/ 189456 w 1395812"/>
              <a:gd name="connsiteY20" fmla="*/ 232900 h 507806"/>
              <a:gd name="connsiteX21" fmla="*/ 0 w 1395812"/>
              <a:gd name="connsiteY21" fmla="*/ 172016 h 507806"/>
              <a:gd name="connsiteX0" fmla="*/ 0 w 1395812"/>
              <a:gd name="connsiteY0" fmla="*/ 172016 h 507806"/>
              <a:gd name="connsiteX1" fmla="*/ 31687 w 1395812"/>
              <a:gd name="connsiteY1" fmla="*/ 131276 h 507806"/>
              <a:gd name="connsiteX2" fmla="*/ 39160 w 1395812"/>
              <a:gd name="connsiteY2" fmla="*/ 133766 h 507806"/>
              <a:gd name="connsiteX3" fmla="*/ 30565 w 1395812"/>
              <a:gd name="connsiteY3" fmla="*/ 104569 h 507806"/>
              <a:gd name="connsiteX4" fmla="*/ 46557 w 1395812"/>
              <a:gd name="connsiteY4" fmla="*/ 50549 h 507806"/>
              <a:gd name="connsiteX5" fmla="*/ 31687 w 1395812"/>
              <a:gd name="connsiteY5" fmla="*/ 0 h 507806"/>
              <a:gd name="connsiteX6" fmla="*/ 126748 w 1395812"/>
              <a:gd name="connsiteY6" fmla="*/ 22634 h 507806"/>
              <a:gd name="connsiteX7" fmla="*/ 267077 w 1395812"/>
              <a:gd name="connsiteY7" fmla="*/ 76955 h 507806"/>
              <a:gd name="connsiteX8" fmla="*/ 402879 w 1395812"/>
              <a:gd name="connsiteY8" fmla="*/ 126749 h 507806"/>
              <a:gd name="connsiteX9" fmla="*/ 647323 w 1395812"/>
              <a:gd name="connsiteY9" fmla="*/ 190123 h 507806"/>
              <a:gd name="connsiteX10" fmla="*/ 1045675 w 1395812"/>
              <a:gd name="connsiteY10" fmla="*/ 294238 h 507806"/>
              <a:gd name="connsiteX11" fmla="*/ 1395812 w 1395812"/>
              <a:gd name="connsiteY11" fmla="*/ 407406 h 507806"/>
              <a:gd name="connsiteX12" fmla="*/ 1362546 w 1395812"/>
              <a:gd name="connsiteY12" fmla="*/ 419629 h 507806"/>
              <a:gd name="connsiteX13" fmla="*/ 1321806 w 1395812"/>
              <a:gd name="connsiteY13" fmla="*/ 434567 h 507806"/>
              <a:gd name="connsiteX14" fmla="*/ 1296225 w 1395812"/>
              <a:gd name="connsiteY14" fmla="*/ 466254 h 507806"/>
              <a:gd name="connsiteX15" fmla="*/ 1262958 w 1395812"/>
              <a:gd name="connsiteY15" fmla="*/ 476665 h 507806"/>
              <a:gd name="connsiteX16" fmla="*/ 1219727 w 1395812"/>
              <a:gd name="connsiteY16" fmla="*/ 494320 h 507806"/>
              <a:gd name="connsiteX17" fmla="*/ 1169139 w 1395812"/>
              <a:gd name="connsiteY17" fmla="*/ 507806 h 507806"/>
              <a:gd name="connsiteX18" fmla="*/ 853332 w 1395812"/>
              <a:gd name="connsiteY18" fmla="*/ 415263 h 507806"/>
              <a:gd name="connsiteX19" fmla="*/ 562684 w 1395812"/>
              <a:gd name="connsiteY19" fmla="*/ 339052 h 507806"/>
              <a:gd name="connsiteX20" fmla="*/ 189456 w 1395812"/>
              <a:gd name="connsiteY20" fmla="*/ 232900 h 507806"/>
              <a:gd name="connsiteX21" fmla="*/ 0 w 1395812"/>
              <a:gd name="connsiteY21" fmla="*/ 172016 h 507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95812" h="507806">
                <a:moveTo>
                  <a:pt x="0" y="172016"/>
                </a:moveTo>
                <a:lnTo>
                  <a:pt x="31687" y="131276"/>
                </a:lnTo>
                <a:lnTo>
                  <a:pt x="39160" y="133766"/>
                </a:lnTo>
                <a:lnTo>
                  <a:pt x="30565" y="104569"/>
                </a:lnTo>
                <a:cubicBezTo>
                  <a:pt x="30324" y="88998"/>
                  <a:pt x="46370" y="67977"/>
                  <a:pt x="46557" y="50549"/>
                </a:cubicBezTo>
                <a:cubicBezTo>
                  <a:pt x="46744" y="33121"/>
                  <a:pt x="15603" y="2536"/>
                  <a:pt x="31687" y="0"/>
                </a:cubicBezTo>
                <a:lnTo>
                  <a:pt x="126748" y="22634"/>
                </a:lnTo>
                <a:lnTo>
                  <a:pt x="267077" y="76955"/>
                </a:lnTo>
                <a:lnTo>
                  <a:pt x="402879" y="126749"/>
                </a:lnTo>
                <a:lnTo>
                  <a:pt x="647323" y="190123"/>
                </a:lnTo>
                <a:lnTo>
                  <a:pt x="1045675" y="294238"/>
                </a:lnTo>
                <a:lnTo>
                  <a:pt x="1395812" y="407406"/>
                </a:lnTo>
                <a:lnTo>
                  <a:pt x="1362546" y="419629"/>
                </a:lnTo>
                <a:lnTo>
                  <a:pt x="1321806" y="434567"/>
                </a:lnTo>
                <a:lnTo>
                  <a:pt x="1296225" y="466254"/>
                </a:lnTo>
                <a:lnTo>
                  <a:pt x="1262958" y="476665"/>
                </a:lnTo>
                <a:lnTo>
                  <a:pt x="1219727" y="494320"/>
                </a:lnTo>
                <a:lnTo>
                  <a:pt x="1169139" y="507806"/>
                </a:lnTo>
                <a:lnTo>
                  <a:pt x="853332" y="415263"/>
                </a:lnTo>
                <a:lnTo>
                  <a:pt x="562684" y="339052"/>
                </a:lnTo>
                <a:lnTo>
                  <a:pt x="189456" y="232900"/>
                </a:lnTo>
                <a:lnTo>
                  <a:pt x="0" y="172016"/>
                </a:lnTo>
                <a:close/>
              </a:path>
            </a:pathLst>
          </a:custGeom>
          <a:solidFill>
            <a:srgbClr val="CC00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Freeform 18">
            <a:extLst>
              <a:ext uri="{FF2B5EF4-FFF2-40B4-BE49-F238E27FC236}">
                <a16:creationId xmlns:a16="http://schemas.microsoft.com/office/drawing/2014/main" id="{B009FFAD-4964-43BE-B976-2F26E71D12F3}"/>
              </a:ext>
            </a:extLst>
          </p:cNvPr>
          <p:cNvSpPr/>
          <p:nvPr/>
        </p:nvSpPr>
        <p:spPr bwMode="auto">
          <a:xfrm>
            <a:off x="5032376" y="5278438"/>
            <a:ext cx="1035050" cy="293687"/>
          </a:xfrm>
          <a:custGeom>
            <a:avLst/>
            <a:gdLst>
              <a:gd name="connsiteX0" fmla="*/ 1044575 w 1044575"/>
              <a:gd name="connsiteY0" fmla="*/ 288925 h 288925"/>
              <a:gd name="connsiteX1" fmla="*/ 1044575 w 1044575"/>
              <a:gd name="connsiteY1" fmla="*/ 288925 h 288925"/>
              <a:gd name="connsiteX2" fmla="*/ 803275 w 1044575"/>
              <a:gd name="connsiteY2" fmla="*/ 222250 h 288925"/>
              <a:gd name="connsiteX3" fmla="*/ 701675 w 1044575"/>
              <a:gd name="connsiteY3" fmla="*/ 193675 h 288925"/>
              <a:gd name="connsiteX4" fmla="*/ 549275 w 1044575"/>
              <a:gd name="connsiteY4" fmla="*/ 174625 h 288925"/>
              <a:gd name="connsiteX5" fmla="*/ 460375 w 1044575"/>
              <a:gd name="connsiteY5" fmla="*/ 161925 h 288925"/>
              <a:gd name="connsiteX6" fmla="*/ 263525 w 1044575"/>
              <a:gd name="connsiteY6" fmla="*/ 123825 h 288925"/>
              <a:gd name="connsiteX7" fmla="*/ 146050 w 1044575"/>
              <a:gd name="connsiteY7" fmla="*/ 85725 h 288925"/>
              <a:gd name="connsiteX8" fmla="*/ 0 w 1044575"/>
              <a:gd name="connsiteY8" fmla="*/ 19050 h 288925"/>
              <a:gd name="connsiteX9" fmla="*/ 60325 w 1044575"/>
              <a:gd name="connsiteY9" fmla="*/ 9525 h 288925"/>
              <a:gd name="connsiteX10" fmla="*/ 152400 w 1044575"/>
              <a:gd name="connsiteY10" fmla="*/ 6350 h 288925"/>
              <a:gd name="connsiteX11" fmla="*/ 206375 w 1044575"/>
              <a:gd name="connsiteY11" fmla="*/ 0 h 288925"/>
              <a:gd name="connsiteX12" fmla="*/ 285750 w 1044575"/>
              <a:gd name="connsiteY12" fmla="*/ 0 h 288925"/>
              <a:gd name="connsiteX13" fmla="*/ 317500 w 1044575"/>
              <a:gd name="connsiteY13" fmla="*/ 22225 h 288925"/>
              <a:gd name="connsiteX14" fmla="*/ 355600 w 1044575"/>
              <a:gd name="connsiteY14" fmla="*/ 19050 h 288925"/>
              <a:gd name="connsiteX15" fmla="*/ 403225 w 1044575"/>
              <a:gd name="connsiteY15" fmla="*/ 0 h 288925"/>
              <a:gd name="connsiteX16" fmla="*/ 460375 w 1044575"/>
              <a:gd name="connsiteY16" fmla="*/ 0 h 288925"/>
              <a:gd name="connsiteX17" fmla="*/ 517525 w 1044575"/>
              <a:gd name="connsiteY17" fmla="*/ 25400 h 288925"/>
              <a:gd name="connsiteX18" fmla="*/ 542925 w 1044575"/>
              <a:gd name="connsiteY18" fmla="*/ 25400 h 288925"/>
              <a:gd name="connsiteX19" fmla="*/ 593725 w 1044575"/>
              <a:gd name="connsiteY19" fmla="*/ 22225 h 288925"/>
              <a:gd name="connsiteX20" fmla="*/ 631825 w 1044575"/>
              <a:gd name="connsiteY20" fmla="*/ 22225 h 288925"/>
              <a:gd name="connsiteX21" fmla="*/ 663575 w 1044575"/>
              <a:gd name="connsiteY21" fmla="*/ 22225 h 288925"/>
              <a:gd name="connsiteX22" fmla="*/ 682625 w 1044575"/>
              <a:gd name="connsiteY22" fmla="*/ 6350 h 288925"/>
              <a:gd name="connsiteX23" fmla="*/ 711200 w 1044575"/>
              <a:gd name="connsiteY23" fmla="*/ 6350 h 288925"/>
              <a:gd name="connsiteX24" fmla="*/ 784225 w 1044575"/>
              <a:gd name="connsiteY24" fmla="*/ 28575 h 288925"/>
              <a:gd name="connsiteX25" fmla="*/ 854075 w 1044575"/>
              <a:gd name="connsiteY25" fmla="*/ 31750 h 288925"/>
              <a:gd name="connsiteX26" fmla="*/ 904875 w 1044575"/>
              <a:gd name="connsiteY26" fmla="*/ 22225 h 288925"/>
              <a:gd name="connsiteX27" fmla="*/ 965200 w 1044575"/>
              <a:gd name="connsiteY27" fmla="*/ 19050 h 288925"/>
              <a:gd name="connsiteX28" fmla="*/ 996950 w 1044575"/>
              <a:gd name="connsiteY28" fmla="*/ 15875 h 288925"/>
              <a:gd name="connsiteX29" fmla="*/ 974725 w 1044575"/>
              <a:gd name="connsiteY29" fmla="*/ 34925 h 288925"/>
              <a:gd name="connsiteX30" fmla="*/ 939800 w 1044575"/>
              <a:gd name="connsiteY30" fmla="*/ 50800 h 288925"/>
              <a:gd name="connsiteX31" fmla="*/ 920750 w 1044575"/>
              <a:gd name="connsiteY31" fmla="*/ 127000 h 288925"/>
              <a:gd name="connsiteX32" fmla="*/ 942975 w 1044575"/>
              <a:gd name="connsiteY32" fmla="*/ 187325 h 288925"/>
              <a:gd name="connsiteX33" fmla="*/ 1044575 w 1044575"/>
              <a:gd name="connsiteY33" fmla="*/ 288925 h 288925"/>
              <a:gd name="connsiteX0" fmla="*/ 1044575 w 1044575"/>
              <a:gd name="connsiteY0" fmla="*/ 288925 h 288925"/>
              <a:gd name="connsiteX1" fmla="*/ 1044575 w 1044575"/>
              <a:gd name="connsiteY1" fmla="*/ 288925 h 288925"/>
              <a:gd name="connsiteX2" fmla="*/ 803275 w 1044575"/>
              <a:gd name="connsiteY2" fmla="*/ 222250 h 288925"/>
              <a:gd name="connsiteX3" fmla="*/ 701675 w 1044575"/>
              <a:gd name="connsiteY3" fmla="*/ 193675 h 288925"/>
              <a:gd name="connsiteX4" fmla="*/ 549275 w 1044575"/>
              <a:gd name="connsiteY4" fmla="*/ 174625 h 288925"/>
              <a:gd name="connsiteX5" fmla="*/ 460375 w 1044575"/>
              <a:gd name="connsiteY5" fmla="*/ 161925 h 288925"/>
              <a:gd name="connsiteX6" fmla="*/ 263525 w 1044575"/>
              <a:gd name="connsiteY6" fmla="*/ 123825 h 288925"/>
              <a:gd name="connsiteX7" fmla="*/ 146050 w 1044575"/>
              <a:gd name="connsiteY7" fmla="*/ 85725 h 288925"/>
              <a:gd name="connsiteX8" fmla="*/ 0 w 1044575"/>
              <a:gd name="connsiteY8" fmla="*/ 19050 h 288925"/>
              <a:gd name="connsiteX9" fmla="*/ 60325 w 1044575"/>
              <a:gd name="connsiteY9" fmla="*/ 9525 h 288925"/>
              <a:gd name="connsiteX10" fmla="*/ 152400 w 1044575"/>
              <a:gd name="connsiteY10" fmla="*/ 6350 h 288925"/>
              <a:gd name="connsiteX11" fmla="*/ 206375 w 1044575"/>
              <a:gd name="connsiteY11" fmla="*/ 0 h 288925"/>
              <a:gd name="connsiteX12" fmla="*/ 285750 w 1044575"/>
              <a:gd name="connsiteY12" fmla="*/ 0 h 288925"/>
              <a:gd name="connsiteX13" fmla="*/ 321158 w 1044575"/>
              <a:gd name="connsiteY13" fmla="*/ 11252 h 288925"/>
              <a:gd name="connsiteX14" fmla="*/ 355600 w 1044575"/>
              <a:gd name="connsiteY14" fmla="*/ 19050 h 288925"/>
              <a:gd name="connsiteX15" fmla="*/ 403225 w 1044575"/>
              <a:gd name="connsiteY15" fmla="*/ 0 h 288925"/>
              <a:gd name="connsiteX16" fmla="*/ 460375 w 1044575"/>
              <a:gd name="connsiteY16" fmla="*/ 0 h 288925"/>
              <a:gd name="connsiteX17" fmla="*/ 517525 w 1044575"/>
              <a:gd name="connsiteY17" fmla="*/ 25400 h 288925"/>
              <a:gd name="connsiteX18" fmla="*/ 542925 w 1044575"/>
              <a:gd name="connsiteY18" fmla="*/ 25400 h 288925"/>
              <a:gd name="connsiteX19" fmla="*/ 593725 w 1044575"/>
              <a:gd name="connsiteY19" fmla="*/ 22225 h 288925"/>
              <a:gd name="connsiteX20" fmla="*/ 631825 w 1044575"/>
              <a:gd name="connsiteY20" fmla="*/ 22225 h 288925"/>
              <a:gd name="connsiteX21" fmla="*/ 663575 w 1044575"/>
              <a:gd name="connsiteY21" fmla="*/ 22225 h 288925"/>
              <a:gd name="connsiteX22" fmla="*/ 682625 w 1044575"/>
              <a:gd name="connsiteY22" fmla="*/ 6350 h 288925"/>
              <a:gd name="connsiteX23" fmla="*/ 711200 w 1044575"/>
              <a:gd name="connsiteY23" fmla="*/ 6350 h 288925"/>
              <a:gd name="connsiteX24" fmla="*/ 784225 w 1044575"/>
              <a:gd name="connsiteY24" fmla="*/ 28575 h 288925"/>
              <a:gd name="connsiteX25" fmla="*/ 854075 w 1044575"/>
              <a:gd name="connsiteY25" fmla="*/ 31750 h 288925"/>
              <a:gd name="connsiteX26" fmla="*/ 904875 w 1044575"/>
              <a:gd name="connsiteY26" fmla="*/ 22225 h 288925"/>
              <a:gd name="connsiteX27" fmla="*/ 965200 w 1044575"/>
              <a:gd name="connsiteY27" fmla="*/ 19050 h 288925"/>
              <a:gd name="connsiteX28" fmla="*/ 996950 w 1044575"/>
              <a:gd name="connsiteY28" fmla="*/ 15875 h 288925"/>
              <a:gd name="connsiteX29" fmla="*/ 974725 w 1044575"/>
              <a:gd name="connsiteY29" fmla="*/ 34925 h 288925"/>
              <a:gd name="connsiteX30" fmla="*/ 939800 w 1044575"/>
              <a:gd name="connsiteY30" fmla="*/ 50800 h 288925"/>
              <a:gd name="connsiteX31" fmla="*/ 920750 w 1044575"/>
              <a:gd name="connsiteY31" fmla="*/ 127000 h 288925"/>
              <a:gd name="connsiteX32" fmla="*/ 942975 w 1044575"/>
              <a:gd name="connsiteY32" fmla="*/ 187325 h 288925"/>
              <a:gd name="connsiteX33" fmla="*/ 1044575 w 1044575"/>
              <a:gd name="connsiteY33" fmla="*/ 288925 h 288925"/>
              <a:gd name="connsiteX0" fmla="*/ 1044575 w 1044575"/>
              <a:gd name="connsiteY0" fmla="*/ 288925 h 288925"/>
              <a:gd name="connsiteX1" fmla="*/ 1044575 w 1044575"/>
              <a:gd name="connsiteY1" fmla="*/ 288925 h 288925"/>
              <a:gd name="connsiteX2" fmla="*/ 803275 w 1044575"/>
              <a:gd name="connsiteY2" fmla="*/ 222250 h 288925"/>
              <a:gd name="connsiteX3" fmla="*/ 701675 w 1044575"/>
              <a:gd name="connsiteY3" fmla="*/ 193675 h 288925"/>
              <a:gd name="connsiteX4" fmla="*/ 549275 w 1044575"/>
              <a:gd name="connsiteY4" fmla="*/ 174625 h 288925"/>
              <a:gd name="connsiteX5" fmla="*/ 460375 w 1044575"/>
              <a:gd name="connsiteY5" fmla="*/ 161925 h 288925"/>
              <a:gd name="connsiteX6" fmla="*/ 263525 w 1044575"/>
              <a:gd name="connsiteY6" fmla="*/ 123825 h 288925"/>
              <a:gd name="connsiteX7" fmla="*/ 146050 w 1044575"/>
              <a:gd name="connsiteY7" fmla="*/ 85725 h 288925"/>
              <a:gd name="connsiteX8" fmla="*/ 0 w 1044575"/>
              <a:gd name="connsiteY8" fmla="*/ 19050 h 288925"/>
              <a:gd name="connsiteX9" fmla="*/ 60325 w 1044575"/>
              <a:gd name="connsiteY9" fmla="*/ 9525 h 288925"/>
              <a:gd name="connsiteX10" fmla="*/ 152400 w 1044575"/>
              <a:gd name="connsiteY10" fmla="*/ 6350 h 288925"/>
              <a:gd name="connsiteX11" fmla="*/ 206375 w 1044575"/>
              <a:gd name="connsiteY11" fmla="*/ 0 h 288925"/>
              <a:gd name="connsiteX12" fmla="*/ 285750 w 1044575"/>
              <a:gd name="connsiteY12" fmla="*/ 0 h 288925"/>
              <a:gd name="connsiteX13" fmla="*/ 321158 w 1044575"/>
              <a:gd name="connsiteY13" fmla="*/ 11252 h 288925"/>
              <a:gd name="connsiteX14" fmla="*/ 377546 w 1044575"/>
              <a:gd name="connsiteY14" fmla="*/ 15393 h 288925"/>
              <a:gd name="connsiteX15" fmla="*/ 403225 w 1044575"/>
              <a:gd name="connsiteY15" fmla="*/ 0 h 288925"/>
              <a:gd name="connsiteX16" fmla="*/ 460375 w 1044575"/>
              <a:gd name="connsiteY16" fmla="*/ 0 h 288925"/>
              <a:gd name="connsiteX17" fmla="*/ 517525 w 1044575"/>
              <a:gd name="connsiteY17" fmla="*/ 25400 h 288925"/>
              <a:gd name="connsiteX18" fmla="*/ 542925 w 1044575"/>
              <a:gd name="connsiteY18" fmla="*/ 25400 h 288925"/>
              <a:gd name="connsiteX19" fmla="*/ 593725 w 1044575"/>
              <a:gd name="connsiteY19" fmla="*/ 22225 h 288925"/>
              <a:gd name="connsiteX20" fmla="*/ 631825 w 1044575"/>
              <a:gd name="connsiteY20" fmla="*/ 22225 h 288925"/>
              <a:gd name="connsiteX21" fmla="*/ 663575 w 1044575"/>
              <a:gd name="connsiteY21" fmla="*/ 22225 h 288925"/>
              <a:gd name="connsiteX22" fmla="*/ 682625 w 1044575"/>
              <a:gd name="connsiteY22" fmla="*/ 6350 h 288925"/>
              <a:gd name="connsiteX23" fmla="*/ 711200 w 1044575"/>
              <a:gd name="connsiteY23" fmla="*/ 6350 h 288925"/>
              <a:gd name="connsiteX24" fmla="*/ 784225 w 1044575"/>
              <a:gd name="connsiteY24" fmla="*/ 28575 h 288925"/>
              <a:gd name="connsiteX25" fmla="*/ 854075 w 1044575"/>
              <a:gd name="connsiteY25" fmla="*/ 31750 h 288925"/>
              <a:gd name="connsiteX26" fmla="*/ 904875 w 1044575"/>
              <a:gd name="connsiteY26" fmla="*/ 22225 h 288925"/>
              <a:gd name="connsiteX27" fmla="*/ 965200 w 1044575"/>
              <a:gd name="connsiteY27" fmla="*/ 19050 h 288925"/>
              <a:gd name="connsiteX28" fmla="*/ 996950 w 1044575"/>
              <a:gd name="connsiteY28" fmla="*/ 15875 h 288925"/>
              <a:gd name="connsiteX29" fmla="*/ 974725 w 1044575"/>
              <a:gd name="connsiteY29" fmla="*/ 34925 h 288925"/>
              <a:gd name="connsiteX30" fmla="*/ 939800 w 1044575"/>
              <a:gd name="connsiteY30" fmla="*/ 50800 h 288925"/>
              <a:gd name="connsiteX31" fmla="*/ 920750 w 1044575"/>
              <a:gd name="connsiteY31" fmla="*/ 127000 h 288925"/>
              <a:gd name="connsiteX32" fmla="*/ 942975 w 1044575"/>
              <a:gd name="connsiteY32" fmla="*/ 187325 h 288925"/>
              <a:gd name="connsiteX33" fmla="*/ 1044575 w 1044575"/>
              <a:gd name="connsiteY33" fmla="*/ 288925 h 288925"/>
              <a:gd name="connsiteX0" fmla="*/ 1044575 w 1044575"/>
              <a:gd name="connsiteY0" fmla="*/ 288925 h 288925"/>
              <a:gd name="connsiteX1" fmla="*/ 1044575 w 1044575"/>
              <a:gd name="connsiteY1" fmla="*/ 288925 h 288925"/>
              <a:gd name="connsiteX2" fmla="*/ 803275 w 1044575"/>
              <a:gd name="connsiteY2" fmla="*/ 222250 h 288925"/>
              <a:gd name="connsiteX3" fmla="*/ 701675 w 1044575"/>
              <a:gd name="connsiteY3" fmla="*/ 193675 h 288925"/>
              <a:gd name="connsiteX4" fmla="*/ 549275 w 1044575"/>
              <a:gd name="connsiteY4" fmla="*/ 174625 h 288925"/>
              <a:gd name="connsiteX5" fmla="*/ 460375 w 1044575"/>
              <a:gd name="connsiteY5" fmla="*/ 161925 h 288925"/>
              <a:gd name="connsiteX6" fmla="*/ 263525 w 1044575"/>
              <a:gd name="connsiteY6" fmla="*/ 123825 h 288925"/>
              <a:gd name="connsiteX7" fmla="*/ 146050 w 1044575"/>
              <a:gd name="connsiteY7" fmla="*/ 85725 h 288925"/>
              <a:gd name="connsiteX8" fmla="*/ 0 w 1044575"/>
              <a:gd name="connsiteY8" fmla="*/ 19050 h 288925"/>
              <a:gd name="connsiteX9" fmla="*/ 60325 w 1044575"/>
              <a:gd name="connsiteY9" fmla="*/ 9525 h 288925"/>
              <a:gd name="connsiteX10" fmla="*/ 152400 w 1044575"/>
              <a:gd name="connsiteY10" fmla="*/ 6350 h 288925"/>
              <a:gd name="connsiteX11" fmla="*/ 206375 w 1044575"/>
              <a:gd name="connsiteY11" fmla="*/ 0 h 288925"/>
              <a:gd name="connsiteX12" fmla="*/ 285750 w 1044575"/>
              <a:gd name="connsiteY12" fmla="*/ 0 h 288925"/>
              <a:gd name="connsiteX13" fmla="*/ 321158 w 1044575"/>
              <a:gd name="connsiteY13" fmla="*/ 11252 h 288925"/>
              <a:gd name="connsiteX14" fmla="*/ 377546 w 1044575"/>
              <a:gd name="connsiteY14" fmla="*/ 15393 h 288925"/>
              <a:gd name="connsiteX15" fmla="*/ 403225 w 1044575"/>
              <a:gd name="connsiteY15" fmla="*/ 0 h 288925"/>
              <a:gd name="connsiteX16" fmla="*/ 460375 w 1044575"/>
              <a:gd name="connsiteY16" fmla="*/ 0 h 288925"/>
              <a:gd name="connsiteX17" fmla="*/ 517525 w 1044575"/>
              <a:gd name="connsiteY17" fmla="*/ 25400 h 288925"/>
              <a:gd name="connsiteX18" fmla="*/ 542925 w 1044575"/>
              <a:gd name="connsiteY18" fmla="*/ 25400 h 288925"/>
              <a:gd name="connsiteX19" fmla="*/ 593725 w 1044575"/>
              <a:gd name="connsiteY19" fmla="*/ 22225 h 288925"/>
              <a:gd name="connsiteX20" fmla="*/ 631825 w 1044575"/>
              <a:gd name="connsiteY20" fmla="*/ 22225 h 288925"/>
              <a:gd name="connsiteX21" fmla="*/ 663575 w 1044575"/>
              <a:gd name="connsiteY21" fmla="*/ 22225 h 288925"/>
              <a:gd name="connsiteX22" fmla="*/ 682625 w 1044575"/>
              <a:gd name="connsiteY22" fmla="*/ 6350 h 288925"/>
              <a:gd name="connsiteX23" fmla="*/ 711200 w 1044575"/>
              <a:gd name="connsiteY23" fmla="*/ 6350 h 288925"/>
              <a:gd name="connsiteX24" fmla="*/ 786717 w 1044575"/>
              <a:gd name="connsiteY24" fmla="*/ 18609 h 288925"/>
              <a:gd name="connsiteX25" fmla="*/ 854075 w 1044575"/>
              <a:gd name="connsiteY25" fmla="*/ 31750 h 288925"/>
              <a:gd name="connsiteX26" fmla="*/ 904875 w 1044575"/>
              <a:gd name="connsiteY26" fmla="*/ 22225 h 288925"/>
              <a:gd name="connsiteX27" fmla="*/ 965200 w 1044575"/>
              <a:gd name="connsiteY27" fmla="*/ 19050 h 288925"/>
              <a:gd name="connsiteX28" fmla="*/ 996950 w 1044575"/>
              <a:gd name="connsiteY28" fmla="*/ 15875 h 288925"/>
              <a:gd name="connsiteX29" fmla="*/ 974725 w 1044575"/>
              <a:gd name="connsiteY29" fmla="*/ 34925 h 288925"/>
              <a:gd name="connsiteX30" fmla="*/ 939800 w 1044575"/>
              <a:gd name="connsiteY30" fmla="*/ 50800 h 288925"/>
              <a:gd name="connsiteX31" fmla="*/ 920750 w 1044575"/>
              <a:gd name="connsiteY31" fmla="*/ 127000 h 288925"/>
              <a:gd name="connsiteX32" fmla="*/ 942975 w 1044575"/>
              <a:gd name="connsiteY32" fmla="*/ 187325 h 288925"/>
              <a:gd name="connsiteX33" fmla="*/ 1044575 w 1044575"/>
              <a:gd name="connsiteY33" fmla="*/ 288925 h 288925"/>
              <a:gd name="connsiteX0" fmla="*/ 1044575 w 1044575"/>
              <a:gd name="connsiteY0" fmla="*/ 288925 h 288925"/>
              <a:gd name="connsiteX1" fmla="*/ 1044575 w 1044575"/>
              <a:gd name="connsiteY1" fmla="*/ 288925 h 288925"/>
              <a:gd name="connsiteX2" fmla="*/ 803275 w 1044575"/>
              <a:gd name="connsiteY2" fmla="*/ 222250 h 288925"/>
              <a:gd name="connsiteX3" fmla="*/ 701675 w 1044575"/>
              <a:gd name="connsiteY3" fmla="*/ 193675 h 288925"/>
              <a:gd name="connsiteX4" fmla="*/ 549275 w 1044575"/>
              <a:gd name="connsiteY4" fmla="*/ 174625 h 288925"/>
              <a:gd name="connsiteX5" fmla="*/ 460375 w 1044575"/>
              <a:gd name="connsiteY5" fmla="*/ 161925 h 288925"/>
              <a:gd name="connsiteX6" fmla="*/ 263525 w 1044575"/>
              <a:gd name="connsiteY6" fmla="*/ 123825 h 288925"/>
              <a:gd name="connsiteX7" fmla="*/ 146050 w 1044575"/>
              <a:gd name="connsiteY7" fmla="*/ 85725 h 288925"/>
              <a:gd name="connsiteX8" fmla="*/ 0 w 1044575"/>
              <a:gd name="connsiteY8" fmla="*/ 19050 h 288925"/>
              <a:gd name="connsiteX9" fmla="*/ 60325 w 1044575"/>
              <a:gd name="connsiteY9" fmla="*/ 9525 h 288925"/>
              <a:gd name="connsiteX10" fmla="*/ 152400 w 1044575"/>
              <a:gd name="connsiteY10" fmla="*/ 6350 h 288925"/>
              <a:gd name="connsiteX11" fmla="*/ 206375 w 1044575"/>
              <a:gd name="connsiteY11" fmla="*/ 0 h 288925"/>
              <a:gd name="connsiteX12" fmla="*/ 285750 w 1044575"/>
              <a:gd name="connsiteY12" fmla="*/ 0 h 288925"/>
              <a:gd name="connsiteX13" fmla="*/ 321158 w 1044575"/>
              <a:gd name="connsiteY13" fmla="*/ 11252 h 288925"/>
              <a:gd name="connsiteX14" fmla="*/ 377546 w 1044575"/>
              <a:gd name="connsiteY14" fmla="*/ 15393 h 288925"/>
              <a:gd name="connsiteX15" fmla="*/ 403225 w 1044575"/>
              <a:gd name="connsiteY15" fmla="*/ 0 h 288925"/>
              <a:gd name="connsiteX16" fmla="*/ 460375 w 1044575"/>
              <a:gd name="connsiteY16" fmla="*/ 0 h 288925"/>
              <a:gd name="connsiteX17" fmla="*/ 517525 w 1044575"/>
              <a:gd name="connsiteY17" fmla="*/ 25400 h 288925"/>
              <a:gd name="connsiteX18" fmla="*/ 542925 w 1044575"/>
              <a:gd name="connsiteY18" fmla="*/ 25400 h 288925"/>
              <a:gd name="connsiteX19" fmla="*/ 593725 w 1044575"/>
              <a:gd name="connsiteY19" fmla="*/ 22225 h 288925"/>
              <a:gd name="connsiteX20" fmla="*/ 631825 w 1044575"/>
              <a:gd name="connsiteY20" fmla="*/ 22225 h 288925"/>
              <a:gd name="connsiteX21" fmla="*/ 663575 w 1044575"/>
              <a:gd name="connsiteY21" fmla="*/ 22225 h 288925"/>
              <a:gd name="connsiteX22" fmla="*/ 682625 w 1044575"/>
              <a:gd name="connsiteY22" fmla="*/ 6350 h 288925"/>
              <a:gd name="connsiteX23" fmla="*/ 711200 w 1044575"/>
              <a:gd name="connsiteY23" fmla="*/ 6350 h 288925"/>
              <a:gd name="connsiteX24" fmla="*/ 786717 w 1044575"/>
              <a:gd name="connsiteY24" fmla="*/ 18609 h 288925"/>
              <a:gd name="connsiteX25" fmla="*/ 864041 w 1044575"/>
              <a:gd name="connsiteY25" fmla="*/ 39225 h 288925"/>
              <a:gd name="connsiteX26" fmla="*/ 904875 w 1044575"/>
              <a:gd name="connsiteY26" fmla="*/ 22225 h 288925"/>
              <a:gd name="connsiteX27" fmla="*/ 965200 w 1044575"/>
              <a:gd name="connsiteY27" fmla="*/ 19050 h 288925"/>
              <a:gd name="connsiteX28" fmla="*/ 996950 w 1044575"/>
              <a:gd name="connsiteY28" fmla="*/ 15875 h 288925"/>
              <a:gd name="connsiteX29" fmla="*/ 974725 w 1044575"/>
              <a:gd name="connsiteY29" fmla="*/ 34925 h 288925"/>
              <a:gd name="connsiteX30" fmla="*/ 939800 w 1044575"/>
              <a:gd name="connsiteY30" fmla="*/ 50800 h 288925"/>
              <a:gd name="connsiteX31" fmla="*/ 920750 w 1044575"/>
              <a:gd name="connsiteY31" fmla="*/ 127000 h 288925"/>
              <a:gd name="connsiteX32" fmla="*/ 942975 w 1044575"/>
              <a:gd name="connsiteY32" fmla="*/ 187325 h 288925"/>
              <a:gd name="connsiteX33" fmla="*/ 1044575 w 1044575"/>
              <a:gd name="connsiteY33" fmla="*/ 288925 h 288925"/>
              <a:gd name="connsiteX0" fmla="*/ 1044575 w 1044575"/>
              <a:gd name="connsiteY0" fmla="*/ 288925 h 288925"/>
              <a:gd name="connsiteX1" fmla="*/ 1044575 w 1044575"/>
              <a:gd name="connsiteY1" fmla="*/ 288925 h 288925"/>
              <a:gd name="connsiteX2" fmla="*/ 803275 w 1044575"/>
              <a:gd name="connsiteY2" fmla="*/ 222250 h 288925"/>
              <a:gd name="connsiteX3" fmla="*/ 701675 w 1044575"/>
              <a:gd name="connsiteY3" fmla="*/ 193675 h 288925"/>
              <a:gd name="connsiteX4" fmla="*/ 549275 w 1044575"/>
              <a:gd name="connsiteY4" fmla="*/ 174625 h 288925"/>
              <a:gd name="connsiteX5" fmla="*/ 460375 w 1044575"/>
              <a:gd name="connsiteY5" fmla="*/ 161925 h 288925"/>
              <a:gd name="connsiteX6" fmla="*/ 263525 w 1044575"/>
              <a:gd name="connsiteY6" fmla="*/ 123825 h 288925"/>
              <a:gd name="connsiteX7" fmla="*/ 146050 w 1044575"/>
              <a:gd name="connsiteY7" fmla="*/ 85725 h 288925"/>
              <a:gd name="connsiteX8" fmla="*/ 0 w 1044575"/>
              <a:gd name="connsiteY8" fmla="*/ 19050 h 288925"/>
              <a:gd name="connsiteX9" fmla="*/ 60325 w 1044575"/>
              <a:gd name="connsiteY9" fmla="*/ 9525 h 288925"/>
              <a:gd name="connsiteX10" fmla="*/ 152400 w 1044575"/>
              <a:gd name="connsiteY10" fmla="*/ 6350 h 288925"/>
              <a:gd name="connsiteX11" fmla="*/ 206375 w 1044575"/>
              <a:gd name="connsiteY11" fmla="*/ 0 h 288925"/>
              <a:gd name="connsiteX12" fmla="*/ 285750 w 1044575"/>
              <a:gd name="connsiteY12" fmla="*/ 0 h 288925"/>
              <a:gd name="connsiteX13" fmla="*/ 321158 w 1044575"/>
              <a:gd name="connsiteY13" fmla="*/ 11252 h 288925"/>
              <a:gd name="connsiteX14" fmla="*/ 377546 w 1044575"/>
              <a:gd name="connsiteY14" fmla="*/ 15393 h 288925"/>
              <a:gd name="connsiteX15" fmla="*/ 403225 w 1044575"/>
              <a:gd name="connsiteY15" fmla="*/ 0 h 288925"/>
              <a:gd name="connsiteX16" fmla="*/ 460375 w 1044575"/>
              <a:gd name="connsiteY16" fmla="*/ 0 h 288925"/>
              <a:gd name="connsiteX17" fmla="*/ 517525 w 1044575"/>
              <a:gd name="connsiteY17" fmla="*/ 25400 h 288925"/>
              <a:gd name="connsiteX18" fmla="*/ 542925 w 1044575"/>
              <a:gd name="connsiteY18" fmla="*/ 25400 h 288925"/>
              <a:gd name="connsiteX19" fmla="*/ 593725 w 1044575"/>
              <a:gd name="connsiteY19" fmla="*/ 22225 h 288925"/>
              <a:gd name="connsiteX20" fmla="*/ 631825 w 1044575"/>
              <a:gd name="connsiteY20" fmla="*/ 22225 h 288925"/>
              <a:gd name="connsiteX21" fmla="*/ 663575 w 1044575"/>
              <a:gd name="connsiteY21" fmla="*/ 22225 h 288925"/>
              <a:gd name="connsiteX22" fmla="*/ 682625 w 1044575"/>
              <a:gd name="connsiteY22" fmla="*/ 6350 h 288925"/>
              <a:gd name="connsiteX23" fmla="*/ 711200 w 1044575"/>
              <a:gd name="connsiteY23" fmla="*/ 6350 h 288925"/>
              <a:gd name="connsiteX24" fmla="*/ 786717 w 1044575"/>
              <a:gd name="connsiteY24" fmla="*/ 18609 h 288925"/>
              <a:gd name="connsiteX25" fmla="*/ 864041 w 1044575"/>
              <a:gd name="connsiteY25" fmla="*/ 39225 h 288925"/>
              <a:gd name="connsiteX26" fmla="*/ 919824 w 1044575"/>
              <a:gd name="connsiteY26" fmla="*/ 24717 h 288925"/>
              <a:gd name="connsiteX27" fmla="*/ 965200 w 1044575"/>
              <a:gd name="connsiteY27" fmla="*/ 19050 h 288925"/>
              <a:gd name="connsiteX28" fmla="*/ 996950 w 1044575"/>
              <a:gd name="connsiteY28" fmla="*/ 15875 h 288925"/>
              <a:gd name="connsiteX29" fmla="*/ 974725 w 1044575"/>
              <a:gd name="connsiteY29" fmla="*/ 34925 h 288925"/>
              <a:gd name="connsiteX30" fmla="*/ 939800 w 1044575"/>
              <a:gd name="connsiteY30" fmla="*/ 50800 h 288925"/>
              <a:gd name="connsiteX31" fmla="*/ 920750 w 1044575"/>
              <a:gd name="connsiteY31" fmla="*/ 127000 h 288925"/>
              <a:gd name="connsiteX32" fmla="*/ 942975 w 1044575"/>
              <a:gd name="connsiteY32" fmla="*/ 187325 h 288925"/>
              <a:gd name="connsiteX33" fmla="*/ 1044575 w 1044575"/>
              <a:gd name="connsiteY33" fmla="*/ 288925 h 288925"/>
              <a:gd name="connsiteX0" fmla="*/ 1044575 w 1044575"/>
              <a:gd name="connsiteY0" fmla="*/ 288925 h 288925"/>
              <a:gd name="connsiteX1" fmla="*/ 1044575 w 1044575"/>
              <a:gd name="connsiteY1" fmla="*/ 288925 h 288925"/>
              <a:gd name="connsiteX2" fmla="*/ 803275 w 1044575"/>
              <a:gd name="connsiteY2" fmla="*/ 222250 h 288925"/>
              <a:gd name="connsiteX3" fmla="*/ 701675 w 1044575"/>
              <a:gd name="connsiteY3" fmla="*/ 193675 h 288925"/>
              <a:gd name="connsiteX4" fmla="*/ 549275 w 1044575"/>
              <a:gd name="connsiteY4" fmla="*/ 174625 h 288925"/>
              <a:gd name="connsiteX5" fmla="*/ 460375 w 1044575"/>
              <a:gd name="connsiteY5" fmla="*/ 161925 h 288925"/>
              <a:gd name="connsiteX6" fmla="*/ 249237 w 1044575"/>
              <a:gd name="connsiteY6" fmla="*/ 140494 h 288925"/>
              <a:gd name="connsiteX7" fmla="*/ 146050 w 1044575"/>
              <a:gd name="connsiteY7" fmla="*/ 85725 h 288925"/>
              <a:gd name="connsiteX8" fmla="*/ 0 w 1044575"/>
              <a:gd name="connsiteY8" fmla="*/ 19050 h 288925"/>
              <a:gd name="connsiteX9" fmla="*/ 60325 w 1044575"/>
              <a:gd name="connsiteY9" fmla="*/ 9525 h 288925"/>
              <a:gd name="connsiteX10" fmla="*/ 152400 w 1044575"/>
              <a:gd name="connsiteY10" fmla="*/ 6350 h 288925"/>
              <a:gd name="connsiteX11" fmla="*/ 206375 w 1044575"/>
              <a:gd name="connsiteY11" fmla="*/ 0 h 288925"/>
              <a:gd name="connsiteX12" fmla="*/ 285750 w 1044575"/>
              <a:gd name="connsiteY12" fmla="*/ 0 h 288925"/>
              <a:gd name="connsiteX13" fmla="*/ 321158 w 1044575"/>
              <a:gd name="connsiteY13" fmla="*/ 11252 h 288925"/>
              <a:gd name="connsiteX14" fmla="*/ 377546 w 1044575"/>
              <a:gd name="connsiteY14" fmla="*/ 15393 h 288925"/>
              <a:gd name="connsiteX15" fmla="*/ 403225 w 1044575"/>
              <a:gd name="connsiteY15" fmla="*/ 0 h 288925"/>
              <a:gd name="connsiteX16" fmla="*/ 460375 w 1044575"/>
              <a:gd name="connsiteY16" fmla="*/ 0 h 288925"/>
              <a:gd name="connsiteX17" fmla="*/ 517525 w 1044575"/>
              <a:gd name="connsiteY17" fmla="*/ 25400 h 288925"/>
              <a:gd name="connsiteX18" fmla="*/ 542925 w 1044575"/>
              <a:gd name="connsiteY18" fmla="*/ 25400 h 288925"/>
              <a:gd name="connsiteX19" fmla="*/ 593725 w 1044575"/>
              <a:gd name="connsiteY19" fmla="*/ 22225 h 288925"/>
              <a:gd name="connsiteX20" fmla="*/ 631825 w 1044575"/>
              <a:gd name="connsiteY20" fmla="*/ 22225 h 288925"/>
              <a:gd name="connsiteX21" fmla="*/ 663575 w 1044575"/>
              <a:gd name="connsiteY21" fmla="*/ 22225 h 288925"/>
              <a:gd name="connsiteX22" fmla="*/ 682625 w 1044575"/>
              <a:gd name="connsiteY22" fmla="*/ 6350 h 288925"/>
              <a:gd name="connsiteX23" fmla="*/ 711200 w 1044575"/>
              <a:gd name="connsiteY23" fmla="*/ 6350 h 288925"/>
              <a:gd name="connsiteX24" fmla="*/ 786717 w 1044575"/>
              <a:gd name="connsiteY24" fmla="*/ 18609 h 288925"/>
              <a:gd name="connsiteX25" fmla="*/ 864041 w 1044575"/>
              <a:gd name="connsiteY25" fmla="*/ 39225 h 288925"/>
              <a:gd name="connsiteX26" fmla="*/ 919824 w 1044575"/>
              <a:gd name="connsiteY26" fmla="*/ 24717 h 288925"/>
              <a:gd name="connsiteX27" fmla="*/ 965200 w 1044575"/>
              <a:gd name="connsiteY27" fmla="*/ 19050 h 288925"/>
              <a:gd name="connsiteX28" fmla="*/ 996950 w 1044575"/>
              <a:gd name="connsiteY28" fmla="*/ 15875 h 288925"/>
              <a:gd name="connsiteX29" fmla="*/ 974725 w 1044575"/>
              <a:gd name="connsiteY29" fmla="*/ 34925 h 288925"/>
              <a:gd name="connsiteX30" fmla="*/ 939800 w 1044575"/>
              <a:gd name="connsiteY30" fmla="*/ 50800 h 288925"/>
              <a:gd name="connsiteX31" fmla="*/ 920750 w 1044575"/>
              <a:gd name="connsiteY31" fmla="*/ 127000 h 288925"/>
              <a:gd name="connsiteX32" fmla="*/ 942975 w 1044575"/>
              <a:gd name="connsiteY32" fmla="*/ 187325 h 288925"/>
              <a:gd name="connsiteX33" fmla="*/ 1044575 w 1044575"/>
              <a:gd name="connsiteY33" fmla="*/ 288925 h 288925"/>
              <a:gd name="connsiteX0" fmla="*/ 1044575 w 1044575"/>
              <a:gd name="connsiteY0" fmla="*/ 288925 h 288925"/>
              <a:gd name="connsiteX1" fmla="*/ 1044575 w 1044575"/>
              <a:gd name="connsiteY1" fmla="*/ 288925 h 288925"/>
              <a:gd name="connsiteX2" fmla="*/ 803275 w 1044575"/>
              <a:gd name="connsiteY2" fmla="*/ 222250 h 288925"/>
              <a:gd name="connsiteX3" fmla="*/ 701675 w 1044575"/>
              <a:gd name="connsiteY3" fmla="*/ 193675 h 288925"/>
              <a:gd name="connsiteX4" fmla="*/ 549275 w 1044575"/>
              <a:gd name="connsiteY4" fmla="*/ 174625 h 288925"/>
              <a:gd name="connsiteX5" fmla="*/ 403225 w 1044575"/>
              <a:gd name="connsiteY5" fmla="*/ 166687 h 288925"/>
              <a:gd name="connsiteX6" fmla="*/ 249237 w 1044575"/>
              <a:gd name="connsiteY6" fmla="*/ 140494 h 288925"/>
              <a:gd name="connsiteX7" fmla="*/ 146050 w 1044575"/>
              <a:gd name="connsiteY7" fmla="*/ 85725 h 288925"/>
              <a:gd name="connsiteX8" fmla="*/ 0 w 1044575"/>
              <a:gd name="connsiteY8" fmla="*/ 19050 h 288925"/>
              <a:gd name="connsiteX9" fmla="*/ 60325 w 1044575"/>
              <a:gd name="connsiteY9" fmla="*/ 9525 h 288925"/>
              <a:gd name="connsiteX10" fmla="*/ 152400 w 1044575"/>
              <a:gd name="connsiteY10" fmla="*/ 6350 h 288925"/>
              <a:gd name="connsiteX11" fmla="*/ 206375 w 1044575"/>
              <a:gd name="connsiteY11" fmla="*/ 0 h 288925"/>
              <a:gd name="connsiteX12" fmla="*/ 285750 w 1044575"/>
              <a:gd name="connsiteY12" fmla="*/ 0 h 288925"/>
              <a:gd name="connsiteX13" fmla="*/ 321158 w 1044575"/>
              <a:gd name="connsiteY13" fmla="*/ 11252 h 288925"/>
              <a:gd name="connsiteX14" fmla="*/ 377546 w 1044575"/>
              <a:gd name="connsiteY14" fmla="*/ 15393 h 288925"/>
              <a:gd name="connsiteX15" fmla="*/ 403225 w 1044575"/>
              <a:gd name="connsiteY15" fmla="*/ 0 h 288925"/>
              <a:gd name="connsiteX16" fmla="*/ 460375 w 1044575"/>
              <a:gd name="connsiteY16" fmla="*/ 0 h 288925"/>
              <a:gd name="connsiteX17" fmla="*/ 517525 w 1044575"/>
              <a:gd name="connsiteY17" fmla="*/ 25400 h 288925"/>
              <a:gd name="connsiteX18" fmla="*/ 542925 w 1044575"/>
              <a:gd name="connsiteY18" fmla="*/ 25400 h 288925"/>
              <a:gd name="connsiteX19" fmla="*/ 593725 w 1044575"/>
              <a:gd name="connsiteY19" fmla="*/ 22225 h 288925"/>
              <a:gd name="connsiteX20" fmla="*/ 631825 w 1044575"/>
              <a:gd name="connsiteY20" fmla="*/ 22225 h 288925"/>
              <a:gd name="connsiteX21" fmla="*/ 663575 w 1044575"/>
              <a:gd name="connsiteY21" fmla="*/ 22225 h 288925"/>
              <a:gd name="connsiteX22" fmla="*/ 682625 w 1044575"/>
              <a:gd name="connsiteY22" fmla="*/ 6350 h 288925"/>
              <a:gd name="connsiteX23" fmla="*/ 711200 w 1044575"/>
              <a:gd name="connsiteY23" fmla="*/ 6350 h 288925"/>
              <a:gd name="connsiteX24" fmla="*/ 786717 w 1044575"/>
              <a:gd name="connsiteY24" fmla="*/ 18609 h 288925"/>
              <a:gd name="connsiteX25" fmla="*/ 864041 w 1044575"/>
              <a:gd name="connsiteY25" fmla="*/ 39225 h 288925"/>
              <a:gd name="connsiteX26" fmla="*/ 919824 w 1044575"/>
              <a:gd name="connsiteY26" fmla="*/ 24717 h 288925"/>
              <a:gd name="connsiteX27" fmla="*/ 965200 w 1044575"/>
              <a:gd name="connsiteY27" fmla="*/ 19050 h 288925"/>
              <a:gd name="connsiteX28" fmla="*/ 996950 w 1044575"/>
              <a:gd name="connsiteY28" fmla="*/ 15875 h 288925"/>
              <a:gd name="connsiteX29" fmla="*/ 974725 w 1044575"/>
              <a:gd name="connsiteY29" fmla="*/ 34925 h 288925"/>
              <a:gd name="connsiteX30" fmla="*/ 939800 w 1044575"/>
              <a:gd name="connsiteY30" fmla="*/ 50800 h 288925"/>
              <a:gd name="connsiteX31" fmla="*/ 920750 w 1044575"/>
              <a:gd name="connsiteY31" fmla="*/ 127000 h 288925"/>
              <a:gd name="connsiteX32" fmla="*/ 942975 w 1044575"/>
              <a:gd name="connsiteY32" fmla="*/ 187325 h 288925"/>
              <a:gd name="connsiteX33" fmla="*/ 1044575 w 1044575"/>
              <a:gd name="connsiteY33" fmla="*/ 288925 h 288925"/>
              <a:gd name="connsiteX0" fmla="*/ 1044575 w 1044575"/>
              <a:gd name="connsiteY0" fmla="*/ 293688 h 293688"/>
              <a:gd name="connsiteX1" fmla="*/ 1044575 w 1044575"/>
              <a:gd name="connsiteY1" fmla="*/ 293688 h 293688"/>
              <a:gd name="connsiteX2" fmla="*/ 803275 w 1044575"/>
              <a:gd name="connsiteY2" fmla="*/ 227013 h 293688"/>
              <a:gd name="connsiteX3" fmla="*/ 701675 w 1044575"/>
              <a:gd name="connsiteY3" fmla="*/ 198438 h 293688"/>
              <a:gd name="connsiteX4" fmla="*/ 549275 w 1044575"/>
              <a:gd name="connsiteY4" fmla="*/ 179388 h 293688"/>
              <a:gd name="connsiteX5" fmla="*/ 403225 w 1044575"/>
              <a:gd name="connsiteY5" fmla="*/ 171450 h 293688"/>
              <a:gd name="connsiteX6" fmla="*/ 249237 w 1044575"/>
              <a:gd name="connsiteY6" fmla="*/ 145257 h 293688"/>
              <a:gd name="connsiteX7" fmla="*/ 146050 w 1044575"/>
              <a:gd name="connsiteY7" fmla="*/ 90488 h 293688"/>
              <a:gd name="connsiteX8" fmla="*/ 0 w 1044575"/>
              <a:gd name="connsiteY8" fmla="*/ 23813 h 293688"/>
              <a:gd name="connsiteX9" fmla="*/ 81756 w 1044575"/>
              <a:gd name="connsiteY9" fmla="*/ 0 h 293688"/>
              <a:gd name="connsiteX10" fmla="*/ 152400 w 1044575"/>
              <a:gd name="connsiteY10" fmla="*/ 11113 h 293688"/>
              <a:gd name="connsiteX11" fmla="*/ 206375 w 1044575"/>
              <a:gd name="connsiteY11" fmla="*/ 4763 h 293688"/>
              <a:gd name="connsiteX12" fmla="*/ 285750 w 1044575"/>
              <a:gd name="connsiteY12" fmla="*/ 4763 h 293688"/>
              <a:gd name="connsiteX13" fmla="*/ 321158 w 1044575"/>
              <a:gd name="connsiteY13" fmla="*/ 16015 h 293688"/>
              <a:gd name="connsiteX14" fmla="*/ 377546 w 1044575"/>
              <a:gd name="connsiteY14" fmla="*/ 20156 h 293688"/>
              <a:gd name="connsiteX15" fmla="*/ 403225 w 1044575"/>
              <a:gd name="connsiteY15" fmla="*/ 4763 h 293688"/>
              <a:gd name="connsiteX16" fmla="*/ 460375 w 1044575"/>
              <a:gd name="connsiteY16" fmla="*/ 4763 h 293688"/>
              <a:gd name="connsiteX17" fmla="*/ 517525 w 1044575"/>
              <a:gd name="connsiteY17" fmla="*/ 30163 h 293688"/>
              <a:gd name="connsiteX18" fmla="*/ 542925 w 1044575"/>
              <a:gd name="connsiteY18" fmla="*/ 30163 h 293688"/>
              <a:gd name="connsiteX19" fmla="*/ 593725 w 1044575"/>
              <a:gd name="connsiteY19" fmla="*/ 26988 h 293688"/>
              <a:gd name="connsiteX20" fmla="*/ 631825 w 1044575"/>
              <a:gd name="connsiteY20" fmla="*/ 26988 h 293688"/>
              <a:gd name="connsiteX21" fmla="*/ 663575 w 1044575"/>
              <a:gd name="connsiteY21" fmla="*/ 26988 h 293688"/>
              <a:gd name="connsiteX22" fmla="*/ 682625 w 1044575"/>
              <a:gd name="connsiteY22" fmla="*/ 11113 h 293688"/>
              <a:gd name="connsiteX23" fmla="*/ 711200 w 1044575"/>
              <a:gd name="connsiteY23" fmla="*/ 11113 h 293688"/>
              <a:gd name="connsiteX24" fmla="*/ 786717 w 1044575"/>
              <a:gd name="connsiteY24" fmla="*/ 23372 h 293688"/>
              <a:gd name="connsiteX25" fmla="*/ 864041 w 1044575"/>
              <a:gd name="connsiteY25" fmla="*/ 43988 h 293688"/>
              <a:gd name="connsiteX26" fmla="*/ 919824 w 1044575"/>
              <a:gd name="connsiteY26" fmla="*/ 29480 h 293688"/>
              <a:gd name="connsiteX27" fmla="*/ 965200 w 1044575"/>
              <a:gd name="connsiteY27" fmla="*/ 23813 h 293688"/>
              <a:gd name="connsiteX28" fmla="*/ 996950 w 1044575"/>
              <a:gd name="connsiteY28" fmla="*/ 20638 h 293688"/>
              <a:gd name="connsiteX29" fmla="*/ 974725 w 1044575"/>
              <a:gd name="connsiteY29" fmla="*/ 39688 h 293688"/>
              <a:gd name="connsiteX30" fmla="*/ 939800 w 1044575"/>
              <a:gd name="connsiteY30" fmla="*/ 55563 h 293688"/>
              <a:gd name="connsiteX31" fmla="*/ 920750 w 1044575"/>
              <a:gd name="connsiteY31" fmla="*/ 131763 h 293688"/>
              <a:gd name="connsiteX32" fmla="*/ 942975 w 1044575"/>
              <a:gd name="connsiteY32" fmla="*/ 192088 h 293688"/>
              <a:gd name="connsiteX33" fmla="*/ 1044575 w 1044575"/>
              <a:gd name="connsiteY33" fmla="*/ 293688 h 293688"/>
              <a:gd name="connsiteX0" fmla="*/ 1035050 w 1035050"/>
              <a:gd name="connsiteY0" fmla="*/ 293688 h 293688"/>
              <a:gd name="connsiteX1" fmla="*/ 1035050 w 1035050"/>
              <a:gd name="connsiteY1" fmla="*/ 293688 h 293688"/>
              <a:gd name="connsiteX2" fmla="*/ 793750 w 1035050"/>
              <a:gd name="connsiteY2" fmla="*/ 227013 h 293688"/>
              <a:gd name="connsiteX3" fmla="*/ 692150 w 1035050"/>
              <a:gd name="connsiteY3" fmla="*/ 198438 h 293688"/>
              <a:gd name="connsiteX4" fmla="*/ 539750 w 1035050"/>
              <a:gd name="connsiteY4" fmla="*/ 179388 h 293688"/>
              <a:gd name="connsiteX5" fmla="*/ 393700 w 1035050"/>
              <a:gd name="connsiteY5" fmla="*/ 171450 h 293688"/>
              <a:gd name="connsiteX6" fmla="*/ 239712 w 1035050"/>
              <a:gd name="connsiteY6" fmla="*/ 145257 h 293688"/>
              <a:gd name="connsiteX7" fmla="*/ 136525 w 1035050"/>
              <a:gd name="connsiteY7" fmla="*/ 90488 h 293688"/>
              <a:gd name="connsiteX8" fmla="*/ 0 w 1035050"/>
              <a:gd name="connsiteY8" fmla="*/ 26194 h 293688"/>
              <a:gd name="connsiteX9" fmla="*/ 72231 w 1035050"/>
              <a:gd name="connsiteY9" fmla="*/ 0 h 293688"/>
              <a:gd name="connsiteX10" fmla="*/ 142875 w 1035050"/>
              <a:gd name="connsiteY10" fmla="*/ 11113 h 293688"/>
              <a:gd name="connsiteX11" fmla="*/ 196850 w 1035050"/>
              <a:gd name="connsiteY11" fmla="*/ 4763 h 293688"/>
              <a:gd name="connsiteX12" fmla="*/ 276225 w 1035050"/>
              <a:gd name="connsiteY12" fmla="*/ 4763 h 293688"/>
              <a:gd name="connsiteX13" fmla="*/ 311633 w 1035050"/>
              <a:gd name="connsiteY13" fmla="*/ 16015 h 293688"/>
              <a:gd name="connsiteX14" fmla="*/ 368021 w 1035050"/>
              <a:gd name="connsiteY14" fmla="*/ 20156 h 293688"/>
              <a:gd name="connsiteX15" fmla="*/ 393700 w 1035050"/>
              <a:gd name="connsiteY15" fmla="*/ 4763 h 293688"/>
              <a:gd name="connsiteX16" fmla="*/ 450850 w 1035050"/>
              <a:gd name="connsiteY16" fmla="*/ 4763 h 293688"/>
              <a:gd name="connsiteX17" fmla="*/ 508000 w 1035050"/>
              <a:gd name="connsiteY17" fmla="*/ 30163 h 293688"/>
              <a:gd name="connsiteX18" fmla="*/ 533400 w 1035050"/>
              <a:gd name="connsiteY18" fmla="*/ 30163 h 293688"/>
              <a:gd name="connsiteX19" fmla="*/ 584200 w 1035050"/>
              <a:gd name="connsiteY19" fmla="*/ 26988 h 293688"/>
              <a:gd name="connsiteX20" fmla="*/ 622300 w 1035050"/>
              <a:gd name="connsiteY20" fmla="*/ 26988 h 293688"/>
              <a:gd name="connsiteX21" fmla="*/ 654050 w 1035050"/>
              <a:gd name="connsiteY21" fmla="*/ 26988 h 293688"/>
              <a:gd name="connsiteX22" fmla="*/ 673100 w 1035050"/>
              <a:gd name="connsiteY22" fmla="*/ 11113 h 293688"/>
              <a:gd name="connsiteX23" fmla="*/ 701675 w 1035050"/>
              <a:gd name="connsiteY23" fmla="*/ 11113 h 293688"/>
              <a:gd name="connsiteX24" fmla="*/ 777192 w 1035050"/>
              <a:gd name="connsiteY24" fmla="*/ 23372 h 293688"/>
              <a:gd name="connsiteX25" fmla="*/ 854516 w 1035050"/>
              <a:gd name="connsiteY25" fmla="*/ 43988 h 293688"/>
              <a:gd name="connsiteX26" fmla="*/ 910299 w 1035050"/>
              <a:gd name="connsiteY26" fmla="*/ 29480 h 293688"/>
              <a:gd name="connsiteX27" fmla="*/ 955675 w 1035050"/>
              <a:gd name="connsiteY27" fmla="*/ 23813 h 293688"/>
              <a:gd name="connsiteX28" fmla="*/ 987425 w 1035050"/>
              <a:gd name="connsiteY28" fmla="*/ 20638 h 293688"/>
              <a:gd name="connsiteX29" fmla="*/ 965200 w 1035050"/>
              <a:gd name="connsiteY29" fmla="*/ 39688 h 293688"/>
              <a:gd name="connsiteX30" fmla="*/ 930275 w 1035050"/>
              <a:gd name="connsiteY30" fmla="*/ 55563 h 293688"/>
              <a:gd name="connsiteX31" fmla="*/ 911225 w 1035050"/>
              <a:gd name="connsiteY31" fmla="*/ 131763 h 293688"/>
              <a:gd name="connsiteX32" fmla="*/ 933450 w 1035050"/>
              <a:gd name="connsiteY32" fmla="*/ 192088 h 293688"/>
              <a:gd name="connsiteX33" fmla="*/ 1035050 w 1035050"/>
              <a:gd name="connsiteY33" fmla="*/ 293688 h 29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35050" h="293688">
                <a:moveTo>
                  <a:pt x="1035050" y="293688"/>
                </a:moveTo>
                <a:lnTo>
                  <a:pt x="1035050" y="293688"/>
                </a:lnTo>
                <a:lnTo>
                  <a:pt x="793750" y="227013"/>
                </a:lnTo>
                <a:lnTo>
                  <a:pt x="692150" y="198438"/>
                </a:lnTo>
                <a:lnTo>
                  <a:pt x="539750" y="179388"/>
                </a:lnTo>
                <a:lnTo>
                  <a:pt x="393700" y="171450"/>
                </a:lnTo>
                <a:lnTo>
                  <a:pt x="239712" y="145257"/>
                </a:lnTo>
                <a:lnTo>
                  <a:pt x="136525" y="90488"/>
                </a:lnTo>
                <a:lnTo>
                  <a:pt x="0" y="26194"/>
                </a:lnTo>
                <a:lnTo>
                  <a:pt x="72231" y="0"/>
                </a:lnTo>
                <a:lnTo>
                  <a:pt x="142875" y="11113"/>
                </a:lnTo>
                <a:lnTo>
                  <a:pt x="196850" y="4763"/>
                </a:lnTo>
                <a:lnTo>
                  <a:pt x="276225" y="4763"/>
                </a:lnTo>
                <a:lnTo>
                  <a:pt x="311633" y="16015"/>
                </a:lnTo>
                <a:lnTo>
                  <a:pt x="368021" y="20156"/>
                </a:lnTo>
                <a:lnTo>
                  <a:pt x="393700" y="4763"/>
                </a:lnTo>
                <a:lnTo>
                  <a:pt x="450850" y="4763"/>
                </a:lnTo>
                <a:lnTo>
                  <a:pt x="508000" y="30163"/>
                </a:lnTo>
                <a:lnTo>
                  <a:pt x="533400" y="30163"/>
                </a:lnTo>
                <a:lnTo>
                  <a:pt x="584200" y="26988"/>
                </a:lnTo>
                <a:lnTo>
                  <a:pt x="622300" y="26988"/>
                </a:lnTo>
                <a:lnTo>
                  <a:pt x="654050" y="26988"/>
                </a:lnTo>
                <a:lnTo>
                  <a:pt x="673100" y="11113"/>
                </a:lnTo>
                <a:lnTo>
                  <a:pt x="701675" y="11113"/>
                </a:lnTo>
                <a:lnTo>
                  <a:pt x="777192" y="23372"/>
                </a:lnTo>
                <a:lnTo>
                  <a:pt x="854516" y="43988"/>
                </a:lnTo>
                <a:lnTo>
                  <a:pt x="910299" y="29480"/>
                </a:lnTo>
                <a:lnTo>
                  <a:pt x="955675" y="23813"/>
                </a:lnTo>
                <a:lnTo>
                  <a:pt x="987425" y="20638"/>
                </a:lnTo>
                <a:lnTo>
                  <a:pt x="965200" y="39688"/>
                </a:lnTo>
                <a:lnTo>
                  <a:pt x="930275" y="55563"/>
                </a:lnTo>
                <a:lnTo>
                  <a:pt x="911225" y="131763"/>
                </a:lnTo>
                <a:lnTo>
                  <a:pt x="933450" y="192088"/>
                </a:lnTo>
                <a:lnTo>
                  <a:pt x="1035050" y="293688"/>
                </a:lnTo>
                <a:close/>
              </a:path>
            </a:pathLst>
          </a:cu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Freeform 19">
            <a:extLst>
              <a:ext uri="{FF2B5EF4-FFF2-40B4-BE49-F238E27FC236}">
                <a16:creationId xmlns:a16="http://schemas.microsoft.com/office/drawing/2014/main" id="{312D0F80-2D61-47E9-9F23-F33ACA59F257}"/>
              </a:ext>
            </a:extLst>
          </p:cNvPr>
          <p:cNvSpPr/>
          <p:nvPr/>
        </p:nvSpPr>
        <p:spPr bwMode="auto">
          <a:xfrm>
            <a:off x="2368551" y="5273675"/>
            <a:ext cx="3467100" cy="460375"/>
          </a:xfrm>
          <a:custGeom>
            <a:avLst/>
            <a:gdLst>
              <a:gd name="connsiteX0" fmla="*/ 0 w 3476625"/>
              <a:gd name="connsiteY0" fmla="*/ 28575 h 463550"/>
              <a:gd name="connsiteX1" fmla="*/ 3175 w 3476625"/>
              <a:gd name="connsiteY1" fmla="*/ 361950 h 463550"/>
              <a:gd name="connsiteX2" fmla="*/ 457200 w 3476625"/>
              <a:gd name="connsiteY2" fmla="*/ 387350 h 463550"/>
              <a:gd name="connsiteX3" fmla="*/ 1171575 w 3476625"/>
              <a:gd name="connsiteY3" fmla="*/ 431800 h 463550"/>
              <a:gd name="connsiteX4" fmla="*/ 1231900 w 3476625"/>
              <a:gd name="connsiteY4" fmla="*/ 428625 h 463550"/>
              <a:gd name="connsiteX5" fmla="*/ 1546225 w 3476625"/>
              <a:gd name="connsiteY5" fmla="*/ 444500 h 463550"/>
              <a:gd name="connsiteX6" fmla="*/ 1654175 w 3476625"/>
              <a:gd name="connsiteY6" fmla="*/ 444500 h 463550"/>
              <a:gd name="connsiteX7" fmla="*/ 2406650 w 3476625"/>
              <a:gd name="connsiteY7" fmla="*/ 460375 h 463550"/>
              <a:gd name="connsiteX8" fmla="*/ 2441575 w 3476625"/>
              <a:gd name="connsiteY8" fmla="*/ 463550 h 463550"/>
              <a:gd name="connsiteX9" fmla="*/ 2746375 w 3476625"/>
              <a:gd name="connsiteY9" fmla="*/ 450850 h 463550"/>
              <a:gd name="connsiteX10" fmla="*/ 3152775 w 3476625"/>
              <a:gd name="connsiteY10" fmla="*/ 400050 h 463550"/>
              <a:gd name="connsiteX11" fmla="*/ 3190875 w 3476625"/>
              <a:gd name="connsiteY11" fmla="*/ 390525 h 463550"/>
              <a:gd name="connsiteX12" fmla="*/ 3273425 w 3476625"/>
              <a:gd name="connsiteY12" fmla="*/ 396875 h 463550"/>
              <a:gd name="connsiteX13" fmla="*/ 3448050 w 3476625"/>
              <a:gd name="connsiteY13" fmla="*/ 409575 h 463550"/>
              <a:gd name="connsiteX14" fmla="*/ 3457575 w 3476625"/>
              <a:gd name="connsiteY14" fmla="*/ 358775 h 463550"/>
              <a:gd name="connsiteX15" fmla="*/ 3444875 w 3476625"/>
              <a:gd name="connsiteY15" fmla="*/ 317500 h 463550"/>
              <a:gd name="connsiteX16" fmla="*/ 3476625 w 3476625"/>
              <a:gd name="connsiteY16" fmla="*/ 288925 h 463550"/>
              <a:gd name="connsiteX17" fmla="*/ 3467100 w 3476625"/>
              <a:gd name="connsiteY17" fmla="*/ 222250 h 463550"/>
              <a:gd name="connsiteX18" fmla="*/ 3289300 w 3476625"/>
              <a:gd name="connsiteY18" fmla="*/ 196850 h 463550"/>
              <a:gd name="connsiteX19" fmla="*/ 3228975 w 3476625"/>
              <a:gd name="connsiteY19" fmla="*/ 196850 h 463550"/>
              <a:gd name="connsiteX20" fmla="*/ 3067050 w 3476625"/>
              <a:gd name="connsiteY20" fmla="*/ 155575 h 463550"/>
              <a:gd name="connsiteX21" fmla="*/ 3035300 w 3476625"/>
              <a:gd name="connsiteY21" fmla="*/ 149225 h 463550"/>
              <a:gd name="connsiteX22" fmla="*/ 2946400 w 3476625"/>
              <a:gd name="connsiteY22" fmla="*/ 136525 h 463550"/>
              <a:gd name="connsiteX23" fmla="*/ 2790825 w 3476625"/>
              <a:gd name="connsiteY23" fmla="*/ 88900 h 463550"/>
              <a:gd name="connsiteX24" fmla="*/ 2667000 w 3476625"/>
              <a:gd name="connsiteY24" fmla="*/ 28575 h 463550"/>
              <a:gd name="connsiteX25" fmla="*/ 2632075 w 3476625"/>
              <a:gd name="connsiteY25" fmla="*/ 31750 h 463550"/>
              <a:gd name="connsiteX26" fmla="*/ 2587625 w 3476625"/>
              <a:gd name="connsiteY26" fmla="*/ 47625 h 463550"/>
              <a:gd name="connsiteX27" fmla="*/ 2549525 w 3476625"/>
              <a:gd name="connsiteY27" fmla="*/ 47625 h 463550"/>
              <a:gd name="connsiteX28" fmla="*/ 2520950 w 3476625"/>
              <a:gd name="connsiteY28" fmla="*/ 38100 h 463550"/>
              <a:gd name="connsiteX29" fmla="*/ 2438400 w 3476625"/>
              <a:gd name="connsiteY29" fmla="*/ 6350 h 463550"/>
              <a:gd name="connsiteX30" fmla="*/ 2419350 w 3476625"/>
              <a:gd name="connsiteY30" fmla="*/ 0 h 463550"/>
              <a:gd name="connsiteX31" fmla="*/ 2381250 w 3476625"/>
              <a:gd name="connsiteY31" fmla="*/ 3175 h 463550"/>
              <a:gd name="connsiteX32" fmla="*/ 2362200 w 3476625"/>
              <a:gd name="connsiteY32" fmla="*/ 6350 h 463550"/>
              <a:gd name="connsiteX33" fmla="*/ 2260600 w 3476625"/>
              <a:gd name="connsiteY33" fmla="*/ 9525 h 463550"/>
              <a:gd name="connsiteX34" fmla="*/ 2152650 w 3476625"/>
              <a:gd name="connsiteY34" fmla="*/ 25400 h 463550"/>
              <a:gd name="connsiteX35" fmla="*/ 2133600 w 3476625"/>
              <a:gd name="connsiteY35" fmla="*/ 28575 h 463550"/>
              <a:gd name="connsiteX36" fmla="*/ 2063750 w 3476625"/>
              <a:gd name="connsiteY36" fmla="*/ 31750 h 463550"/>
              <a:gd name="connsiteX37" fmla="*/ 2028825 w 3476625"/>
              <a:gd name="connsiteY37" fmla="*/ 31750 h 463550"/>
              <a:gd name="connsiteX38" fmla="*/ 1927225 w 3476625"/>
              <a:gd name="connsiteY38" fmla="*/ 12700 h 463550"/>
              <a:gd name="connsiteX39" fmla="*/ 1835150 w 3476625"/>
              <a:gd name="connsiteY39" fmla="*/ 9525 h 463550"/>
              <a:gd name="connsiteX40" fmla="*/ 1749425 w 3476625"/>
              <a:gd name="connsiteY40" fmla="*/ 15875 h 463550"/>
              <a:gd name="connsiteX41" fmla="*/ 1666875 w 3476625"/>
              <a:gd name="connsiteY41" fmla="*/ 41275 h 463550"/>
              <a:gd name="connsiteX42" fmla="*/ 1612900 w 3476625"/>
              <a:gd name="connsiteY42" fmla="*/ 50800 h 463550"/>
              <a:gd name="connsiteX43" fmla="*/ 1539875 w 3476625"/>
              <a:gd name="connsiteY43" fmla="*/ 53975 h 463550"/>
              <a:gd name="connsiteX44" fmla="*/ 1787525 w 3476625"/>
              <a:gd name="connsiteY44" fmla="*/ 114300 h 463550"/>
              <a:gd name="connsiteX45" fmla="*/ 1933575 w 3476625"/>
              <a:gd name="connsiteY45" fmla="*/ 120650 h 463550"/>
              <a:gd name="connsiteX46" fmla="*/ 2133600 w 3476625"/>
              <a:gd name="connsiteY46" fmla="*/ 165100 h 463550"/>
              <a:gd name="connsiteX47" fmla="*/ 2178050 w 3476625"/>
              <a:gd name="connsiteY47" fmla="*/ 168275 h 463550"/>
              <a:gd name="connsiteX48" fmla="*/ 1597025 w 3476625"/>
              <a:gd name="connsiteY48" fmla="*/ 127000 h 463550"/>
              <a:gd name="connsiteX49" fmla="*/ 1193800 w 3476625"/>
              <a:gd name="connsiteY49" fmla="*/ 98425 h 463550"/>
              <a:gd name="connsiteX50" fmla="*/ 622300 w 3476625"/>
              <a:gd name="connsiteY50" fmla="*/ 63500 h 463550"/>
              <a:gd name="connsiteX51" fmla="*/ 333375 w 3476625"/>
              <a:gd name="connsiteY51" fmla="*/ 38100 h 463550"/>
              <a:gd name="connsiteX52" fmla="*/ 193675 w 3476625"/>
              <a:gd name="connsiteY52" fmla="*/ 25400 h 463550"/>
              <a:gd name="connsiteX53" fmla="*/ 57150 w 3476625"/>
              <a:gd name="connsiteY53" fmla="*/ 25400 h 463550"/>
              <a:gd name="connsiteX54" fmla="*/ 0 w 3476625"/>
              <a:gd name="connsiteY54" fmla="*/ 28575 h 463550"/>
              <a:gd name="connsiteX0" fmla="*/ 0 w 3476625"/>
              <a:gd name="connsiteY0" fmla="*/ 28575 h 463550"/>
              <a:gd name="connsiteX1" fmla="*/ 3175 w 3476625"/>
              <a:gd name="connsiteY1" fmla="*/ 361950 h 463550"/>
              <a:gd name="connsiteX2" fmla="*/ 457200 w 3476625"/>
              <a:gd name="connsiteY2" fmla="*/ 387350 h 463550"/>
              <a:gd name="connsiteX3" fmla="*/ 1171575 w 3476625"/>
              <a:gd name="connsiteY3" fmla="*/ 431800 h 463550"/>
              <a:gd name="connsiteX4" fmla="*/ 1231900 w 3476625"/>
              <a:gd name="connsiteY4" fmla="*/ 428625 h 463550"/>
              <a:gd name="connsiteX5" fmla="*/ 1546225 w 3476625"/>
              <a:gd name="connsiteY5" fmla="*/ 444500 h 463550"/>
              <a:gd name="connsiteX6" fmla="*/ 1654175 w 3476625"/>
              <a:gd name="connsiteY6" fmla="*/ 444500 h 463550"/>
              <a:gd name="connsiteX7" fmla="*/ 2406650 w 3476625"/>
              <a:gd name="connsiteY7" fmla="*/ 460375 h 463550"/>
              <a:gd name="connsiteX8" fmla="*/ 2441575 w 3476625"/>
              <a:gd name="connsiteY8" fmla="*/ 463550 h 463550"/>
              <a:gd name="connsiteX9" fmla="*/ 2746375 w 3476625"/>
              <a:gd name="connsiteY9" fmla="*/ 450850 h 463550"/>
              <a:gd name="connsiteX10" fmla="*/ 3152775 w 3476625"/>
              <a:gd name="connsiteY10" fmla="*/ 400050 h 463550"/>
              <a:gd name="connsiteX11" fmla="*/ 3190875 w 3476625"/>
              <a:gd name="connsiteY11" fmla="*/ 390525 h 463550"/>
              <a:gd name="connsiteX12" fmla="*/ 3273425 w 3476625"/>
              <a:gd name="connsiteY12" fmla="*/ 396875 h 463550"/>
              <a:gd name="connsiteX13" fmla="*/ 3448050 w 3476625"/>
              <a:gd name="connsiteY13" fmla="*/ 409575 h 463550"/>
              <a:gd name="connsiteX14" fmla="*/ 3457575 w 3476625"/>
              <a:gd name="connsiteY14" fmla="*/ 358775 h 463550"/>
              <a:gd name="connsiteX15" fmla="*/ 3444875 w 3476625"/>
              <a:gd name="connsiteY15" fmla="*/ 317500 h 463550"/>
              <a:gd name="connsiteX16" fmla="*/ 3476625 w 3476625"/>
              <a:gd name="connsiteY16" fmla="*/ 288925 h 463550"/>
              <a:gd name="connsiteX17" fmla="*/ 3467100 w 3476625"/>
              <a:gd name="connsiteY17" fmla="*/ 222250 h 463550"/>
              <a:gd name="connsiteX18" fmla="*/ 3289300 w 3476625"/>
              <a:gd name="connsiteY18" fmla="*/ 196850 h 463550"/>
              <a:gd name="connsiteX19" fmla="*/ 3228975 w 3476625"/>
              <a:gd name="connsiteY19" fmla="*/ 196850 h 463550"/>
              <a:gd name="connsiteX20" fmla="*/ 3067050 w 3476625"/>
              <a:gd name="connsiteY20" fmla="*/ 155575 h 463550"/>
              <a:gd name="connsiteX21" fmla="*/ 3035300 w 3476625"/>
              <a:gd name="connsiteY21" fmla="*/ 149225 h 463550"/>
              <a:gd name="connsiteX22" fmla="*/ 2946400 w 3476625"/>
              <a:gd name="connsiteY22" fmla="*/ 136525 h 463550"/>
              <a:gd name="connsiteX23" fmla="*/ 2790825 w 3476625"/>
              <a:gd name="connsiteY23" fmla="*/ 88900 h 463550"/>
              <a:gd name="connsiteX24" fmla="*/ 2667000 w 3476625"/>
              <a:gd name="connsiteY24" fmla="*/ 28575 h 463550"/>
              <a:gd name="connsiteX25" fmla="*/ 2632075 w 3476625"/>
              <a:gd name="connsiteY25" fmla="*/ 31750 h 463550"/>
              <a:gd name="connsiteX26" fmla="*/ 2587625 w 3476625"/>
              <a:gd name="connsiteY26" fmla="*/ 47625 h 463550"/>
              <a:gd name="connsiteX27" fmla="*/ 2549525 w 3476625"/>
              <a:gd name="connsiteY27" fmla="*/ 47625 h 463550"/>
              <a:gd name="connsiteX28" fmla="*/ 2520950 w 3476625"/>
              <a:gd name="connsiteY28" fmla="*/ 38100 h 463550"/>
              <a:gd name="connsiteX29" fmla="*/ 2438400 w 3476625"/>
              <a:gd name="connsiteY29" fmla="*/ 6350 h 463550"/>
              <a:gd name="connsiteX30" fmla="*/ 2419350 w 3476625"/>
              <a:gd name="connsiteY30" fmla="*/ 0 h 463550"/>
              <a:gd name="connsiteX31" fmla="*/ 2381250 w 3476625"/>
              <a:gd name="connsiteY31" fmla="*/ 3175 h 463550"/>
              <a:gd name="connsiteX32" fmla="*/ 2362200 w 3476625"/>
              <a:gd name="connsiteY32" fmla="*/ 6350 h 463550"/>
              <a:gd name="connsiteX33" fmla="*/ 2260600 w 3476625"/>
              <a:gd name="connsiteY33" fmla="*/ 9525 h 463550"/>
              <a:gd name="connsiteX34" fmla="*/ 2152650 w 3476625"/>
              <a:gd name="connsiteY34" fmla="*/ 25400 h 463550"/>
              <a:gd name="connsiteX35" fmla="*/ 2133600 w 3476625"/>
              <a:gd name="connsiteY35" fmla="*/ 28575 h 463550"/>
              <a:gd name="connsiteX36" fmla="*/ 2063750 w 3476625"/>
              <a:gd name="connsiteY36" fmla="*/ 31750 h 463550"/>
              <a:gd name="connsiteX37" fmla="*/ 2028825 w 3476625"/>
              <a:gd name="connsiteY37" fmla="*/ 31750 h 463550"/>
              <a:gd name="connsiteX38" fmla="*/ 1927225 w 3476625"/>
              <a:gd name="connsiteY38" fmla="*/ 12700 h 463550"/>
              <a:gd name="connsiteX39" fmla="*/ 1835150 w 3476625"/>
              <a:gd name="connsiteY39" fmla="*/ 9525 h 463550"/>
              <a:gd name="connsiteX40" fmla="*/ 1749425 w 3476625"/>
              <a:gd name="connsiteY40" fmla="*/ 15875 h 463550"/>
              <a:gd name="connsiteX41" fmla="*/ 1666875 w 3476625"/>
              <a:gd name="connsiteY41" fmla="*/ 41275 h 463550"/>
              <a:gd name="connsiteX42" fmla="*/ 1612900 w 3476625"/>
              <a:gd name="connsiteY42" fmla="*/ 50800 h 463550"/>
              <a:gd name="connsiteX43" fmla="*/ 1539875 w 3476625"/>
              <a:gd name="connsiteY43" fmla="*/ 53975 h 463550"/>
              <a:gd name="connsiteX44" fmla="*/ 1841500 w 3476625"/>
              <a:gd name="connsiteY44" fmla="*/ 92075 h 463550"/>
              <a:gd name="connsiteX45" fmla="*/ 1933575 w 3476625"/>
              <a:gd name="connsiteY45" fmla="*/ 120650 h 463550"/>
              <a:gd name="connsiteX46" fmla="*/ 2133600 w 3476625"/>
              <a:gd name="connsiteY46" fmla="*/ 165100 h 463550"/>
              <a:gd name="connsiteX47" fmla="*/ 2178050 w 3476625"/>
              <a:gd name="connsiteY47" fmla="*/ 168275 h 463550"/>
              <a:gd name="connsiteX48" fmla="*/ 1597025 w 3476625"/>
              <a:gd name="connsiteY48" fmla="*/ 127000 h 463550"/>
              <a:gd name="connsiteX49" fmla="*/ 1193800 w 3476625"/>
              <a:gd name="connsiteY49" fmla="*/ 98425 h 463550"/>
              <a:gd name="connsiteX50" fmla="*/ 622300 w 3476625"/>
              <a:gd name="connsiteY50" fmla="*/ 63500 h 463550"/>
              <a:gd name="connsiteX51" fmla="*/ 333375 w 3476625"/>
              <a:gd name="connsiteY51" fmla="*/ 38100 h 463550"/>
              <a:gd name="connsiteX52" fmla="*/ 193675 w 3476625"/>
              <a:gd name="connsiteY52" fmla="*/ 25400 h 463550"/>
              <a:gd name="connsiteX53" fmla="*/ 57150 w 3476625"/>
              <a:gd name="connsiteY53" fmla="*/ 25400 h 463550"/>
              <a:gd name="connsiteX54" fmla="*/ 0 w 3476625"/>
              <a:gd name="connsiteY54" fmla="*/ 28575 h 463550"/>
              <a:gd name="connsiteX0" fmla="*/ 0 w 3476625"/>
              <a:gd name="connsiteY0" fmla="*/ 28575 h 463550"/>
              <a:gd name="connsiteX1" fmla="*/ 3175 w 3476625"/>
              <a:gd name="connsiteY1" fmla="*/ 361950 h 463550"/>
              <a:gd name="connsiteX2" fmla="*/ 457200 w 3476625"/>
              <a:gd name="connsiteY2" fmla="*/ 387350 h 463550"/>
              <a:gd name="connsiteX3" fmla="*/ 1171575 w 3476625"/>
              <a:gd name="connsiteY3" fmla="*/ 431800 h 463550"/>
              <a:gd name="connsiteX4" fmla="*/ 1231900 w 3476625"/>
              <a:gd name="connsiteY4" fmla="*/ 428625 h 463550"/>
              <a:gd name="connsiteX5" fmla="*/ 1546225 w 3476625"/>
              <a:gd name="connsiteY5" fmla="*/ 444500 h 463550"/>
              <a:gd name="connsiteX6" fmla="*/ 1654175 w 3476625"/>
              <a:gd name="connsiteY6" fmla="*/ 444500 h 463550"/>
              <a:gd name="connsiteX7" fmla="*/ 2406650 w 3476625"/>
              <a:gd name="connsiteY7" fmla="*/ 460375 h 463550"/>
              <a:gd name="connsiteX8" fmla="*/ 2441575 w 3476625"/>
              <a:gd name="connsiteY8" fmla="*/ 463550 h 463550"/>
              <a:gd name="connsiteX9" fmla="*/ 2746375 w 3476625"/>
              <a:gd name="connsiteY9" fmla="*/ 450850 h 463550"/>
              <a:gd name="connsiteX10" fmla="*/ 3152775 w 3476625"/>
              <a:gd name="connsiteY10" fmla="*/ 400050 h 463550"/>
              <a:gd name="connsiteX11" fmla="*/ 3190875 w 3476625"/>
              <a:gd name="connsiteY11" fmla="*/ 390525 h 463550"/>
              <a:gd name="connsiteX12" fmla="*/ 3273425 w 3476625"/>
              <a:gd name="connsiteY12" fmla="*/ 396875 h 463550"/>
              <a:gd name="connsiteX13" fmla="*/ 3448050 w 3476625"/>
              <a:gd name="connsiteY13" fmla="*/ 409575 h 463550"/>
              <a:gd name="connsiteX14" fmla="*/ 3457575 w 3476625"/>
              <a:gd name="connsiteY14" fmla="*/ 358775 h 463550"/>
              <a:gd name="connsiteX15" fmla="*/ 3444875 w 3476625"/>
              <a:gd name="connsiteY15" fmla="*/ 317500 h 463550"/>
              <a:gd name="connsiteX16" fmla="*/ 3476625 w 3476625"/>
              <a:gd name="connsiteY16" fmla="*/ 288925 h 463550"/>
              <a:gd name="connsiteX17" fmla="*/ 3467100 w 3476625"/>
              <a:gd name="connsiteY17" fmla="*/ 222250 h 463550"/>
              <a:gd name="connsiteX18" fmla="*/ 3289300 w 3476625"/>
              <a:gd name="connsiteY18" fmla="*/ 196850 h 463550"/>
              <a:gd name="connsiteX19" fmla="*/ 3228975 w 3476625"/>
              <a:gd name="connsiteY19" fmla="*/ 196850 h 463550"/>
              <a:gd name="connsiteX20" fmla="*/ 3067050 w 3476625"/>
              <a:gd name="connsiteY20" fmla="*/ 155575 h 463550"/>
              <a:gd name="connsiteX21" fmla="*/ 3035300 w 3476625"/>
              <a:gd name="connsiteY21" fmla="*/ 149225 h 463550"/>
              <a:gd name="connsiteX22" fmla="*/ 2946400 w 3476625"/>
              <a:gd name="connsiteY22" fmla="*/ 136525 h 463550"/>
              <a:gd name="connsiteX23" fmla="*/ 2790825 w 3476625"/>
              <a:gd name="connsiteY23" fmla="*/ 88900 h 463550"/>
              <a:gd name="connsiteX24" fmla="*/ 2667000 w 3476625"/>
              <a:gd name="connsiteY24" fmla="*/ 28575 h 463550"/>
              <a:gd name="connsiteX25" fmla="*/ 2632075 w 3476625"/>
              <a:gd name="connsiteY25" fmla="*/ 31750 h 463550"/>
              <a:gd name="connsiteX26" fmla="*/ 2587625 w 3476625"/>
              <a:gd name="connsiteY26" fmla="*/ 47625 h 463550"/>
              <a:gd name="connsiteX27" fmla="*/ 2549525 w 3476625"/>
              <a:gd name="connsiteY27" fmla="*/ 47625 h 463550"/>
              <a:gd name="connsiteX28" fmla="*/ 2520950 w 3476625"/>
              <a:gd name="connsiteY28" fmla="*/ 38100 h 463550"/>
              <a:gd name="connsiteX29" fmla="*/ 2438400 w 3476625"/>
              <a:gd name="connsiteY29" fmla="*/ 6350 h 463550"/>
              <a:gd name="connsiteX30" fmla="*/ 2419350 w 3476625"/>
              <a:gd name="connsiteY30" fmla="*/ 0 h 463550"/>
              <a:gd name="connsiteX31" fmla="*/ 2381250 w 3476625"/>
              <a:gd name="connsiteY31" fmla="*/ 3175 h 463550"/>
              <a:gd name="connsiteX32" fmla="*/ 2362200 w 3476625"/>
              <a:gd name="connsiteY32" fmla="*/ 6350 h 463550"/>
              <a:gd name="connsiteX33" fmla="*/ 2260600 w 3476625"/>
              <a:gd name="connsiteY33" fmla="*/ 9525 h 463550"/>
              <a:gd name="connsiteX34" fmla="*/ 2152650 w 3476625"/>
              <a:gd name="connsiteY34" fmla="*/ 25400 h 463550"/>
              <a:gd name="connsiteX35" fmla="*/ 2133600 w 3476625"/>
              <a:gd name="connsiteY35" fmla="*/ 28575 h 463550"/>
              <a:gd name="connsiteX36" fmla="*/ 2063750 w 3476625"/>
              <a:gd name="connsiteY36" fmla="*/ 31750 h 463550"/>
              <a:gd name="connsiteX37" fmla="*/ 2028825 w 3476625"/>
              <a:gd name="connsiteY37" fmla="*/ 31750 h 463550"/>
              <a:gd name="connsiteX38" fmla="*/ 1927225 w 3476625"/>
              <a:gd name="connsiteY38" fmla="*/ 12700 h 463550"/>
              <a:gd name="connsiteX39" fmla="*/ 1835150 w 3476625"/>
              <a:gd name="connsiteY39" fmla="*/ 9525 h 463550"/>
              <a:gd name="connsiteX40" fmla="*/ 1749425 w 3476625"/>
              <a:gd name="connsiteY40" fmla="*/ 15875 h 463550"/>
              <a:gd name="connsiteX41" fmla="*/ 1679575 w 3476625"/>
              <a:gd name="connsiteY41" fmla="*/ 41275 h 463550"/>
              <a:gd name="connsiteX42" fmla="*/ 1612900 w 3476625"/>
              <a:gd name="connsiteY42" fmla="*/ 50800 h 463550"/>
              <a:gd name="connsiteX43" fmla="*/ 1539875 w 3476625"/>
              <a:gd name="connsiteY43" fmla="*/ 53975 h 463550"/>
              <a:gd name="connsiteX44" fmla="*/ 1841500 w 3476625"/>
              <a:gd name="connsiteY44" fmla="*/ 92075 h 463550"/>
              <a:gd name="connsiteX45" fmla="*/ 1933575 w 3476625"/>
              <a:gd name="connsiteY45" fmla="*/ 120650 h 463550"/>
              <a:gd name="connsiteX46" fmla="*/ 2133600 w 3476625"/>
              <a:gd name="connsiteY46" fmla="*/ 165100 h 463550"/>
              <a:gd name="connsiteX47" fmla="*/ 2178050 w 3476625"/>
              <a:gd name="connsiteY47" fmla="*/ 168275 h 463550"/>
              <a:gd name="connsiteX48" fmla="*/ 1597025 w 3476625"/>
              <a:gd name="connsiteY48" fmla="*/ 127000 h 463550"/>
              <a:gd name="connsiteX49" fmla="*/ 1193800 w 3476625"/>
              <a:gd name="connsiteY49" fmla="*/ 98425 h 463550"/>
              <a:gd name="connsiteX50" fmla="*/ 622300 w 3476625"/>
              <a:gd name="connsiteY50" fmla="*/ 63500 h 463550"/>
              <a:gd name="connsiteX51" fmla="*/ 333375 w 3476625"/>
              <a:gd name="connsiteY51" fmla="*/ 38100 h 463550"/>
              <a:gd name="connsiteX52" fmla="*/ 193675 w 3476625"/>
              <a:gd name="connsiteY52" fmla="*/ 25400 h 463550"/>
              <a:gd name="connsiteX53" fmla="*/ 57150 w 3476625"/>
              <a:gd name="connsiteY53" fmla="*/ 25400 h 463550"/>
              <a:gd name="connsiteX54" fmla="*/ 0 w 3476625"/>
              <a:gd name="connsiteY54" fmla="*/ 28575 h 463550"/>
              <a:gd name="connsiteX0" fmla="*/ 0 w 3476625"/>
              <a:gd name="connsiteY0" fmla="*/ 28575 h 463550"/>
              <a:gd name="connsiteX1" fmla="*/ 3175 w 3476625"/>
              <a:gd name="connsiteY1" fmla="*/ 361950 h 463550"/>
              <a:gd name="connsiteX2" fmla="*/ 457200 w 3476625"/>
              <a:gd name="connsiteY2" fmla="*/ 387350 h 463550"/>
              <a:gd name="connsiteX3" fmla="*/ 1171575 w 3476625"/>
              <a:gd name="connsiteY3" fmla="*/ 431800 h 463550"/>
              <a:gd name="connsiteX4" fmla="*/ 1231900 w 3476625"/>
              <a:gd name="connsiteY4" fmla="*/ 428625 h 463550"/>
              <a:gd name="connsiteX5" fmla="*/ 1546225 w 3476625"/>
              <a:gd name="connsiteY5" fmla="*/ 444500 h 463550"/>
              <a:gd name="connsiteX6" fmla="*/ 1654175 w 3476625"/>
              <a:gd name="connsiteY6" fmla="*/ 444500 h 463550"/>
              <a:gd name="connsiteX7" fmla="*/ 2406650 w 3476625"/>
              <a:gd name="connsiteY7" fmla="*/ 460375 h 463550"/>
              <a:gd name="connsiteX8" fmla="*/ 2441575 w 3476625"/>
              <a:gd name="connsiteY8" fmla="*/ 463550 h 463550"/>
              <a:gd name="connsiteX9" fmla="*/ 2746375 w 3476625"/>
              <a:gd name="connsiteY9" fmla="*/ 450850 h 463550"/>
              <a:gd name="connsiteX10" fmla="*/ 3152775 w 3476625"/>
              <a:gd name="connsiteY10" fmla="*/ 400050 h 463550"/>
              <a:gd name="connsiteX11" fmla="*/ 3190875 w 3476625"/>
              <a:gd name="connsiteY11" fmla="*/ 390525 h 463550"/>
              <a:gd name="connsiteX12" fmla="*/ 3273425 w 3476625"/>
              <a:gd name="connsiteY12" fmla="*/ 396875 h 463550"/>
              <a:gd name="connsiteX13" fmla="*/ 3448050 w 3476625"/>
              <a:gd name="connsiteY13" fmla="*/ 409575 h 463550"/>
              <a:gd name="connsiteX14" fmla="*/ 3457575 w 3476625"/>
              <a:gd name="connsiteY14" fmla="*/ 358775 h 463550"/>
              <a:gd name="connsiteX15" fmla="*/ 3444875 w 3476625"/>
              <a:gd name="connsiteY15" fmla="*/ 317500 h 463550"/>
              <a:gd name="connsiteX16" fmla="*/ 3476625 w 3476625"/>
              <a:gd name="connsiteY16" fmla="*/ 288925 h 463550"/>
              <a:gd name="connsiteX17" fmla="*/ 3467100 w 3476625"/>
              <a:gd name="connsiteY17" fmla="*/ 222250 h 463550"/>
              <a:gd name="connsiteX18" fmla="*/ 3289300 w 3476625"/>
              <a:gd name="connsiteY18" fmla="*/ 196850 h 463550"/>
              <a:gd name="connsiteX19" fmla="*/ 3228975 w 3476625"/>
              <a:gd name="connsiteY19" fmla="*/ 196850 h 463550"/>
              <a:gd name="connsiteX20" fmla="*/ 3067050 w 3476625"/>
              <a:gd name="connsiteY20" fmla="*/ 155575 h 463550"/>
              <a:gd name="connsiteX21" fmla="*/ 3035300 w 3476625"/>
              <a:gd name="connsiteY21" fmla="*/ 149225 h 463550"/>
              <a:gd name="connsiteX22" fmla="*/ 2946400 w 3476625"/>
              <a:gd name="connsiteY22" fmla="*/ 136525 h 463550"/>
              <a:gd name="connsiteX23" fmla="*/ 2790825 w 3476625"/>
              <a:gd name="connsiteY23" fmla="*/ 88900 h 463550"/>
              <a:gd name="connsiteX24" fmla="*/ 2667000 w 3476625"/>
              <a:gd name="connsiteY24" fmla="*/ 28575 h 463550"/>
              <a:gd name="connsiteX25" fmla="*/ 2632075 w 3476625"/>
              <a:gd name="connsiteY25" fmla="*/ 31750 h 463550"/>
              <a:gd name="connsiteX26" fmla="*/ 2587625 w 3476625"/>
              <a:gd name="connsiteY26" fmla="*/ 47625 h 463550"/>
              <a:gd name="connsiteX27" fmla="*/ 2549525 w 3476625"/>
              <a:gd name="connsiteY27" fmla="*/ 47625 h 463550"/>
              <a:gd name="connsiteX28" fmla="*/ 2520950 w 3476625"/>
              <a:gd name="connsiteY28" fmla="*/ 38100 h 463550"/>
              <a:gd name="connsiteX29" fmla="*/ 2438400 w 3476625"/>
              <a:gd name="connsiteY29" fmla="*/ 6350 h 463550"/>
              <a:gd name="connsiteX30" fmla="*/ 2419350 w 3476625"/>
              <a:gd name="connsiteY30" fmla="*/ 0 h 463550"/>
              <a:gd name="connsiteX31" fmla="*/ 2381250 w 3476625"/>
              <a:gd name="connsiteY31" fmla="*/ 3175 h 463550"/>
              <a:gd name="connsiteX32" fmla="*/ 2362200 w 3476625"/>
              <a:gd name="connsiteY32" fmla="*/ 6350 h 463550"/>
              <a:gd name="connsiteX33" fmla="*/ 2260600 w 3476625"/>
              <a:gd name="connsiteY33" fmla="*/ 9525 h 463550"/>
              <a:gd name="connsiteX34" fmla="*/ 2152650 w 3476625"/>
              <a:gd name="connsiteY34" fmla="*/ 25400 h 463550"/>
              <a:gd name="connsiteX35" fmla="*/ 2133600 w 3476625"/>
              <a:gd name="connsiteY35" fmla="*/ 28575 h 463550"/>
              <a:gd name="connsiteX36" fmla="*/ 2063750 w 3476625"/>
              <a:gd name="connsiteY36" fmla="*/ 31750 h 463550"/>
              <a:gd name="connsiteX37" fmla="*/ 2028825 w 3476625"/>
              <a:gd name="connsiteY37" fmla="*/ 31750 h 463550"/>
              <a:gd name="connsiteX38" fmla="*/ 1927225 w 3476625"/>
              <a:gd name="connsiteY38" fmla="*/ 12700 h 463550"/>
              <a:gd name="connsiteX39" fmla="*/ 1835150 w 3476625"/>
              <a:gd name="connsiteY39" fmla="*/ 9525 h 463550"/>
              <a:gd name="connsiteX40" fmla="*/ 1749425 w 3476625"/>
              <a:gd name="connsiteY40" fmla="*/ 15875 h 463550"/>
              <a:gd name="connsiteX41" fmla="*/ 1612900 w 3476625"/>
              <a:gd name="connsiteY41" fmla="*/ 50800 h 463550"/>
              <a:gd name="connsiteX42" fmla="*/ 1539875 w 3476625"/>
              <a:gd name="connsiteY42" fmla="*/ 53975 h 463550"/>
              <a:gd name="connsiteX43" fmla="*/ 1841500 w 3476625"/>
              <a:gd name="connsiteY43" fmla="*/ 92075 h 463550"/>
              <a:gd name="connsiteX44" fmla="*/ 1933575 w 3476625"/>
              <a:gd name="connsiteY44" fmla="*/ 120650 h 463550"/>
              <a:gd name="connsiteX45" fmla="*/ 2133600 w 3476625"/>
              <a:gd name="connsiteY45" fmla="*/ 165100 h 463550"/>
              <a:gd name="connsiteX46" fmla="*/ 2178050 w 3476625"/>
              <a:gd name="connsiteY46" fmla="*/ 168275 h 463550"/>
              <a:gd name="connsiteX47" fmla="*/ 1597025 w 3476625"/>
              <a:gd name="connsiteY47" fmla="*/ 127000 h 463550"/>
              <a:gd name="connsiteX48" fmla="*/ 1193800 w 3476625"/>
              <a:gd name="connsiteY48" fmla="*/ 98425 h 463550"/>
              <a:gd name="connsiteX49" fmla="*/ 622300 w 3476625"/>
              <a:gd name="connsiteY49" fmla="*/ 63500 h 463550"/>
              <a:gd name="connsiteX50" fmla="*/ 333375 w 3476625"/>
              <a:gd name="connsiteY50" fmla="*/ 38100 h 463550"/>
              <a:gd name="connsiteX51" fmla="*/ 193675 w 3476625"/>
              <a:gd name="connsiteY51" fmla="*/ 25400 h 463550"/>
              <a:gd name="connsiteX52" fmla="*/ 57150 w 3476625"/>
              <a:gd name="connsiteY52" fmla="*/ 25400 h 463550"/>
              <a:gd name="connsiteX53" fmla="*/ 0 w 3476625"/>
              <a:gd name="connsiteY53" fmla="*/ 28575 h 463550"/>
              <a:gd name="connsiteX0" fmla="*/ 0 w 3476625"/>
              <a:gd name="connsiteY0" fmla="*/ 28575 h 463550"/>
              <a:gd name="connsiteX1" fmla="*/ 3175 w 3476625"/>
              <a:gd name="connsiteY1" fmla="*/ 361950 h 463550"/>
              <a:gd name="connsiteX2" fmla="*/ 457200 w 3476625"/>
              <a:gd name="connsiteY2" fmla="*/ 387350 h 463550"/>
              <a:gd name="connsiteX3" fmla="*/ 1171575 w 3476625"/>
              <a:gd name="connsiteY3" fmla="*/ 431800 h 463550"/>
              <a:gd name="connsiteX4" fmla="*/ 1231900 w 3476625"/>
              <a:gd name="connsiteY4" fmla="*/ 428625 h 463550"/>
              <a:gd name="connsiteX5" fmla="*/ 1546225 w 3476625"/>
              <a:gd name="connsiteY5" fmla="*/ 444500 h 463550"/>
              <a:gd name="connsiteX6" fmla="*/ 1654175 w 3476625"/>
              <a:gd name="connsiteY6" fmla="*/ 444500 h 463550"/>
              <a:gd name="connsiteX7" fmla="*/ 2406650 w 3476625"/>
              <a:gd name="connsiteY7" fmla="*/ 460375 h 463550"/>
              <a:gd name="connsiteX8" fmla="*/ 2441575 w 3476625"/>
              <a:gd name="connsiteY8" fmla="*/ 463550 h 463550"/>
              <a:gd name="connsiteX9" fmla="*/ 2746375 w 3476625"/>
              <a:gd name="connsiteY9" fmla="*/ 450850 h 463550"/>
              <a:gd name="connsiteX10" fmla="*/ 3152775 w 3476625"/>
              <a:gd name="connsiteY10" fmla="*/ 400050 h 463550"/>
              <a:gd name="connsiteX11" fmla="*/ 3190875 w 3476625"/>
              <a:gd name="connsiteY11" fmla="*/ 390525 h 463550"/>
              <a:gd name="connsiteX12" fmla="*/ 3273425 w 3476625"/>
              <a:gd name="connsiteY12" fmla="*/ 396875 h 463550"/>
              <a:gd name="connsiteX13" fmla="*/ 3448050 w 3476625"/>
              <a:gd name="connsiteY13" fmla="*/ 409575 h 463550"/>
              <a:gd name="connsiteX14" fmla="*/ 3457575 w 3476625"/>
              <a:gd name="connsiteY14" fmla="*/ 358775 h 463550"/>
              <a:gd name="connsiteX15" fmla="*/ 3444875 w 3476625"/>
              <a:gd name="connsiteY15" fmla="*/ 317500 h 463550"/>
              <a:gd name="connsiteX16" fmla="*/ 3476625 w 3476625"/>
              <a:gd name="connsiteY16" fmla="*/ 288925 h 463550"/>
              <a:gd name="connsiteX17" fmla="*/ 3467100 w 3476625"/>
              <a:gd name="connsiteY17" fmla="*/ 222250 h 463550"/>
              <a:gd name="connsiteX18" fmla="*/ 3289300 w 3476625"/>
              <a:gd name="connsiteY18" fmla="*/ 196850 h 463550"/>
              <a:gd name="connsiteX19" fmla="*/ 3228975 w 3476625"/>
              <a:gd name="connsiteY19" fmla="*/ 196850 h 463550"/>
              <a:gd name="connsiteX20" fmla="*/ 3067050 w 3476625"/>
              <a:gd name="connsiteY20" fmla="*/ 155575 h 463550"/>
              <a:gd name="connsiteX21" fmla="*/ 3035300 w 3476625"/>
              <a:gd name="connsiteY21" fmla="*/ 149225 h 463550"/>
              <a:gd name="connsiteX22" fmla="*/ 2946400 w 3476625"/>
              <a:gd name="connsiteY22" fmla="*/ 136525 h 463550"/>
              <a:gd name="connsiteX23" fmla="*/ 2790825 w 3476625"/>
              <a:gd name="connsiteY23" fmla="*/ 88900 h 463550"/>
              <a:gd name="connsiteX24" fmla="*/ 2667000 w 3476625"/>
              <a:gd name="connsiteY24" fmla="*/ 28575 h 463550"/>
              <a:gd name="connsiteX25" fmla="*/ 2632075 w 3476625"/>
              <a:gd name="connsiteY25" fmla="*/ 31750 h 463550"/>
              <a:gd name="connsiteX26" fmla="*/ 2587625 w 3476625"/>
              <a:gd name="connsiteY26" fmla="*/ 47625 h 463550"/>
              <a:gd name="connsiteX27" fmla="*/ 2549525 w 3476625"/>
              <a:gd name="connsiteY27" fmla="*/ 47625 h 463550"/>
              <a:gd name="connsiteX28" fmla="*/ 2520950 w 3476625"/>
              <a:gd name="connsiteY28" fmla="*/ 38100 h 463550"/>
              <a:gd name="connsiteX29" fmla="*/ 2438400 w 3476625"/>
              <a:gd name="connsiteY29" fmla="*/ 6350 h 463550"/>
              <a:gd name="connsiteX30" fmla="*/ 2419350 w 3476625"/>
              <a:gd name="connsiteY30" fmla="*/ 0 h 463550"/>
              <a:gd name="connsiteX31" fmla="*/ 2381250 w 3476625"/>
              <a:gd name="connsiteY31" fmla="*/ 3175 h 463550"/>
              <a:gd name="connsiteX32" fmla="*/ 2362200 w 3476625"/>
              <a:gd name="connsiteY32" fmla="*/ 6350 h 463550"/>
              <a:gd name="connsiteX33" fmla="*/ 2260600 w 3476625"/>
              <a:gd name="connsiteY33" fmla="*/ 9525 h 463550"/>
              <a:gd name="connsiteX34" fmla="*/ 2152650 w 3476625"/>
              <a:gd name="connsiteY34" fmla="*/ 25400 h 463550"/>
              <a:gd name="connsiteX35" fmla="*/ 2133600 w 3476625"/>
              <a:gd name="connsiteY35" fmla="*/ 28575 h 463550"/>
              <a:gd name="connsiteX36" fmla="*/ 2063750 w 3476625"/>
              <a:gd name="connsiteY36" fmla="*/ 31750 h 463550"/>
              <a:gd name="connsiteX37" fmla="*/ 2028825 w 3476625"/>
              <a:gd name="connsiteY37" fmla="*/ 31750 h 463550"/>
              <a:gd name="connsiteX38" fmla="*/ 1927225 w 3476625"/>
              <a:gd name="connsiteY38" fmla="*/ 12700 h 463550"/>
              <a:gd name="connsiteX39" fmla="*/ 1835150 w 3476625"/>
              <a:gd name="connsiteY39" fmla="*/ 9525 h 463550"/>
              <a:gd name="connsiteX40" fmla="*/ 1749425 w 3476625"/>
              <a:gd name="connsiteY40" fmla="*/ 15875 h 463550"/>
              <a:gd name="connsiteX41" fmla="*/ 1539875 w 3476625"/>
              <a:gd name="connsiteY41" fmla="*/ 53975 h 463550"/>
              <a:gd name="connsiteX42" fmla="*/ 1841500 w 3476625"/>
              <a:gd name="connsiteY42" fmla="*/ 92075 h 463550"/>
              <a:gd name="connsiteX43" fmla="*/ 1933575 w 3476625"/>
              <a:gd name="connsiteY43" fmla="*/ 120650 h 463550"/>
              <a:gd name="connsiteX44" fmla="*/ 2133600 w 3476625"/>
              <a:gd name="connsiteY44" fmla="*/ 165100 h 463550"/>
              <a:gd name="connsiteX45" fmla="*/ 2178050 w 3476625"/>
              <a:gd name="connsiteY45" fmla="*/ 168275 h 463550"/>
              <a:gd name="connsiteX46" fmla="*/ 1597025 w 3476625"/>
              <a:gd name="connsiteY46" fmla="*/ 127000 h 463550"/>
              <a:gd name="connsiteX47" fmla="*/ 1193800 w 3476625"/>
              <a:gd name="connsiteY47" fmla="*/ 98425 h 463550"/>
              <a:gd name="connsiteX48" fmla="*/ 622300 w 3476625"/>
              <a:gd name="connsiteY48" fmla="*/ 63500 h 463550"/>
              <a:gd name="connsiteX49" fmla="*/ 333375 w 3476625"/>
              <a:gd name="connsiteY49" fmla="*/ 38100 h 463550"/>
              <a:gd name="connsiteX50" fmla="*/ 193675 w 3476625"/>
              <a:gd name="connsiteY50" fmla="*/ 25400 h 463550"/>
              <a:gd name="connsiteX51" fmla="*/ 57150 w 3476625"/>
              <a:gd name="connsiteY51" fmla="*/ 25400 h 463550"/>
              <a:gd name="connsiteX52" fmla="*/ 0 w 3476625"/>
              <a:gd name="connsiteY52" fmla="*/ 28575 h 463550"/>
              <a:gd name="connsiteX0" fmla="*/ 0 w 3476625"/>
              <a:gd name="connsiteY0" fmla="*/ 28575 h 463550"/>
              <a:gd name="connsiteX1" fmla="*/ 3175 w 3476625"/>
              <a:gd name="connsiteY1" fmla="*/ 361950 h 463550"/>
              <a:gd name="connsiteX2" fmla="*/ 457200 w 3476625"/>
              <a:gd name="connsiteY2" fmla="*/ 387350 h 463550"/>
              <a:gd name="connsiteX3" fmla="*/ 1171575 w 3476625"/>
              <a:gd name="connsiteY3" fmla="*/ 431800 h 463550"/>
              <a:gd name="connsiteX4" fmla="*/ 1231900 w 3476625"/>
              <a:gd name="connsiteY4" fmla="*/ 428625 h 463550"/>
              <a:gd name="connsiteX5" fmla="*/ 1546225 w 3476625"/>
              <a:gd name="connsiteY5" fmla="*/ 444500 h 463550"/>
              <a:gd name="connsiteX6" fmla="*/ 1654175 w 3476625"/>
              <a:gd name="connsiteY6" fmla="*/ 444500 h 463550"/>
              <a:gd name="connsiteX7" fmla="*/ 2406650 w 3476625"/>
              <a:gd name="connsiteY7" fmla="*/ 460375 h 463550"/>
              <a:gd name="connsiteX8" fmla="*/ 2441575 w 3476625"/>
              <a:gd name="connsiteY8" fmla="*/ 463550 h 463550"/>
              <a:gd name="connsiteX9" fmla="*/ 2746375 w 3476625"/>
              <a:gd name="connsiteY9" fmla="*/ 450850 h 463550"/>
              <a:gd name="connsiteX10" fmla="*/ 3152775 w 3476625"/>
              <a:gd name="connsiteY10" fmla="*/ 400050 h 463550"/>
              <a:gd name="connsiteX11" fmla="*/ 3190875 w 3476625"/>
              <a:gd name="connsiteY11" fmla="*/ 390525 h 463550"/>
              <a:gd name="connsiteX12" fmla="*/ 3273425 w 3476625"/>
              <a:gd name="connsiteY12" fmla="*/ 396875 h 463550"/>
              <a:gd name="connsiteX13" fmla="*/ 3448050 w 3476625"/>
              <a:gd name="connsiteY13" fmla="*/ 409575 h 463550"/>
              <a:gd name="connsiteX14" fmla="*/ 3457575 w 3476625"/>
              <a:gd name="connsiteY14" fmla="*/ 358775 h 463550"/>
              <a:gd name="connsiteX15" fmla="*/ 3444875 w 3476625"/>
              <a:gd name="connsiteY15" fmla="*/ 317500 h 463550"/>
              <a:gd name="connsiteX16" fmla="*/ 3476625 w 3476625"/>
              <a:gd name="connsiteY16" fmla="*/ 288925 h 463550"/>
              <a:gd name="connsiteX17" fmla="*/ 3467100 w 3476625"/>
              <a:gd name="connsiteY17" fmla="*/ 222250 h 463550"/>
              <a:gd name="connsiteX18" fmla="*/ 3289300 w 3476625"/>
              <a:gd name="connsiteY18" fmla="*/ 196850 h 463550"/>
              <a:gd name="connsiteX19" fmla="*/ 3228975 w 3476625"/>
              <a:gd name="connsiteY19" fmla="*/ 196850 h 463550"/>
              <a:gd name="connsiteX20" fmla="*/ 3067050 w 3476625"/>
              <a:gd name="connsiteY20" fmla="*/ 155575 h 463550"/>
              <a:gd name="connsiteX21" fmla="*/ 3035300 w 3476625"/>
              <a:gd name="connsiteY21" fmla="*/ 149225 h 463550"/>
              <a:gd name="connsiteX22" fmla="*/ 2946400 w 3476625"/>
              <a:gd name="connsiteY22" fmla="*/ 136525 h 463550"/>
              <a:gd name="connsiteX23" fmla="*/ 2790825 w 3476625"/>
              <a:gd name="connsiteY23" fmla="*/ 88900 h 463550"/>
              <a:gd name="connsiteX24" fmla="*/ 2667000 w 3476625"/>
              <a:gd name="connsiteY24" fmla="*/ 28575 h 463550"/>
              <a:gd name="connsiteX25" fmla="*/ 2632075 w 3476625"/>
              <a:gd name="connsiteY25" fmla="*/ 31750 h 463550"/>
              <a:gd name="connsiteX26" fmla="*/ 2587625 w 3476625"/>
              <a:gd name="connsiteY26" fmla="*/ 47625 h 463550"/>
              <a:gd name="connsiteX27" fmla="*/ 2549525 w 3476625"/>
              <a:gd name="connsiteY27" fmla="*/ 47625 h 463550"/>
              <a:gd name="connsiteX28" fmla="*/ 2520950 w 3476625"/>
              <a:gd name="connsiteY28" fmla="*/ 38100 h 463550"/>
              <a:gd name="connsiteX29" fmla="*/ 2438400 w 3476625"/>
              <a:gd name="connsiteY29" fmla="*/ 6350 h 463550"/>
              <a:gd name="connsiteX30" fmla="*/ 2419350 w 3476625"/>
              <a:gd name="connsiteY30" fmla="*/ 0 h 463550"/>
              <a:gd name="connsiteX31" fmla="*/ 2381250 w 3476625"/>
              <a:gd name="connsiteY31" fmla="*/ 3175 h 463550"/>
              <a:gd name="connsiteX32" fmla="*/ 2362200 w 3476625"/>
              <a:gd name="connsiteY32" fmla="*/ 6350 h 463550"/>
              <a:gd name="connsiteX33" fmla="*/ 2260600 w 3476625"/>
              <a:gd name="connsiteY33" fmla="*/ 9525 h 463550"/>
              <a:gd name="connsiteX34" fmla="*/ 2152650 w 3476625"/>
              <a:gd name="connsiteY34" fmla="*/ 25400 h 463550"/>
              <a:gd name="connsiteX35" fmla="*/ 2133600 w 3476625"/>
              <a:gd name="connsiteY35" fmla="*/ 28575 h 463550"/>
              <a:gd name="connsiteX36" fmla="*/ 2063750 w 3476625"/>
              <a:gd name="connsiteY36" fmla="*/ 31750 h 463550"/>
              <a:gd name="connsiteX37" fmla="*/ 2028825 w 3476625"/>
              <a:gd name="connsiteY37" fmla="*/ 31750 h 463550"/>
              <a:gd name="connsiteX38" fmla="*/ 1927225 w 3476625"/>
              <a:gd name="connsiteY38" fmla="*/ 12700 h 463550"/>
              <a:gd name="connsiteX39" fmla="*/ 1835150 w 3476625"/>
              <a:gd name="connsiteY39" fmla="*/ 9525 h 463550"/>
              <a:gd name="connsiteX40" fmla="*/ 1749425 w 3476625"/>
              <a:gd name="connsiteY40" fmla="*/ 15875 h 463550"/>
              <a:gd name="connsiteX41" fmla="*/ 1758950 w 3476625"/>
              <a:gd name="connsiteY41" fmla="*/ 60325 h 463550"/>
              <a:gd name="connsiteX42" fmla="*/ 1841500 w 3476625"/>
              <a:gd name="connsiteY42" fmla="*/ 92075 h 463550"/>
              <a:gd name="connsiteX43" fmla="*/ 1933575 w 3476625"/>
              <a:gd name="connsiteY43" fmla="*/ 120650 h 463550"/>
              <a:gd name="connsiteX44" fmla="*/ 2133600 w 3476625"/>
              <a:gd name="connsiteY44" fmla="*/ 165100 h 463550"/>
              <a:gd name="connsiteX45" fmla="*/ 2178050 w 3476625"/>
              <a:gd name="connsiteY45" fmla="*/ 168275 h 463550"/>
              <a:gd name="connsiteX46" fmla="*/ 1597025 w 3476625"/>
              <a:gd name="connsiteY46" fmla="*/ 127000 h 463550"/>
              <a:gd name="connsiteX47" fmla="*/ 1193800 w 3476625"/>
              <a:gd name="connsiteY47" fmla="*/ 98425 h 463550"/>
              <a:gd name="connsiteX48" fmla="*/ 622300 w 3476625"/>
              <a:gd name="connsiteY48" fmla="*/ 63500 h 463550"/>
              <a:gd name="connsiteX49" fmla="*/ 333375 w 3476625"/>
              <a:gd name="connsiteY49" fmla="*/ 38100 h 463550"/>
              <a:gd name="connsiteX50" fmla="*/ 193675 w 3476625"/>
              <a:gd name="connsiteY50" fmla="*/ 25400 h 463550"/>
              <a:gd name="connsiteX51" fmla="*/ 57150 w 3476625"/>
              <a:gd name="connsiteY51" fmla="*/ 25400 h 463550"/>
              <a:gd name="connsiteX52" fmla="*/ 0 w 3476625"/>
              <a:gd name="connsiteY52" fmla="*/ 28575 h 463550"/>
              <a:gd name="connsiteX0" fmla="*/ 0 w 3476625"/>
              <a:gd name="connsiteY0" fmla="*/ 28575 h 463550"/>
              <a:gd name="connsiteX1" fmla="*/ 3175 w 3476625"/>
              <a:gd name="connsiteY1" fmla="*/ 361950 h 463550"/>
              <a:gd name="connsiteX2" fmla="*/ 457200 w 3476625"/>
              <a:gd name="connsiteY2" fmla="*/ 387350 h 463550"/>
              <a:gd name="connsiteX3" fmla="*/ 1171575 w 3476625"/>
              <a:gd name="connsiteY3" fmla="*/ 431800 h 463550"/>
              <a:gd name="connsiteX4" fmla="*/ 1231900 w 3476625"/>
              <a:gd name="connsiteY4" fmla="*/ 428625 h 463550"/>
              <a:gd name="connsiteX5" fmla="*/ 1546225 w 3476625"/>
              <a:gd name="connsiteY5" fmla="*/ 444500 h 463550"/>
              <a:gd name="connsiteX6" fmla="*/ 1654175 w 3476625"/>
              <a:gd name="connsiteY6" fmla="*/ 444500 h 463550"/>
              <a:gd name="connsiteX7" fmla="*/ 2406650 w 3476625"/>
              <a:gd name="connsiteY7" fmla="*/ 460375 h 463550"/>
              <a:gd name="connsiteX8" fmla="*/ 2441575 w 3476625"/>
              <a:gd name="connsiteY8" fmla="*/ 463550 h 463550"/>
              <a:gd name="connsiteX9" fmla="*/ 2746375 w 3476625"/>
              <a:gd name="connsiteY9" fmla="*/ 450850 h 463550"/>
              <a:gd name="connsiteX10" fmla="*/ 3152775 w 3476625"/>
              <a:gd name="connsiteY10" fmla="*/ 400050 h 463550"/>
              <a:gd name="connsiteX11" fmla="*/ 3190875 w 3476625"/>
              <a:gd name="connsiteY11" fmla="*/ 390525 h 463550"/>
              <a:gd name="connsiteX12" fmla="*/ 3273425 w 3476625"/>
              <a:gd name="connsiteY12" fmla="*/ 396875 h 463550"/>
              <a:gd name="connsiteX13" fmla="*/ 3448050 w 3476625"/>
              <a:gd name="connsiteY13" fmla="*/ 409575 h 463550"/>
              <a:gd name="connsiteX14" fmla="*/ 3457575 w 3476625"/>
              <a:gd name="connsiteY14" fmla="*/ 358775 h 463550"/>
              <a:gd name="connsiteX15" fmla="*/ 3444875 w 3476625"/>
              <a:gd name="connsiteY15" fmla="*/ 317500 h 463550"/>
              <a:gd name="connsiteX16" fmla="*/ 3476625 w 3476625"/>
              <a:gd name="connsiteY16" fmla="*/ 288925 h 463550"/>
              <a:gd name="connsiteX17" fmla="*/ 3467100 w 3476625"/>
              <a:gd name="connsiteY17" fmla="*/ 222250 h 463550"/>
              <a:gd name="connsiteX18" fmla="*/ 3289300 w 3476625"/>
              <a:gd name="connsiteY18" fmla="*/ 196850 h 463550"/>
              <a:gd name="connsiteX19" fmla="*/ 3228975 w 3476625"/>
              <a:gd name="connsiteY19" fmla="*/ 196850 h 463550"/>
              <a:gd name="connsiteX20" fmla="*/ 3067050 w 3476625"/>
              <a:gd name="connsiteY20" fmla="*/ 155575 h 463550"/>
              <a:gd name="connsiteX21" fmla="*/ 3035300 w 3476625"/>
              <a:gd name="connsiteY21" fmla="*/ 149225 h 463550"/>
              <a:gd name="connsiteX22" fmla="*/ 2946400 w 3476625"/>
              <a:gd name="connsiteY22" fmla="*/ 136525 h 463550"/>
              <a:gd name="connsiteX23" fmla="*/ 2790825 w 3476625"/>
              <a:gd name="connsiteY23" fmla="*/ 88900 h 463550"/>
              <a:gd name="connsiteX24" fmla="*/ 2667000 w 3476625"/>
              <a:gd name="connsiteY24" fmla="*/ 28575 h 463550"/>
              <a:gd name="connsiteX25" fmla="*/ 2632075 w 3476625"/>
              <a:gd name="connsiteY25" fmla="*/ 31750 h 463550"/>
              <a:gd name="connsiteX26" fmla="*/ 2587625 w 3476625"/>
              <a:gd name="connsiteY26" fmla="*/ 47625 h 463550"/>
              <a:gd name="connsiteX27" fmla="*/ 2549525 w 3476625"/>
              <a:gd name="connsiteY27" fmla="*/ 47625 h 463550"/>
              <a:gd name="connsiteX28" fmla="*/ 2520950 w 3476625"/>
              <a:gd name="connsiteY28" fmla="*/ 38100 h 463550"/>
              <a:gd name="connsiteX29" fmla="*/ 2438400 w 3476625"/>
              <a:gd name="connsiteY29" fmla="*/ 6350 h 463550"/>
              <a:gd name="connsiteX30" fmla="*/ 2419350 w 3476625"/>
              <a:gd name="connsiteY30" fmla="*/ 0 h 463550"/>
              <a:gd name="connsiteX31" fmla="*/ 2381250 w 3476625"/>
              <a:gd name="connsiteY31" fmla="*/ 3175 h 463550"/>
              <a:gd name="connsiteX32" fmla="*/ 2362200 w 3476625"/>
              <a:gd name="connsiteY32" fmla="*/ 6350 h 463550"/>
              <a:gd name="connsiteX33" fmla="*/ 2260600 w 3476625"/>
              <a:gd name="connsiteY33" fmla="*/ 9525 h 463550"/>
              <a:gd name="connsiteX34" fmla="*/ 2152650 w 3476625"/>
              <a:gd name="connsiteY34" fmla="*/ 25400 h 463550"/>
              <a:gd name="connsiteX35" fmla="*/ 2133600 w 3476625"/>
              <a:gd name="connsiteY35" fmla="*/ 28575 h 463550"/>
              <a:gd name="connsiteX36" fmla="*/ 2063750 w 3476625"/>
              <a:gd name="connsiteY36" fmla="*/ 31750 h 463550"/>
              <a:gd name="connsiteX37" fmla="*/ 2028825 w 3476625"/>
              <a:gd name="connsiteY37" fmla="*/ 31750 h 463550"/>
              <a:gd name="connsiteX38" fmla="*/ 1927225 w 3476625"/>
              <a:gd name="connsiteY38" fmla="*/ 12700 h 463550"/>
              <a:gd name="connsiteX39" fmla="*/ 1835150 w 3476625"/>
              <a:gd name="connsiteY39" fmla="*/ 9525 h 463550"/>
              <a:gd name="connsiteX40" fmla="*/ 1736725 w 3476625"/>
              <a:gd name="connsiteY40" fmla="*/ 22225 h 463550"/>
              <a:gd name="connsiteX41" fmla="*/ 1758950 w 3476625"/>
              <a:gd name="connsiteY41" fmla="*/ 60325 h 463550"/>
              <a:gd name="connsiteX42" fmla="*/ 1841500 w 3476625"/>
              <a:gd name="connsiteY42" fmla="*/ 92075 h 463550"/>
              <a:gd name="connsiteX43" fmla="*/ 1933575 w 3476625"/>
              <a:gd name="connsiteY43" fmla="*/ 120650 h 463550"/>
              <a:gd name="connsiteX44" fmla="*/ 2133600 w 3476625"/>
              <a:gd name="connsiteY44" fmla="*/ 165100 h 463550"/>
              <a:gd name="connsiteX45" fmla="*/ 2178050 w 3476625"/>
              <a:gd name="connsiteY45" fmla="*/ 168275 h 463550"/>
              <a:gd name="connsiteX46" fmla="*/ 1597025 w 3476625"/>
              <a:gd name="connsiteY46" fmla="*/ 127000 h 463550"/>
              <a:gd name="connsiteX47" fmla="*/ 1193800 w 3476625"/>
              <a:gd name="connsiteY47" fmla="*/ 98425 h 463550"/>
              <a:gd name="connsiteX48" fmla="*/ 622300 w 3476625"/>
              <a:gd name="connsiteY48" fmla="*/ 63500 h 463550"/>
              <a:gd name="connsiteX49" fmla="*/ 333375 w 3476625"/>
              <a:gd name="connsiteY49" fmla="*/ 38100 h 463550"/>
              <a:gd name="connsiteX50" fmla="*/ 193675 w 3476625"/>
              <a:gd name="connsiteY50" fmla="*/ 25400 h 463550"/>
              <a:gd name="connsiteX51" fmla="*/ 57150 w 3476625"/>
              <a:gd name="connsiteY51" fmla="*/ 25400 h 463550"/>
              <a:gd name="connsiteX52" fmla="*/ 0 w 3476625"/>
              <a:gd name="connsiteY52" fmla="*/ 28575 h 463550"/>
              <a:gd name="connsiteX0" fmla="*/ 0 w 3476625"/>
              <a:gd name="connsiteY0" fmla="*/ 28575 h 463550"/>
              <a:gd name="connsiteX1" fmla="*/ 3175 w 3476625"/>
              <a:gd name="connsiteY1" fmla="*/ 361950 h 463550"/>
              <a:gd name="connsiteX2" fmla="*/ 457200 w 3476625"/>
              <a:gd name="connsiteY2" fmla="*/ 387350 h 463550"/>
              <a:gd name="connsiteX3" fmla="*/ 1171575 w 3476625"/>
              <a:gd name="connsiteY3" fmla="*/ 431800 h 463550"/>
              <a:gd name="connsiteX4" fmla="*/ 1231900 w 3476625"/>
              <a:gd name="connsiteY4" fmla="*/ 428625 h 463550"/>
              <a:gd name="connsiteX5" fmla="*/ 1546225 w 3476625"/>
              <a:gd name="connsiteY5" fmla="*/ 444500 h 463550"/>
              <a:gd name="connsiteX6" fmla="*/ 1654175 w 3476625"/>
              <a:gd name="connsiteY6" fmla="*/ 444500 h 463550"/>
              <a:gd name="connsiteX7" fmla="*/ 2406650 w 3476625"/>
              <a:gd name="connsiteY7" fmla="*/ 460375 h 463550"/>
              <a:gd name="connsiteX8" fmla="*/ 2441575 w 3476625"/>
              <a:gd name="connsiteY8" fmla="*/ 463550 h 463550"/>
              <a:gd name="connsiteX9" fmla="*/ 2746375 w 3476625"/>
              <a:gd name="connsiteY9" fmla="*/ 450850 h 463550"/>
              <a:gd name="connsiteX10" fmla="*/ 3152775 w 3476625"/>
              <a:gd name="connsiteY10" fmla="*/ 400050 h 463550"/>
              <a:gd name="connsiteX11" fmla="*/ 3190875 w 3476625"/>
              <a:gd name="connsiteY11" fmla="*/ 390525 h 463550"/>
              <a:gd name="connsiteX12" fmla="*/ 3273425 w 3476625"/>
              <a:gd name="connsiteY12" fmla="*/ 396875 h 463550"/>
              <a:gd name="connsiteX13" fmla="*/ 3448050 w 3476625"/>
              <a:gd name="connsiteY13" fmla="*/ 409575 h 463550"/>
              <a:gd name="connsiteX14" fmla="*/ 3457575 w 3476625"/>
              <a:gd name="connsiteY14" fmla="*/ 358775 h 463550"/>
              <a:gd name="connsiteX15" fmla="*/ 3444875 w 3476625"/>
              <a:gd name="connsiteY15" fmla="*/ 317500 h 463550"/>
              <a:gd name="connsiteX16" fmla="*/ 3476625 w 3476625"/>
              <a:gd name="connsiteY16" fmla="*/ 288925 h 463550"/>
              <a:gd name="connsiteX17" fmla="*/ 3467100 w 3476625"/>
              <a:gd name="connsiteY17" fmla="*/ 222250 h 463550"/>
              <a:gd name="connsiteX18" fmla="*/ 3289300 w 3476625"/>
              <a:gd name="connsiteY18" fmla="*/ 196850 h 463550"/>
              <a:gd name="connsiteX19" fmla="*/ 3228975 w 3476625"/>
              <a:gd name="connsiteY19" fmla="*/ 196850 h 463550"/>
              <a:gd name="connsiteX20" fmla="*/ 3067050 w 3476625"/>
              <a:gd name="connsiteY20" fmla="*/ 155575 h 463550"/>
              <a:gd name="connsiteX21" fmla="*/ 3035300 w 3476625"/>
              <a:gd name="connsiteY21" fmla="*/ 149225 h 463550"/>
              <a:gd name="connsiteX22" fmla="*/ 2946400 w 3476625"/>
              <a:gd name="connsiteY22" fmla="*/ 136525 h 463550"/>
              <a:gd name="connsiteX23" fmla="*/ 2790825 w 3476625"/>
              <a:gd name="connsiteY23" fmla="*/ 88900 h 463550"/>
              <a:gd name="connsiteX24" fmla="*/ 2667000 w 3476625"/>
              <a:gd name="connsiteY24" fmla="*/ 28575 h 463550"/>
              <a:gd name="connsiteX25" fmla="*/ 2632075 w 3476625"/>
              <a:gd name="connsiteY25" fmla="*/ 31750 h 463550"/>
              <a:gd name="connsiteX26" fmla="*/ 2587625 w 3476625"/>
              <a:gd name="connsiteY26" fmla="*/ 47625 h 463550"/>
              <a:gd name="connsiteX27" fmla="*/ 2549525 w 3476625"/>
              <a:gd name="connsiteY27" fmla="*/ 47625 h 463550"/>
              <a:gd name="connsiteX28" fmla="*/ 2520950 w 3476625"/>
              <a:gd name="connsiteY28" fmla="*/ 38100 h 463550"/>
              <a:gd name="connsiteX29" fmla="*/ 2438400 w 3476625"/>
              <a:gd name="connsiteY29" fmla="*/ 6350 h 463550"/>
              <a:gd name="connsiteX30" fmla="*/ 2419350 w 3476625"/>
              <a:gd name="connsiteY30" fmla="*/ 0 h 463550"/>
              <a:gd name="connsiteX31" fmla="*/ 2381250 w 3476625"/>
              <a:gd name="connsiteY31" fmla="*/ 3175 h 463550"/>
              <a:gd name="connsiteX32" fmla="*/ 2362200 w 3476625"/>
              <a:gd name="connsiteY32" fmla="*/ 6350 h 463550"/>
              <a:gd name="connsiteX33" fmla="*/ 2260600 w 3476625"/>
              <a:gd name="connsiteY33" fmla="*/ 9525 h 463550"/>
              <a:gd name="connsiteX34" fmla="*/ 2152650 w 3476625"/>
              <a:gd name="connsiteY34" fmla="*/ 25400 h 463550"/>
              <a:gd name="connsiteX35" fmla="*/ 2133600 w 3476625"/>
              <a:gd name="connsiteY35" fmla="*/ 28575 h 463550"/>
              <a:gd name="connsiteX36" fmla="*/ 2063750 w 3476625"/>
              <a:gd name="connsiteY36" fmla="*/ 31750 h 463550"/>
              <a:gd name="connsiteX37" fmla="*/ 2028825 w 3476625"/>
              <a:gd name="connsiteY37" fmla="*/ 31750 h 463550"/>
              <a:gd name="connsiteX38" fmla="*/ 1927225 w 3476625"/>
              <a:gd name="connsiteY38" fmla="*/ 12700 h 463550"/>
              <a:gd name="connsiteX39" fmla="*/ 1835150 w 3476625"/>
              <a:gd name="connsiteY39" fmla="*/ 9525 h 463550"/>
              <a:gd name="connsiteX40" fmla="*/ 1720850 w 3476625"/>
              <a:gd name="connsiteY40" fmla="*/ 28575 h 463550"/>
              <a:gd name="connsiteX41" fmla="*/ 1758950 w 3476625"/>
              <a:gd name="connsiteY41" fmla="*/ 60325 h 463550"/>
              <a:gd name="connsiteX42" fmla="*/ 1841500 w 3476625"/>
              <a:gd name="connsiteY42" fmla="*/ 92075 h 463550"/>
              <a:gd name="connsiteX43" fmla="*/ 1933575 w 3476625"/>
              <a:gd name="connsiteY43" fmla="*/ 120650 h 463550"/>
              <a:gd name="connsiteX44" fmla="*/ 2133600 w 3476625"/>
              <a:gd name="connsiteY44" fmla="*/ 165100 h 463550"/>
              <a:gd name="connsiteX45" fmla="*/ 2178050 w 3476625"/>
              <a:gd name="connsiteY45" fmla="*/ 168275 h 463550"/>
              <a:gd name="connsiteX46" fmla="*/ 1597025 w 3476625"/>
              <a:gd name="connsiteY46" fmla="*/ 127000 h 463550"/>
              <a:gd name="connsiteX47" fmla="*/ 1193800 w 3476625"/>
              <a:gd name="connsiteY47" fmla="*/ 98425 h 463550"/>
              <a:gd name="connsiteX48" fmla="*/ 622300 w 3476625"/>
              <a:gd name="connsiteY48" fmla="*/ 63500 h 463550"/>
              <a:gd name="connsiteX49" fmla="*/ 333375 w 3476625"/>
              <a:gd name="connsiteY49" fmla="*/ 38100 h 463550"/>
              <a:gd name="connsiteX50" fmla="*/ 193675 w 3476625"/>
              <a:gd name="connsiteY50" fmla="*/ 25400 h 463550"/>
              <a:gd name="connsiteX51" fmla="*/ 57150 w 3476625"/>
              <a:gd name="connsiteY51" fmla="*/ 25400 h 463550"/>
              <a:gd name="connsiteX52" fmla="*/ 0 w 3476625"/>
              <a:gd name="connsiteY52" fmla="*/ 28575 h 463550"/>
              <a:gd name="connsiteX0" fmla="*/ 0 w 3476625"/>
              <a:gd name="connsiteY0" fmla="*/ 28575 h 463550"/>
              <a:gd name="connsiteX1" fmla="*/ 3175 w 3476625"/>
              <a:gd name="connsiteY1" fmla="*/ 361950 h 463550"/>
              <a:gd name="connsiteX2" fmla="*/ 457200 w 3476625"/>
              <a:gd name="connsiteY2" fmla="*/ 387350 h 463550"/>
              <a:gd name="connsiteX3" fmla="*/ 1171575 w 3476625"/>
              <a:gd name="connsiteY3" fmla="*/ 431800 h 463550"/>
              <a:gd name="connsiteX4" fmla="*/ 1231900 w 3476625"/>
              <a:gd name="connsiteY4" fmla="*/ 428625 h 463550"/>
              <a:gd name="connsiteX5" fmla="*/ 1546225 w 3476625"/>
              <a:gd name="connsiteY5" fmla="*/ 444500 h 463550"/>
              <a:gd name="connsiteX6" fmla="*/ 1654175 w 3476625"/>
              <a:gd name="connsiteY6" fmla="*/ 444500 h 463550"/>
              <a:gd name="connsiteX7" fmla="*/ 2406650 w 3476625"/>
              <a:gd name="connsiteY7" fmla="*/ 460375 h 463550"/>
              <a:gd name="connsiteX8" fmla="*/ 2441575 w 3476625"/>
              <a:gd name="connsiteY8" fmla="*/ 463550 h 463550"/>
              <a:gd name="connsiteX9" fmla="*/ 2746375 w 3476625"/>
              <a:gd name="connsiteY9" fmla="*/ 450850 h 463550"/>
              <a:gd name="connsiteX10" fmla="*/ 3152775 w 3476625"/>
              <a:gd name="connsiteY10" fmla="*/ 400050 h 463550"/>
              <a:gd name="connsiteX11" fmla="*/ 3190875 w 3476625"/>
              <a:gd name="connsiteY11" fmla="*/ 390525 h 463550"/>
              <a:gd name="connsiteX12" fmla="*/ 3273425 w 3476625"/>
              <a:gd name="connsiteY12" fmla="*/ 396875 h 463550"/>
              <a:gd name="connsiteX13" fmla="*/ 3448050 w 3476625"/>
              <a:gd name="connsiteY13" fmla="*/ 409575 h 463550"/>
              <a:gd name="connsiteX14" fmla="*/ 3457575 w 3476625"/>
              <a:gd name="connsiteY14" fmla="*/ 358775 h 463550"/>
              <a:gd name="connsiteX15" fmla="*/ 3444875 w 3476625"/>
              <a:gd name="connsiteY15" fmla="*/ 317500 h 463550"/>
              <a:gd name="connsiteX16" fmla="*/ 3476625 w 3476625"/>
              <a:gd name="connsiteY16" fmla="*/ 288925 h 463550"/>
              <a:gd name="connsiteX17" fmla="*/ 3467100 w 3476625"/>
              <a:gd name="connsiteY17" fmla="*/ 222250 h 463550"/>
              <a:gd name="connsiteX18" fmla="*/ 3289300 w 3476625"/>
              <a:gd name="connsiteY18" fmla="*/ 196850 h 463550"/>
              <a:gd name="connsiteX19" fmla="*/ 3228975 w 3476625"/>
              <a:gd name="connsiteY19" fmla="*/ 196850 h 463550"/>
              <a:gd name="connsiteX20" fmla="*/ 3067050 w 3476625"/>
              <a:gd name="connsiteY20" fmla="*/ 155575 h 463550"/>
              <a:gd name="connsiteX21" fmla="*/ 3035300 w 3476625"/>
              <a:gd name="connsiteY21" fmla="*/ 149225 h 463550"/>
              <a:gd name="connsiteX22" fmla="*/ 2946400 w 3476625"/>
              <a:gd name="connsiteY22" fmla="*/ 136525 h 463550"/>
              <a:gd name="connsiteX23" fmla="*/ 2790825 w 3476625"/>
              <a:gd name="connsiteY23" fmla="*/ 88900 h 463550"/>
              <a:gd name="connsiteX24" fmla="*/ 2667000 w 3476625"/>
              <a:gd name="connsiteY24" fmla="*/ 28575 h 463550"/>
              <a:gd name="connsiteX25" fmla="*/ 2632075 w 3476625"/>
              <a:gd name="connsiteY25" fmla="*/ 31750 h 463550"/>
              <a:gd name="connsiteX26" fmla="*/ 2587625 w 3476625"/>
              <a:gd name="connsiteY26" fmla="*/ 47625 h 463550"/>
              <a:gd name="connsiteX27" fmla="*/ 2549525 w 3476625"/>
              <a:gd name="connsiteY27" fmla="*/ 47625 h 463550"/>
              <a:gd name="connsiteX28" fmla="*/ 2520950 w 3476625"/>
              <a:gd name="connsiteY28" fmla="*/ 38100 h 463550"/>
              <a:gd name="connsiteX29" fmla="*/ 2438400 w 3476625"/>
              <a:gd name="connsiteY29" fmla="*/ 6350 h 463550"/>
              <a:gd name="connsiteX30" fmla="*/ 2419350 w 3476625"/>
              <a:gd name="connsiteY30" fmla="*/ 0 h 463550"/>
              <a:gd name="connsiteX31" fmla="*/ 2381250 w 3476625"/>
              <a:gd name="connsiteY31" fmla="*/ 3175 h 463550"/>
              <a:gd name="connsiteX32" fmla="*/ 2362200 w 3476625"/>
              <a:gd name="connsiteY32" fmla="*/ 6350 h 463550"/>
              <a:gd name="connsiteX33" fmla="*/ 2260600 w 3476625"/>
              <a:gd name="connsiteY33" fmla="*/ 9525 h 463550"/>
              <a:gd name="connsiteX34" fmla="*/ 2152650 w 3476625"/>
              <a:gd name="connsiteY34" fmla="*/ 25400 h 463550"/>
              <a:gd name="connsiteX35" fmla="*/ 2133600 w 3476625"/>
              <a:gd name="connsiteY35" fmla="*/ 28575 h 463550"/>
              <a:gd name="connsiteX36" fmla="*/ 2063750 w 3476625"/>
              <a:gd name="connsiteY36" fmla="*/ 31750 h 463550"/>
              <a:gd name="connsiteX37" fmla="*/ 2028825 w 3476625"/>
              <a:gd name="connsiteY37" fmla="*/ 31750 h 463550"/>
              <a:gd name="connsiteX38" fmla="*/ 1927225 w 3476625"/>
              <a:gd name="connsiteY38" fmla="*/ 12700 h 463550"/>
              <a:gd name="connsiteX39" fmla="*/ 1835150 w 3476625"/>
              <a:gd name="connsiteY39" fmla="*/ 9525 h 463550"/>
              <a:gd name="connsiteX40" fmla="*/ 1771650 w 3476625"/>
              <a:gd name="connsiteY40" fmla="*/ 15875 h 463550"/>
              <a:gd name="connsiteX41" fmla="*/ 1720850 w 3476625"/>
              <a:gd name="connsiteY41" fmla="*/ 28575 h 463550"/>
              <a:gd name="connsiteX42" fmla="*/ 1758950 w 3476625"/>
              <a:gd name="connsiteY42" fmla="*/ 60325 h 463550"/>
              <a:gd name="connsiteX43" fmla="*/ 1841500 w 3476625"/>
              <a:gd name="connsiteY43" fmla="*/ 92075 h 463550"/>
              <a:gd name="connsiteX44" fmla="*/ 1933575 w 3476625"/>
              <a:gd name="connsiteY44" fmla="*/ 120650 h 463550"/>
              <a:gd name="connsiteX45" fmla="*/ 2133600 w 3476625"/>
              <a:gd name="connsiteY45" fmla="*/ 165100 h 463550"/>
              <a:gd name="connsiteX46" fmla="*/ 2178050 w 3476625"/>
              <a:gd name="connsiteY46" fmla="*/ 168275 h 463550"/>
              <a:gd name="connsiteX47" fmla="*/ 1597025 w 3476625"/>
              <a:gd name="connsiteY47" fmla="*/ 127000 h 463550"/>
              <a:gd name="connsiteX48" fmla="*/ 1193800 w 3476625"/>
              <a:gd name="connsiteY48" fmla="*/ 98425 h 463550"/>
              <a:gd name="connsiteX49" fmla="*/ 622300 w 3476625"/>
              <a:gd name="connsiteY49" fmla="*/ 63500 h 463550"/>
              <a:gd name="connsiteX50" fmla="*/ 333375 w 3476625"/>
              <a:gd name="connsiteY50" fmla="*/ 38100 h 463550"/>
              <a:gd name="connsiteX51" fmla="*/ 193675 w 3476625"/>
              <a:gd name="connsiteY51" fmla="*/ 25400 h 463550"/>
              <a:gd name="connsiteX52" fmla="*/ 57150 w 3476625"/>
              <a:gd name="connsiteY52" fmla="*/ 25400 h 463550"/>
              <a:gd name="connsiteX53" fmla="*/ 0 w 3476625"/>
              <a:gd name="connsiteY53" fmla="*/ 28575 h 463550"/>
              <a:gd name="connsiteX0" fmla="*/ 0 w 3476625"/>
              <a:gd name="connsiteY0" fmla="*/ 28575 h 463550"/>
              <a:gd name="connsiteX1" fmla="*/ 3175 w 3476625"/>
              <a:gd name="connsiteY1" fmla="*/ 361950 h 463550"/>
              <a:gd name="connsiteX2" fmla="*/ 457200 w 3476625"/>
              <a:gd name="connsiteY2" fmla="*/ 387350 h 463550"/>
              <a:gd name="connsiteX3" fmla="*/ 1171575 w 3476625"/>
              <a:gd name="connsiteY3" fmla="*/ 431800 h 463550"/>
              <a:gd name="connsiteX4" fmla="*/ 1231900 w 3476625"/>
              <a:gd name="connsiteY4" fmla="*/ 428625 h 463550"/>
              <a:gd name="connsiteX5" fmla="*/ 1546225 w 3476625"/>
              <a:gd name="connsiteY5" fmla="*/ 444500 h 463550"/>
              <a:gd name="connsiteX6" fmla="*/ 1654175 w 3476625"/>
              <a:gd name="connsiteY6" fmla="*/ 444500 h 463550"/>
              <a:gd name="connsiteX7" fmla="*/ 2406650 w 3476625"/>
              <a:gd name="connsiteY7" fmla="*/ 460375 h 463550"/>
              <a:gd name="connsiteX8" fmla="*/ 2441575 w 3476625"/>
              <a:gd name="connsiteY8" fmla="*/ 463550 h 463550"/>
              <a:gd name="connsiteX9" fmla="*/ 2746375 w 3476625"/>
              <a:gd name="connsiteY9" fmla="*/ 450850 h 463550"/>
              <a:gd name="connsiteX10" fmla="*/ 3152775 w 3476625"/>
              <a:gd name="connsiteY10" fmla="*/ 400050 h 463550"/>
              <a:gd name="connsiteX11" fmla="*/ 3190875 w 3476625"/>
              <a:gd name="connsiteY11" fmla="*/ 390525 h 463550"/>
              <a:gd name="connsiteX12" fmla="*/ 3273425 w 3476625"/>
              <a:gd name="connsiteY12" fmla="*/ 396875 h 463550"/>
              <a:gd name="connsiteX13" fmla="*/ 3448050 w 3476625"/>
              <a:gd name="connsiteY13" fmla="*/ 409575 h 463550"/>
              <a:gd name="connsiteX14" fmla="*/ 3457575 w 3476625"/>
              <a:gd name="connsiteY14" fmla="*/ 358775 h 463550"/>
              <a:gd name="connsiteX15" fmla="*/ 3444875 w 3476625"/>
              <a:gd name="connsiteY15" fmla="*/ 317500 h 463550"/>
              <a:gd name="connsiteX16" fmla="*/ 3476625 w 3476625"/>
              <a:gd name="connsiteY16" fmla="*/ 288925 h 463550"/>
              <a:gd name="connsiteX17" fmla="*/ 3467100 w 3476625"/>
              <a:gd name="connsiteY17" fmla="*/ 222250 h 463550"/>
              <a:gd name="connsiteX18" fmla="*/ 3289300 w 3476625"/>
              <a:gd name="connsiteY18" fmla="*/ 196850 h 463550"/>
              <a:gd name="connsiteX19" fmla="*/ 3228975 w 3476625"/>
              <a:gd name="connsiteY19" fmla="*/ 196850 h 463550"/>
              <a:gd name="connsiteX20" fmla="*/ 3067050 w 3476625"/>
              <a:gd name="connsiteY20" fmla="*/ 155575 h 463550"/>
              <a:gd name="connsiteX21" fmla="*/ 3035300 w 3476625"/>
              <a:gd name="connsiteY21" fmla="*/ 149225 h 463550"/>
              <a:gd name="connsiteX22" fmla="*/ 2946400 w 3476625"/>
              <a:gd name="connsiteY22" fmla="*/ 136525 h 463550"/>
              <a:gd name="connsiteX23" fmla="*/ 2790825 w 3476625"/>
              <a:gd name="connsiteY23" fmla="*/ 88900 h 463550"/>
              <a:gd name="connsiteX24" fmla="*/ 2667000 w 3476625"/>
              <a:gd name="connsiteY24" fmla="*/ 28575 h 463550"/>
              <a:gd name="connsiteX25" fmla="*/ 2632075 w 3476625"/>
              <a:gd name="connsiteY25" fmla="*/ 31750 h 463550"/>
              <a:gd name="connsiteX26" fmla="*/ 2587625 w 3476625"/>
              <a:gd name="connsiteY26" fmla="*/ 47625 h 463550"/>
              <a:gd name="connsiteX27" fmla="*/ 2549525 w 3476625"/>
              <a:gd name="connsiteY27" fmla="*/ 47625 h 463550"/>
              <a:gd name="connsiteX28" fmla="*/ 2520950 w 3476625"/>
              <a:gd name="connsiteY28" fmla="*/ 38100 h 463550"/>
              <a:gd name="connsiteX29" fmla="*/ 2438400 w 3476625"/>
              <a:gd name="connsiteY29" fmla="*/ 6350 h 463550"/>
              <a:gd name="connsiteX30" fmla="*/ 2419350 w 3476625"/>
              <a:gd name="connsiteY30" fmla="*/ 0 h 463550"/>
              <a:gd name="connsiteX31" fmla="*/ 2381250 w 3476625"/>
              <a:gd name="connsiteY31" fmla="*/ 3175 h 463550"/>
              <a:gd name="connsiteX32" fmla="*/ 2362200 w 3476625"/>
              <a:gd name="connsiteY32" fmla="*/ 6350 h 463550"/>
              <a:gd name="connsiteX33" fmla="*/ 2260600 w 3476625"/>
              <a:gd name="connsiteY33" fmla="*/ 9525 h 463550"/>
              <a:gd name="connsiteX34" fmla="*/ 2152650 w 3476625"/>
              <a:gd name="connsiteY34" fmla="*/ 25400 h 463550"/>
              <a:gd name="connsiteX35" fmla="*/ 2133600 w 3476625"/>
              <a:gd name="connsiteY35" fmla="*/ 28575 h 463550"/>
              <a:gd name="connsiteX36" fmla="*/ 2063750 w 3476625"/>
              <a:gd name="connsiteY36" fmla="*/ 31750 h 463550"/>
              <a:gd name="connsiteX37" fmla="*/ 2028825 w 3476625"/>
              <a:gd name="connsiteY37" fmla="*/ 31750 h 463550"/>
              <a:gd name="connsiteX38" fmla="*/ 1927225 w 3476625"/>
              <a:gd name="connsiteY38" fmla="*/ 12700 h 463550"/>
              <a:gd name="connsiteX39" fmla="*/ 1835150 w 3476625"/>
              <a:gd name="connsiteY39" fmla="*/ 9525 h 463550"/>
              <a:gd name="connsiteX40" fmla="*/ 1771650 w 3476625"/>
              <a:gd name="connsiteY40" fmla="*/ 15875 h 463550"/>
              <a:gd name="connsiteX41" fmla="*/ 1554162 w 3476625"/>
              <a:gd name="connsiteY41" fmla="*/ 59531 h 463550"/>
              <a:gd name="connsiteX42" fmla="*/ 1758950 w 3476625"/>
              <a:gd name="connsiteY42" fmla="*/ 60325 h 463550"/>
              <a:gd name="connsiteX43" fmla="*/ 1841500 w 3476625"/>
              <a:gd name="connsiteY43" fmla="*/ 92075 h 463550"/>
              <a:gd name="connsiteX44" fmla="*/ 1933575 w 3476625"/>
              <a:gd name="connsiteY44" fmla="*/ 120650 h 463550"/>
              <a:gd name="connsiteX45" fmla="*/ 2133600 w 3476625"/>
              <a:gd name="connsiteY45" fmla="*/ 165100 h 463550"/>
              <a:gd name="connsiteX46" fmla="*/ 2178050 w 3476625"/>
              <a:gd name="connsiteY46" fmla="*/ 168275 h 463550"/>
              <a:gd name="connsiteX47" fmla="*/ 1597025 w 3476625"/>
              <a:gd name="connsiteY47" fmla="*/ 127000 h 463550"/>
              <a:gd name="connsiteX48" fmla="*/ 1193800 w 3476625"/>
              <a:gd name="connsiteY48" fmla="*/ 98425 h 463550"/>
              <a:gd name="connsiteX49" fmla="*/ 622300 w 3476625"/>
              <a:gd name="connsiteY49" fmla="*/ 63500 h 463550"/>
              <a:gd name="connsiteX50" fmla="*/ 333375 w 3476625"/>
              <a:gd name="connsiteY50" fmla="*/ 38100 h 463550"/>
              <a:gd name="connsiteX51" fmla="*/ 193675 w 3476625"/>
              <a:gd name="connsiteY51" fmla="*/ 25400 h 463550"/>
              <a:gd name="connsiteX52" fmla="*/ 57150 w 3476625"/>
              <a:gd name="connsiteY52" fmla="*/ 25400 h 463550"/>
              <a:gd name="connsiteX53" fmla="*/ 0 w 3476625"/>
              <a:gd name="connsiteY53" fmla="*/ 28575 h 463550"/>
              <a:gd name="connsiteX0" fmla="*/ 0 w 3476625"/>
              <a:gd name="connsiteY0" fmla="*/ 28575 h 463550"/>
              <a:gd name="connsiteX1" fmla="*/ 3175 w 3476625"/>
              <a:gd name="connsiteY1" fmla="*/ 361950 h 463550"/>
              <a:gd name="connsiteX2" fmla="*/ 457200 w 3476625"/>
              <a:gd name="connsiteY2" fmla="*/ 387350 h 463550"/>
              <a:gd name="connsiteX3" fmla="*/ 1171575 w 3476625"/>
              <a:gd name="connsiteY3" fmla="*/ 431800 h 463550"/>
              <a:gd name="connsiteX4" fmla="*/ 1231900 w 3476625"/>
              <a:gd name="connsiteY4" fmla="*/ 428625 h 463550"/>
              <a:gd name="connsiteX5" fmla="*/ 1546225 w 3476625"/>
              <a:gd name="connsiteY5" fmla="*/ 444500 h 463550"/>
              <a:gd name="connsiteX6" fmla="*/ 1654175 w 3476625"/>
              <a:gd name="connsiteY6" fmla="*/ 444500 h 463550"/>
              <a:gd name="connsiteX7" fmla="*/ 2406650 w 3476625"/>
              <a:gd name="connsiteY7" fmla="*/ 460375 h 463550"/>
              <a:gd name="connsiteX8" fmla="*/ 2441575 w 3476625"/>
              <a:gd name="connsiteY8" fmla="*/ 463550 h 463550"/>
              <a:gd name="connsiteX9" fmla="*/ 2746375 w 3476625"/>
              <a:gd name="connsiteY9" fmla="*/ 450850 h 463550"/>
              <a:gd name="connsiteX10" fmla="*/ 3152775 w 3476625"/>
              <a:gd name="connsiteY10" fmla="*/ 400050 h 463550"/>
              <a:gd name="connsiteX11" fmla="*/ 3190875 w 3476625"/>
              <a:gd name="connsiteY11" fmla="*/ 390525 h 463550"/>
              <a:gd name="connsiteX12" fmla="*/ 3273425 w 3476625"/>
              <a:gd name="connsiteY12" fmla="*/ 396875 h 463550"/>
              <a:gd name="connsiteX13" fmla="*/ 3448050 w 3476625"/>
              <a:gd name="connsiteY13" fmla="*/ 409575 h 463550"/>
              <a:gd name="connsiteX14" fmla="*/ 3457575 w 3476625"/>
              <a:gd name="connsiteY14" fmla="*/ 358775 h 463550"/>
              <a:gd name="connsiteX15" fmla="*/ 3444875 w 3476625"/>
              <a:gd name="connsiteY15" fmla="*/ 317500 h 463550"/>
              <a:gd name="connsiteX16" fmla="*/ 3476625 w 3476625"/>
              <a:gd name="connsiteY16" fmla="*/ 288925 h 463550"/>
              <a:gd name="connsiteX17" fmla="*/ 3467100 w 3476625"/>
              <a:gd name="connsiteY17" fmla="*/ 222250 h 463550"/>
              <a:gd name="connsiteX18" fmla="*/ 3289300 w 3476625"/>
              <a:gd name="connsiteY18" fmla="*/ 196850 h 463550"/>
              <a:gd name="connsiteX19" fmla="*/ 3228975 w 3476625"/>
              <a:gd name="connsiteY19" fmla="*/ 196850 h 463550"/>
              <a:gd name="connsiteX20" fmla="*/ 3067050 w 3476625"/>
              <a:gd name="connsiteY20" fmla="*/ 155575 h 463550"/>
              <a:gd name="connsiteX21" fmla="*/ 3035300 w 3476625"/>
              <a:gd name="connsiteY21" fmla="*/ 149225 h 463550"/>
              <a:gd name="connsiteX22" fmla="*/ 2946400 w 3476625"/>
              <a:gd name="connsiteY22" fmla="*/ 136525 h 463550"/>
              <a:gd name="connsiteX23" fmla="*/ 2790825 w 3476625"/>
              <a:gd name="connsiteY23" fmla="*/ 88900 h 463550"/>
              <a:gd name="connsiteX24" fmla="*/ 2667000 w 3476625"/>
              <a:gd name="connsiteY24" fmla="*/ 28575 h 463550"/>
              <a:gd name="connsiteX25" fmla="*/ 2632075 w 3476625"/>
              <a:gd name="connsiteY25" fmla="*/ 31750 h 463550"/>
              <a:gd name="connsiteX26" fmla="*/ 2587625 w 3476625"/>
              <a:gd name="connsiteY26" fmla="*/ 47625 h 463550"/>
              <a:gd name="connsiteX27" fmla="*/ 2549525 w 3476625"/>
              <a:gd name="connsiteY27" fmla="*/ 47625 h 463550"/>
              <a:gd name="connsiteX28" fmla="*/ 2520950 w 3476625"/>
              <a:gd name="connsiteY28" fmla="*/ 38100 h 463550"/>
              <a:gd name="connsiteX29" fmla="*/ 2438400 w 3476625"/>
              <a:gd name="connsiteY29" fmla="*/ 6350 h 463550"/>
              <a:gd name="connsiteX30" fmla="*/ 2419350 w 3476625"/>
              <a:gd name="connsiteY30" fmla="*/ 0 h 463550"/>
              <a:gd name="connsiteX31" fmla="*/ 2381250 w 3476625"/>
              <a:gd name="connsiteY31" fmla="*/ 3175 h 463550"/>
              <a:gd name="connsiteX32" fmla="*/ 2362200 w 3476625"/>
              <a:gd name="connsiteY32" fmla="*/ 6350 h 463550"/>
              <a:gd name="connsiteX33" fmla="*/ 2260600 w 3476625"/>
              <a:gd name="connsiteY33" fmla="*/ 9525 h 463550"/>
              <a:gd name="connsiteX34" fmla="*/ 2152650 w 3476625"/>
              <a:gd name="connsiteY34" fmla="*/ 25400 h 463550"/>
              <a:gd name="connsiteX35" fmla="*/ 2133600 w 3476625"/>
              <a:gd name="connsiteY35" fmla="*/ 28575 h 463550"/>
              <a:gd name="connsiteX36" fmla="*/ 2063750 w 3476625"/>
              <a:gd name="connsiteY36" fmla="*/ 31750 h 463550"/>
              <a:gd name="connsiteX37" fmla="*/ 2028825 w 3476625"/>
              <a:gd name="connsiteY37" fmla="*/ 31750 h 463550"/>
              <a:gd name="connsiteX38" fmla="*/ 1927225 w 3476625"/>
              <a:gd name="connsiteY38" fmla="*/ 12700 h 463550"/>
              <a:gd name="connsiteX39" fmla="*/ 1835150 w 3476625"/>
              <a:gd name="connsiteY39" fmla="*/ 9525 h 463550"/>
              <a:gd name="connsiteX40" fmla="*/ 1771650 w 3476625"/>
              <a:gd name="connsiteY40" fmla="*/ 15875 h 463550"/>
              <a:gd name="connsiteX41" fmla="*/ 1554162 w 3476625"/>
              <a:gd name="connsiteY41" fmla="*/ 59531 h 463550"/>
              <a:gd name="connsiteX42" fmla="*/ 1758950 w 3476625"/>
              <a:gd name="connsiteY42" fmla="*/ 60325 h 463550"/>
              <a:gd name="connsiteX43" fmla="*/ 1841500 w 3476625"/>
              <a:gd name="connsiteY43" fmla="*/ 92075 h 463550"/>
              <a:gd name="connsiteX44" fmla="*/ 1926431 w 3476625"/>
              <a:gd name="connsiteY44" fmla="*/ 115887 h 463550"/>
              <a:gd name="connsiteX45" fmla="*/ 2133600 w 3476625"/>
              <a:gd name="connsiteY45" fmla="*/ 165100 h 463550"/>
              <a:gd name="connsiteX46" fmla="*/ 2178050 w 3476625"/>
              <a:gd name="connsiteY46" fmla="*/ 168275 h 463550"/>
              <a:gd name="connsiteX47" fmla="*/ 1597025 w 3476625"/>
              <a:gd name="connsiteY47" fmla="*/ 127000 h 463550"/>
              <a:gd name="connsiteX48" fmla="*/ 1193800 w 3476625"/>
              <a:gd name="connsiteY48" fmla="*/ 98425 h 463550"/>
              <a:gd name="connsiteX49" fmla="*/ 622300 w 3476625"/>
              <a:gd name="connsiteY49" fmla="*/ 63500 h 463550"/>
              <a:gd name="connsiteX50" fmla="*/ 333375 w 3476625"/>
              <a:gd name="connsiteY50" fmla="*/ 38100 h 463550"/>
              <a:gd name="connsiteX51" fmla="*/ 193675 w 3476625"/>
              <a:gd name="connsiteY51" fmla="*/ 25400 h 463550"/>
              <a:gd name="connsiteX52" fmla="*/ 57150 w 3476625"/>
              <a:gd name="connsiteY52" fmla="*/ 25400 h 463550"/>
              <a:gd name="connsiteX53" fmla="*/ 0 w 3476625"/>
              <a:gd name="connsiteY53" fmla="*/ 28575 h 463550"/>
              <a:gd name="connsiteX0" fmla="*/ 0 w 3476625"/>
              <a:gd name="connsiteY0" fmla="*/ 28575 h 463550"/>
              <a:gd name="connsiteX1" fmla="*/ 3175 w 3476625"/>
              <a:gd name="connsiteY1" fmla="*/ 361950 h 463550"/>
              <a:gd name="connsiteX2" fmla="*/ 457200 w 3476625"/>
              <a:gd name="connsiteY2" fmla="*/ 387350 h 463550"/>
              <a:gd name="connsiteX3" fmla="*/ 1171575 w 3476625"/>
              <a:gd name="connsiteY3" fmla="*/ 431800 h 463550"/>
              <a:gd name="connsiteX4" fmla="*/ 1231900 w 3476625"/>
              <a:gd name="connsiteY4" fmla="*/ 428625 h 463550"/>
              <a:gd name="connsiteX5" fmla="*/ 1546225 w 3476625"/>
              <a:gd name="connsiteY5" fmla="*/ 444500 h 463550"/>
              <a:gd name="connsiteX6" fmla="*/ 1654175 w 3476625"/>
              <a:gd name="connsiteY6" fmla="*/ 444500 h 463550"/>
              <a:gd name="connsiteX7" fmla="*/ 2406650 w 3476625"/>
              <a:gd name="connsiteY7" fmla="*/ 460375 h 463550"/>
              <a:gd name="connsiteX8" fmla="*/ 2441575 w 3476625"/>
              <a:gd name="connsiteY8" fmla="*/ 463550 h 463550"/>
              <a:gd name="connsiteX9" fmla="*/ 2746375 w 3476625"/>
              <a:gd name="connsiteY9" fmla="*/ 450850 h 463550"/>
              <a:gd name="connsiteX10" fmla="*/ 3152775 w 3476625"/>
              <a:gd name="connsiteY10" fmla="*/ 400050 h 463550"/>
              <a:gd name="connsiteX11" fmla="*/ 3190875 w 3476625"/>
              <a:gd name="connsiteY11" fmla="*/ 390525 h 463550"/>
              <a:gd name="connsiteX12" fmla="*/ 3273425 w 3476625"/>
              <a:gd name="connsiteY12" fmla="*/ 396875 h 463550"/>
              <a:gd name="connsiteX13" fmla="*/ 3448050 w 3476625"/>
              <a:gd name="connsiteY13" fmla="*/ 409575 h 463550"/>
              <a:gd name="connsiteX14" fmla="*/ 3457575 w 3476625"/>
              <a:gd name="connsiteY14" fmla="*/ 358775 h 463550"/>
              <a:gd name="connsiteX15" fmla="*/ 3444875 w 3476625"/>
              <a:gd name="connsiteY15" fmla="*/ 317500 h 463550"/>
              <a:gd name="connsiteX16" fmla="*/ 3476625 w 3476625"/>
              <a:gd name="connsiteY16" fmla="*/ 288925 h 463550"/>
              <a:gd name="connsiteX17" fmla="*/ 3467100 w 3476625"/>
              <a:gd name="connsiteY17" fmla="*/ 222250 h 463550"/>
              <a:gd name="connsiteX18" fmla="*/ 3289300 w 3476625"/>
              <a:gd name="connsiteY18" fmla="*/ 196850 h 463550"/>
              <a:gd name="connsiteX19" fmla="*/ 3228975 w 3476625"/>
              <a:gd name="connsiteY19" fmla="*/ 196850 h 463550"/>
              <a:gd name="connsiteX20" fmla="*/ 3067050 w 3476625"/>
              <a:gd name="connsiteY20" fmla="*/ 155575 h 463550"/>
              <a:gd name="connsiteX21" fmla="*/ 3035300 w 3476625"/>
              <a:gd name="connsiteY21" fmla="*/ 149225 h 463550"/>
              <a:gd name="connsiteX22" fmla="*/ 2946400 w 3476625"/>
              <a:gd name="connsiteY22" fmla="*/ 136525 h 463550"/>
              <a:gd name="connsiteX23" fmla="*/ 2790825 w 3476625"/>
              <a:gd name="connsiteY23" fmla="*/ 88900 h 463550"/>
              <a:gd name="connsiteX24" fmla="*/ 2667000 w 3476625"/>
              <a:gd name="connsiteY24" fmla="*/ 28575 h 463550"/>
              <a:gd name="connsiteX25" fmla="*/ 2632075 w 3476625"/>
              <a:gd name="connsiteY25" fmla="*/ 31750 h 463550"/>
              <a:gd name="connsiteX26" fmla="*/ 2587625 w 3476625"/>
              <a:gd name="connsiteY26" fmla="*/ 47625 h 463550"/>
              <a:gd name="connsiteX27" fmla="*/ 2549525 w 3476625"/>
              <a:gd name="connsiteY27" fmla="*/ 47625 h 463550"/>
              <a:gd name="connsiteX28" fmla="*/ 2520950 w 3476625"/>
              <a:gd name="connsiteY28" fmla="*/ 38100 h 463550"/>
              <a:gd name="connsiteX29" fmla="*/ 2438400 w 3476625"/>
              <a:gd name="connsiteY29" fmla="*/ 6350 h 463550"/>
              <a:gd name="connsiteX30" fmla="*/ 2419350 w 3476625"/>
              <a:gd name="connsiteY30" fmla="*/ 0 h 463550"/>
              <a:gd name="connsiteX31" fmla="*/ 2381250 w 3476625"/>
              <a:gd name="connsiteY31" fmla="*/ 3175 h 463550"/>
              <a:gd name="connsiteX32" fmla="*/ 2362200 w 3476625"/>
              <a:gd name="connsiteY32" fmla="*/ 6350 h 463550"/>
              <a:gd name="connsiteX33" fmla="*/ 2260600 w 3476625"/>
              <a:gd name="connsiteY33" fmla="*/ 9525 h 463550"/>
              <a:gd name="connsiteX34" fmla="*/ 2152650 w 3476625"/>
              <a:gd name="connsiteY34" fmla="*/ 25400 h 463550"/>
              <a:gd name="connsiteX35" fmla="*/ 2133600 w 3476625"/>
              <a:gd name="connsiteY35" fmla="*/ 28575 h 463550"/>
              <a:gd name="connsiteX36" fmla="*/ 2063750 w 3476625"/>
              <a:gd name="connsiteY36" fmla="*/ 31750 h 463550"/>
              <a:gd name="connsiteX37" fmla="*/ 2028825 w 3476625"/>
              <a:gd name="connsiteY37" fmla="*/ 31750 h 463550"/>
              <a:gd name="connsiteX38" fmla="*/ 1927225 w 3476625"/>
              <a:gd name="connsiteY38" fmla="*/ 12700 h 463550"/>
              <a:gd name="connsiteX39" fmla="*/ 1835150 w 3476625"/>
              <a:gd name="connsiteY39" fmla="*/ 9525 h 463550"/>
              <a:gd name="connsiteX40" fmla="*/ 1771650 w 3476625"/>
              <a:gd name="connsiteY40" fmla="*/ 15875 h 463550"/>
              <a:gd name="connsiteX41" fmla="*/ 1554162 w 3476625"/>
              <a:gd name="connsiteY41" fmla="*/ 59531 h 463550"/>
              <a:gd name="connsiteX42" fmla="*/ 1758950 w 3476625"/>
              <a:gd name="connsiteY42" fmla="*/ 60325 h 463550"/>
              <a:gd name="connsiteX43" fmla="*/ 1839119 w 3476625"/>
              <a:gd name="connsiteY43" fmla="*/ 108743 h 463550"/>
              <a:gd name="connsiteX44" fmla="*/ 1926431 w 3476625"/>
              <a:gd name="connsiteY44" fmla="*/ 115887 h 463550"/>
              <a:gd name="connsiteX45" fmla="*/ 2133600 w 3476625"/>
              <a:gd name="connsiteY45" fmla="*/ 165100 h 463550"/>
              <a:gd name="connsiteX46" fmla="*/ 2178050 w 3476625"/>
              <a:gd name="connsiteY46" fmla="*/ 168275 h 463550"/>
              <a:gd name="connsiteX47" fmla="*/ 1597025 w 3476625"/>
              <a:gd name="connsiteY47" fmla="*/ 127000 h 463550"/>
              <a:gd name="connsiteX48" fmla="*/ 1193800 w 3476625"/>
              <a:gd name="connsiteY48" fmla="*/ 98425 h 463550"/>
              <a:gd name="connsiteX49" fmla="*/ 622300 w 3476625"/>
              <a:gd name="connsiteY49" fmla="*/ 63500 h 463550"/>
              <a:gd name="connsiteX50" fmla="*/ 333375 w 3476625"/>
              <a:gd name="connsiteY50" fmla="*/ 38100 h 463550"/>
              <a:gd name="connsiteX51" fmla="*/ 193675 w 3476625"/>
              <a:gd name="connsiteY51" fmla="*/ 25400 h 463550"/>
              <a:gd name="connsiteX52" fmla="*/ 57150 w 3476625"/>
              <a:gd name="connsiteY52" fmla="*/ 25400 h 463550"/>
              <a:gd name="connsiteX53" fmla="*/ 0 w 3476625"/>
              <a:gd name="connsiteY53" fmla="*/ 28575 h 463550"/>
              <a:gd name="connsiteX0" fmla="*/ 0 w 3476625"/>
              <a:gd name="connsiteY0" fmla="*/ 28575 h 463550"/>
              <a:gd name="connsiteX1" fmla="*/ 3175 w 3476625"/>
              <a:gd name="connsiteY1" fmla="*/ 361950 h 463550"/>
              <a:gd name="connsiteX2" fmla="*/ 457200 w 3476625"/>
              <a:gd name="connsiteY2" fmla="*/ 387350 h 463550"/>
              <a:gd name="connsiteX3" fmla="*/ 1171575 w 3476625"/>
              <a:gd name="connsiteY3" fmla="*/ 431800 h 463550"/>
              <a:gd name="connsiteX4" fmla="*/ 1231900 w 3476625"/>
              <a:gd name="connsiteY4" fmla="*/ 428625 h 463550"/>
              <a:gd name="connsiteX5" fmla="*/ 1546225 w 3476625"/>
              <a:gd name="connsiteY5" fmla="*/ 444500 h 463550"/>
              <a:gd name="connsiteX6" fmla="*/ 1654175 w 3476625"/>
              <a:gd name="connsiteY6" fmla="*/ 444500 h 463550"/>
              <a:gd name="connsiteX7" fmla="*/ 2406650 w 3476625"/>
              <a:gd name="connsiteY7" fmla="*/ 460375 h 463550"/>
              <a:gd name="connsiteX8" fmla="*/ 2441575 w 3476625"/>
              <a:gd name="connsiteY8" fmla="*/ 463550 h 463550"/>
              <a:gd name="connsiteX9" fmla="*/ 2746375 w 3476625"/>
              <a:gd name="connsiteY9" fmla="*/ 450850 h 463550"/>
              <a:gd name="connsiteX10" fmla="*/ 3152775 w 3476625"/>
              <a:gd name="connsiteY10" fmla="*/ 400050 h 463550"/>
              <a:gd name="connsiteX11" fmla="*/ 3190875 w 3476625"/>
              <a:gd name="connsiteY11" fmla="*/ 390525 h 463550"/>
              <a:gd name="connsiteX12" fmla="*/ 3273425 w 3476625"/>
              <a:gd name="connsiteY12" fmla="*/ 396875 h 463550"/>
              <a:gd name="connsiteX13" fmla="*/ 3448050 w 3476625"/>
              <a:gd name="connsiteY13" fmla="*/ 409575 h 463550"/>
              <a:gd name="connsiteX14" fmla="*/ 3457575 w 3476625"/>
              <a:gd name="connsiteY14" fmla="*/ 358775 h 463550"/>
              <a:gd name="connsiteX15" fmla="*/ 3444875 w 3476625"/>
              <a:gd name="connsiteY15" fmla="*/ 317500 h 463550"/>
              <a:gd name="connsiteX16" fmla="*/ 3476625 w 3476625"/>
              <a:gd name="connsiteY16" fmla="*/ 288925 h 463550"/>
              <a:gd name="connsiteX17" fmla="*/ 3467100 w 3476625"/>
              <a:gd name="connsiteY17" fmla="*/ 222250 h 463550"/>
              <a:gd name="connsiteX18" fmla="*/ 3289300 w 3476625"/>
              <a:gd name="connsiteY18" fmla="*/ 196850 h 463550"/>
              <a:gd name="connsiteX19" fmla="*/ 3228975 w 3476625"/>
              <a:gd name="connsiteY19" fmla="*/ 196850 h 463550"/>
              <a:gd name="connsiteX20" fmla="*/ 3067050 w 3476625"/>
              <a:gd name="connsiteY20" fmla="*/ 155575 h 463550"/>
              <a:gd name="connsiteX21" fmla="*/ 3035300 w 3476625"/>
              <a:gd name="connsiteY21" fmla="*/ 149225 h 463550"/>
              <a:gd name="connsiteX22" fmla="*/ 2946400 w 3476625"/>
              <a:gd name="connsiteY22" fmla="*/ 136525 h 463550"/>
              <a:gd name="connsiteX23" fmla="*/ 2790825 w 3476625"/>
              <a:gd name="connsiteY23" fmla="*/ 88900 h 463550"/>
              <a:gd name="connsiteX24" fmla="*/ 2667000 w 3476625"/>
              <a:gd name="connsiteY24" fmla="*/ 28575 h 463550"/>
              <a:gd name="connsiteX25" fmla="*/ 2632075 w 3476625"/>
              <a:gd name="connsiteY25" fmla="*/ 31750 h 463550"/>
              <a:gd name="connsiteX26" fmla="*/ 2587625 w 3476625"/>
              <a:gd name="connsiteY26" fmla="*/ 47625 h 463550"/>
              <a:gd name="connsiteX27" fmla="*/ 2549525 w 3476625"/>
              <a:gd name="connsiteY27" fmla="*/ 47625 h 463550"/>
              <a:gd name="connsiteX28" fmla="*/ 2520950 w 3476625"/>
              <a:gd name="connsiteY28" fmla="*/ 38100 h 463550"/>
              <a:gd name="connsiteX29" fmla="*/ 2438400 w 3476625"/>
              <a:gd name="connsiteY29" fmla="*/ 6350 h 463550"/>
              <a:gd name="connsiteX30" fmla="*/ 2419350 w 3476625"/>
              <a:gd name="connsiteY30" fmla="*/ 0 h 463550"/>
              <a:gd name="connsiteX31" fmla="*/ 2381250 w 3476625"/>
              <a:gd name="connsiteY31" fmla="*/ 3175 h 463550"/>
              <a:gd name="connsiteX32" fmla="*/ 2362200 w 3476625"/>
              <a:gd name="connsiteY32" fmla="*/ 6350 h 463550"/>
              <a:gd name="connsiteX33" fmla="*/ 2260600 w 3476625"/>
              <a:gd name="connsiteY33" fmla="*/ 9525 h 463550"/>
              <a:gd name="connsiteX34" fmla="*/ 2152650 w 3476625"/>
              <a:gd name="connsiteY34" fmla="*/ 25400 h 463550"/>
              <a:gd name="connsiteX35" fmla="*/ 2133600 w 3476625"/>
              <a:gd name="connsiteY35" fmla="*/ 28575 h 463550"/>
              <a:gd name="connsiteX36" fmla="*/ 2063750 w 3476625"/>
              <a:gd name="connsiteY36" fmla="*/ 31750 h 463550"/>
              <a:gd name="connsiteX37" fmla="*/ 2028825 w 3476625"/>
              <a:gd name="connsiteY37" fmla="*/ 31750 h 463550"/>
              <a:gd name="connsiteX38" fmla="*/ 1927225 w 3476625"/>
              <a:gd name="connsiteY38" fmla="*/ 12700 h 463550"/>
              <a:gd name="connsiteX39" fmla="*/ 1835150 w 3476625"/>
              <a:gd name="connsiteY39" fmla="*/ 9525 h 463550"/>
              <a:gd name="connsiteX40" fmla="*/ 1771650 w 3476625"/>
              <a:gd name="connsiteY40" fmla="*/ 15875 h 463550"/>
              <a:gd name="connsiteX41" fmla="*/ 1554162 w 3476625"/>
              <a:gd name="connsiteY41" fmla="*/ 59531 h 463550"/>
              <a:gd name="connsiteX42" fmla="*/ 1756568 w 3476625"/>
              <a:gd name="connsiteY42" fmla="*/ 105569 h 463550"/>
              <a:gd name="connsiteX43" fmla="*/ 1839119 w 3476625"/>
              <a:gd name="connsiteY43" fmla="*/ 108743 h 463550"/>
              <a:gd name="connsiteX44" fmla="*/ 1926431 w 3476625"/>
              <a:gd name="connsiteY44" fmla="*/ 115887 h 463550"/>
              <a:gd name="connsiteX45" fmla="*/ 2133600 w 3476625"/>
              <a:gd name="connsiteY45" fmla="*/ 165100 h 463550"/>
              <a:gd name="connsiteX46" fmla="*/ 2178050 w 3476625"/>
              <a:gd name="connsiteY46" fmla="*/ 168275 h 463550"/>
              <a:gd name="connsiteX47" fmla="*/ 1597025 w 3476625"/>
              <a:gd name="connsiteY47" fmla="*/ 127000 h 463550"/>
              <a:gd name="connsiteX48" fmla="*/ 1193800 w 3476625"/>
              <a:gd name="connsiteY48" fmla="*/ 98425 h 463550"/>
              <a:gd name="connsiteX49" fmla="*/ 622300 w 3476625"/>
              <a:gd name="connsiteY49" fmla="*/ 63500 h 463550"/>
              <a:gd name="connsiteX50" fmla="*/ 333375 w 3476625"/>
              <a:gd name="connsiteY50" fmla="*/ 38100 h 463550"/>
              <a:gd name="connsiteX51" fmla="*/ 193675 w 3476625"/>
              <a:gd name="connsiteY51" fmla="*/ 25400 h 463550"/>
              <a:gd name="connsiteX52" fmla="*/ 57150 w 3476625"/>
              <a:gd name="connsiteY52" fmla="*/ 25400 h 463550"/>
              <a:gd name="connsiteX53" fmla="*/ 0 w 3476625"/>
              <a:gd name="connsiteY53" fmla="*/ 28575 h 463550"/>
              <a:gd name="connsiteX0" fmla="*/ 0 w 3476625"/>
              <a:gd name="connsiteY0" fmla="*/ 28575 h 463550"/>
              <a:gd name="connsiteX1" fmla="*/ 3175 w 3476625"/>
              <a:gd name="connsiteY1" fmla="*/ 361950 h 463550"/>
              <a:gd name="connsiteX2" fmla="*/ 457200 w 3476625"/>
              <a:gd name="connsiteY2" fmla="*/ 387350 h 463550"/>
              <a:gd name="connsiteX3" fmla="*/ 1171575 w 3476625"/>
              <a:gd name="connsiteY3" fmla="*/ 431800 h 463550"/>
              <a:gd name="connsiteX4" fmla="*/ 1231900 w 3476625"/>
              <a:gd name="connsiteY4" fmla="*/ 428625 h 463550"/>
              <a:gd name="connsiteX5" fmla="*/ 1546225 w 3476625"/>
              <a:gd name="connsiteY5" fmla="*/ 444500 h 463550"/>
              <a:gd name="connsiteX6" fmla="*/ 1654175 w 3476625"/>
              <a:gd name="connsiteY6" fmla="*/ 444500 h 463550"/>
              <a:gd name="connsiteX7" fmla="*/ 2406650 w 3476625"/>
              <a:gd name="connsiteY7" fmla="*/ 460375 h 463550"/>
              <a:gd name="connsiteX8" fmla="*/ 2441575 w 3476625"/>
              <a:gd name="connsiteY8" fmla="*/ 463550 h 463550"/>
              <a:gd name="connsiteX9" fmla="*/ 2746375 w 3476625"/>
              <a:gd name="connsiteY9" fmla="*/ 450850 h 463550"/>
              <a:gd name="connsiteX10" fmla="*/ 3152775 w 3476625"/>
              <a:gd name="connsiteY10" fmla="*/ 400050 h 463550"/>
              <a:gd name="connsiteX11" fmla="*/ 3190875 w 3476625"/>
              <a:gd name="connsiteY11" fmla="*/ 390525 h 463550"/>
              <a:gd name="connsiteX12" fmla="*/ 3273425 w 3476625"/>
              <a:gd name="connsiteY12" fmla="*/ 396875 h 463550"/>
              <a:gd name="connsiteX13" fmla="*/ 3448050 w 3476625"/>
              <a:gd name="connsiteY13" fmla="*/ 409575 h 463550"/>
              <a:gd name="connsiteX14" fmla="*/ 3457575 w 3476625"/>
              <a:gd name="connsiteY14" fmla="*/ 358775 h 463550"/>
              <a:gd name="connsiteX15" fmla="*/ 3444875 w 3476625"/>
              <a:gd name="connsiteY15" fmla="*/ 317500 h 463550"/>
              <a:gd name="connsiteX16" fmla="*/ 3476625 w 3476625"/>
              <a:gd name="connsiteY16" fmla="*/ 288925 h 463550"/>
              <a:gd name="connsiteX17" fmla="*/ 3467100 w 3476625"/>
              <a:gd name="connsiteY17" fmla="*/ 222250 h 463550"/>
              <a:gd name="connsiteX18" fmla="*/ 3289300 w 3476625"/>
              <a:gd name="connsiteY18" fmla="*/ 196850 h 463550"/>
              <a:gd name="connsiteX19" fmla="*/ 3228975 w 3476625"/>
              <a:gd name="connsiteY19" fmla="*/ 196850 h 463550"/>
              <a:gd name="connsiteX20" fmla="*/ 3067050 w 3476625"/>
              <a:gd name="connsiteY20" fmla="*/ 155575 h 463550"/>
              <a:gd name="connsiteX21" fmla="*/ 3035300 w 3476625"/>
              <a:gd name="connsiteY21" fmla="*/ 149225 h 463550"/>
              <a:gd name="connsiteX22" fmla="*/ 2946400 w 3476625"/>
              <a:gd name="connsiteY22" fmla="*/ 136525 h 463550"/>
              <a:gd name="connsiteX23" fmla="*/ 2790825 w 3476625"/>
              <a:gd name="connsiteY23" fmla="*/ 88900 h 463550"/>
              <a:gd name="connsiteX24" fmla="*/ 2667000 w 3476625"/>
              <a:gd name="connsiteY24" fmla="*/ 28575 h 463550"/>
              <a:gd name="connsiteX25" fmla="*/ 2632075 w 3476625"/>
              <a:gd name="connsiteY25" fmla="*/ 31750 h 463550"/>
              <a:gd name="connsiteX26" fmla="*/ 2587625 w 3476625"/>
              <a:gd name="connsiteY26" fmla="*/ 47625 h 463550"/>
              <a:gd name="connsiteX27" fmla="*/ 2549525 w 3476625"/>
              <a:gd name="connsiteY27" fmla="*/ 47625 h 463550"/>
              <a:gd name="connsiteX28" fmla="*/ 2520950 w 3476625"/>
              <a:gd name="connsiteY28" fmla="*/ 38100 h 463550"/>
              <a:gd name="connsiteX29" fmla="*/ 2438400 w 3476625"/>
              <a:gd name="connsiteY29" fmla="*/ 6350 h 463550"/>
              <a:gd name="connsiteX30" fmla="*/ 2419350 w 3476625"/>
              <a:gd name="connsiteY30" fmla="*/ 0 h 463550"/>
              <a:gd name="connsiteX31" fmla="*/ 2381250 w 3476625"/>
              <a:gd name="connsiteY31" fmla="*/ 3175 h 463550"/>
              <a:gd name="connsiteX32" fmla="*/ 2362200 w 3476625"/>
              <a:gd name="connsiteY32" fmla="*/ 6350 h 463550"/>
              <a:gd name="connsiteX33" fmla="*/ 2260600 w 3476625"/>
              <a:gd name="connsiteY33" fmla="*/ 9525 h 463550"/>
              <a:gd name="connsiteX34" fmla="*/ 2152650 w 3476625"/>
              <a:gd name="connsiteY34" fmla="*/ 25400 h 463550"/>
              <a:gd name="connsiteX35" fmla="*/ 2133600 w 3476625"/>
              <a:gd name="connsiteY35" fmla="*/ 28575 h 463550"/>
              <a:gd name="connsiteX36" fmla="*/ 2063750 w 3476625"/>
              <a:gd name="connsiteY36" fmla="*/ 31750 h 463550"/>
              <a:gd name="connsiteX37" fmla="*/ 2028825 w 3476625"/>
              <a:gd name="connsiteY37" fmla="*/ 31750 h 463550"/>
              <a:gd name="connsiteX38" fmla="*/ 1927225 w 3476625"/>
              <a:gd name="connsiteY38" fmla="*/ 12700 h 463550"/>
              <a:gd name="connsiteX39" fmla="*/ 1835150 w 3476625"/>
              <a:gd name="connsiteY39" fmla="*/ 9525 h 463550"/>
              <a:gd name="connsiteX40" fmla="*/ 1771650 w 3476625"/>
              <a:gd name="connsiteY40" fmla="*/ 15875 h 463550"/>
              <a:gd name="connsiteX41" fmla="*/ 1554162 w 3476625"/>
              <a:gd name="connsiteY41" fmla="*/ 59531 h 463550"/>
              <a:gd name="connsiteX42" fmla="*/ 1665288 w 3476625"/>
              <a:gd name="connsiteY42" fmla="*/ 88900 h 463550"/>
              <a:gd name="connsiteX43" fmla="*/ 1756568 w 3476625"/>
              <a:gd name="connsiteY43" fmla="*/ 105569 h 463550"/>
              <a:gd name="connsiteX44" fmla="*/ 1839119 w 3476625"/>
              <a:gd name="connsiteY44" fmla="*/ 108743 h 463550"/>
              <a:gd name="connsiteX45" fmla="*/ 1926431 w 3476625"/>
              <a:gd name="connsiteY45" fmla="*/ 115887 h 463550"/>
              <a:gd name="connsiteX46" fmla="*/ 2133600 w 3476625"/>
              <a:gd name="connsiteY46" fmla="*/ 165100 h 463550"/>
              <a:gd name="connsiteX47" fmla="*/ 2178050 w 3476625"/>
              <a:gd name="connsiteY47" fmla="*/ 168275 h 463550"/>
              <a:gd name="connsiteX48" fmla="*/ 1597025 w 3476625"/>
              <a:gd name="connsiteY48" fmla="*/ 127000 h 463550"/>
              <a:gd name="connsiteX49" fmla="*/ 1193800 w 3476625"/>
              <a:gd name="connsiteY49" fmla="*/ 98425 h 463550"/>
              <a:gd name="connsiteX50" fmla="*/ 622300 w 3476625"/>
              <a:gd name="connsiteY50" fmla="*/ 63500 h 463550"/>
              <a:gd name="connsiteX51" fmla="*/ 333375 w 3476625"/>
              <a:gd name="connsiteY51" fmla="*/ 38100 h 463550"/>
              <a:gd name="connsiteX52" fmla="*/ 193675 w 3476625"/>
              <a:gd name="connsiteY52" fmla="*/ 25400 h 463550"/>
              <a:gd name="connsiteX53" fmla="*/ 57150 w 3476625"/>
              <a:gd name="connsiteY53" fmla="*/ 25400 h 463550"/>
              <a:gd name="connsiteX54" fmla="*/ 0 w 3476625"/>
              <a:gd name="connsiteY54" fmla="*/ 28575 h 463550"/>
              <a:gd name="connsiteX0" fmla="*/ 0 w 3476625"/>
              <a:gd name="connsiteY0" fmla="*/ 28575 h 463550"/>
              <a:gd name="connsiteX1" fmla="*/ 3175 w 3476625"/>
              <a:gd name="connsiteY1" fmla="*/ 361950 h 463550"/>
              <a:gd name="connsiteX2" fmla="*/ 457200 w 3476625"/>
              <a:gd name="connsiteY2" fmla="*/ 387350 h 463550"/>
              <a:gd name="connsiteX3" fmla="*/ 1171575 w 3476625"/>
              <a:gd name="connsiteY3" fmla="*/ 431800 h 463550"/>
              <a:gd name="connsiteX4" fmla="*/ 1231900 w 3476625"/>
              <a:gd name="connsiteY4" fmla="*/ 428625 h 463550"/>
              <a:gd name="connsiteX5" fmla="*/ 1546225 w 3476625"/>
              <a:gd name="connsiteY5" fmla="*/ 444500 h 463550"/>
              <a:gd name="connsiteX6" fmla="*/ 1654175 w 3476625"/>
              <a:gd name="connsiteY6" fmla="*/ 444500 h 463550"/>
              <a:gd name="connsiteX7" fmla="*/ 2406650 w 3476625"/>
              <a:gd name="connsiteY7" fmla="*/ 460375 h 463550"/>
              <a:gd name="connsiteX8" fmla="*/ 2441575 w 3476625"/>
              <a:gd name="connsiteY8" fmla="*/ 463550 h 463550"/>
              <a:gd name="connsiteX9" fmla="*/ 2746375 w 3476625"/>
              <a:gd name="connsiteY9" fmla="*/ 450850 h 463550"/>
              <a:gd name="connsiteX10" fmla="*/ 3152775 w 3476625"/>
              <a:gd name="connsiteY10" fmla="*/ 400050 h 463550"/>
              <a:gd name="connsiteX11" fmla="*/ 3190875 w 3476625"/>
              <a:gd name="connsiteY11" fmla="*/ 390525 h 463550"/>
              <a:gd name="connsiteX12" fmla="*/ 3273425 w 3476625"/>
              <a:gd name="connsiteY12" fmla="*/ 396875 h 463550"/>
              <a:gd name="connsiteX13" fmla="*/ 3448050 w 3476625"/>
              <a:gd name="connsiteY13" fmla="*/ 409575 h 463550"/>
              <a:gd name="connsiteX14" fmla="*/ 3457575 w 3476625"/>
              <a:gd name="connsiteY14" fmla="*/ 358775 h 463550"/>
              <a:gd name="connsiteX15" fmla="*/ 3444875 w 3476625"/>
              <a:gd name="connsiteY15" fmla="*/ 317500 h 463550"/>
              <a:gd name="connsiteX16" fmla="*/ 3476625 w 3476625"/>
              <a:gd name="connsiteY16" fmla="*/ 288925 h 463550"/>
              <a:gd name="connsiteX17" fmla="*/ 3467100 w 3476625"/>
              <a:gd name="connsiteY17" fmla="*/ 222250 h 463550"/>
              <a:gd name="connsiteX18" fmla="*/ 3289300 w 3476625"/>
              <a:gd name="connsiteY18" fmla="*/ 196850 h 463550"/>
              <a:gd name="connsiteX19" fmla="*/ 3228975 w 3476625"/>
              <a:gd name="connsiteY19" fmla="*/ 196850 h 463550"/>
              <a:gd name="connsiteX20" fmla="*/ 3067050 w 3476625"/>
              <a:gd name="connsiteY20" fmla="*/ 155575 h 463550"/>
              <a:gd name="connsiteX21" fmla="*/ 3035300 w 3476625"/>
              <a:gd name="connsiteY21" fmla="*/ 149225 h 463550"/>
              <a:gd name="connsiteX22" fmla="*/ 2946400 w 3476625"/>
              <a:gd name="connsiteY22" fmla="*/ 136525 h 463550"/>
              <a:gd name="connsiteX23" fmla="*/ 2790825 w 3476625"/>
              <a:gd name="connsiteY23" fmla="*/ 88900 h 463550"/>
              <a:gd name="connsiteX24" fmla="*/ 2667000 w 3476625"/>
              <a:gd name="connsiteY24" fmla="*/ 28575 h 463550"/>
              <a:gd name="connsiteX25" fmla="*/ 2632075 w 3476625"/>
              <a:gd name="connsiteY25" fmla="*/ 31750 h 463550"/>
              <a:gd name="connsiteX26" fmla="*/ 2587625 w 3476625"/>
              <a:gd name="connsiteY26" fmla="*/ 47625 h 463550"/>
              <a:gd name="connsiteX27" fmla="*/ 2549525 w 3476625"/>
              <a:gd name="connsiteY27" fmla="*/ 47625 h 463550"/>
              <a:gd name="connsiteX28" fmla="*/ 2520950 w 3476625"/>
              <a:gd name="connsiteY28" fmla="*/ 38100 h 463550"/>
              <a:gd name="connsiteX29" fmla="*/ 2438400 w 3476625"/>
              <a:gd name="connsiteY29" fmla="*/ 6350 h 463550"/>
              <a:gd name="connsiteX30" fmla="*/ 2419350 w 3476625"/>
              <a:gd name="connsiteY30" fmla="*/ 0 h 463550"/>
              <a:gd name="connsiteX31" fmla="*/ 2381250 w 3476625"/>
              <a:gd name="connsiteY31" fmla="*/ 3175 h 463550"/>
              <a:gd name="connsiteX32" fmla="*/ 2362200 w 3476625"/>
              <a:gd name="connsiteY32" fmla="*/ 6350 h 463550"/>
              <a:gd name="connsiteX33" fmla="*/ 2260600 w 3476625"/>
              <a:gd name="connsiteY33" fmla="*/ 9525 h 463550"/>
              <a:gd name="connsiteX34" fmla="*/ 2152650 w 3476625"/>
              <a:gd name="connsiteY34" fmla="*/ 25400 h 463550"/>
              <a:gd name="connsiteX35" fmla="*/ 2133600 w 3476625"/>
              <a:gd name="connsiteY35" fmla="*/ 28575 h 463550"/>
              <a:gd name="connsiteX36" fmla="*/ 2063750 w 3476625"/>
              <a:gd name="connsiteY36" fmla="*/ 31750 h 463550"/>
              <a:gd name="connsiteX37" fmla="*/ 2028825 w 3476625"/>
              <a:gd name="connsiteY37" fmla="*/ 31750 h 463550"/>
              <a:gd name="connsiteX38" fmla="*/ 1927225 w 3476625"/>
              <a:gd name="connsiteY38" fmla="*/ 12700 h 463550"/>
              <a:gd name="connsiteX39" fmla="*/ 1835150 w 3476625"/>
              <a:gd name="connsiteY39" fmla="*/ 9525 h 463550"/>
              <a:gd name="connsiteX40" fmla="*/ 1771650 w 3476625"/>
              <a:gd name="connsiteY40" fmla="*/ 15875 h 463550"/>
              <a:gd name="connsiteX41" fmla="*/ 1667669 w 3476625"/>
              <a:gd name="connsiteY41" fmla="*/ 43656 h 463550"/>
              <a:gd name="connsiteX42" fmla="*/ 1554162 w 3476625"/>
              <a:gd name="connsiteY42" fmla="*/ 59531 h 463550"/>
              <a:gd name="connsiteX43" fmla="*/ 1665288 w 3476625"/>
              <a:gd name="connsiteY43" fmla="*/ 88900 h 463550"/>
              <a:gd name="connsiteX44" fmla="*/ 1756568 w 3476625"/>
              <a:gd name="connsiteY44" fmla="*/ 105569 h 463550"/>
              <a:gd name="connsiteX45" fmla="*/ 1839119 w 3476625"/>
              <a:gd name="connsiteY45" fmla="*/ 108743 h 463550"/>
              <a:gd name="connsiteX46" fmla="*/ 1926431 w 3476625"/>
              <a:gd name="connsiteY46" fmla="*/ 115887 h 463550"/>
              <a:gd name="connsiteX47" fmla="*/ 2133600 w 3476625"/>
              <a:gd name="connsiteY47" fmla="*/ 165100 h 463550"/>
              <a:gd name="connsiteX48" fmla="*/ 2178050 w 3476625"/>
              <a:gd name="connsiteY48" fmla="*/ 168275 h 463550"/>
              <a:gd name="connsiteX49" fmla="*/ 1597025 w 3476625"/>
              <a:gd name="connsiteY49" fmla="*/ 127000 h 463550"/>
              <a:gd name="connsiteX50" fmla="*/ 1193800 w 3476625"/>
              <a:gd name="connsiteY50" fmla="*/ 98425 h 463550"/>
              <a:gd name="connsiteX51" fmla="*/ 622300 w 3476625"/>
              <a:gd name="connsiteY51" fmla="*/ 63500 h 463550"/>
              <a:gd name="connsiteX52" fmla="*/ 333375 w 3476625"/>
              <a:gd name="connsiteY52" fmla="*/ 38100 h 463550"/>
              <a:gd name="connsiteX53" fmla="*/ 193675 w 3476625"/>
              <a:gd name="connsiteY53" fmla="*/ 25400 h 463550"/>
              <a:gd name="connsiteX54" fmla="*/ 57150 w 3476625"/>
              <a:gd name="connsiteY54" fmla="*/ 25400 h 463550"/>
              <a:gd name="connsiteX55" fmla="*/ 0 w 3476625"/>
              <a:gd name="connsiteY55" fmla="*/ 28575 h 463550"/>
              <a:gd name="connsiteX0" fmla="*/ 0 w 3476625"/>
              <a:gd name="connsiteY0" fmla="*/ 28575 h 463550"/>
              <a:gd name="connsiteX1" fmla="*/ 3175 w 3476625"/>
              <a:gd name="connsiteY1" fmla="*/ 361950 h 463550"/>
              <a:gd name="connsiteX2" fmla="*/ 457200 w 3476625"/>
              <a:gd name="connsiteY2" fmla="*/ 387350 h 463550"/>
              <a:gd name="connsiteX3" fmla="*/ 1171575 w 3476625"/>
              <a:gd name="connsiteY3" fmla="*/ 431800 h 463550"/>
              <a:gd name="connsiteX4" fmla="*/ 1231900 w 3476625"/>
              <a:gd name="connsiteY4" fmla="*/ 428625 h 463550"/>
              <a:gd name="connsiteX5" fmla="*/ 1546225 w 3476625"/>
              <a:gd name="connsiteY5" fmla="*/ 444500 h 463550"/>
              <a:gd name="connsiteX6" fmla="*/ 1654175 w 3476625"/>
              <a:gd name="connsiteY6" fmla="*/ 444500 h 463550"/>
              <a:gd name="connsiteX7" fmla="*/ 2406650 w 3476625"/>
              <a:gd name="connsiteY7" fmla="*/ 460375 h 463550"/>
              <a:gd name="connsiteX8" fmla="*/ 2441575 w 3476625"/>
              <a:gd name="connsiteY8" fmla="*/ 463550 h 463550"/>
              <a:gd name="connsiteX9" fmla="*/ 2746375 w 3476625"/>
              <a:gd name="connsiteY9" fmla="*/ 450850 h 463550"/>
              <a:gd name="connsiteX10" fmla="*/ 3152775 w 3476625"/>
              <a:gd name="connsiteY10" fmla="*/ 400050 h 463550"/>
              <a:gd name="connsiteX11" fmla="*/ 3190875 w 3476625"/>
              <a:gd name="connsiteY11" fmla="*/ 390525 h 463550"/>
              <a:gd name="connsiteX12" fmla="*/ 3273425 w 3476625"/>
              <a:gd name="connsiteY12" fmla="*/ 396875 h 463550"/>
              <a:gd name="connsiteX13" fmla="*/ 3448050 w 3476625"/>
              <a:gd name="connsiteY13" fmla="*/ 409575 h 463550"/>
              <a:gd name="connsiteX14" fmla="*/ 3457575 w 3476625"/>
              <a:gd name="connsiteY14" fmla="*/ 358775 h 463550"/>
              <a:gd name="connsiteX15" fmla="*/ 3457333 w 3476625"/>
              <a:gd name="connsiteY15" fmla="*/ 332449 h 463550"/>
              <a:gd name="connsiteX16" fmla="*/ 3476625 w 3476625"/>
              <a:gd name="connsiteY16" fmla="*/ 288925 h 463550"/>
              <a:gd name="connsiteX17" fmla="*/ 3467100 w 3476625"/>
              <a:gd name="connsiteY17" fmla="*/ 222250 h 463550"/>
              <a:gd name="connsiteX18" fmla="*/ 3289300 w 3476625"/>
              <a:gd name="connsiteY18" fmla="*/ 196850 h 463550"/>
              <a:gd name="connsiteX19" fmla="*/ 3228975 w 3476625"/>
              <a:gd name="connsiteY19" fmla="*/ 196850 h 463550"/>
              <a:gd name="connsiteX20" fmla="*/ 3067050 w 3476625"/>
              <a:gd name="connsiteY20" fmla="*/ 155575 h 463550"/>
              <a:gd name="connsiteX21" fmla="*/ 3035300 w 3476625"/>
              <a:gd name="connsiteY21" fmla="*/ 149225 h 463550"/>
              <a:gd name="connsiteX22" fmla="*/ 2946400 w 3476625"/>
              <a:gd name="connsiteY22" fmla="*/ 136525 h 463550"/>
              <a:gd name="connsiteX23" fmla="*/ 2790825 w 3476625"/>
              <a:gd name="connsiteY23" fmla="*/ 88900 h 463550"/>
              <a:gd name="connsiteX24" fmla="*/ 2667000 w 3476625"/>
              <a:gd name="connsiteY24" fmla="*/ 28575 h 463550"/>
              <a:gd name="connsiteX25" fmla="*/ 2632075 w 3476625"/>
              <a:gd name="connsiteY25" fmla="*/ 31750 h 463550"/>
              <a:gd name="connsiteX26" fmla="*/ 2587625 w 3476625"/>
              <a:gd name="connsiteY26" fmla="*/ 47625 h 463550"/>
              <a:gd name="connsiteX27" fmla="*/ 2549525 w 3476625"/>
              <a:gd name="connsiteY27" fmla="*/ 47625 h 463550"/>
              <a:gd name="connsiteX28" fmla="*/ 2520950 w 3476625"/>
              <a:gd name="connsiteY28" fmla="*/ 38100 h 463550"/>
              <a:gd name="connsiteX29" fmla="*/ 2438400 w 3476625"/>
              <a:gd name="connsiteY29" fmla="*/ 6350 h 463550"/>
              <a:gd name="connsiteX30" fmla="*/ 2419350 w 3476625"/>
              <a:gd name="connsiteY30" fmla="*/ 0 h 463550"/>
              <a:gd name="connsiteX31" fmla="*/ 2381250 w 3476625"/>
              <a:gd name="connsiteY31" fmla="*/ 3175 h 463550"/>
              <a:gd name="connsiteX32" fmla="*/ 2362200 w 3476625"/>
              <a:gd name="connsiteY32" fmla="*/ 6350 h 463550"/>
              <a:gd name="connsiteX33" fmla="*/ 2260600 w 3476625"/>
              <a:gd name="connsiteY33" fmla="*/ 9525 h 463550"/>
              <a:gd name="connsiteX34" fmla="*/ 2152650 w 3476625"/>
              <a:gd name="connsiteY34" fmla="*/ 25400 h 463550"/>
              <a:gd name="connsiteX35" fmla="*/ 2133600 w 3476625"/>
              <a:gd name="connsiteY35" fmla="*/ 28575 h 463550"/>
              <a:gd name="connsiteX36" fmla="*/ 2063750 w 3476625"/>
              <a:gd name="connsiteY36" fmla="*/ 31750 h 463550"/>
              <a:gd name="connsiteX37" fmla="*/ 2028825 w 3476625"/>
              <a:gd name="connsiteY37" fmla="*/ 31750 h 463550"/>
              <a:gd name="connsiteX38" fmla="*/ 1927225 w 3476625"/>
              <a:gd name="connsiteY38" fmla="*/ 12700 h 463550"/>
              <a:gd name="connsiteX39" fmla="*/ 1835150 w 3476625"/>
              <a:gd name="connsiteY39" fmla="*/ 9525 h 463550"/>
              <a:gd name="connsiteX40" fmla="*/ 1771650 w 3476625"/>
              <a:gd name="connsiteY40" fmla="*/ 15875 h 463550"/>
              <a:gd name="connsiteX41" fmla="*/ 1667669 w 3476625"/>
              <a:gd name="connsiteY41" fmla="*/ 43656 h 463550"/>
              <a:gd name="connsiteX42" fmla="*/ 1554162 w 3476625"/>
              <a:gd name="connsiteY42" fmla="*/ 59531 h 463550"/>
              <a:gd name="connsiteX43" fmla="*/ 1665288 w 3476625"/>
              <a:gd name="connsiteY43" fmla="*/ 88900 h 463550"/>
              <a:gd name="connsiteX44" fmla="*/ 1756568 w 3476625"/>
              <a:gd name="connsiteY44" fmla="*/ 105569 h 463550"/>
              <a:gd name="connsiteX45" fmla="*/ 1839119 w 3476625"/>
              <a:gd name="connsiteY45" fmla="*/ 108743 h 463550"/>
              <a:gd name="connsiteX46" fmla="*/ 1926431 w 3476625"/>
              <a:gd name="connsiteY46" fmla="*/ 115887 h 463550"/>
              <a:gd name="connsiteX47" fmla="*/ 2133600 w 3476625"/>
              <a:gd name="connsiteY47" fmla="*/ 165100 h 463550"/>
              <a:gd name="connsiteX48" fmla="*/ 2178050 w 3476625"/>
              <a:gd name="connsiteY48" fmla="*/ 168275 h 463550"/>
              <a:gd name="connsiteX49" fmla="*/ 1597025 w 3476625"/>
              <a:gd name="connsiteY49" fmla="*/ 127000 h 463550"/>
              <a:gd name="connsiteX50" fmla="*/ 1193800 w 3476625"/>
              <a:gd name="connsiteY50" fmla="*/ 98425 h 463550"/>
              <a:gd name="connsiteX51" fmla="*/ 622300 w 3476625"/>
              <a:gd name="connsiteY51" fmla="*/ 63500 h 463550"/>
              <a:gd name="connsiteX52" fmla="*/ 333375 w 3476625"/>
              <a:gd name="connsiteY52" fmla="*/ 38100 h 463550"/>
              <a:gd name="connsiteX53" fmla="*/ 193675 w 3476625"/>
              <a:gd name="connsiteY53" fmla="*/ 25400 h 463550"/>
              <a:gd name="connsiteX54" fmla="*/ 57150 w 3476625"/>
              <a:gd name="connsiteY54" fmla="*/ 25400 h 463550"/>
              <a:gd name="connsiteX55" fmla="*/ 0 w 3476625"/>
              <a:gd name="connsiteY55" fmla="*/ 28575 h 463550"/>
              <a:gd name="connsiteX0" fmla="*/ 0 w 3467100"/>
              <a:gd name="connsiteY0" fmla="*/ 28575 h 463550"/>
              <a:gd name="connsiteX1" fmla="*/ 3175 w 3467100"/>
              <a:gd name="connsiteY1" fmla="*/ 361950 h 463550"/>
              <a:gd name="connsiteX2" fmla="*/ 457200 w 3467100"/>
              <a:gd name="connsiteY2" fmla="*/ 387350 h 463550"/>
              <a:gd name="connsiteX3" fmla="*/ 1171575 w 3467100"/>
              <a:gd name="connsiteY3" fmla="*/ 431800 h 463550"/>
              <a:gd name="connsiteX4" fmla="*/ 1231900 w 3467100"/>
              <a:gd name="connsiteY4" fmla="*/ 428625 h 463550"/>
              <a:gd name="connsiteX5" fmla="*/ 1546225 w 3467100"/>
              <a:gd name="connsiteY5" fmla="*/ 444500 h 463550"/>
              <a:gd name="connsiteX6" fmla="*/ 1654175 w 3467100"/>
              <a:gd name="connsiteY6" fmla="*/ 444500 h 463550"/>
              <a:gd name="connsiteX7" fmla="*/ 2406650 w 3467100"/>
              <a:gd name="connsiteY7" fmla="*/ 460375 h 463550"/>
              <a:gd name="connsiteX8" fmla="*/ 2441575 w 3467100"/>
              <a:gd name="connsiteY8" fmla="*/ 463550 h 463550"/>
              <a:gd name="connsiteX9" fmla="*/ 2746375 w 3467100"/>
              <a:gd name="connsiteY9" fmla="*/ 450850 h 463550"/>
              <a:gd name="connsiteX10" fmla="*/ 3152775 w 3467100"/>
              <a:gd name="connsiteY10" fmla="*/ 400050 h 463550"/>
              <a:gd name="connsiteX11" fmla="*/ 3190875 w 3467100"/>
              <a:gd name="connsiteY11" fmla="*/ 390525 h 463550"/>
              <a:gd name="connsiteX12" fmla="*/ 3273425 w 3467100"/>
              <a:gd name="connsiteY12" fmla="*/ 396875 h 463550"/>
              <a:gd name="connsiteX13" fmla="*/ 3448050 w 3467100"/>
              <a:gd name="connsiteY13" fmla="*/ 409575 h 463550"/>
              <a:gd name="connsiteX14" fmla="*/ 3457575 w 3467100"/>
              <a:gd name="connsiteY14" fmla="*/ 358775 h 463550"/>
              <a:gd name="connsiteX15" fmla="*/ 3457333 w 3467100"/>
              <a:gd name="connsiteY15" fmla="*/ 332449 h 463550"/>
              <a:gd name="connsiteX16" fmla="*/ 3466658 w 3467100"/>
              <a:gd name="connsiteY16" fmla="*/ 288925 h 463550"/>
              <a:gd name="connsiteX17" fmla="*/ 3467100 w 3467100"/>
              <a:gd name="connsiteY17" fmla="*/ 222250 h 463550"/>
              <a:gd name="connsiteX18" fmla="*/ 3289300 w 3467100"/>
              <a:gd name="connsiteY18" fmla="*/ 196850 h 463550"/>
              <a:gd name="connsiteX19" fmla="*/ 3228975 w 3467100"/>
              <a:gd name="connsiteY19" fmla="*/ 196850 h 463550"/>
              <a:gd name="connsiteX20" fmla="*/ 3067050 w 3467100"/>
              <a:gd name="connsiteY20" fmla="*/ 155575 h 463550"/>
              <a:gd name="connsiteX21" fmla="*/ 3035300 w 3467100"/>
              <a:gd name="connsiteY21" fmla="*/ 149225 h 463550"/>
              <a:gd name="connsiteX22" fmla="*/ 2946400 w 3467100"/>
              <a:gd name="connsiteY22" fmla="*/ 136525 h 463550"/>
              <a:gd name="connsiteX23" fmla="*/ 2790825 w 3467100"/>
              <a:gd name="connsiteY23" fmla="*/ 88900 h 463550"/>
              <a:gd name="connsiteX24" fmla="*/ 2667000 w 3467100"/>
              <a:gd name="connsiteY24" fmla="*/ 28575 h 463550"/>
              <a:gd name="connsiteX25" fmla="*/ 2632075 w 3467100"/>
              <a:gd name="connsiteY25" fmla="*/ 31750 h 463550"/>
              <a:gd name="connsiteX26" fmla="*/ 2587625 w 3467100"/>
              <a:gd name="connsiteY26" fmla="*/ 47625 h 463550"/>
              <a:gd name="connsiteX27" fmla="*/ 2549525 w 3467100"/>
              <a:gd name="connsiteY27" fmla="*/ 47625 h 463550"/>
              <a:gd name="connsiteX28" fmla="*/ 2520950 w 3467100"/>
              <a:gd name="connsiteY28" fmla="*/ 38100 h 463550"/>
              <a:gd name="connsiteX29" fmla="*/ 2438400 w 3467100"/>
              <a:gd name="connsiteY29" fmla="*/ 6350 h 463550"/>
              <a:gd name="connsiteX30" fmla="*/ 2419350 w 3467100"/>
              <a:gd name="connsiteY30" fmla="*/ 0 h 463550"/>
              <a:gd name="connsiteX31" fmla="*/ 2381250 w 3467100"/>
              <a:gd name="connsiteY31" fmla="*/ 3175 h 463550"/>
              <a:gd name="connsiteX32" fmla="*/ 2362200 w 3467100"/>
              <a:gd name="connsiteY32" fmla="*/ 6350 h 463550"/>
              <a:gd name="connsiteX33" fmla="*/ 2260600 w 3467100"/>
              <a:gd name="connsiteY33" fmla="*/ 9525 h 463550"/>
              <a:gd name="connsiteX34" fmla="*/ 2152650 w 3467100"/>
              <a:gd name="connsiteY34" fmla="*/ 25400 h 463550"/>
              <a:gd name="connsiteX35" fmla="*/ 2133600 w 3467100"/>
              <a:gd name="connsiteY35" fmla="*/ 28575 h 463550"/>
              <a:gd name="connsiteX36" fmla="*/ 2063750 w 3467100"/>
              <a:gd name="connsiteY36" fmla="*/ 31750 h 463550"/>
              <a:gd name="connsiteX37" fmla="*/ 2028825 w 3467100"/>
              <a:gd name="connsiteY37" fmla="*/ 31750 h 463550"/>
              <a:gd name="connsiteX38" fmla="*/ 1927225 w 3467100"/>
              <a:gd name="connsiteY38" fmla="*/ 12700 h 463550"/>
              <a:gd name="connsiteX39" fmla="*/ 1835150 w 3467100"/>
              <a:gd name="connsiteY39" fmla="*/ 9525 h 463550"/>
              <a:gd name="connsiteX40" fmla="*/ 1771650 w 3467100"/>
              <a:gd name="connsiteY40" fmla="*/ 15875 h 463550"/>
              <a:gd name="connsiteX41" fmla="*/ 1667669 w 3467100"/>
              <a:gd name="connsiteY41" fmla="*/ 43656 h 463550"/>
              <a:gd name="connsiteX42" fmla="*/ 1554162 w 3467100"/>
              <a:gd name="connsiteY42" fmla="*/ 59531 h 463550"/>
              <a:gd name="connsiteX43" fmla="*/ 1665288 w 3467100"/>
              <a:gd name="connsiteY43" fmla="*/ 88900 h 463550"/>
              <a:gd name="connsiteX44" fmla="*/ 1756568 w 3467100"/>
              <a:gd name="connsiteY44" fmla="*/ 105569 h 463550"/>
              <a:gd name="connsiteX45" fmla="*/ 1839119 w 3467100"/>
              <a:gd name="connsiteY45" fmla="*/ 108743 h 463550"/>
              <a:gd name="connsiteX46" fmla="*/ 1926431 w 3467100"/>
              <a:gd name="connsiteY46" fmla="*/ 115887 h 463550"/>
              <a:gd name="connsiteX47" fmla="*/ 2133600 w 3467100"/>
              <a:gd name="connsiteY47" fmla="*/ 165100 h 463550"/>
              <a:gd name="connsiteX48" fmla="*/ 2178050 w 3467100"/>
              <a:gd name="connsiteY48" fmla="*/ 168275 h 463550"/>
              <a:gd name="connsiteX49" fmla="*/ 1597025 w 3467100"/>
              <a:gd name="connsiteY49" fmla="*/ 127000 h 463550"/>
              <a:gd name="connsiteX50" fmla="*/ 1193800 w 3467100"/>
              <a:gd name="connsiteY50" fmla="*/ 98425 h 463550"/>
              <a:gd name="connsiteX51" fmla="*/ 622300 w 3467100"/>
              <a:gd name="connsiteY51" fmla="*/ 63500 h 463550"/>
              <a:gd name="connsiteX52" fmla="*/ 333375 w 3467100"/>
              <a:gd name="connsiteY52" fmla="*/ 38100 h 463550"/>
              <a:gd name="connsiteX53" fmla="*/ 193675 w 3467100"/>
              <a:gd name="connsiteY53" fmla="*/ 25400 h 463550"/>
              <a:gd name="connsiteX54" fmla="*/ 57150 w 3467100"/>
              <a:gd name="connsiteY54" fmla="*/ 25400 h 463550"/>
              <a:gd name="connsiteX55" fmla="*/ 0 w 3467100"/>
              <a:gd name="connsiteY55" fmla="*/ 28575 h 463550"/>
              <a:gd name="connsiteX0" fmla="*/ 0 w 3467100"/>
              <a:gd name="connsiteY0" fmla="*/ 28575 h 463550"/>
              <a:gd name="connsiteX1" fmla="*/ 3175 w 3467100"/>
              <a:gd name="connsiteY1" fmla="*/ 361950 h 463550"/>
              <a:gd name="connsiteX2" fmla="*/ 457200 w 3467100"/>
              <a:gd name="connsiteY2" fmla="*/ 387350 h 463550"/>
              <a:gd name="connsiteX3" fmla="*/ 1171575 w 3467100"/>
              <a:gd name="connsiteY3" fmla="*/ 431800 h 463550"/>
              <a:gd name="connsiteX4" fmla="*/ 1231900 w 3467100"/>
              <a:gd name="connsiteY4" fmla="*/ 428625 h 463550"/>
              <a:gd name="connsiteX5" fmla="*/ 1546225 w 3467100"/>
              <a:gd name="connsiteY5" fmla="*/ 444500 h 463550"/>
              <a:gd name="connsiteX6" fmla="*/ 1654175 w 3467100"/>
              <a:gd name="connsiteY6" fmla="*/ 444500 h 463550"/>
              <a:gd name="connsiteX7" fmla="*/ 2406650 w 3467100"/>
              <a:gd name="connsiteY7" fmla="*/ 460375 h 463550"/>
              <a:gd name="connsiteX8" fmla="*/ 2441575 w 3467100"/>
              <a:gd name="connsiteY8" fmla="*/ 463550 h 463550"/>
              <a:gd name="connsiteX9" fmla="*/ 2746375 w 3467100"/>
              <a:gd name="connsiteY9" fmla="*/ 450850 h 463550"/>
              <a:gd name="connsiteX10" fmla="*/ 3152775 w 3467100"/>
              <a:gd name="connsiteY10" fmla="*/ 400050 h 463550"/>
              <a:gd name="connsiteX11" fmla="*/ 3190875 w 3467100"/>
              <a:gd name="connsiteY11" fmla="*/ 390525 h 463550"/>
              <a:gd name="connsiteX12" fmla="*/ 3273425 w 3467100"/>
              <a:gd name="connsiteY12" fmla="*/ 396875 h 463550"/>
              <a:gd name="connsiteX13" fmla="*/ 3448050 w 3467100"/>
              <a:gd name="connsiteY13" fmla="*/ 409575 h 463550"/>
              <a:gd name="connsiteX14" fmla="*/ 3457575 w 3467100"/>
              <a:gd name="connsiteY14" fmla="*/ 358775 h 463550"/>
              <a:gd name="connsiteX15" fmla="*/ 3457333 w 3467100"/>
              <a:gd name="connsiteY15" fmla="*/ 332449 h 463550"/>
              <a:gd name="connsiteX16" fmla="*/ 3466658 w 3467100"/>
              <a:gd name="connsiteY16" fmla="*/ 288925 h 463550"/>
              <a:gd name="connsiteX17" fmla="*/ 3467100 w 3467100"/>
              <a:gd name="connsiteY17" fmla="*/ 222250 h 463550"/>
              <a:gd name="connsiteX18" fmla="*/ 3289300 w 3467100"/>
              <a:gd name="connsiteY18" fmla="*/ 196850 h 463550"/>
              <a:gd name="connsiteX19" fmla="*/ 3228975 w 3467100"/>
              <a:gd name="connsiteY19" fmla="*/ 196850 h 463550"/>
              <a:gd name="connsiteX20" fmla="*/ 3067050 w 3467100"/>
              <a:gd name="connsiteY20" fmla="*/ 155575 h 463550"/>
              <a:gd name="connsiteX21" fmla="*/ 3035300 w 3467100"/>
              <a:gd name="connsiteY21" fmla="*/ 149225 h 463550"/>
              <a:gd name="connsiteX22" fmla="*/ 2946400 w 3467100"/>
              <a:gd name="connsiteY22" fmla="*/ 136525 h 463550"/>
              <a:gd name="connsiteX23" fmla="*/ 2790825 w 3467100"/>
              <a:gd name="connsiteY23" fmla="*/ 88900 h 463550"/>
              <a:gd name="connsiteX24" fmla="*/ 2667000 w 3467100"/>
              <a:gd name="connsiteY24" fmla="*/ 28575 h 463550"/>
              <a:gd name="connsiteX25" fmla="*/ 2632075 w 3467100"/>
              <a:gd name="connsiteY25" fmla="*/ 31750 h 463550"/>
              <a:gd name="connsiteX26" fmla="*/ 2587625 w 3467100"/>
              <a:gd name="connsiteY26" fmla="*/ 47625 h 463550"/>
              <a:gd name="connsiteX27" fmla="*/ 2549525 w 3467100"/>
              <a:gd name="connsiteY27" fmla="*/ 47625 h 463550"/>
              <a:gd name="connsiteX28" fmla="*/ 2520950 w 3467100"/>
              <a:gd name="connsiteY28" fmla="*/ 38100 h 463550"/>
              <a:gd name="connsiteX29" fmla="*/ 2438400 w 3467100"/>
              <a:gd name="connsiteY29" fmla="*/ 6350 h 463550"/>
              <a:gd name="connsiteX30" fmla="*/ 2419350 w 3467100"/>
              <a:gd name="connsiteY30" fmla="*/ 0 h 463550"/>
              <a:gd name="connsiteX31" fmla="*/ 2381250 w 3467100"/>
              <a:gd name="connsiteY31" fmla="*/ 3175 h 463550"/>
              <a:gd name="connsiteX32" fmla="*/ 2362200 w 3467100"/>
              <a:gd name="connsiteY32" fmla="*/ 6350 h 463550"/>
              <a:gd name="connsiteX33" fmla="*/ 2260600 w 3467100"/>
              <a:gd name="connsiteY33" fmla="*/ 9525 h 463550"/>
              <a:gd name="connsiteX34" fmla="*/ 2152650 w 3467100"/>
              <a:gd name="connsiteY34" fmla="*/ 25400 h 463550"/>
              <a:gd name="connsiteX35" fmla="*/ 2133600 w 3467100"/>
              <a:gd name="connsiteY35" fmla="*/ 28575 h 463550"/>
              <a:gd name="connsiteX36" fmla="*/ 2063750 w 3467100"/>
              <a:gd name="connsiteY36" fmla="*/ 31750 h 463550"/>
              <a:gd name="connsiteX37" fmla="*/ 2028825 w 3467100"/>
              <a:gd name="connsiteY37" fmla="*/ 31750 h 463550"/>
              <a:gd name="connsiteX38" fmla="*/ 1927225 w 3467100"/>
              <a:gd name="connsiteY38" fmla="*/ 12700 h 463550"/>
              <a:gd name="connsiteX39" fmla="*/ 1835150 w 3467100"/>
              <a:gd name="connsiteY39" fmla="*/ 9525 h 463550"/>
              <a:gd name="connsiteX40" fmla="*/ 1771650 w 3467100"/>
              <a:gd name="connsiteY40" fmla="*/ 15875 h 463550"/>
              <a:gd name="connsiteX41" fmla="*/ 1667669 w 3467100"/>
              <a:gd name="connsiteY41" fmla="*/ 43656 h 463550"/>
              <a:gd name="connsiteX42" fmla="*/ 1554162 w 3467100"/>
              <a:gd name="connsiteY42" fmla="*/ 59531 h 463550"/>
              <a:gd name="connsiteX43" fmla="*/ 1665288 w 3467100"/>
              <a:gd name="connsiteY43" fmla="*/ 88900 h 463550"/>
              <a:gd name="connsiteX44" fmla="*/ 1756568 w 3467100"/>
              <a:gd name="connsiteY44" fmla="*/ 105569 h 463550"/>
              <a:gd name="connsiteX45" fmla="*/ 1839119 w 3467100"/>
              <a:gd name="connsiteY45" fmla="*/ 108743 h 463550"/>
              <a:gd name="connsiteX46" fmla="*/ 1926431 w 3467100"/>
              <a:gd name="connsiteY46" fmla="*/ 115887 h 463550"/>
              <a:gd name="connsiteX47" fmla="*/ 2133600 w 3467100"/>
              <a:gd name="connsiteY47" fmla="*/ 165100 h 463550"/>
              <a:gd name="connsiteX48" fmla="*/ 2178050 w 3467100"/>
              <a:gd name="connsiteY48" fmla="*/ 168275 h 463550"/>
              <a:gd name="connsiteX49" fmla="*/ 1597025 w 3467100"/>
              <a:gd name="connsiteY49" fmla="*/ 127000 h 463550"/>
              <a:gd name="connsiteX50" fmla="*/ 1193800 w 3467100"/>
              <a:gd name="connsiteY50" fmla="*/ 98425 h 463550"/>
              <a:gd name="connsiteX51" fmla="*/ 622300 w 3467100"/>
              <a:gd name="connsiteY51" fmla="*/ 63500 h 463550"/>
              <a:gd name="connsiteX52" fmla="*/ 333375 w 3467100"/>
              <a:gd name="connsiteY52" fmla="*/ 38100 h 463550"/>
              <a:gd name="connsiteX53" fmla="*/ 193675 w 3467100"/>
              <a:gd name="connsiteY53" fmla="*/ 25400 h 463550"/>
              <a:gd name="connsiteX54" fmla="*/ 57150 w 3467100"/>
              <a:gd name="connsiteY54" fmla="*/ 25400 h 463550"/>
              <a:gd name="connsiteX55" fmla="*/ 0 w 3467100"/>
              <a:gd name="connsiteY55" fmla="*/ 28575 h 463550"/>
              <a:gd name="connsiteX0" fmla="*/ 0 w 3467100"/>
              <a:gd name="connsiteY0" fmla="*/ 28575 h 463550"/>
              <a:gd name="connsiteX1" fmla="*/ 3175 w 3467100"/>
              <a:gd name="connsiteY1" fmla="*/ 361950 h 463550"/>
              <a:gd name="connsiteX2" fmla="*/ 457200 w 3467100"/>
              <a:gd name="connsiteY2" fmla="*/ 387350 h 463550"/>
              <a:gd name="connsiteX3" fmla="*/ 1171575 w 3467100"/>
              <a:gd name="connsiteY3" fmla="*/ 431800 h 463550"/>
              <a:gd name="connsiteX4" fmla="*/ 1231900 w 3467100"/>
              <a:gd name="connsiteY4" fmla="*/ 428625 h 463550"/>
              <a:gd name="connsiteX5" fmla="*/ 1546225 w 3467100"/>
              <a:gd name="connsiteY5" fmla="*/ 444500 h 463550"/>
              <a:gd name="connsiteX6" fmla="*/ 1654175 w 3467100"/>
              <a:gd name="connsiteY6" fmla="*/ 444500 h 463550"/>
              <a:gd name="connsiteX7" fmla="*/ 2406650 w 3467100"/>
              <a:gd name="connsiteY7" fmla="*/ 460375 h 463550"/>
              <a:gd name="connsiteX8" fmla="*/ 2441575 w 3467100"/>
              <a:gd name="connsiteY8" fmla="*/ 463550 h 463550"/>
              <a:gd name="connsiteX9" fmla="*/ 2746375 w 3467100"/>
              <a:gd name="connsiteY9" fmla="*/ 450850 h 463550"/>
              <a:gd name="connsiteX10" fmla="*/ 3152775 w 3467100"/>
              <a:gd name="connsiteY10" fmla="*/ 400050 h 463550"/>
              <a:gd name="connsiteX11" fmla="*/ 3273425 w 3467100"/>
              <a:gd name="connsiteY11" fmla="*/ 396875 h 463550"/>
              <a:gd name="connsiteX12" fmla="*/ 3448050 w 3467100"/>
              <a:gd name="connsiteY12" fmla="*/ 409575 h 463550"/>
              <a:gd name="connsiteX13" fmla="*/ 3457575 w 3467100"/>
              <a:gd name="connsiteY13" fmla="*/ 358775 h 463550"/>
              <a:gd name="connsiteX14" fmla="*/ 3457333 w 3467100"/>
              <a:gd name="connsiteY14" fmla="*/ 332449 h 463550"/>
              <a:gd name="connsiteX15" fmla="*/ 3466658 w 3467100"/>
              <a:gd name="connsiteY15" fmla="*/ 288925 h 463550"/>
              <a:gd name="connsiteX16" fmla="*/ 3467100 w 3467100"/>
              <a:gd name="connsiteY16" fmla="*/ 222250 h 463550"/>
              <a:gd name="connsiteX17" fmla="*/ 3289300 w 3467100"/>
              <a:gd name="connsiteY17" fmla="*/ 196850 h 463550"/>
              <a:gd name="connsiteX18" fmla="*/ 3228975 w 3467100"/>
              <a:gd name="connsiteY18" fmla="*/ 196850 h 463550"/>
              <a:gd name="connsiteX19" fmla="*/ 3067050 w 3467100"/>
              <a:gd name="connsiteY19" fmla="*/ 155575 h 463550"/>
              <a:gd name="connsiteX20" fmla="*/ 3035300 w 3467100"/>
              <a:gd name="connsiteY20" fmla="*/ 149225 h 463550"/>
              <a:gd name="connsiteX21" fmla="*/ 2946400 w 3467100"/>
              <a:gd name="connsiteY21" fmla="*/ 136525 h 463550"/>
              <a:gd name="connsiteX22" fmla="*/ 2790825 w 3467100"/>
              <a:gd name="connsiteY22" fmla="*/ 88900 h 463550"/>
              <a:gd name="connsiteX23" fmla="*/ 2667000 w 3467100"/>
              <a:gd name="connsiteY23" fmla="*/ 28575 h 463550"/>
              <a:gd name="connsiteX24" fmla="*/ 2632075 w 3467100"/>
              <a:gd name="connsiteY24" fmla="*/ 31750 h 463550"/>
              <a:gd name="connsiteX25" fmla="*/ 2587625 w 3467100"/>
              <a:gd name="connsiteY25" fmla="*/ 47625 h 463550"/>
              <a:gd name="connsiteX26" fmla="*/ 2549525 w 3467100"/>
              <a:gd name="connsiteY26" fmla="*/ 47625 h 463550"/>
              <a:gd name="connsiteX27" fmla="*/ 2520950 w 3467100"/>
              <a:gd name="connsiteY27" fmla="*/ 38100 h 463550"/>
              <a:gd name="connsiteX28" fmla="*/ 2438400 w 3467100"/>
              <a:gd name="connsiteY28" fmla="*/ 6350 h 463550"/>
              <a:gd name="connsiteX29" fmla="*/ 2419350 w 3467100"/>
              <a:gd name="connsiteY29" fmla="*/ 0 h 463550"/>
              <a:gd name="connsiteX30" fmla="*/ 2381250 w 3467100"/>
              <a:gd name="connsiteY30" fmla="*/ 3175 h 463550"/>
              <a:gd name="connsiteX31" fmla="*/ 2362200 w 3467100"/>
              <a:gd name="connsiteY31" fmla="*/ 6350 h 463550"/>
              <a:gd name="connsiteX32" fmla="*/ 2260600 w 3467100"/>
              <a:gd name="connsiteY32" fmla="*/ 9525 h 463550"/>
              <a:gd name="connsiteX33" fmla="*/ 2152650 w 3467100"/>
              <a:gd name="connsiteY33" fmla="*/ 25400 h 463550"/>
              <a:gd name="connsiteX34" fmla="*/ 2133600 w 3467100"/>
              <a:gd name="connsiteY34" fmla="*/ 28575 h 463550"/>
              <a:gd name="connsiteX35" fmla="*/ 2063750 w 3467100"/>
              <a:gd name="connsiteY35" fmla="*/ 31750 h 463550"/>
              <a:gd name="connsiteX36" fmla="*/ 2028825 w 3467100"/>
              <a:gd name="connsiteY36" fmla="*/ 31750 h 463550"/>
              <a:gd name="connsiteX37" fmla="*/ 1927225 w 3467100"/>
              <a:gd name="connsiteY37" fmla="*/ 12700 h 463550"/>
              <a:gd name="connsiteX38" fmla="*/ 1835150 w 3467100"/>
              <a:gd name="connsiteY38" fmla="*/ 9525 h 463550"/>
              <a:gd name="connsiteX39" fmla="*/ 1771650 w 3467100"/>
              <a:gd name="connsiteY39" fmla="*/ 15875 h 463550"/>
              <a:gd name="connsiteX40" fmla="*/ 1667669 w 3467100"/>
              <a:gd name="connsiteY40" fmla="*/ 43656 h 463550"/>
              <a:gd name="connsiteX41" fmla="*/ 1554162 w 3467100"/>
              <a:gd name="connsiteY41" fmla="*/ 59531 h 463550"/>
              <a:gd name="connsiteX42" fmla="*/ 1665288 w 3467100"/>
              <a:gd name="connsiteY42" fmla="*/ 88900 h 463550"/>
              <a:gd name="connsiteX43" fmla="*/ 1756568 w 3467100"/>
              <a:gd name="connsiteY43" fmla="*/ 105569 h 463550"/>
              <a:gd name="connsiteX44" fmla="*/ 1839119 w 3467100"/>
              <a:gd name="connsiteY44" fmla="*/ 108743 h 463550"/>
              <a:gd name="connsiteX45" fmla="*/ 1926431 w 3467100"/>
              <a:gd name="connsiteY45" fmla="*/ 115887 h 463550"/>
              <a:gd name="connsiteX46" fmla="*/ 2133600 w 3467100"/>
              <a:gd name="connsiteY46" fmla="*/ 165100 h 463550"/>
              <a:gd name="connsiteX47" fmla="*/ 2178050 w 3467100"/>
              <a:gd name="connsiteY47" fmla="*/ 168275 h 463550"/>
              <a:gd name="connsiteX48" fmla="*/ 1597025 w 3467100"/>
              <a:gd name="connsiteY48" fmla="*/ 127000 h 463550"/>
              <a:gd name="connsiteX49" fmla="*/ 1193800 w 3467100"/>
              <a:gd name="connsiteY49" fmla="*/ 98425 h 463550"/>
              <a:gd name="connsiteX50" fmla="*/ 622300 w 3467100"/>
              <a:gd name="connsiteY50" fmla="*/ 63500 h 463550"/>
              <a:gd name="connsiteX51" fmla="*/ 333375 w 3467100"/>
              <a:gd name="connsiteY51" fmla="*/ 38100 h 463550"/>
              <a:gd name="connsiteX52" fmla="*/ 193675 w 3467100"/>
              <a:gd name="connsiteY52" fmla="*/ 25400 h 463550"/>
              <a:gd name="connsiteX53" fmla="*/ 57150 w 3467100"/>
              <a:gd name="connsiteY53" fmla="*/ 25400 h 463550"/>
              <a:gd name="connsiteX54" fmla="*/ 0 w 3467100"/>
              <a:gd name="connsiteY54" fmla="*/ 28575 h 463550"/>
              <a:gd name="connsiteX0" fmla="*/ 0 w 3467100"/>
              <a:gd name="connsiteY0" fmla="*/ 28575 h 463550"/>
              <a:gd name="connsiteX1" fmla="*/ 3175 w 3467100"/>
              <a:gd name="connsiteY1" fmla="*/ 361950 h 463550"/>
              <a:gd name="connsiteX2" fmla="*/ 457200 w 3467100"/>
              <a:gd name="connsiteY2" fmla="*/ 387350 h 463550"/>
              <a:gd name="connsiteX3" fmla="*/ 1171575 w 3467100"/>
              <a:gd name="connsiteY3" fmla="*/ 431800 h 463550"/>
              <a:gd name="connsiteX4" fmla="*/ 1231900 w 3467100"/>
              <a:gd name="connsiteY4" fmla="*/ 428625 h 463550"/>
              <a:gd name="connsiteX5" fmla="*/ 1546225 w 3467100"/>
              <a:gd name="connsiteY5" fmla="*/ 444500 h 463550"/>
              <a:gd name="connsiteX6" fmla="*/ 1654175 w 3467100"/>
              <a:gd name="connsiteY6" fmla="*/ 444500 h 463550"/>
              <a:gd name="connsiteX7" fmla="*/ 2406650 w 3467100"/>
              <a:gd name="connsiteY7" fmla="*/ 460375 h 463550"/>
              <a:gd name="connsiteX8" fmla="*/ 2441575 w 3467100"/>
              <a:gd name="connsiteY8" fmla="*/ 463550 h 463550"/>
              <a:gd name="connsiteX9" fmla="*/ 2746375 w 3467100"/>
              <a:gd name="connsiteY9" fmla="*/ 450850 h 463550"/>
              <a:gd name="connsiteX10" fmla="*/ 3125368 w 3467100"/>
              <a:gd name="connsiteY10" fmla="*/ 410016 h 463550"/>
              <a:gd name="connsiteX11" fmla="*/ 3273425 w 3467100"/>
              <a:gd name="connsiteY11" fmla="*/ 396875 h 463550"/>
              <a:gd name="connsiteX12" fmla="*/ 3448050 w 3467100"/>
              <a:gd name="connsiteY12" fmla="*/ 409575 h 463550"/>
              <a:gd name="connsiteX13" fmla="*/ 3457575 w 3467100"/>
              <a:gd name="connsiteY13" fmla="*/ 358775 h 463550"/>
              <a:gd name="connsiteX14" fmla="*/ 3457333 w 3467100"/>
              <a:gd name="connsiteY14" fmla="*/ 332449 h 463550"/>
              <a:gd name="connsiteX15" fmla="*/ 3466658 w 3467100"/>
              <a:gd name="connsiteY15" fmla="*/ 288925 h 463550"/>
              <a:gd name="connsiteX16" fmla="*/ 3467100 w 3467100"/>
              <a:gd name="connsiteY16" fmla="*/ 222250 h 463550"/>
              <a:gd name="connsiteX17" fmla="*/ 3289300 w 3467100"/>
              <a:gd name="connsiteY17" fmla="*/ 196850 h 463550"/>
              <a:gd name="connsiteX18" fmla="*/ 3228975 w 3467100"/>
              <a:gd name="connsiteY18" fmla="*/ 196850 h 463550"/>
              <a:gd name="connsiteX19" fmla="*/ 3067050 w 3467100"/>
              <a:gd name="connsiteY19" fmla="*/ 155575 h 463550"/>
              <a:gd name="connsiteX20" fmla="*/ 3035300 w 3467100"/>
              <a:gd name="connsiteY20" fmla="*/ 149225 h 463550"/>
              <a:gd name="connsiteX21" fmla="*/ 2946400 w 3467100"/>
              <a:gd name="connsiteY21" fmla="*/ 136525 h 463550"/>
              <a:gd name="connsiteX22" fmla="*/ 2790825 w 3467100"/>
              <a:gd name="connsiteY22" fmla="*/ 88900 h 463550"/>
              <a:gd name="connsiteX23" fmla="*/ 2667000 w 3467100"/>
              <a:gd name="connsiteY23" fmla="*/ 28575 h 463550"/>
              <a:gd name="connsiteX24" fmla="*/ 2632075 w 3467100"/>
              <a:gd name="connsiteY24" fmla="*/ 31750 h 463550"/>
              <a:gd name="connsiteX25" fmla="*/ 2587625 w 3467100"/>
              <a:gd name="connsiteY25" fmla="*/ 47625 h 463550"/>
              <a:gd name="connsiteX26" fmla="*/ 2549525 w 3467100"/>
              <a:gd name="connsiteY26" fmla="*/ 47625 h 463550"/>
              <a:gd name="connsiteX27" fmla="*/ 2520950 w 3467100"/>
              <a:gd name="connsiteY27" fmla="*/ 38100 h 463550"/>
              <a:gd name="connsiteX28" fmla="*/ 2438400 w 3467100"/>
              <a:gd name="connsiteY28" fmla="*/ 6350 h 463550"/>
              <a:gd name="connsiteX29" fmla="*/ 2419350 w 3467100"/>
              <a:gd name="connsiteY29" fmla="*/ 0 h 463550"/>
              <a:gd name="connsiteX30" fmla="*/ 2381250 w 3467100"/>
              <a:gd name="connsiteY30" fmla="*/ 3175 h 463550"/>
              <a:gd name="connsiteX31" fmla="*/ 2362200 w 3467100"/>
              <a:gd name="connsiteY31" fmla="*/ 6350 h 463550"/>
              <a:gd name="connsiteX32" fmla="*/ 2260600 w 3467100"/>
              <a:gd name="connsiteY32" fmla="*/ 9525 h 463550"/>
              <a:gd name="connsiteX33" fmla="*/ 2152650 w 3467100"/>
              <a:gd name="connsiteY33" fmla="*/ 25400 h 463550"/>
              <a:gd name="connsiteX34" fmla="*/ 2133600 w 3467100"/>
              <a:gd name="connsiteY34" fmla="*/ 28575 h 463550"/>
              <a:gd name="connsiteX35" fmla="*/ 2063750 w 3467100"/>
              <a:gd name="connsiteY35" fmla="*/ 31750 h 463550"/>
              <a:gd name="connsiteX36" fmla="*/ 2028825 w 3467100"/>
              <a:gd name="connsiteY36" fmla="*/ 31750 h 463550"/>
              <a:gd name="connsiteX37" fmla="*/ 1927225 w 3467100"/>
              <a:gd name="connsiteY37" fmla="*/ 12700 h 463550"/>
              <a:gd name="connsiteX38" fmla="*/ 1835150 w 3467100"/>
              <a:gd name="connsiteY38" fmla="*/ 9525 h 463550"/>
              <a:gd name="connsiteX39" fmla="*/ 1771650 w 3467100"/>
              <a:gd name="connsiteY39" fmla="*/ 15875 h 463550"/>
              <a:gd name="connsiteX40" fmla="*/ 1667669 w 3467100"/>
              <a:gd name="connsiteY40" fmla="*/ 43656 h 463550"/>
              <a:gd name="connsiteX41" fmla="*/ 1554162 w 3467100"/>
              <a:gd name="connsiteY41" fmla="*/ 59531 h 463550"/>
              <a:gd name="connsiteX42" fmla="*/ 1665288 w 3467100"/>
              <a:gd name="connsiteY42" fmla="*/ 88900 h 463550"/>
              <a:gd name="connsiteX43" fmla="*/ 1756568 w 3467100"/>
              <a:gd name="connsiteY43" fmla="*/ 105569 h 463550"/>
              <a:gd name="connsiteX44" fmla="*/ 1839119 w 3467100"/>
              <a:gd name="connsiteY44" fmla="*/ 108743 h 463550"/>
              <a:gd name="connsiteX45" fmla="*/ 1926431 w 3467100"/>
              <a:gd name="connsiteY45" fmla="*/ 115887 h 463550"/>
              <a:gd name="connsiteX46" fmla="*/ 2133600 w 3467100"/>
              <a:gd name="connsiteY46" fmla="*/ 165100 h 463550"/>
              <a:gd name="connsiteX47" fmla="*/ 2178050 w 3467100"/>
              <a:gd name="connsiteY47" fmla="*/ 168275 h 463550"/>
              <a:gd name="connsiteX48" fmla="*/ 1597025 w 3467100"/>
              <a:gd name="connsiteY48" fmla="*/ 127000 h 463550"/>
              <a:gd name="connsiteX49" fmla="*/ 1193800 w 3467100"/>
              <a:gd name="connsiteY49" fmla="*/ 98425 h 463550"/>
              <a:gd name="connsiteX50" fmla="*/ 622300 w 3467100"/>
              <a:gd name="connsiteY50" fmla="*/ 63500 h 463550"/>
              <a:gd name="connsiteX51" fmla="*/ 333375 w 3467100"/>
              <a:gd name="connsiteY51" fmla="*/ 38100 h 463550"/>
              <a:gd name="connsiteX52" fmla="*/ 193675 w 3467100"/>
              <a:gd name="connsiteY52" fmla="*/ 25400 h 463550"/>
              <a:gd name="connsiteX53" fmla="*/ 57150 w 3467100"/>
              <a:gd name="connsiteY53" fmla="*/ 25400 h 463550"/>
              <a:gd name="connsiteX54" fmla="*/ 0 w 3467100"/>
              <a:gd name="connsiteY54" fmla="*/ 28575 h 463550"/>
              <a:gd name="connsiteX0" fmla="*/ 0 w 3467100"/>
              <a:gd name="connsiteY0" fmla="*/ 28575 h 463550"/>
              <a:gd name="connsiteX1" fmla="*/ 3175 w 3467100"/>
              <a:gd name="connsiteY1" fmla="*/ 361950 h 463550"/>
              <a:gd name="connsiteX2" fmla="*/ 457200 w 3467100"/>
              <a:gd name="connsiteY2" fmla="*/ 387350 h 463550"/>
              <a:gd name="connsiteX3" fmla="*/ 1171575 w 3467100"/>
              <a:gd name="connsiteY3" fmla="*/ 431800 h 463550"/>
              <a:gd name="connsiteX4" fmla="*/ 1231900 w 3467100"/>
              <a:gd name="connsiteY4" fmla="*/ 428625 h 463550"/>
              <a:gd name="connsiteX5" fmla="*/ 1546225 w 3467100"/>
              <a:gd name="connsiteY5" fmla="*/ 444500 h 463550"/>
              <a:gd name="connsiteX6" fmla="*/ 1654175 w 3467100"/>
              <a:gd name="connsiteY6" fmla="*/ 444500 h 463550"/>
              <a:gd name="connsiteX7" fmla="*/ 2406650 w 3467100"/>
              <a:gd name="connsiteY7" fmla="*/ 460375 h 463550"/>
              <a:gd name="connsiteX8" fmla="*/ 2441575 w 3467100"/>
              <a:gd name="connsiteY8" fmla="*/ 463550 h 463550"/>
              <a:gd name="connsiteX9" fmla="*/ 2746375 w 3467100"/>
              <a:gd name="connsiteY9" fmla="*/ 450850 h 463550"/>
              <a:gd name="connsiteX10" fmla="*/ 3125368 w 3467100"/>
              <a:gd name="connsiteY10" fmla="*/ 410016 h 463550"/>
              <a:gd name="connsiteX11" fmla="*/ 3273425 w 3467100"/>
              <a:gd name="connsiteY11" fmla="*/ 396875 h 463550"/>
              <a:gd name="connsiteX12" fmla="*/ 3448050 w 3467100"/>
              <a:gd name="connsiteY12" fmla="*/ 409575 h 463550"/>
              <a:gd name="connsiteX13" fmla="*/ 3457575 w 3467100"/>
              <a:gd name="connsiteY13" fmla="*/ 358775 h 463550"/>
              <a:gd name="connsiteX14" fmla="*/ 3457333 w 3467100"/>
              <a:gd name="connsiteY14" fmla="*/ 332449 h 463550"/>
              <a:gd name="connsiteX15" fmla="*/ 3466658 w 3467100"/>
              <a:gd name="connsiteY15" fmla="*/ 288925 h 463550"/>
              <a:gd name="connsiteX16" fmla="*/ 3467100 w 3467100"/>
              <a:gd name="connsiteY16" fmla="*/ 222250 h 463550"/>
              <a:gd name="connsiteX17" fmla="*/ 3289300 w 3467100"/>
              <a:gd name="connsiteY17" fmla="*/ 196850 h 463550"/>
              <a:gd name="connsiteX18" fmla="*/ 3228975 w 3467100"/>
              <a:gd name="connsiteY18" fmla="*/ 196850 h 463550"/>
              <a:gd name="connsiteX19" fmla="*/ 3067050 w 3467100"/>
              <a:gd name="connsiteY19" fmla="*/ 155575 h 463550"/>
              <a:gd name="connsiteX20" fmla="*/ 3035300 w 3467100"/>
              <a:gd name="connsiteY20" fmla="*/ 149225 h 463550"/>
              <a:gd name="connsiteX21" fmla="*/ 2913063 w 3467100"/>
              <a:gd name="connsiteY21" fmla="*/ 157956 h 463550"/>
              <a:gd name="connsiteX22" fmla="*/ 2790825 w 3467100"/>
              <a:gd name="connsiteY22" fmla="*/ 88900 h 463550"/>
              <a:gd name="connsiteX23" fmla="*/ 2667000 w 3467100"/>
              <a:gd name="connsiteY23" fmla="*/ 28575 h 463550"/>
              <a:gd name="connsiteX24" fmla="*/ 2632075 w 3467100"/>
              <a:gd name="connsiteY24" fmla="*/ 31750 h 463550"/>
              <a:gd name="connsiteX25" fmla="*/ 2587625 w 3467100"/>
              <a:gd name="connsiteY25" fmla="*/ 47625 h 463550"/>
              <a:gd name="connsiteX26" fmla="*/ 2549525 w 3467100"/>
              <a:gd name="connsiteY26" fmla="*/ 47625 h 463550"/>
              <a:gd name="connsiteX27" fmla="*/ 2520950 w 3467100"/>
              <a:gd name="connsiteY27" fmla="*/ 38100 h 463550"/>
              <a:gd name="connsiteX28" fmla="*/ 2438400 w 3467100"/>
              <a:gd name="connsiteY28" fmla="*/ 6350 h 463550"/>
              <a:gd name="connsiteX29" fmla="*/ 2419350 w 3467100"/>
              <a:gd name="connsiteY29" fmla="*/ 0 h 463550"/>
              <a:gd name="connsiteX30" fmla="*/ 2381250 w 3467100"/>
              <a:gd name="connsiteY30" fmla="*/ 3175 h 463550"/>
              <a:gd name="connsiteX31" fmla="*/ 2362200 w 3467100"/>
              <a:gd name="connsiteY31" fmla="*/ 6350 h 463550"/>
              <a:gd name="connsiteX32" fmla="*/ 2260600 w 3467100"/>
              <a:gd name="connsiteY32" fmla="*/ 9525 h 463550"/>
              <a:gd name="connsiteX33" fmla="*/ 2152650 w 3467100"/>
              <a:gd name="connsiteY33" fmla="*/ 25400 h 463550"/>
              <a:gd name="connsiteX34" fmla="*/ 2133600 w 3467100"/>
              <a:gd name="connsiteY34" fmla="*/ 28575 h 463550"/>
              <a:gd name="connsiteX35" fmla="*/ 2063750 w 3467100"/>
              <a:gd name="connsiteY35" fmla="*/ 31750 h 463550"/>
              <a:gd name="connsiteX36" fmla="*/ 2028825 w 3467100"/>
              <a:gd name="connsiteY36" fmla="*/ 31750 h 463550"/>
              <a:gd name="connsiteX37" fmla="*/ 1927225 w 3467100"/>
              <a:gd name="connsiteY37" fmla="*/ 12700 h 463550"/>
              <a:gd name="connsiteX38" fmla="*/ 1835150 w 3467100"/>
              <a:gd name="connsiteY38" fmla="*/ 9525 h 463550"/>
              <a:gd name="connsiteX39" fmla="*/ 1771650 w 3467100"/>
              <a:gd name="connsiteY39" fmla="*/ 15875 h 463550"/>
              <a:gd name="connsiteX40" fmla="*/ 1667669 w 3467100"/>
              <a:gd name="connsiteY40" fmla="*/ 43656 h 463550"/>
              <a:gd name="connsiteX41" fmla="*/ 1554162 w 3467100"/>
              <a:gd name="connsiteY41" fmla="*/ 59531 h 463550"/>
              <a:gd name="connsiteX42" fmla="*/ 1665288 w 3467100"/>
              <a:gd name="connsiteY42" fmla="*/ 88900 h 463550"/>
              <a:gd name="connsiteX43" fmla="*/ 1756568 w 3467100"/>
              <a:gd name="connsiteY43" fmla="*/ 105569 h 463550"/>
              <a:gd name="connsiteX44" fmla="*/ 1839119 w 3467100"/>
              <a:gd name="connsiteY44" fmla="*/ 108743 h 463550"/>
              <a:gd name="connsiteX45" fmla="*/ 1926431 w 3467100"/>
              <a:gd name="connsiteY45" fmla="*/ 115887 h 463550"/>
              <a:gd name="connsiteX46" fmla="*/ 2133600 w 3467100"/>
              <a:gd name="connsiteY46" fmla="*/ 165100 h 463550"/>
              <a:gd name="connsiteX47" fmla="*/ 2178050 w 3467100"/>
              <a:gd name="connsiteY47" fmla="*/ 168275 h 463550"/>
              <a:gd name="connsiteX48" fmla="*/ 1597025 w 3467100"/>
              <a:gd name="connsiteY48" fmla="*/ 127000 h 463550"/>
              <a:gd name="connsiteX49" fmla="*/ 1193800 w 3467100"/>
              <a:gd name="connsiteY49" fmla="*/ 98425 h 463550"/>
              <a:gd name="connsiteX50" fmla="*/ 622300 w 3467100"/>
              <a:gd name="connsiteY50" fmla="*/ 63500 h 463550"/>
              <a:gd name="connsiteX51" fmla="*/ 333375 w 3467100"/>
              <a:gd name="connsiteY51" fmla="*/ 38100 h 463550"/>
              <a:gd name="connsiteX52" fmla="*/ 193675 w 3467100"/>
              <a:gd name="connsiteY52" fmla="*/ 25400 h 463550"/>
              <a:gd name="connsiteX53" fmla="*/ 57150 w 3467100"/>
              <a:gd name="connsiteY53" fmla="*/ 25400 h 463550"/>
              <a:gd name="connsiteX54" fmla="*/ 0 w 3467100"/>
              <a:gd name="connsiteY54" fmla="*/ 28575 h 463550"/>
              <a:gd name="connsiteX0" fmla="*/ 0 w 3467100"/>
              <a:gd name="connsiteY0" fmla="*/ 28575 h 463550"/>
              <a:gd name="connsiteX1" fmla="*/ 3175 w 3467100"/>
              <a:gd name="connsiteY1" fmla="*/ 361950 h 463550"/>
              <a:gd name="connsiteX2" fmla="*/ 457200 w 3467100"/>
              <a:gd name="connsiteY2" fmla="*/ 387350 h 463550"/>
              <a:gd name="connsiteX3" fmla="*/ 1171575 w 3467100"/>
              <a:gd name="connsiteY3" fmla="*/ 431800 h 463550"/>
              <a:gd name="connsiteX4" fmla="*/ 1231900 w 3467100"/>
              <a:gd name="connsiteY4" fmla="*/ 428625 h 463550"/>
              <a:gd name="connsiteX5" fmla="*/ 1546225 w 3467100"/>
              <a:gd name="connsiteY5" fmla="*/ 444500 h 463550"/>
              <a:gd name="connsiteX6" fmla="*/ 1654175 w 3467100"/>
              <a:gd name="connsiteY6" fmla="*/ 444500 h 463550"/>
              <a:gd name="connsiteX7" fmla="*/ 2406650 w 3467100"/>
              <a:gd name="connsiteY7" fmla="*/ 460375 h 463550"/>
              <a:gd name="connsiteX8" fmla="*/ 2441575 w 3467100"/>
              <a:gd name="connsiteY8" fmla="*/ 463550 h 463550"/>
              <a:gd name="connsiteX9" fmla="*/ 2746375 w 3467100"/>
              <a:gd name="connsiteY9" fmla="*/ 450850 h 463550"/>
              <a:gd name="connsiteX10" fmla="*/ 3125368 w 3467100"/>
              <a:gd name="connsiteY10" fmla="*/ 410016 h 463550"/>
              <a:gd name="connsiteX11" fmla="*/ 3273425 w 3467100"/>
              <a:gd name="connsiteY11" fmla="*/ 396875 h 463550"/>
              <a:gd name="connsiteX12" fmla="*/ 3448050 w 3467100"/>
              <a:gd name="connsiteY12" fmla="*/ 409575 h 463550"/>
              <a:gd name="connsiteX13" fmla="*/ 3457575 w 3467100"/>
              <a:gd name="connsiteY13" fmla="*/ 358775 h 463550"/>
              <a:gd name="connsiteX14" fmla="*/ 3457333 w 3467100"/>
              <a:gd name="connsiteY14" fmla="*/ 332449 h 463550"/>
              <a:gd name="connsiteX15" fmla="*/ 3466658 w 3467100"/>
              <a:gd name="connsiteY15" fmla="*/ 288925 h 463550"/>
              <a:gd name="connsiteX16" fmla="*/ 3467100 w 3467100"/>
              <a:gd name="connsiteY16" fmla="*/ 222250 h 463550"/>
              <a:gd name="connsiteX17" fmla="*/ 3289300 w 3467100"/>
              <a:gd name="connsiteY17" fmla="*/ 196850 h 463550"/>
              <a:gd name="connsiteX18" fmla="*/ 3228975 w 3467100"/>
              <a:gd name="connsiteY18" fmla="*/ 196850 h 463550"/>
              <a:gd name="connsiteX19" fmla="*/ 3067050 w 3467100"/>
              <a:gd name="connsiteY19" fmla="*/ 155575 h 463550"/>
              <a:gd name="connsiteX20" fmla="*/ 3004344 w 3467100"/>
              <a:gd name="connsiteY20" fmla="*/ 177800 h 463550"/>
              <a:gd name="connsiteX21" fmla="*/ 2913063 w 3467100"/>
              <a:gd name="connsiteY21" fmla="*/ 157956 h 463550"/>
              <a:gd name="connsiteX22" fmla="*/ 2790825 w 3467100"/>
              <a:gd name="connsiteY22" fmla="*/ 88900 h 463550"/>
              <a:gd name="connsiteX23" fmla="*/ 2667000 w 3467100"/>
              <a:gd name="connsiteY23" fmla="*/ 28575 h 463550"/>
              <a:gd name="connsiteX24" fmla="*/ 2632075 w 3467100"/>
              <a:gd name="connsiteY24" fmla="*/ 31750 h 463550"/>
              <a:gd name="connsiteX25" fmla="*/ 2587625 w 3467100"/>
              <a:gd name="connsiteY25" fmla="*/ 47625 h 463550"/>
              <a:gd name="connsiteX26" fmla="*/ 2549525 w 3467100"/>
              <a:gd name="connsiteY26" fmla="*/ 47625 h 463550"/>
              <a:gd name="connsiteX27" fmla="*/ 2520950 w 3467100"/>
              <a:gd name="connsiteY27" fmla="*/ 38100 h 463550"/>
              <a:gd name="connsiteX28" fmla="*/ 2438400 w 3467100"/>
              <a:gd name="connsiteY28" fmla="*/ 6350 h 463550"/>
              <a:gd name="connsiteX29" fmla="*/ 2419350 w 3467100"/>
              <a:gd name="connsiteY29" fmla="*/ 0 h 463550"/>
              <a:gd name="connsiteX30" fmla="*/ 2381250 w 3467100"/>
              <a:gd name="connsiteY30" fmla="*/ 3175 h 463550"/>
              <a:gd name="connsiteX31" fmla="*/ 2362200 w 3467100"/>
              <a:gd name="connsiteY31" fmla="*/ 6350 h 463550"/>
              <a:gd name="connsiteX32" fmla="*/ 2260600 w 3467100"/>
              <a:gd name="connsiteY32" fmla="*/ 9525 h 463550"/>
              <a:gd name="connsiteX33" fmla="*/ 2152650 w 3467100"/>
              <a:gd name="connsiteY33" fmla="*/ 25400 h 463550"/>
              <a:gd name="connsiteX34" fmla="*/ 2133600 w 3467100"/>
              <a:gd name="connsiteY34" fmla="*/ 28575 h 463550"/>
              <a:gd name="connsiteX35" fmla="*/ 2063750 w 3467100"/>
              <a:gd name="connsiteY35" fmla="*/ 31750 h 463550"/>
              <a:gd name="connsiteX36" fmla="*/ 2028825 w 3467100"/>
              <a:gd name="connsiteY36" fmla="*/ 31750 h 463550"/>
              <a:gd name="connsiteX37" fmla="*/ 1927225 w 3467100"/>
              <a:gd name="connsiteY37" fmla="*/ 12700 h 463550"/>
              <a:gd name="connsiteX38" fmla="*/ 1835150 w 3467100"/>
              <a:gd name="connsiteY38" fmla="*/ 9525 h 463550"/>
              <a:gd name="connsiteX39" fmla="*/ 1771650 w 3467100"/>
              <a:gd name="connsiteY39" fmla="*/ 15875 h 463550"/>
              <a:gd name="connsiteX40" fmla="*/ 1667669 w 3467100"/>
              <a:gd name="connsiteY40" fmla="*/ 43656 h 463550"/>
              <a:gd name="connsiteX41" fmla="*/ 1554162 w 3467100"/>
              <a:gd name="connsiteY41" fmla="*/ 59531 h 463550"/>
              <a:gd name="connsiteX42" fmla="*/ 1665288 w 3467100"/>
              <a:gd name="connsiteY42" fmla="*/ 88900 h 463550"/>
              <a:gd name="connsiteX43" fmla="*/ 1756568 w 3467100"/>
              <a:gd name="connsiteY43" fmla="*/ 105569 h 463550"/>
              <a:gd name="connsiteX44" fmla="*/ 1839119 w 3467100"/>
              <a:gd name="connsiteY44" fmla="*/ 108743 h 463550"/>
              <a:gd name="connsiteX45" fmla="*/ 1926431 w 3467100"/>
              <a:gd name="connsiteY45" fmla="*/ 115887 h 463550"/>
              <a:gd name="connsiteX46" fmla="*/ 2133600 w 3467100"/>
              <a:gd name="connsiteY46" fmla="*/ 165100 h 463550"/>
              <a:gd name="connsiteX47" fmla="*/ 2178050 w 3467100"/>
              <a:gd name="connsiteY47" fmla="*/ 168275 h 463550"/>
              <a:gd name="connsiteX48" fmla="*/ 1597025 w 3467100"/>
              <a:gd name="connsiteY48" fmla="*/ 127000 h 463550"/>
              <a:gd name="connsiteX49" fmla="*/ 1193800 w 3467100"/>
              <a:gd name="connsiteY49" fmla="*/ 98425 h 463550"/>
              <a:gd name="connsiteX50" fmla="*/ 622300 w 3467100"/>
              <a:gd name="connsiteY50" fmla="*/ 63500 h 463550"/>
              <a:gd name="connsiteX51" fmla="*/ 333375 w 3467100"/>
              <a:gd name="connsiteY51" fmla="*/ 38100 h 463550"/>
              <a:gd name="connsiteX52" fmla="*/ 193675 w 3467100"/>
              <a:gd name="connsiteY52" fmla="*/ 25400 h 463550"/>
              <a:gd name="connsiteX53" fmla="*/ 57150 w 3467100"/>
              <a:gd name="connsiteY53" fmla="*/ 25400 h 463550"/>
              <a:gd name="connsiteX54" fmla="*/ 0 w 3467100"/>
              <a:gd name="connsiteY54" fmla="*/ 28575 h 463550"/>
              <a:gd name="connsiteX0" fmla="*/ 0 w 3467100"/>
              <a:gd name="connsiteY0" fmla="*/ 28575 h 463550"/>
              <a:gd name="connsiteX1" fmla="*/ 3175 w 3467100"/>
              <a:gd name="connsiteY1" fmla="*/ 361950 h 463550"/>
              <a:gd name="connsiteX2" fmla="*/ 457200 w 3467100"/>
              <a:gd name="connsiteY2" fmla="*/ 387350 h 463550"/>
              <a:gd name="connsiteX3" fmla="*/ 1171575 w 3467100"/>
              <a:gd name="connsiteY3" fmla="*/ 431800 h 463550"/>
              <a:gd name="connsiteX4" fmla="*/ 1231900 w 3467100"/>
              <a:gd name="connsiteY4" fmla="*/ 428625 h 463550"/>
              <a:gd name="connsiteX5" fmla="*/ 1546225 w 3467100"/>
              <a:gd name="connsiteY5" fmla="*/ 444500 h 463550"/>
              <a:gd name="connsiteX6" fmla="*/ 1654175 w 3467100"/>
              <a:gd name="connsiteY6" fmla="*/ 444500 h 463550"/>
              <a:gd name="connsiteX7" fmla="*/ 2406650 w 3467100"/>
              <a:gd name="connsiteY7" fmla="*/ 460375 h 463550"/>
              <a:gd name="connsiteX8" fmla="*/ 2441575 w 3467100"/>
              <a:gd name="connsiteY8" fmla="*/ 463550 h 463550"/>
              <a:gd name="connsiteX9" fmla="*/ 2746375 w 3467100"/>
              <a:gd name="connsiteY9" fmla="*/ 450850 h 463550"/>
              <a:gd name="connsiteX10" fmla="*/ 3125368 w 3467100"/>
              <a:gd name="connsiteY10" fmla="*/ 410016 h 463550"/>
              <a:gd name="connsiteX11" fmla="*/ 3273425 w 3467100"/>
              <a:gd name="connsiteY11" fmla="*/ 396875 h 463550"/>
              <a:gd name="connsiteX12" fmla="*/ 3448050 w 3467100"/>
              <a:gd name="connsiteY12" fmla="*/ 409575 h 463550"/>
              <a:gd name="connsiteX13" fmla="*/ 3457575 w 3467100"/>
              <a:gd name="connsiteY13" fmla="*/ 358775 h 463550"/>
              <a:gd name="connsiteX14" fmla="*/ 3457333 w 3467100"/>
              <a:gd name="connsiteY14" fmla="*/ 332449 h 463550"/>
              <a:gd name="connsiteX15" fmla="*/ 3466658 w 3467100"/>
              <a:gd name="connsiteY15" fmla="*/ 288925 h 463550"/>
              <a:gd name="connsiteX16" fmla="*/ 3467100 w 3467100"/>
              <a:gd name="connsiteY16" fmla="*/ 222250 h 463550"/>
              <a:gd name="connsiteX17" fmla="*/ 3289300 w 3467100"/>
              <a:gd name="connsiteY17" fmla="*/ 196850 h 463550"/>
              <a:gd name="connsiteX18" fmla="*/ 3228975 w 3467100"/>
              <a:gd name="connsiteY18" fmla="*/ 196850 h 463550"/>
              <a:gd name="connsiteX19" fmla="*/ 3086100 w 3467100"/>
              <a:gd name="connsiteY19" fmla="*/ 179388 h 463550"/>
              <a:gd name="connsiteX20" fmla="*/ 3004344 w 3467100"/>
              <a:gd name="connsiteY20" fmla="*/ 177800 h 463550"/>
              <a:gd name="connsiteX21" fmla="*/ 2913063 w 3467100"/>
              <a:gd name="connsiteY21" fmla="*/ 157956 h 463550"/>
              <a:gd name="connsiteX22" fmla="*/ 2790825 w 3467100"/>
              <a:gd name="connsiteY22" fmla="*/ 88900 h 463550"/>
              <a:gd name="connsiteX23" fmla="*/ 2667000 w 3467100"/>
              <a:gd name="connsiteY23" fmla="*/ 28575 h 463550"/>
              <a:gd name="connsiteX24" fmla="*/ 2632075 w 3467100"/>
              <a:gd name="connsiteY24" fmla="*/ 31750 h 463550"/>
              <a:gd name="connsiteX25" fmla="*/ 2587625 w 3467100"/>
              <a:gd name="connsiteY25" fmla="*/ 47625 h 463550"/>
              <a:gd name="connsiteX26" fmla="*/ 2549525 w 3467100"/>
              <a:gd name="connsiteY26" fmla="*/ 47625 h 463550"/>
              <a:gd name="connsiteX27" fmla="*/ 2520950 w 3467100"/>
              <a:gd name="connsiteY27" fmla="*/ 38100 h 463550"/>
              <a:gd name="connsiteX28" fmla="*/ 2438400 w 3467100"/>
              <a:gd name="connsiteY28" fmla="*/ 6350 h 463550"/>
              <a:gd name="connsiteX29" fmla="*/ 2419350 w 3467100"/>
              <a:gd name="connsiteY29" fmla="*/ 0 h 463550"/>
              <a:gd name="connsiteX30" fmla="*/ 2381250 w 3467100"/>
              <a:gd name="connsiteY30" fmla="*/ 3175 h 463550"/>
              <a:gd name="connsiteX31" fmla="*/ 2362200 w 3467100"/>
              <a:gd name="connsiteY31" fmla="*/ 6350 h 463550"/>
              <a:gd name="connsiteX32" fmla="*/ 2260600 w 3467100"/>
              <a:gd name="connsiteY32" fmla="*/ 9525 h 463550"/>
              <a:gd name="connsiteX33" fmla="*/ 2152650 w 3467100"/>
              <a:gd name="connsiteY33" fmla="*/ 25400 h 463550"/>
              <a:gd name="connsiteX34" fmla="*/ 2133600 w 3467100"/>
              <a:gd name="connsiteY34" fmla="*/ 28575 h 463550"/>
              <a:gd name="connsiteX35" fmla="*/ 2063750 w 3467100"/>
              <a:gd name="connsiteY35" fmla="*/ 31750 h 463550"/>
              <a:gd name="connsiteX36" fmla="*/ 2028825 w 3467100"/>
              <a:gd name="connsiteY36" fmla="*/ 31750 h 463550"/>
              <a:gd name="connsiteX37" fmla="*/ 1927225 w 3467100"/>
              <a:gd name="connsiteY37" fmla="*/ 12700 h 463550"/>
              <a:gd name="connsiteX38" fmla="*/ 1835150 w 3467100"/>
              <a:gd name="connsiteY38" fmla="*/ 9525 h 463550"/>
              <a:gd name="connsiteX39" fmla="*/ 1771650 w 3467100"/>
              <a:gd name="connsiteY39" fmla="*/ 15875 h 463550"/>
              <a:gd name="connsiteX40" fmla="*/ 1667669 w 3467100"/>
              <a:gd name="connsiteY40" fmla="*/ 43656 h 463550"/>
              <a:gd name="connsiteX41" fmla="*/ 1554162 w 3467100"/>
              <a:gd name="connsiteY41" fmla="*/ 59531 h 463550"/>
              <a:gd name="connsiteX42" fmla="*/ 1665288 w 3467100"/>
              <a:gd name="connsiteY42" fmla="*/ 88900 h 463550"/>
              <a:gd name="connsiteX43" fmla="*/ 1756568 w 3467100"/>
              <a:gd name="connsiteY43" fmla="*/ 105569 h 463550"/>
              <a:gd name="connsiteX44" fmla="*/ 1839119 w 3467100"/>
              <a:gd name="connsiteY44" fmla="*/ 108743 h 463550"/>
              <a:gd name="connsiteX45" fmla="*/ 1926431 w 3467100"/>
              <a:gd name="connsiteY45" fmla="*/ 115887 h 463550"/>
              <a:gd name="connsiteX46" fmla="*/ 2133600 w 3467100"/>
              <a:gd name="connsiteY46" fmla="*/ 165100 h 463550"/>
              <a:gd name="connsiteX47" fmla="*/ 2178050 w 3467100"/>
              <a:gd name="connsiteY47" fmla="*/ 168275 h 463550"/>
              <a:gd name="connsiteX48" fmla="*/ 1597025 w 3467100"/>
              <a:gd name="connsiteY48" fmla="*/ 127000 h 463550"/>
              <a:gd name="connsiteX49" fmla="*/ 1193800 w 3467100"/>
              <a:gd name="connsiteY49" fmla="*/ 98425 h 463550"/>
              <a:gd name="connsiteX50" fmla="*/ 622300 w 3467100"/>
              <a:gd name="connsiteY50" fmla="*/ 63500 h 463550"/>
              <a:gd name="connsiteX51" fmla="*/ 333375 w 3467100"/>
              <a:gd name="connsiteY51" fmla="*/ 38100 h 463550"/>
              <a:gd name="connsiteX52" fmla="*/ 193675 w 3467100"/>
              <a:gd name="connsiteY52" fmla="*/ 25400 h 463550"/>
              <a:gd name="connsiteX53" fmla="*/ 57150 w 3467100"/>
              <a:gd name="connsiteY53" fmla="*/ 25400 h 463550"/>
              <a:gd name="connsiteX54" fmla="*/ 0 w 3467100"/>
              <a:gd name="connsiteY54" fmla="*/ 28575 h 463550"/>
              <a:gd name="connsiteX0" fmla="*/ 0 w 3467100"/>
              <a:gd name="connsiteY0" fmla="*/ 28575 h 463550"/>
              <a:gd name="connsiteX1" fmla="*/ 3175 w 3467100"/>
              <a:gd name="connsiteY1" fmla="*/ 361950 h 463550"/>
              <a:gd name="connsiteX2" fmla="*/ 457200 w 3467100"/>
              <a:gd name="connsiteY2" fmla="*/ 387350 h 463550"/>
              <a:gd name="connsiteX3" fmla="*/ 1171575 w 3467100"/>
              <a:gd name="connsiteY3" fmla="*/ 431800 h 463550"/>
              <a:gd name="connsiteX4" fmla="*/ 1231900 w 3467100"/>
              <a:gd name="connsiteY4" fmla="*/ 428625 h 463550"/>
              <a:gd name="connsiteX5" fmla="*/ 1546225 w 3467100"/>
              <a:gd name="connsiteY5" fmla="*/ 444500 h 463550"/>
              <a:gd name="connsiteX6" fmla="*/ 1654175 w 3467100"/>
              <a:gd name="connsiteY6" fmla="*/ 444500 h 463550"/>
              <a:gd name="connsiteX7" fmla="*/ 2406650 w 3467100"/>
              <a:gd name="connsiteY7" fmla="*/ 460375 h 463550"/>
              <a:gd name="connsiteX8" fmla="*/ 2441575 w 3467100"/>
              <a:gd name="connsiteY8" fmla="*/ 463550 h 463550"/>
              <a:gd name="connsiteX9" fmla="*/ 2746375 w 3467100"/>
              <a:gd name="connsiteY9" fmla="*/ 450850 h 463550"/>
              <a:gd name="connsiteX10" fmla="*/ 3125368 w 3467100"/>
              <a:gd name="connsiteY10" fmla="*/ 410016 h 463550"/>
              <a:gd name="connsiteX11" fmla="*/ 3273425 w 3467100"/>
              <a:gd name="connsiteY11" fmla="*/ 396875 h 463550"/>
              <a:gd name="connsiteX12" fmla="*/ 3448050 w 3467100"/>
              <a:gd name="connsiteY12" fmla="*/ 409575 h 463550"/>
              <a:gd name="connsiteX13" fmla="*/ 3457575 w 3467100"/>
              <a:gd name="connsiteY13" fmla="*/ 358775 h 463550"/>
              <a:gd name="connsiteX14" fmla="*/ 3457333 w 3467100"/>
              <a:gd name="connsiteY14" fmla="*/ 332449 h 463550"/>
              <a:gd name="connsiteX15" fmla="*/ 3466658 w 3467100"/>
              <a:gd name="connsiteY15" fmla="*/ 288925 h 463550"/>
              <a:gd name="connsiteX16" fmla="*/ 3467100 w 3467100"/>
              <a:gd name="connsiteY16" fmla="*/ 222250 h 463550"/>
              <a:gd name="connsiteX17" fmla="*/ 3289300 w 3467100"/>
              <a:gd name="connsiteY17" fmla="*/ 196850 h 463550"/>
              <a:gd name="connsiteX18" fmla="*/ 3221831 w 3467100"/>
              <a:gd name="connsiteY18" fmla="*/ 177800 h 463550"/>
              <a:gd name="connsiteX19" fmla="*/ 3086100 w 3467100"/>
              <a:gd name="connsiteY19" fmla="*/ 179388 h 463550"/>
              <a:gd name="connsiteX20" fmla="*/ 3004344 w 3467100"/>
              <a:gd name="connsiteY20" fmla="*/ 177800 h 463550"/>
              <a:gd name="connsiteX21" fmla="*/ 2913063 w 3467100"/>
              <a:gd name="connsiteY21" fmla="*/ 157956 h 463550"/>
              <a:gd name="connsiteX22" fmla="*/ 2790825 w 3467100"/>
              <a:gd name="connsiteY22" fmla="*/ 88900 h 463550"/>
              <a:gd name="connsiteX23" fmla="*/ 2667000 w 3467100"/>
              <a:gd name="connsiteY23" fmla="*/ 28575 h 463550"/>
              <a:gd name="connsiteX24" fmla="*/ 2632075 w 3467100"/>
              <a:gd name="connsiteY24" fmla="*/ 31750 h 463550"/>
              <a:gd name="connsiteX25" fmla="*/ 2587625 w 3467100"/>
              <a:gd name="connsiteY25" fmla="*/ 47625 h 463550"/>
              <a:gd name="connsiteX26" fmla="*/ 2549525 w 3467100"/>
              <a:gd name="connsiteY26" fmla="*/ 47625 h 463550"/>
              <a:gd name="connsiteX27" fmla="*/ 2520950 w 3467100"/>
              <a:gd name="connsiteY27" fmla="*/ 38100 h 463550"/>
              <a:gd name="connsiteX28" fmla="*/ 2438400 w 3467100"/>
              <a:gd name="connsiteY28" fmla="*/ 6350 h 463550"/>
              <a:gd name="connsiteX29" fmla="*/ 2419350 w 3467100"/>
              <a:gd name="connsiteY29" fmla="*/ 0 h 463550"/>
              <a:gd name="connsiteX30" fmla="*/ 2381250 w 3467100"/>
              <a:gd name="connsiteY30" fmla="*/ 3175 h 463550"/>
              <a:gd name="connsiteX31" fmla="*/ 2362200 w 3467100"/>
              <a:gd name="connsiteY31" fmla="*/ 6350 h 463550"/>
              <a:gd name="connsiteX32" fmla="*/ 2260600 w 3467100"/>
              <a:gd name="connsiteY32" fmla="*/ 9525 h 463550"/>
              <a:gd name="connsiteX33" fmla="*/ 2152650 w 3467100"/>
              <a:gd name="connsiteY33" fmla="*/ 25400 h 463550"/>
              <a:gd name="connsiteX34" fmla="*/ 2133600 w 3467100"/>
              <a:gd name="connsiteY34" fmla="*/ 28575 h 463550"/>
              <a:gd name="connsiteX35" fmla="*/ 2063750 w 3467100"/>
              <a:gd name="connsiteY35" fmla="*/ 31750 h 463550"/>
              <a:gd name="connsiteX36" fmla="*/ 2028825 w 3467100"/>
              <a:gd name="connsiteY36" fmla="*/ 31750 h 463550"/>
              <a:gd name="connsiteX37" fmla="*/ 1927225 w 3467100"/>
              <a:gd name="connsiteY37" fmla="*/ 12700 h 463550"/>
              <a:gd name="connsiteX38" fmla="*/ 1835150 w 3467100"/>
              <a:gd name="connsiteY38" fmla="*/ 9525 h 463550"/>
              <a:gd name="connsiteX39" fmla="*/ 1771650 w 3467100"/>
              <a:gd name="connsiteY39" fmla="*/ 15875 h 463550"/>
              <a:gd name="connsiteX40" fmla="*/ 1667669 w 3467100"/>
              <a:gd name="connsiteY40" fmla="*/ 43656 h 463550"/>
              <a:gd name="connsiteX41" fmla="*/ 1554162 w 3467100"/>
              <a:gd name="connsiteY41" fmla="*/ 59531 h 463550"/>
              <a:gd name="connsiteX42" fmla="*/ 1665288 w 3467100"/>
              <a:gd name="connsiteY42" fmla="*/ 88900 h 463550"/>
              <a:gd name="connsiteX43" fmla="*/ 1756568 w 3467100"/>
              <a:gd name="connsiteY43" fmla="*/ 105569 h 463550"/>
              <a:gd name="connsiteX44" fmla="*/ 1839119 w 3467100"/>
              <a:gd name="connsiteY44" fmla="*/ 108743 h 463550"/>
              <a:gd name="connsiteX45" fmla="*/ 1926431 w 3467100"/>
              <a:gd name="connsiteY45" fmla="*/ 115887 h 463550"/>
              <a:gd name="connsiteX46" fmla="*/ 2133600 w 3467100"/>
              <a:gd name="connsiteY46" fmla="*/ 165100 h 463550"/>
              <a:gd name="connsiteX47" fmla="*/ 2178050 w 3467100"/>
              <a:gd name="connsiteY47" fmla="*/ 168275 h 463550"/>
              <a:gd name="connsiteX48" fmla="*/ 1597025 w 3467100"/>
              <a:gd name="connsiteY48" fmla="*/ 127000 h 463550"/>
              <a:gd name="connsiteX49" fmla="*/ 1193800 w 3467100"/>
              <a:gd name="connsiteY49" fmla="*/ 98425 h 463550"/>
              <a:gd name="connsiteX50" fmla="*/ 622300 w 3467100"/>
              <a:gd name="connsiteY50" fmla="*/ 63500 h 463550"/>
              <a:gd name="connsiteX51" fmla="*/ 333375 w 3467100"/>
              <a:gd name="connsiteY51" fmla="*/ 38100 h 463550"/>
              <a:gd name="connsiteX52" fmla="*/ 193675 w 3467100"/>
              <a:gd name="connsiteY52" fmla="*/ 25400 h 463550"/>
              <a:gd name="connsiteX53" fmla="*/ 57150 w 3467100"/>
              <a:gd name="connsiteY53" fmla="*/ 25400 h 463550"/>
              <a:gd name="connsiteX54" fmla="*/ 0 w 3467100"/>
              <a:gd name="connsiteY54" fmla="*/ 28575 h 463550"/>
              <a:gd name="connsiteX0" fmla="*/ 0 w 3467100"/>
              <a:gd name="connsiteY0" fmla="*/ 28575 h 463550"/>
              <a:gd name="connsiteX1" fmla="*/ 3175 w 3467100"/>
              <a:gd name="connsiteY1" fmla="*/ 361950 h 463550"/>
              <a:gd name="connsiteX2" fmla="*/ 457200 w 3467100"/>
              <a:gd name="connsiteY2" fmla="*/ 387350 h 463550"/>
              <a:gd name="connsiteX3" fmla="*/ 1171575 w 3467100"/>
              <a:gd name="connsiteY3" fmla="*/ 431800 h 463550"/>
              <a:gd name="connsiteX4" fmla="*/ 1231900 w 3467100"/>
              <a:gd name="connsiteY4" fmla="*/ 428625 h 463550"/>
              <a:gd name="connsiteX5" fmla="*/ 1546225 w 3467100"/>
              <a:gd name="connsiteY5" fmla="*/ 444500 h 463550"/>
              <a:gd name="connsiteX6" fmla="*/ 1654175 w 3467100"/>
              <a:gd name="connsiteY6" fmla="*/ 444500 h 463550"/>
              <a:gd name="connsiteX7" fmla="*/ 2406650 w 3467100"/>
              <a:gd name="connsiteY7" fmla="*/ 460375 h 463550"/>
              <a:gd name="connsiteX8" fmla="*/ 2441575 w 3467100"/>
              <a:gd name="connsiteY8" fmla="*/ 463550 h 463550"/>
              <a:gd name="connsiteX9" fmla="*/ 2746375 w 3467100"/>
              <a:gd name="connsiteY9" fmla="*/ 450850 h 463550"/>
              <a:gd name="connsiteX10" fmla="*/ 3125368 w 3467100"/>
              <a:gd name="connsiteY10" fmla="*/ 410016 h 463550"/>
              <a:gd name="connsiteX11" fmla="*/ 3273425 w 3467100"/>
              <a:gd name="connsiteY11" fmla="*/ 396875 h 463550"/>
              <a:gd name="connsiteX12" fmla="*/ 3448050 w 3467100"/>
              <a:gd name="connsiteY12" fmla="*/ 409575 h 463550"/>
              <a:gd name="connsiteX13" fmla="*/ 3457575 w 3467100"/>
              <a:gd name="connsiteY13" fmla="*/ 358775 h 463550"/>
              <a:gd name="connsiteX14" fmla="*/ 3457333 w 3467100"/>
              <a:gd name="connsiteY14" fmla="*/ 332449 h 463550"/>
              <a:gd name="connsiteX15" fmla="*/ 3466658 w 3467100"/>
              <a:gd name="connsiteY15" fmla="*/ 288925 h 463550"/>
              <a:gd name="connsiteX16" fmla="*/ 3467100 w 3467100"/>
              <a:gd name="connsiteY16" fmla="*/ 222250 h 463550"/>
              <a:gd name="connsiteX17" fmla="*/ 3303588 w 3467100"/>
              <a:gd name="connsiteY17" fmla="*/ 187325 h 463550"/>
              <a:gd name="connsiteX18" fmla="*/ 3221831 w 3467100"/>
              <a:gd name="connsiteY18" fmla="*/ 177800 h 463550"/>
              <a:gd name="connsiteX19" fmla="*/ 3086100 w 3467100"/>
              <a:gd name="connsiteY19" fmla="*/ 179388 h 463550"/>
              <a:gd name="connsiteX20" fmla="*/ 3004344 w 3467100"/>
              <a:gd name="connsiteY20" fmla="*/ 177800 h 463550"/>
              <a:gd name="connsiteX21" fmla="*/ 2913063 w 3467100"/>
              <a:gd name="connsiteY21" fmla="*/ 157956 h 463550"/>
              <a:gd name="connsiteX22" fmla="*/ 2790825 w 3467100"/>
              <a:gd name="connsiteY22" fmla="*/ 88900 h 463550"/>
              <a:gd name="connsiteX23" fmla="*/ 2667000 w 3467100"/>
              <a:gd name="connsiteY23" fmla="*/ 28575 h 463550"/>
              <a:gd name="connsiteX24" fmla="*/ 2632075 w 3467100"/>
              <a:gd name="connsiteY24" fmla="*/ 31750 h 463550"/>
              <a:gd name="connsiteX25" fmla="*/ 2587625 w 3467100"/>
              <a:gd name="connsiteY25" fmla="*/ 47625 h 463550"/>
              <a:gd name="connsiteX26" fmla="*/ 2549525 w 3467100"/>
              <a:gd name="connsiteY26" fmla="*/ 47625 h 463550"/>
              <a:gd name="connsiteX27" fmla="*/ 2520950 w 3467100"/>
              <a:gd name="connsiteY27" fmla="*/ 38100 h 463550"/>
              <a:gd name="connsiteX28" fmla="*/ 2438400 w 3467100"/>
              <a:gd name="connsiteY28" fmla="*/ 6350 h 463550"/>
              <a:gd name="connsiteX29" fmla="*/ 2419350 w 3467100"/>
              <a:gd name="connsiteY29" fmla="*/ 0 h 463550"/>
              <a:gd name="connsiteX30" fmla="*/ 2381250 w 3467100"/>
              <a:gd name="connsiteY30" fmla="*/ 3175 h 463550"/>
              <a:gd name="connsiteX31" fmla="*/ 2362200 w 3467100"/>
              <a:gd name="connsiteY31" fmla="*/ 6350 h 463550"/>
              <a:gd name="connsiteX32" fmla="*/ 2260600 w 3467100"/>
              <a:gd name="connsiteY32" fmla="*/ 9525 h 463550"/>
              <a:gd name="connsiteX33" fmla="*/ 2152650 w 3467100"/>
              <a:gd name="connsiteY33" fmla="*/ 25400 h 463550"/>
              <a:gd name="connsiteX34" fmla="*/ 2133600 w 3467100"/>
              <a:gd name="connsiteY34" fmla="*/ 28575 h 463550"/>
              <a:gd name="connsiteX35" fmla="*/ 2063750 w 3467100"/>
              <a:gd name="connsiteY35" fmla="*/ 31750 h 463550"/>
              <a:gd name="connsiteX36" fmla="*/ 2028825 w 3467100"/>
              <a:gd name="connsiteY36" fmla="*/ 31750 h 463550"/>
              <a:gd name="connsiteX37" fmla="*/ 1927225 w 3467100"/>
              <a:gd name="connsiteY37" fmla="*/ 12700 h 463550"/>
              <a:gd name="connsiteX38" fmla="*/ 1835150 w 3467100"/>
              <a:gd name="connsiteY38" fmla="*/ 9525 h 463550"/>
              <a:gd name="connsiteX39" fmla="*/ 1771650 w 3467100"/>
              <a:gd name="connsiteY39" fmla="*/ 15875 h 463550"/>
              <a:gd name="connsiteX40" fmla="*/ 1667669 w 3467100"/>
              <a:gd name="connsiteY40" fmla="*/ 43656 h 463550"/>
              <a:gd name="connsiteX41" fmla="*/ 1554162 w 3467100"/>
              <a:gd name="connsiteY41" fmla="*/ 59531 h 463550"/>
              <a:gd name="connsiteX42" fmla="*/ 1665288 w 3467100"/>
              <a:gd name="connsiteY42" fmla="*/ 88900 h 463550"/>
              <a:gd name="connsiteX43" fmla="*/ 1756568 w 3467100"/>
              <a:gd name="connsiteY43" fmla="*/ 105569 h 463550"/>
              <a:gd name="connsiteX44" fmla="*/ 1839119 w 3467100"/>
              <a:gd name="connsiteY44" fmla="*/ 108743 h 463550"/>
              <a:gd name="connsiteX45" fmla="*/ 1926431 w 3467100"/>
              <a:gd name="connsiteY45" fmla="*/ 115887 h 463550"/>
              <a:gd name="connsiteX46" fmla="*/ 2133600 w 3467100"/>
              <a:gd name="connsiteY46" fmla="*/ 165100 h 463550"/>
              <a:gd name="connsiteX47" fmla="*/ 2178050 w 3467100"/>
              <a:gd name="connsiteY47" fmla="*/ 168275 h 463550"/>
              <a:gd name="connsiteX48" fmla="*/ 1597025 w 3467100"/>
              <a:gd name="connsiteY48" fmla="*/ 127000 h 463550"/>
              <a:gd name="connsiteX49" fmla="*/ 1193800 w 3467100"/>
              <a:gd name="connsiteY49" fmla="*/ 98425 h 463550"/>
              <a:gd name="connsiteX50" fmla="*/ 622300 w 3467100"/>
              <a:gd name="connsiteY50" fmla="*/ 63500 h 463550"/>
              <a:gd name="connsiteX51" fmla="*/ 333375 w 3467100"/>
              <a:gd name="connsiteY51" fmla="*/ 38100 h 463550"/>
              <a:gd name="connsiteX52" fmla="*/ 193675 w 3467100"/>
              <a:gd name="connsiteY52" fmla="*/ 25400 h 463550"/>
              <a:gd name="connsiteX53" fmla="*/ 57150 w 3467100"/>
              <a:gd name="connsiteY53" fmla="*/ 25400 h 463550"/>
              <a:gd name="connsiteX54" fmla="*/ 0 w 3467100"/>
              <a:gd name="connsiteY54" fmla="*/ 28575 h 463550"/>
              <a:gd name="connsiteX0" fmla="*/ 0 w 3467100"/>
              <a:gd name="connsiteY0" fmla="*/ 28575 h 463550"/>
              <a:gd name="connsiteX1" fmla="*/ 3175 w 3467100"/>
              <a:gd name="connsiteY1" fmla="*/ 361950 h 463550"/>
              <a:gd name="connsiteX2" fmla="*/ 457200 w 3467100"/>
              <a:gd name="connsiteY2" fmla="*/ 387350 h 463550"/>
              <a:gd name="connsiteX3" fmla="*/ 1171575 w 3467100"/>
              <a:gd name="connsiteY3" fmla="*/ 431800 h 463550"/>
              <a:gd name="connsiteX4" fmla="*/ 1231900 w 3467100"/>
              <a:gd name="connsiteY4" fmla="*/ 428625 h 463550"/>
              <a:gd name="connsiteX5" fmla="*/ 1546225 w 3467100"/>
              <a:gd name="connsiteY5" fmla="*/ 444500 h 463550"/>
              <a:gd name="connsiteX6" fmla="*/ 1654175 w 3467100"/>
              <a:gd name="connsiteY6" fmla="*/ 444500 h 463550"/>
              <a:gd name="connsiteX7" fmla="*/ 2406650 w 3467100"/>
              <a:gd name="connsiteY7" fmla="*/ 460375 h 463550"/>
              <a:gd name="connsiteX8" fmla="*/ 2441575 w 3467100"/>
              <a:gd name="connsiteY8" fmla="*/ 463550 h 463550"/>
              <a:gd name="connsiteX9" fmla="*/ 2746375 w 3467100"/>
              <a:gd name="connsiteY9" fmla="*/ 450850 h 463550"/>
              <a:gd name="connsiteX10" fmla="*/ 3125368 w 3467100"/>
              <a:gd name="connsiteY10" fmla="*/ 410016 h 463550"/>
              <a:gd name="connsiteX11" fmla="*/ 3273425 w 3467100"/>
              <a:gd name="connsiteY11" fmla="*/ 396875 h 463550"/>
              <a:gd name="connsiteX12" fmla="*/ 3448050 w 3467100"/>
              <a:gd name="connsiteY12" fmla="*/ 409575 h 463550"/>
              <a:gd name="connsiteX13" fmla="*/ 3457575 w 3467100"/>
              <a:gd name="connsiteY13" fmla="*/ 358775 h 463550"/>
              <a:gd name="connsiteX14" fmla="*/ 3457333 w 3467100"/>
              <a:gd name="connsiteY14" fmla="*/ 332449 h 463550"/>
              <a:gd name="connsiteX15" fmla="*/ 3466658 w 3467100"/>
              <a:gd name="connsiteY15" fmla="*/ 288925 h 463550"/>
              <a:gd name="connsiteX16" fmla="*/ 3467100 w 3467100"/>
              <a:gd name="connsiteY16" fmla="*/ 222250 h 463550"/>
              <a:gd name="connsiteX17" fmla="*/ 3303588 w 3467100"/>
              <a:gd name="connsiteY17" fmla="*/ 187325 h 463550"/>
              <a:gd name="connsiteX18" fmla="*/ 3221831 w 3467100"/>
              <a:gd name="connsiteY18" fmla="*/ 177800 h 463550"/>
              <a:gd name="connsiteX19" fmla="*/ 3086100 w 3467100"/>
              <a:gd name="connsiteY19" fmla="*/ 179388 h 463550"/>
              <a:gd name="connsiteX20" fmla="*/ 3004344 w 3467100"/>
              <a:gd name="connsiteY20" fmla="*/ 177800 h 463550"/>
              <a:gd name="connsiteX21" fmla="*/ 2913063 w 3467100"/>
              <a:gd name="connsiteY21" fmla="*/ 157956 h 463550"/>
              <a:gd name="connsiteX22" fmla="*/ 2790825 w 3467100"/>
              <a:gd name="connsiteY22" fmla="*/ 88900 h 463550"/>
              <a:gd name="connsiteX23" fmla="*/ 2667000 w 3467100"/>
              <a:gd name="connsiteY23" fmla="*/ 28575 h 463550"/>
              <a:gd name="connsiteX24" fmla="*/ 2632075 w 3467100"/>
              <a:gd name="connsiteY24" fmla="*/ 31750 h 463550"/>
              <a:gd name="connsiteX25" fmla="*/ 2587625 w 3467100"/>
              <a:gd name="connsiteY25" fmla="*/ 47625 h 463550"/>
              <a:gd name="connsiteX26" fmla="*/ 2549525 w 3467100"/>
              <a:gd name="connsiteY26" fmla="*/ 47625 h 463550"/>
              <a:gd name="connsiteX27" fmla="*/ 2520950 w 3467100"/>
              <a:gd name="connsiteY27" fmla="*/ 38100 h 463550"/>
              <a:gd name="connsiteX28" fmla="*/ 2438400 w 3467100"/>
              <a:gd name="connsiteY28" fmla="*/ 6350 h 463550"/>
              <a:gd name="connsiteX29" fmla="*/ 2419350 w 3467100"/>
              <a:gd name="connsiteY29" fmla="*/ 0 h 463550"/>
              <a:gd name="connsiteX30" fmla="*/ 2381250 w 3467100"/>
              <a:gd name="connsiteY30" fmla="*/ 3175 h 463550"/>
              <a:gd name="connsiteX31" fmla="*/ 2362200 w 3467100"/>
              <a:gd name="connsiteY31" fmla="*/ 6350 h 463550"/>
              <a:gd name="connsiteX32" fmla="*/ 2220217 w 3467100"/>
              <a:gd name="connsiteY32" fmla="*/ 9525 h 463550"/>
              <a:gd name="connsiteX33" fmla="*/ 2152650 w 3467100"/>
              <a:gd name="connsiteY33" fmla="*/ 25400 h 463550"/>
              <a:gd name="connsiteX34" fmla="*/ 2133600 w 3467100"/>
              <a:gd name="connsiteY34" fmla="*/ 28575 h 463550"/>
              <a:gd name="connsiteX35" fmla="*/ 2063750 w 3467100"/>
              <a:gd name="connsiteY35" fmla="*/ 31750 h 463550"/>
              <a:gd name="connsiteX36" fmla="*/ 2028825 w 3467100"/>
              <a:gd name="connsiteY36" fmla="*/ 31750 h 463550"/>
              <a:gd name="connsiteX37" fmla="*/ 1927225 w 3467100"/>
              <a:gd name="connsiteY37" fmla="*/ 12700 h 463550"/>
              <a:gd name="connsiteX38" fmla="*/ 1835150 w 3467100"/>
              <a:gd name="connsiteY38" fmla="*/ 9525 h 463550"/>
              <a:gd name="connsiteX39" fmla="*/ 1771650 w 3467100"/>
              <a:gd name="connsiteY39" fmla="*/ 15875 h 463550"/>
              <a:gd name="connsiteX40" fmla="*/ 1667669 w 3467100"/>
              <a:gd name="connsiteY40" fmla="*/ 43656 h 463550"/>
              <a:gd name="connsiteX41" fmla="*/ 1554162 w 3467100"/>
              <a:gd name="connsiteY41" fmla="*/ 59531 h 463550"/>
              <a:gd name="connsiteX42" fmla="*/ 1665288 w 3467100"/>
              <a:gd name="connsiteY42" fmla="*/ 88900 h 463550"/>
              <a:gd name="connsiteX43" fmla="*/ 1756568 w 3467100"/>
              <a:gd name="connsiteY43" fmla="*/ 105569 h 463550"/>
              <a:gd name="connsiteX44" fmla="*/ 1839119 w 3467100"/>
              <a:gd name="connsiteY44" fmla="*/ 108743 h 463550"/>
              <a:gd name="connsiteX45" fmla="*/ 1926431 w 3467100"/>
              <a:gd name="connsiteY45" fmla="*/ 115887 h 463550"/>
              <a:gd name="connsiteX46" fmla="*/ 2133600 w 3467100"/>
              <a:gd name="connsiteY46" fmla="*/ 165100 h 463550"/>
              <a:gd name="connsiteX47" fmla="*/ 2178050 w 3467100"/>
              <a:gd name="connsiteY47" fmla="*/ 168275 h 463550"/>
              <a:gd name="connsiteX48" fmla="*/ 1597025 w 3467100"/>
              <a:gd name="connsiteY48" fmla="*/ 127000 h 463550"/>
              <a:gd name="connsiteX49" fmla="*/ 1193800 w 3467100"/>
              <a:gd name="connsiteY49" fmla="*/ 98425 h 463550"/>
              <a:gd name="connsiteX50" fmla="*/ 622300 w 3467100"/>
              <a:gd name="connsiteY50" fmla="*/ 63500 h 463550"/>
              <a:gd name="connsiteX51" fmla="*/ 333375 w 3467100"/>
              <a:gd name="connsiteY51" fmla="*/ 38100 h 463550"/>
              <a:gd name="connsiteX52" fmla="*/ 193675 w 3467100"/>
              <a:gd name="connsiteY52" fmla="*/ 25400 h 463550"/>
              <a:gd name="connsiteX53" fmla="*/ 57150 w 3467100"/>
              <a:gd name="connsiteY53" fmla="*/ 25400 h 463550"/>
              <a:gd name="connsiteX54" fmla="*/ 0 w 3467100"/>
              <a:gd name="connsiteY54" fmla="*/ 28575 h 463550"/>
              <a:gd name="connsiteX0" fmla="*/ 0 w 3467100"/>
              <a:gd name="connsiteY0" fmla="*/ 28575 h 463550"/>
              <a:gd name="connsiteX1" fmla="*/ 3175 w 3467100"/>
              <a:gd name="connsiteY1" fmla="*/ 361950 h 463550"/>
              <a:gd name="connsiteX2" fmla="*/ 457200 w 3467100"/>
              <a:gd name="connsiteY2" fmla="*/ 387350 h 463550"/>
              <a:gd name="connsiteX3" fmla="*/ 1171575 w 3467100"/>
              <a:gd name="connsiteY3" fmla="*/ 431800 h 463550"/>
              <a:gd name="connsiteX4" fmla="*/ 1231900 w 3467100"/>
              <a:gd name="connsiteY4" fmla="*/ 428625 h 463550"/>
              <a:gd name="connsiteX5" fmla="*/ 1546225 w 3467100"/>
              <a:gd name="connsiteY5" fmla="*/ 444500 h 463550"/>
              <a:gd name="connsiteX6" fmla="*/ 1654175 w 3467100"/>
              <a:gd name="connsiteY6" fmla="*/ 444500 h 463550"/>
              <a:gd name="connsiteX7" fmla="*/ 2406650 w 3467100"/>
              <a:gd name="connsiteY7" fmla="*/ 460375 h 463550"/>
              <a:gd name="connsiteX8" fmla="*/ 2441575 w 3467100"/>
              <a:gd name="connsiteY8" fmla="*/ 463550 h 463550"/>
              <a:gd name="connsiteX9" fmla="*/ 2746375 w 3467100"/>
              <a:gd name="connsiteY9" fmla="*/ 450850 h 463550"/>
              <a:gd name="connsiteX10" fmla="*/ 3125368 w 3467100"/>
              <a:gd name="connsiteY10" fmla="*/ 410016 h 463550"/>
              <a:gd name="connsiteX11" fmla="*/ 3273425 w 3467100"/>
              <a:gd name="connsiteY11" fmla="*/ 396875 h 463550"/>
              <a:gd name="connsiteX12" fmla="*/ 3448050 w 3467100"/>
              <a:gd name="connsiteY12" fmla="*/ 409575 h 463550"/>
              <a:gd name="connsiteX13" fmla="*/ 3457575 w 3467100"/>
              <a:gd name="connsiteY13" fmla="*/ 358775 h 463550"/>
              <a:gd name="connsiteX14" fmla="*/ 3457333 w 3467100"/>
              <a:gd name="connsiteY14" fmla="*/ 332449 h 463550"/>
              <a:gd name="connsiteX15" fmla="*/ 3466658 w 3467100"/>
              <a:gd name="connsiteY15" fmla="*/ 288925 h 463550"/>
              <a:gd name="connsiteX16" fmla="*/ 3467100 w 3467100"/>
              <a:gd name="connsiteY16" fmla="*/ 222250 h 463550"/>
              <a:gd name="connsiteX17" fmla="*/ 3303588 w 3467100"/>
              <a:gd name="connsiteY17" fmla="*/ 187325 h 463550"/>
              <a:gd name="connsiteX18" fmla="*/ 3221831 w 3467100"/>
              <a:gd name="connsiteY18" fmla="*/ 177800 h 463550"/>
              <a:gd name="connsiteX19" fmla="*/ 3086100 w 3467100"/>
              <a:gd name="connsiteY19" fmla="*/ 179388 h 463550"/>
              <a:gd name="connsiteX20" fmla="*/ 3004344 w 3467100"/>
              <a:gd name="connsiteY20" fmla="*/ 177800 h 463550"/>
              <a:gd name="connsiteX21" fmla="*/ 2913063 w 3467100"/>
              <a:gd name="connsiteY21" fmla="*/ 157956 h 463550"/>
              <a:gd name="connsiteX22" fmla="*/ 2790825 w 3467100"/>
              <a:gd name="connsiteY22" fmla="*/ 88900 h 463550"/>
              <a:gd name="connsiteX23" fmla="*/ 2667000 w 3467100"/>
              <a:gd name="connsiteY23" fmla="*/ 28575 h 463550"/>
              <a:gd name="connsiteX24" fmla="*/ 2632075 w 3467100"/>
              <a:gd name="connsiteY24" fmla="*/ 31750 h 463550"/>
              <a:gd name="connsiteX25" fmla="*/ 2587625 w 3467100"/>
              <a:gd name="connsiteY25" fmla="*/ 47625 h 463550"/>
              <a:gd name="connsiteX26" fmla="*/ 2549525 w 3467100"/>
              <a:gd name="connsiteY26" fmla="*/ 47625 h 463550"/>
              <a:gd name="connsiteX27" fmla="*/ 2520950 w 3467100"/>
              <a:gd name="connsiteY27" fmla="*/ 38100 h 463550"/>
              <a:gd name="connsiteX28" fmla="*/ 2438400 w 3467100"/>
              <a:gd name="connsiteY28" fmla="*/ 6350 h 463550"/>
              <a:gd name="connsiteX29" fmla="*/ 2419350 w 3467100"/>
              <a:gd name="connsiteY29" fmla="*/ 0 h 463550"/>
              <a:gd name="connsiteX30" fmla="*/ 2381250 w 3467100"/>
              <a:gd name="connsiteY30" fmla="*/ 3175 h 463550"/>
              <a:gd name="connsiteX31" fmla="*/ 2347777 w 3467100"/>
              <a:gd name="connsiteY31" fmla="*/ 15004 h 463550"/>
              <a:gd name="connsiteX32" fmla="*/ 2220217 w 3467100"/>
              <a:gd name="connsiteY32" fmla="*/ 9525 h 463550"/>
              <a:gd name="connsiteX33" fmla="*/ 2152650 w 3467100"/>
              <a:gd name="connsiteY33" fmla="*/ 25400 h 463550"/>
              <a:gd name="connsiteX34" fmla="*/ 2133600 w 3467100"/>
              <a:gd name="connsiteY34" fmla="*/ 28575 h 463550"/>
              <a:gd name="connsiteX35" fmla="*/ 2063750 w 3467100"/>
              <a:gd name="connsiteY35" fmla="*/ 31750 h 463550"/>
              <a:gd name="connsiteX36" fmla="*/ 2028825 w 3467100"/>
              <a:gd name="connsiteY36" fmla="*/ 31750 h 463550"/>
              <a:gd name="connsiteX37" fmla="*/ 1927225 w 3467100"/>
              <a:gd name="connsiteY37" fmla="*/ 12700 h 463550"/>
              <a:gd name="connsiteX38" fmla="*/ 1835150 w 3467100"/>
              <a:gd name="connsiteY38" fmla="*/ 9525 h 463550"/>
              <a:gd name="connsiteX39" fmla="*/ 1771650 w 3467100"/>
              <a:gd name="connsiteY39" fmla="*/ 15875 h 463550"/>
              <a:gd name="connsiteX40" fmla="*/ 1667669 w 3467100"/>
              <a:gd name="connsiteY40" fmla="*/ 43656 h 463550"/>
              <a:gd name="connsiteX41" fmla="*/ 1554162 w 3467100"/>
              <a:gd name="connsiteY41" fmla="*/ 59531 h 463550"/>
              <a:gd name="connsiteX42" fmla="*/ 1665288 w 3467100"/>
              <a:gd name="connsiteY42" fmla="*/ 88900 h 463550"/>
              <a:gd name="connsiteX43" fmla="*/ 1756568 w 3467100"/>
              <a:gd name="connsiteY43" fmla="*/ 105569 h 463550"/>
              <a:gd name="connsiteX44" fmla="*/ 1839119 w 3467100"/>
              <a:gd name="connsiteY44" fmla="*/ 108743 h 463550"/>
              <a:gd name="connsiteX45" fmla="*/ 1926431 w 3467100"/>
              <a:gd name="connsiteY45" fmla="*/ 115887 h 463550"/>
              <a:gd name="connsiteX46" fmla="*/ 2133600 w 3467100"/>
              <a:gd name="connsiteY46" fmla="*/ 165100 h 463550"/>
              <a:gd name="connsiteX47" fmla="*/ 2178050 w 3467100"/>
              <a:gd name="connsiteY47" fmla="*/ 168275 h 463550"/>
              <a:gd name="connsiteX48" fmla="*/ 1597025 w 3467100"/>
              <a:gd name="connsiteY48" fmla="*/ 127000 h 463550"/>
              <a:gd name="connsiteX49" fmla="*/ 1193800 w 3467100"/>
              <a:gd name="connsiteY49" fmla="*/ 98425 h 463550"/>
              <a:gd name="connsiteX50" fmla="*/ 622300 w 3467100"/>
              <a:gd name="connsiteY50" fmla="*/ 63500 h 463550"/>
              <a:gd name="connsiteX51" fmla="*/ 333375 w 3467100"/>
              <a:gd name="connsiteY51" fmla="*/ 38100 h 463550"/>
              <a:gd name="connsiteX52" fmla="*/ 193675 w 3467100"/>
              <a:gd name="connsiteY52" fmla="*/ 25400 h 463550"/>
              <a:gd name="connsiteX53" fmla="*/ 57150 w 3467100"/>
              <a:gd name="connsiteY53" fmla="*/ 25400 h 463550"/>
              <a:gd name="connsiteX54" fmla="*/ 0 w 3467100"/>
              <a:gd name="connsiteY54" fmla="*/ 28575 h 463550"/>
              <a:gd name="connsiteX0" fmla="*/ 0 w 3467100"/>
              <a:gd name="connsiteY0" fmla="*/ 28575 h 463550"/>
              <a:gd name="connsiteX1" fmla="*/ 3175 w 3467100"/>
              <a:gd name="connsiteY1" fmla="*/ 361950 h 463550"/>
              <a:gd name="connsiteX2" fmla="*/ 457200 w 3467100"/>
              <a:gd name="connsiteY2" fmla="*/ 387350 h 463550"/>
              <a:gd name="connsiteX3" fmla="*/ 1171575 w 3467100"/>
              <a:gd name="connsiteY3" fmla="*/ 431800 h 463550"/>
              <a:gd name="connsiteX4" fmla="*/ 1231900 w 3467100"/>
              <a:gd name="connsiteY4" fmla="*/ 428625 h 463550"/>
              <a:gd name="connsiteX5" fmla="*/ 1546225 w 3467100"/>
              <a:gd name="connsiteY5" fmla="*/ 444500 h 463550"/>
              <a:gd name="connsiteX6" fmla="*/ 1654175 w 3467100"/>
              <a:gd name="connsiteY6" fmla="*/ 444500 h 463550"/>
              <a:gd name="connsiteX7" fmla="*/ 2406650 w 3467100"/>
              <a:gd name="connsiteY7" fmla="*/ 460375 h 463550"/>
              <a:gd name="connsiteX8" fmla="*/ 2441575 w 3467100"/>
              <a:gd name="connsiteY8" fmla="*/ 463550 h 463550"/>
              <a:gd name="connsiteX9" fmla="*/ 2746375 w 3467100"/>
              <a:gd name="connsiteY9" fmla="*/ 450850 h 463550"/>
              <a:gd name="connsiteX10" fmla="*/ 3125368 w 3467100"/>
              <a:gd name="connsiteY10" fmla="*/ 410016 h 463550"/>
              <a:gd name="connsiteX11" fmla="*/ 3273425 w 3467100"/>
              <a:gd name="connsiteY11" fmla="*/ 396875 h 463550"/>
              <a:gd name="connsiteX12" fmla="*/ 3448050 w 3467100"/>
              <a:gd name="connsiteY12" fmla="*/ 409575 h 463550"/>
              <a:gd name="connsiteX13" fmla="*/ 3457575 w 3467100"/>
              <a:gd name="connsiteY13" fmla="*/ 358775 h 463550"/>
              <a:gd name="connsiteX14" fmla="*/ 3457333 w 3467100"/>
              <a:gd name="connsiteY14" fmla="*/ 332449 h 463550"/>
              <a:gd name="connsiteX15" fmla="*/ 3466658 w 3467100"/>
              <a:gd name="connsiteY15" fmla="*/ 288925 h 463550"/>
              <a:gd name="connsiteX16" fmla="*/ 3467100 w 3467100"/>
              <a:gd name="connsiteY16" fmla="*/ 222250 h 463550"/>
              <a:gd name="connsiteX17" fmla="*/ 3303588 w 3467100"/>
              <a:gd name="connsiteY17" fmla="*/ 187325 h 463550"/>
              <a:gd name="connsiteX18" fmla="*/ 3221831 w 3467100"/>
              <a:gd name="connsiteY18" fmla="*/ 177800 h 463550"/>
              <a:gd name="connsiteX19" fmla="*/ 3086100 w 3467100"/>
              <a:gd name="connsiteY19" fmla="*/ 179388 h 463550"/>
              <a:gd name="connsiteX20" fmla="*/ 3004344 w 3467100"/>
              <a:gd name="connsiteY20" fmla="*/ 177800 h 463550"/>
              <a:gd name="connsiteX21" fmla="*/ 2913063 w 3467100"/>
              <a:gd name="connsiteY21" fmla="*/ 157956 h 463550"/>
              <a:gd name="connsiteX22" fmla="*/ 2790825 w 3467100"/>
              <a:gd name="connsiteY22" fmla="*/ 88900 h 463550"/>
              <a:gd name="connsiteX23" fmla="*/ 2667000 w 3467100"/>
              <a:gd name="connsiteY23" fmla="*/ 28575 h 463550"/>
              <a:gd name="connsiteX24" fmla="*/ 2632075 w 3467100"/>
              <a:gd name="connsiteY24" fmla="*/ 31750 h 463550"/>
              <a:gd name="connsiteX25" fmla="*/ 2607816 w 3467100"/>
              <a:gd name="connsiteY25" fmla="*/ 59163 h 463550"/>
              <a:gd name="connsiteX26" fmla="*/ 2549525 w 3467100"/>
              <a:gd name="connsiteY26" fmla="*/ 47625 h 463550"/>
              <a:gd name="connsiteX27" fmla="*/ 2520950 w 3467100"/>
              <a:gd name="connsiteY27" fmla="*/ 38100 h 463550"/>
              <a:gd name="connsiteX28" fmla="*/ 2438400 w 3467100"/>
              <a:gd name="connsiteY28" fmla="*/ 6350 h 463550"/>
              <a:gd name="connsiteX29" fmla="*/ 2419350 w 3467100"/>
              <a:gd name="connsiteY29" fmla="*/ 0 h 463550"/>
              <a:gd name="connsiteX30" fmla="*/ 2381250 w 3467100"/>
              <a:gd name="connsiteY30" fmla="*/ 3175 h 463550"/>
              <a:gd name="connsiteX31" fmla="*/ 2347777 w 3467100"/>
              <a:gd name="connsiteY31" fmla="*/ 15004 h 463550"/>
              <a:gd name="connsiteX32" fmla="*/ 2220217 w 3467100"/>
              <a:gd name="connsiteY32" fmla="*/ 9525 h 463550"/>
              <a:gd name="connsiteX33" fmla="*/ 2152650 w 3467100"/>
              <a:gd name="connsiteY33" fmla="*/ 25400 h 463550"/>
              <a:gd name="connsiteX34" fmla="*/ 2133600 w 3467100"/>
              <a:gd name="connsiteY34" fmla="*/ 28575 h 463550"/>
              <a:gd name="connsiteX35" fmla="*/ 2063750 w 3467100"/>
              <a:gd name="connsiteY35" fmla="*/ 31750 h 463550"/>
              <a:gd name="connsiteX36" fmla="*/ 2028825 w 3467100"/>
              <a:gd name="connsiteY36" fmla="*/ 31750 h 463550"/>
              <a:gd name="connsiteX37" fmla="*/ 1927225 w 3467100"/>
              <a:gd name="connsiteY37" fmla="*/ 12700 h 463550"/>
              <a:gd name="connsiteX38" fmla="*/ 1835150 w 3467100"/>
              <a:gd name="connsiteY38" fmla="*/ 9525 h 463550"/>
              <a:gd name="connsiteX39" fmla="*/ 1771650 w 3467100"/>
              <a:gd name="connsiteY39" fmla="*/ 15875 h 463550"/>
              <a:gd name="connsiteX40" fmla="*/ 1667669 w 3467100"/>
              <a:gd name="connsiteY40" fmla="*/ 43656 h 463550"/>
              <a:gd name="connsiteX41" fmla="*/ 1554162 w 3467100"/>
              <a:gd name="connsiteY41" fmla="*/ 59531 h 463550"/>
              <a:gd name="connsiteX42" fmla="*/ 1665288 w 3467100"/>
              <a:gd name="connsiteY42" fmla="*/ 88900 h 463550"/>
              <a:gd name="connsiteX43" fmla="*/ 1756568 w 3467100"/>
              <a:gd name="connsiteY43" fmla="*/ 105569 h 463550"/>
              <a:gd name="connsiteX44" fmla="*/ 1839119 w 3467100"/>
              <a:gd name="connsiteY44" fmla="*/ 108743 h 463550"/>
              <a:gd name="connsiteX45" fmla="*/ 1926431 w 3467100"/>
              <a:gd name="connsiteY45" fmla="*/ 115887 h 463550"/>
              <a:gd name="connsiteX46" fmla="*/ 2133600 w 3467100"/>
              <a:gd name="connsiteY46" fmla="*/ 165100 h 463550"/>
              <a:gd name="connsiteX47" fmla="*/ 2178050 w 3467100"/>
              <a:gd name="connsiteY47" fmla="*/ 168275 h 463550"/>
              <a:gd name="connsiteX48" fmla="*/ 1597025 w 3467100"/>
              <a:gd name="connsiteY48" fmla="*/ 127000 h 463550"/>
              <a:gd name="connsiteX49" fmla="*/ 1193800 w 3467100"/>
              <a:gd name="connsiteY49" fmla="*/ 98425 h 463550"/>
              <a:gd name="connsiteX50" fmla="*/ 622300 w 3467100"/>
              <a:gd name="connsiteY50" fmla="*/ 63500 h 463550"/>
              <a:gd name="connsiteX51" fmla="*/ 333375 w 3467100"/>
              <a:gd name="connsiteY51" fmla="*/ 38100 h 463550"/>
              <a:gd name="connsiteX52" fmla="*/ 193675 w 3467100"/>
              <a:gd name="connsiteY52" fmla="*/ 25400 h 463550"/>
              <a:gd name="connsiteX53" fmla="*/ 57150 w 3467100"/>
              <a:gd name="connsiteY53" fmla="*/ 25400 h 463550"/>
              <a:gd name="connsiteX54" fmla="*/ 0 w 3467100"/>
              <a:gd name="connsiteY54" fmla="*/ 28575 h 463550"/>
              <a:gd name="connsiteX0" fmla="*/ 0 w 3467100"/>
              <a:gd name="connsiteY0" fmla="*/ 28575 h 469319"/>
              <a:gd name="connsiteX1" fmla="*/ 3175 w 3467100"/>
              <a:gd name="connsiteY1" fmla="*/ 361950 h 469319"/>
              <a:gd name="connsiteX2" fmla="*/ 457200 w 3467100"/>
              <a:gd name="connsiteY2" fmla="*/ 387350 h 469319"/>
              <a:gd name="connsiteX3" fmla="*/ 1171575 w 3467100"/>
              <a:gd name="connsiteY3" fmla="*/ 431800 h 469319"/>
              <a:gd name="connsiteX4" fmla="*/ 1231900 w 3467100"/>
              <a:gd name="connsiteY4" fmla="*/ 428625 h 469319"/>
              <a:gd name="connsiteX5" fmla="*/ 1546225 w 3467100"/>
              <a:gd name="connsiteY5" fmla="*/ 444500 h 469319"/>
              <a:gd name="connsiteX6" fmla="*/ 1654175 w 3467100"/>
              <a:gd name="connsiteY6" fmla="*/ 444500 h 469319"/>
              <a:gd name="connsiteX7" fmla="*/ 2406650 w 3467100"/>
              <a:gd name="connsiteY7" fmla="*/ 460375 h 469319"/>
              <a:gd name="connsiteX8" fmla="*/ 2427153 w 3467100"/>
              <a:gd name="connsiteY8" fmla="*/ 469319 h 469319"/>
              <a:gd name="connsiteX9" fmla="*/ 2746375 w 3467100"/>
              <a:gd name="connsiteY9" fmla="*/ 450850 h 469319"/>
              <a:gd name="connsiteX10" fmla="*/ 3125368 w 3467100"/>
              <a:gd name="connsiteY10" fmla="*/ 410016 h 469319"/>
              <a:gd name="connsiteX11" fmla="*/ 3273425 w 3467100"/>
              <a:gd name="connsiteY11" fmla="*/ 396875 h 469319"/>
              <a:gd name="connsiteX12" fmla="*/ 3448050 w 3467100"/>
              <a:gd name="connsiteY12" fmla="*/ 409575 h 469319"/>
              <a:gd name="connsiteX13" fmla="*/ 3457575 w 3467100"/>
              <a:gd name="connsiteY13" fmla="*/ 358775 h 469319"/>
              <a:gd name="connsiteX14" fmla="*/ 3457333 w 3467100"/>
              <a:gd name="connsiteY14" fmla="*/ 332449 h 469319"/>
              <a:gd name="connsiteX15" fmla="*/ 3466658 w 3467100"/>
              <a:gd name="connsiteY15" fmla="*/ 288925 h 469319"/>
              <a:gd name="connsiteX16" fmla="*/ 3467100 w 3467100"/>
              <a:gd name="connsiteY16" fmla="*/ 222250 h 469319"/>
              <a:gd name="connsiteX17" fmla="*/ 3303588 w 3467100"/>
              <a:gd name="connsiteY17" fmla="*/ 187325 h 469319"/>
              <a:gd name="connsiteX18" fmla="*/ 3221831 w 3467100"/>
              <a:gd name="connsiteY18" fmla="*/ 177800 h 469319"/>
              <a:gd name="connsiteX19" fmla="*/ 3086100 w 3467100"/>
              <a:gd name="connsiteY19" fmla="*/ 179388 h 469319"/>
              <a:gd name="connsiteX20" fmla="*/ 3004344 w 3467100"/>
              <a:gd name="connsiteY20" fmla="*/ 177800 h 469319"/>
              <a:gd name="connsiteX21" fmla="*/ 2913063 w 3467100"/>
              <a:gd name="connsiteY21" fmla="*/ 157956 h 469319"/>
              <a:gd name="connsiteX22" fmla="*/ 2790825 w 3467100"/>
              <a:gd name="connsiteY22" fmla="*/ 88900 h 469319"/>
              <a:gd name="connsiteX23" fmla="*/ 2667000 w 3467100"/>
              <a:gd name="connsiteY23" fmla="*/ 28575 h 469319"/>
              <a:gd name="connsiteX24" fmla="*/ 2632075 w 3467100"/>
              <a:gd name="connsiteY24" fmla="*/ 31750 h 469319"/>
              <a:gd name="connsiteX25" fmla="*/ 2607816 w 3467100"/>
              <a:gd name="connsiteY25" fmla="*/ 59163 h 469319"/>
              <a:gd name="connsiteX26" fmla="*/ 2549525 w 3467100"/>
              <a:gd name="connsiteY26" fmla="*/ 47625 h 469319"/>
              <a:gd name="connsiteX27" fmla="*/ 2520950 w 3467100"/>
              <a:gd name="connsiteY27" fmla="*/ 38100 h 469319"/>
              <a:gd name="connsiteX28" fmla="*/ 2438400 w 3467100"/>
              <a:gd name="connsiteY28" fmla="*/ 6350 h 469319"/>
              <a:gd name="connsiteX29" fmla="*/ 2419350 w 3467100"/>
              <a:gd name="connsiteY29" fmla="*/ 0 h 469319"/>
              <a:gd name="connsiteX30" fmla="*/ 2381250 w 3467100"/>
              <a:gd name="connsiteY30" fmla="*/ 3175 h 469319"/>
              <a:gd name="connsiteX31" fmla="*/ 2347777 w 3467100"/>
              <a:gd name="connsiteY31" fmla="*/ 15004 h 469319"/>
              <a:gd name="connsiteX32" fmla="*/ 2220217 w 3467100"/>
              <a:gd name="connsiteY32" fmla="*/ 9525 h 469319"/>
              <a:gd name="connsiteX33" fmla="*/ 2152650 w 3467100"/>
              <a:gd name="connsiteY33" fmla="*/ 25400 h 469319"/>
              <a:gd name="connsiteX34" fmla="*/ 2133600 w 3467100"/>
              <a:gd name="connsiteY34" fmla="*/ 28575 h 469319"/>
              <a:gd name="connsiteX35" fmla="*/ 2063750 w 3467100"/>
              <a:gd name="connsiteY35" fmla="*/ 31750 h 469319"/>
              <a:gd name="connsiteX36" fmla="*/ 2028825 w 3467100"/>
              <a:gd name="connsiteY36" fmla="*/ 31750 h 469319"/>
              <a:gd name="connsiteX37" fmla="*/ 1927225 w 3467100"/>
              <a:gd name="connsiteY37" fmla="*/ 12700 h 469319"/>
              <a:gd name="connsiteX38" fmla="*/ 1835150 w 3467100"/>
              <a:gd name="connsiteY38" fmla="*/ 9525 h 469319"/>
              <a:gd name="connsiteX39" fmla="*/ 1771650 w 3467100"/>
              <a:gd name="connsiteY39" fmla="*/ 15875 h 469319"/>
              <a:gd name="connsiteX40" fmla="*/ 1667669 w 3467100"/>
              <a:gd name="connsiteY40" fmla="*/ 43656 h 469319"/>
              <a:gd name="connsiteX41" fmla="*/ 1554162 w 3467100"/>
              <a:gd name="connsiteY41" fmla="*/ 59531 h 469319"/>
              <a:gd name="connsiteX42" fmla="*/ 1665288 w 3467100"/>
              <a:gd name="connsiteY42" fmla="*/ 88900 h 469319"/>
              <a:gd name="connsiteX43" fmla="*/ 1756568 w 3467100"/>
              <a:gd name="connsiteY43" fmla="*/ 105569 h 469319"/>
              <a:gd name="connsiteX44" fmla="*/ 1839119 w 3467100"/>
              <a:gd name="connsiteY44" fmla="*/ 108743 h 469319"/>
              <a:gd name="connsiteX45" fmla="*/ 1926431 w 3467100"/>
              <a:gd name="connsiteY45" fmla="*/ 115887 h 469319"/>
              <a:gd name="connsiteX46" fmla="*/ 2133600 w 3467100"/>
              <a:gd name="connsiteY46" fmla="*/ 165100 h 469319"/>
              <a:gd name="connsiteX47" fmla="*/ 2178050 w 3467100"/>
              <a:gd name="connsiteY47" fmla="*/ 168275 h 469319"/>
              <a:gd name="connsiteX48" fmla="*/ 1597025 w 3467100"/>
              <a:gd name="connsiteY48" fmla="*/ 127000 h 469319"/>
              <a:gd name="connsiteX49" fmla="*/ 1193800 w 3467100"/>
              <a:gd name="connsiteY49" fmla="*/ 98425 h 469319"/>
              <a:gd name="connsiteX50" fmla="*/ 622300 w 3467100"/>
              <a:gd name="connsiteY50" fmla="*/ 63500 h 469319"/>
              <a:gd name="connsiteX51" fmla="*/ 333375 w 3467100"/>
              <a:gd name="connsiteY51" fmla="*/ 38100 h 469319"/>
              <a:gd name="connsiteX52" fmla="*/ 193675 w 3467100"/>
              <a:gd name="connsiteY52" fmla="*/ 25400 h 469319"/>
              <a:gd name="connsiteX53" fmla="*/ 57150 w 3467100"/>
              <a:gd name="connsiteY53" fmla="*/ 25400 h 469319"/>
              <a:gd name="connsiteX54" fmla="*/ 0 w 3467100"/>
              <a:gd name="connsiteY54" fmla="*/ 28575 h 469319"/>
              <a:gd name="connsiteX0" fmla="*/ 0 w 3467100"/>
              <a:gd name="connsiteY0" fmla="*/ 28575 h 460375"/>
              <a:gd name="connsiteX1" fmla="*/ 3175 w 3467100"/>
              <a:gd name="connsiteY1" fmla="*/ 361950 h 460375"/>
              <a:gd name="connsiteX2" fmla="*/ 457200 w 3467100"/>
              <a:gd name="connsiteY2" fmla="*/ 387350 h 460375"/>
              <a:gd name="connsiteX3" fmla="*/ 1171575 w 3467100"/>
              <a:gd name="connsiteY3" fmla="*/ 431800 h 460375"/>
              <a:gd name="connsiteX4" fmla="*/ 1231900 w 3467100"/>
              <a:gd name="connsiteY4" fmla="*/ 428625 h 460375"/>
              <a:gd name="connsiteX5" fmla="*/ 1546225 w 3467100"/>
              <a:gd name="connsiteY5" fmla="*/ 444500 h 460375"/>
              <a:gd name="connsiteX6" fmla="*/ 1654175 w 3467100"/>
              <a:gd name="connsiteY6" fmla="*/ 444500 h 460375"/>
              <a:gd name="connsiteX7" fmla="*/ 2406650 w 3467100"/>
              <a:gd name="connsiteY7" fmla="*/ 460375 h 460375"/>
              <a:gd name="connsiteX8" fmla="*/ 2746375 w 3467100"/>
              <a:gd name="connsiteY8" fmla="*/ 450850 h 460375"/>
              <a:gd name="connsiteX9" fmla="*/ 3125368 w 3467100"/>
              <a:gd name="connsiteY9" fmla="*/ 410016 h 460375"/>
              <a:gd name="connsiteX10" fmla="*/ 3273425 w 3467100"/>
              <a:gd name="connsiteY10" fmla="*/ 396875 h 460375"/>
              <a:gd name="connsiteX11" fmla="*/ 3448050 w 3467100"/>
              <a:gd name="connsiteY11" fmla="*/ 409575 h 460375"/>
              <a:gd name="connsiteX12" fmla="*/ 3457575 w 3467100"/>
              <a:gd name="connsiteY12" fmla="*/ 358775 h 460375"/>
              <a:gd name="connsiteX13" fmla="*/ 3457333 w 3467100"/>
              <a:gd name="connsiteY13" fmla="*/ 332449 h 460375"/>
              <a:gd name="connsiteX14" fmla="*/ 3466658 w 3467100"/>
              <a:gd name="connsiteY14" fmla="*/ 288925 h 460375"/>
              <a:gd name="connsiteX15" fmla="*/ 3467100 w 3467100"/>
              <a:gd name="connsiteY15" fmla="*/ 222250 h 460375"/>
              <a:gd name="connsiteX16" fmla="*/ 3303588 w 3467100"/>
              <a:gd name="connsiteY16" fmla="*/ 187325 h 460375"/>
              <a:gd name="connsiteX17" fmla="*/ 3221831 w 3467100"/>
              <a:gd name="connsiteY17" fmla="*/ 177800 h 460375"/>
              <a:gd name="connsiteX18" fmla="*/ 3086100 w 3467100"/>
              <a:gd name="connsiteY18" fmla="*/ 179388 h 460375"/>
              <a:gd name="connsiteX19" fmla="*/ 3004344 w 3467100"/>
              <a:gd name="connsiteY19" fmla="*/ 177800 h 460375"/>
              <a:gd name="connsiteX20" fmla="*/ 2913063 w 3467100"/>
              <a:gd name="connsiteY20" fmla="*/ 157956 h 460375"/>
              <a:gd name="connsiteX21" fmla="*/ 2790825 w 3467100"/>
              <a:gd name="connsiteY21" fmla="*/ 88900 h 460375"/>
              <a:gd name="connsiteX22" fmla="*/ 2667000 w 3467100"/>
              <a:gd name="connsiteY22" fmla="*/ 28575 h 460375"/>
              <a:gd name="connsiteX23" fmla="*/ 2632075 w 3467100"/>
              <a:gd name="connsiteY23" fmla="*/ 31750 h 460375"/>
              <a:gd name="connsiteX24" fmla="*/ 2607816 w 3467100"/>
              <a:gd name="connsiteY24" fmla="*/ 59163 h 460375"/>
              <a:gd name="connsiteX25" fmla="*/ 2549525 w 3467100"/>
              <a:gd name="connsiteY25" fmla="*/ 47625 h 460375"/>
              <a:gd name="connsiteX26" fmla="*/ 2520950 w 3467100"/>
              <a:gd name="connsiteY26" fmla="*/ 38100 h 460375"/>
              <a:gd name="connsiteX27" fmla="*/ 2438400 w 3467100"/>
              <a:gd name="connsiteY27" fmla="*/ 6350 h 460375"/>
              <a:gd name="connsiteX28" fmla="*/ 2419350 w 3467100"/>
              <a:gd name="connsiteY28" fmla="*/ 0 h 460375"/>
              <a:gd name="connsiteX29" fmla="*/ 2381250 w 3467100"/>
              <a:gd name="connsiteY29" fmla="*/ 3175 h 460375"/>
              <a:gd name="connsiteX30" fmla="*/ 2347777 w 3467100"/>
              <a:gd name="connsiteY30" fmla="*/ 15004 h 460375"/>
              <a:gd name="connsiteX31" fmla="*/ 2220217 w 3467100"/>
              <a:gd name="connsiteY31" fmla="*/ 9525 h 460375"/>
              <a:gd name="connsiteX32" fmla="*/ 2152650 w 3467100"/>
              <a:gd name="connsiteY32" fmla="*/ 25400 h 460375"/>
              <a:gd name="connsiteX33" fmla="*/ 2133600 w 3467100"/>
              <a:gd name="connsiteY33" fmla="*/ 28575 h 460375"/>
              <a:gd name="connsiteX34" fmla="*/ 2063750 w 3467100"/>
              <a:gd name="connsiteY34" fmla="*/ 31750 h 460375"/>
              <a:gd name="connsiteX35" fmla="*/ 2028825 w 3467100"/>
              <a:gd name="connsiteY35" fmla="*/ 31750 h 460375"/>
              <a:gd name="connsiteX36" fmla="*/ 1927225 w 3467100"/>
              <a:gd name="connsiteY36" fmla="*/ 12700 h 460375"/>
              <a:gd name="connsiteX37" fmla="*/ 1835150 w 3467100"/>
              <a:gd name="connsiteY37" fmla="*/ 9525 h 460375"/>
              <a:gd name="connsiteX38" fmla="*/ 1771650 w 3467100"/>
              <a:gd name="connsiteY38" fmla="*/ 15875 h 460375"/>
              <a:gd name="connsiteX39" fmla="*/ 1667669 w 3467100"/>
              <a:gd name="connsiteY39" fmla="*/ 43656 h 460375"/>
              <a:gd name="connsiteX40" fmla="*/ 1554162 w 3467100"/>
              <a:gd name="connsiteY40" fmla="*/ 59531 h 460375"/>
              <a:gd name="connsiteX41" fmla="*/ 1665288 w 3467100"/>
              <a:gd name="connsiteY41" fmla="*/ 88900 h 460375"/>
              <a:gd name="connsiteX42" fmla="*/ 1756568 w 3467100"/>
              <a:gd name="connsiteY42" fmla="*/ 105569 h 460375"/>
              <a:gd name="connsiteX43" fmla="*/ 1839119 w 3467100"/>
              <a:gd name="connsiteY43" fmla="*/ 108743 h 460375"/>
              <a:gd name="connsiteX44" fmla="*/ 1926431 w 3467100"/>
              <a:gd name="connsiteY44" fmla="*/ 115887 h 460375"/>
              <a:gd name="connsiteX45" fmla="*/ 2133600 w 3467100"/>
              <a:gd name="connsiteY45" fmla="*/ 165100 h 460375"/>
              <a:gd name="connsiteX46" fmla="*/ 2178050 w 3467100"/>
              <a:gd name="connsiteY46" fmla="*/ 168275 h 460375"/>
              <a:gd name="connsiteX47" fmla="*/ 1597025 w 3467100"/>
              <a:gd name="connsiteY47" fmla="*/ 127000 h 460375"/>
              <a:gd name="connsiteX48" fmla="*/ 1193800 w 3467100"/>
              <a:gd name="connsiteY48" fmla="*/ 98425 h 460375"/>
              <a:gd name="connsiteX49" fmla="*/ 622300 w 3467100"/>
              <a:gd name="connsiteY49" fmla="*/ 63500 h 460375"/>
              <a:gd name="connsiteX50" fmla="*/ 333375 w 3467100"/>
              <a:gd name="connsiteY50" fmla="*/ 38100 h 460375"/>
              <a:gd name="connsiteX51" fmla="*/ 193675 w 3467100"/>
              <a:gd name="connsiteY51" fmla="*/ 25400 h 460375"/>
              <a:gd name="connsiteX52" fmla="*/ 57150 w 3467100"/>
              <a:gd name="connsiteY52" fmla="*/ 25400 h 460375"/>
              <a:gd name="connsiteX53" fmla="*/ 0 w 3467100"/>
              <a:gd name="connsiteY53" fmla="*/ 28575 h 460375"/>
              <a:gd name="connsiteX0" fmla="*/ 0 w 3467100"/>
              <a:gd name="connsiteY0" fmla="*/ 28575 h 460375"/>
              <a:gd name="connsiteX1" fmla="*/ 3175 w 3467100"/>
              <a:gd name="connsiteY1" fmla="*/ 361950 h 460375"/>
              <a:gd name="connsiteX2" fmla="*/ 457200 w 3467100"/>
              <a:gd name="connsiteY2" fmla="*/ 387350 h 460375"/>
              <a:gd name="connsiteX3" fmla="*/ 1171575 w 3467100"/>
              <a:gd name="connsiteY3" fmla="*/ 431800 h 460375"/>
              <a:gd name="connsiteX4" fmla="*/ 1223246 w 3467100"/>
              <a:gd name="connsiteY4" fmla="*/ 428625 h 460375"/>
              <a:gd name="connsiteX5" fmla="*/ 1546225 w 3467100"/>
              <a:gd name="connsiteY5" fmla="*/ 444500 h 460375"/>
              <a:gd name="connsiteX6" fmla="*/ 1654175 w 3467100"/>
              <a:gd name="connsiteY6" fmla="*/ 444500 h 460375"/>
              <a:gd name="connsiteX7" fmla="*/ 2406650 w 3467100"/>
              <a:gd name="connsiteY7" fmla="*/ 460375 h 460375"/>
              <a:gd name="connsiteX8" fmla="*/ 2746375 w 3467100"/>
              <a:gd name="connsiteY8" fmla="*/ 450850 h 460375"/>
              <a:gd name="connsiteX9" fmla="*/ 3125368 w 3467100"/>
              <a:gd name="connsiteY9" fmla="*/ 410016 h 460375"/>
              <a:gd name="connsiteX10" fmla="*/ 3273425 w 3467100"/>
              <a:gd name="connsiteY10" fmla="*/ 396875 h 460375"/>
              <a:gd name="connsiteX11" fmla="*/ 3448050 w 3467100"/>
              <a:gd name="connsiteY11" fmla="*/ 409575 h 460375"/>
              <a:gd name="connsiteX12" fmla="*/ 3457575 w 3467100"/>
              <a:gd name="connsiteY12" fmla="*/ 358775 h 460375"/>
              <a:gd name="connsiteX13" fmla="*/ 3457333 w 3467100"/>
              <a:gd name="connsiteY13" fmla="*/ 332449 h 460375"/>
              <a:gd name="connsiteX14" fmla="*/ 3466658 w 3467100"/>
              <a:gd name="connsiteY14" fmla="*/ 288925 h 460375"/>
              <a:gd name="connsiteX15" fmla="*/ 3467100 w 3467100"/>
              <a:gd name="connsiteY15" fmla="*/ 222250 h 460375"/>
              <a:gd name="connsiteX16" fmla="*/ 3303588 w 3467100"/>
              <a:gd name="connsiteY16" fmla="*/ 187325 h 460375"/>
              <a:gd name="connsiteX17" fmla="*/ 3221831 w 3467100"/>
              <a:gd name="connsiteY17" fmla="*/ 177800 h 460375"/>
              <a:gd name="connsiteX18" fmla="*/ 3086100 w 3467100"/>
              <a:gd name="connsiteY18" fmla="*/ 179388 h 460375"/>
              <a:gd name="connsiteX19" fmla="*/ 3004344 w 3467100"/>
              <a:gd name="connsiteY19" fmla="*/ 177800 h 460375"/>
              <a:gd name="connsiteX20" fmla="*/ 2913063 w 3467100"/>
              <a:gd name="connsiteY20" fmla="*/ 157956 h 460375"/>
              <a:gd name="connsiteX21" fmla="*/ 2790825 w 3467100"/>
              <a:gd name="connsiteY21" fmla="*/ 88900 h 460375"/>
              <a:gd name="connsiteX22" fmla="*/ 2667000 w 3467100"/>
              <a:gd name="connsiteY22" fmla="*/ 28575 h 460375"/>
              <a:gd name="connsiteX23" fmla="*/ 2632075 w 3467100"/>
              <a:gd name="connsiteY23" fmla="*/ 31750 h 460375"/>
              <a:gd name="connsiteX24" fmla="*/ 2607816 w 3467100"/>
              <a:gd name="connsiteY24" fmla="*/ 59163 h 460375"/>
              <a:gd name="connsiteX25" fmla="*/ 2549525 w 3467100"/>
              <a:gd name="connsiteY25" fmla="*/ 47625 h 460375"/>
              <a:gd name="connsiteX26" fmla="*/ 2520950 w 3467100"/>
              <a:gd name="connsiteY26" fmla="*/ 38100 h 460375"/>
              <a:gd name="connsiteX27" fmla="*/ 2438400 w 3467100"/>
              <a:gd name="connsiteY27" fmla="*/ 6350 h 460375"/>
              <a:gd name="connsiteX28" fmla="*/ 2419350 w 3467100"/>
              <a:gd name="connsiteY28" fmla="*/ 0 h 460375"/>
              <a:gd name="connsiteX29" fmla="*/ 2381250 w 3467100"/>
              <a:gd name="connsiteY29" fmla="*/ 3175 h 460375"/>
              <a:gd name="connsiteX30" fmla="*/ 2347777 w 3467100"/>
              <a:gd name="connsiteY30" fmla="*/ 15004 h 460375"/>
              <a:gd name="connsiteX31" fmla="*/ 2220217 w 3467100"/>
              <a:gd name="connsiteY31" fmla="*/ 9525 h 460375"/>
              <a:gd name="connsiteX32" fmla="*/ 2152650 w 3467100"/>
              <a:gd name="connsiteY32" fmla="*/ 25400 h 460375"/>
              <a:gd name="connsiteX33" fmla="*/ 2133600 w 3467100"/>
              <a:gd name="connsiteY33" fmla="*/ 28575 h 460375"/>
              <a:gd name="connsiteX34" fmla="*/ 2063750 w 3467100"/>
              <a:gd name="connsiteY34" fmla="*/ 31750 h 460375"/>
              <a:gd name="connsiteX35" fmla="*/ 2028825 w 3467100"/>
              <a:gd name="connsiteY35" fmla="*/ 31750 h 460375"/>
              <a:gd name="connsiteX36" fmla="*/ 1927225 w 3467100"/>
              <a:gd name="connsiteY36" fmla="*/ 12700 h 460375"/>
              <a:gd name="connsiteX37" fmla="*/ 1835150 w 3467100"/>
              <a:gd name="connsiteY37" fmla="*/ 9525 h 460375"/>
              <a:gd name="connsiteX38" fmla="*/ 1771650 w 3467100"/>
              <a:gd name="connsiteY38" fmla="*/ 15875 h 460375"/>
              <a:gd name="connsiteX39" fmla="*/ 1667669 w 3467100"/>
              <a:gd name="connsiteY39" fmla="*/ 43656 h 460375"/>
              <a:gd name="connsiteX40" fmla="*/ 1554162 w 3467100"/>
              <a:gd name="connsiteY40" fmla="*/ 59531 h 460375"/>
              <a:gd name="connsiteX41" fmla="*/ 1665288 w 3467100"/>
              <a:gd name="connsiteY41" fmla="*/ 88900 h 460375"/>
              <a:gd name="connsiteX42" fmla="*/ 1756568 w 3467100"/>
              <a:gd name="connsiteY42" fmla="*/ 105569 h 460375"/>
              <a:gd name="connsiteX43" fmla="*/ 1839119 w 3467100"/>
              <a:gd name="connsiteY43" fmla="*/ 108743 h 460375"/>
              <a:gd name="connsiteX44" fmla="*/ 1926431 w 3467100"/>
              <a:gd name="connsiteY44" fmla="*/ 115887 h 460375"/>
              <a:gd name="connsiteX45" fmla="*/ 2133600 w 3467100"/>
              <a:gd name="connsiteY45" fmla="*/ 165100 h 460375"/>
              <a:gd name="connsiteX46" fmla="*/ 2178050 w 3467100"/>
              <a:gd name="connsiteY46" fmla="*/ 168275 h 460375"/>
              <a:gd name="connsiteX47" fmla="*/ 1597025 w 3467100"/>
              <a:gd name="connsiteY47" fmla="*/ 127000 h 460375"/>
              <a:gd name="connsiteX48" fmla="*/ 1193800 w 3467100"/>
              <a:gd name="connsiteY48" fmla="*/ 98425 h 460375"/>
              <a:gd name="connsiteX49" fmla="*/ 622300 w 3467100"/>
              <a:gd name="connsiteY49" fmla="*/ 63500 h 460375"/>
              <a:gd name="connsiteX50" fmla="*/ 333375 w 3467100"/>
              <a:gd name="connsiteY50" fmla="*/ 38100 h 460375"/>
              <a:gd name="connsiteX51" fmla="*/ 193675 w 3467100"/>
              <a:gd name="connsiteY51" fmla="*/ 25400 h 460375"/>
              <a:gd name="connsiteX52" fmla="*/ 57150 w 3467100"/>
              <a:gd name="connsiteY52" fmla="*/ 25400 h 460375"/>
              <a:gd name="connsiteX53" fmla="*/ 0 w 3467100"/>
              <a:gd name="connsiteY53" fmla="*/ 28575 h 460375"/>
              <a:gd name="connsiteX0" fmla="*/ 0 w 3467100"/>
              <a:gd name="connsiteY0" fmla="*/ 28575 h 460375"/>
              <a:gd name="connsiteX1" fmla="*/ 3175 w 3467100"/>
              <a:gd name="connsiteY1" fmla="*/ 361950 h 460375"/>
              <a:gd name="connsiteX2" fmla="*/ 457200 w 3467100"/>
              <a:gd name="connsiteY2" fmla="*/ 387350 h 460375"/>
              <a:gd name="connsiteX3" fmla="*/ 1171575 w 3467100"/>
              <a:gd name="connsiteY3" fmla="*/ 431800 h 460375"/>
              <a:gd name="connsiteX4" fmla="*/ 1546225 w 3467100"/>
              <a:gd name="connsiteY4" fmla="*/ 444500 h 460375"/>
              <a:gd name="connsiteX5" fmla="*/ 1654175 w 3467100"/>
              <a:gd name="connsiteY5" fmla="*/ 444500 h 460375"/>
              <a:gd name="connsiteX6" fmla="*/ 2406650 w 3467100"/>
              <a:gd name="connsiteY6" fmla="*/ 460375 h 460375"/>
              <a:gd name="connsiteX7" fmla="*/ 2746375 w 3467100"/>
              <a:gd name="connsiteY7" fmla="*/ 450850 h 460375"/>
              <a:gd name="connsiteX8" fmla="*/ 3125368 w 3467100"/>
              <a:gd name="connsiteY8" fmla="*/ 410016 h 460375"/>
              <a:gd name="connsiteX9" fmla="*/ 3273425 w 3467100"/>
              <a:gd name="connsiteY9" fmla="*/ 396875 h 460375"/>
              <a:gd name="connsiteX10" fmla="*/ 3448050 w 3467100"/>
              <a:gd name="connsiteY10" fmla="*/ 409575 h 460375"/>
              <a:gd name="connsiteX11" fmla="*/ 3457575 w 3467100"/>
              <a:gd name="connsiteY11" fmla="*/ 358775 h 460375"/>
              <a:gd name="connsiteX12" fmla="*/ 3457333 w 3467100"/>
              <a:gd name="connsiteY12" fmla="*/ 332449 h 460375"/>
              <a:gd name="connsiteX13" fmla="*/ 3466658 w 3467100"/>
              <a:gd name="connsiteY13" fmla="*/ 288925 h 460375"/>
              <a:gd name="connsiteX14" fmla="*/ 3467100 w 3467100"/>
              <a:gd name="connsiteY14" fmla="*/ 222250 h 460375"/>
              <a:gd name="connsiteX15" fmla="*/ 3303588 w 3467100"/>
              <a:gd name="connsiteY15" fmla="*/ 187325 h 460375"/>
              <a:gd name="connsiteX16" fmla="*/ 3221831 w 3467100"/>
              <a:gd name="connsiteY16" fmla="*/ 177800 h 460375"/>
              <a:gd name="connsiteX17" fmla="*/ 3086100 w 3467100"/>
              <a:gd name="connsiteY17" fmla="*/ 179388 h 460375"/>
              <a:gd name="connsiteX18" fmla="*/ 3004344 w 3467100"/>
              <a:gd name="connsiteY18" fmla="*/ 177800 h 460375"/>
              <a:gd name="connsiteX19" fmla="*/ 2913063 w 3467100"/>
              <a:gd name="connsiteY19" fmla="*/ 157956 h 460375"/>
              <a:gd name="connsiteX20" fmla="*/ 2790825 w 3467100"/>
              <a:gd name="connsiteY20" fmla="*/ 88900 h 460375"/>
              <a:gd name="connsiteX21" fmla="*/ 2667000 w 3467100"/>
              <a:gd name="connsiteY21" fmla="*/ 28575 h 460375"/>
              <a:gd name="connsiteX22" fmla="*/ 2632075 w 3467100"/>
              <a:gd name="connsiteY22" fmla="*/ 31750 h 460375"/>
              <a:gd name="connsiteX23" fmla="*/ 2607816 w 3467100"/>
              <a:gd name="connsiteY23" fmla="*/ 59163 h 460375"/>
              <a:gd name="connsiteX24" fmla="*/ 2549525 w 3467100"/>
              <a:gd name="connsiteY24" fmla="*/ 47625 h 460375"/>
              <a:gd name="connsiteX25" fmla="*/ 2520950 w 3467100"/>
              <a:gd name="connsiteY25" fmla="*/ 38100 h 460375"/>
              <a:gd name="connsiteX26" fmla="*/ 2438400 w 3467100"/>
              <a:gd name="connsiteY26" fmla="*/ 6350 h 460375"/>
              <a:gd name="connsiteX27" fmla="*/ 2419350 w 3467100"/>
              <a:gd name="connsiteY27" fmla="*/ 0 h 460375"/>
              <a:gd name="connsiteX28" fmla="*/ 2381250 w 3467100"/>
              <a:gd name="connsiteY28" fmla="*/ 3175 h 460375"/>
              <a:gd name="connsiteX29" fmla="*/ 2347777 w 3467100"/>
              <a:gd name="connsiteY29" fmla="*/ 15004 h 460375"/>
              <a:gd name="connsiteX30" fmla="*/ 2220217 w 3467100"/>
              <a:gd name="connsiteY30" fmla="*/ 9525 h 460375"/>
              <a:gd name="connsiteX31" fmla="*/ 2152650 w 3467100"/>
              <a:gd name="connsiteY31" fmla="*/ 25400 h 460375"/>
              <a:gd name="connsiteX32" fmla="*/ 2133600 w 3467100"/>
              <a:gd name="connsiteY32" fmla="*/ 28575 h 460375"/>
              <a:gd name="connsiteX33" fmla="*/ 2063750 w 3467100"/>
              <a:gd name="connsiteY33" fmla="*/ 31750 h 460375"/>
              <a:gd name="connsiteX34" fmla="*/ 2028825 w 3467100"/>
              <a:gd name="connsiteY34" fmla="*/ 31750 h 460375"/>
              <a:gd name="connsiteX35" fmla="*/ 1927225 w 3467100"/>
              <a:gd name="connsiteY35" fmla="*/ 12700 h 460375"/>
              <a:gd name="connsiteX36" fmla="*/ 1835150 w 3467100"/>
              <a:gd name="connsiteY36" fmla="*/ 9525 h 460375"/>
              <a:gd name="connsiteX37" fmla="*/ 1771650 w 3467100"/>
              <a:gd name="connsiteY37" fmla="*/ 15875 h 460375"/>
              <a:gd name="connsiteX38" fmla="*/ 1667669 w 3467100"/>
              <a:gd name="connsiteY38" fmla="*/ 43656 h 460375"/>
              <a:gd name="connsiteX39" fmla="*/ 1554162 w 3467100"/>
              <a:gd name="connsiteY39" fmla="*/ 59531 h 460375"/>
              <a:gd name="connsiteX40" fmla="*/ 1665288 w 3467100"/>
              <a:gd name="connsiteY40" fmla="*/ 88900 h 460375"/>
              <a:gd name="connsiteX41" fmla="*/ 1756568 w 3467100"/>
              <a:gd name="connsiteY41" fmla="*/ 105569 h 460375"/>
              <a:gd name="connsiteX42" fmla="*/ 1839119 w 3467100"/>
              <a:gd name="connsiteY42" fmla="*/ 108743 h 460375"/>
              <a:gd name="connsiteX43" fmla="*/ 1926431 w 3467100"/>
              <a:gd name="connsiteY43" fmla="*/ 115887 h 460375"/>
              <a:gd name="connsiteX44" fmla="*/ 2133600 w 3467100"/>
              <a:gd name="connsiteY44" fmla="*/ 165100 h 460375"/>
              <a:gd name="connsiteX45" fmla="*/ 2178050 w 3467100"/>
              <a:gd name="connsiteY45" fmla="*/ 168275 h 460375"/>
              <a:gd name="connsiteX46" fmla="*/ 1597025 w 3467100"/>
              <a:gd name="connsiteY46" fmla="*/ 127000 h 460375"/>
              <a:gd name="connsiteX47" fmla="*/ 1193800 w 3467100"/>
              <a:gd name="connsiteY47" fmla="*/ 98425 h 460375"/>
              <a:gd name="connsiteX48" fmla="*/ 622300 w 3467100"/>
              <a:gd name="connsiteY48" fmla="*/ 63500 h 460375"/>
              <a:gd name="connsiteX49" fmla="*/ 333375 w 3467100"/>
              <a:gd name="connsiteY49" fmla="*/ 38100 h 460375"/>
              <a:gd name="connsiteX50" fmla="*/ 193675 w 3467100"/>
              <a:gd name="connsiteY50" fmla="*/ 25400 h 460375"/>
              <a:gd name="connsiteX51" fmla="*/ 57150 w 3467100"/>
              <a:gd name="connsiteY51" fmla="*/ 25400 h 460375"/>
              <a:gd name="connsiteX52" fmla="*/ 0 w 3467100"/>
              <a:gd name="connsiteY52" fmla="*/ 28575 h 46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467100" h="460375">
                <a:moveTo>
                  <a:pt x="0" y="28575"/>
                </a:moveTo>
                <a:cubicBezTo>
                  <a:pt x="1058" y="139700"/>
                  <a:pt x="2117" y="250825"/>
                  <a:pt x="3175" y="361950"/>
                </a:cubicBezTo>
                <a:lnTo>
                  <a:pt x="457200" y="387350"/>
                </a:lnTo>
                <a:lnTo>
                  <a:pt x="1171575" y="431800"/>
                </a:lnTo>
                <a:cubicBezTo>
                  <a:pt x="1353079" y="441325"/>
                  <a:pt x="1465792" y="442383"/>
                  <a:pt x="1546225" y="444500"/>
                </a:cubicBezTo>
                <a:lnTo>
                  <a:pt x="1654175" y="444500"/>
                </a:lnTo>
                <a:lnTo>
                  <a:pt x="2406650" y="460375"/>
                </a:lnTo>
                <a:lnTo>
                  <a:pt x="2746375" y="450850"/>
                </a:lnTo>
                <a:lnTo>
                  <a:pt x="3125368" y="410016"/>
                </a:lnTo>
                <a:lnTo>
                  <a:pt x="3273425" y="396875"/>
                </a:lnTo>
                <a:lnTo>
                  <a:pt x="3448050" y="409575"/>
                </a:lnTo>
                <a:lnTo>
                  <a:pt x="3457575" y="358775"/>
                </a:lnTo>
                <a:cubicBezTo>
                  <a:pt x="3457494" y="350000"/>
                  <a:pt x="3457414" y="341224"/>
                  <a:pt x="3457333" y="332449"/>
                </a:cubicBezTo>
                <a:lnTo>
                  <a:pt x="3466658" y="288925"/>
                </a:lnTo>
                <a:cubicBezTo>
                  <a:pt x="3466805" y="266700"/>
                  <a:pt x="3466953" y="244475"/>
                  <a:pt x="3467100" y="222250"/>
                </a:cubicBezTo>
                <a:lnTo>
                  <a:pt x="3303588" y="187325"/>
                </a:lnTo>
                <a:lnTo>
                  <a:pt x="3221831" y="177800"/>
                </a:lnTo>
                <a:lnTo>
                  <a:pt x="3086100" y="179388"/>
                </a:lnTo>
                <a:lnTo>
                  <a:pt x="3004344" y="177800"/>
                </a:lnTo>
                <a:lnTo>
                  <a:pt x="2913063" y="157956"/>
                </a:lnTo>
                <a:lnTo>
                  <a:pt x="2790825" y="88900"/>
                </a:lnTo>
                <a:lnTo>
                  <a:pt x="2667000" y="28575"/>
                </a:lnTo>
                <a:lnTo>
                  <a:pt x="2632075" y="31750"/>
                </a:lnTo>
                <a:lnTo>
                  <a:pt x="2607816" y="59163"/>
                </a:lnTo>
                <a:lnTo>
                  <a:pt x="2549525" y="47625"/>
                </a:lnTo>
                <a:lnTo>
                  <a:pt x="2520950" y="38100"/>
                </a:lnTo>
                <a:lnTo>
                  <a:pt x="2438400" y="6350"/>
                </a:lnTo>
                <a:lnTo>
                  <a:pt x="2419350" y="0"/>
                </a:lnTo>
                <a:lnTo>
                  <a:pt x="2381250" y="3175"/>
                </a:lnTo>
                <a:lnTo>
                  <a:pt x="2347777" y="15004"/>
                </a:lnTo>
                <a:lnTo>
                  <a:pt x="2220217" y="9525"/>
                </a:lnTo>
                <a:lnTo>
                  <a:pt x="2152650" y="25400"/>
                </a:lnTo>
                <a:lnTo>
                  <a:pt x="2133600" y="28575"/>
                </a:lnTo>
                <a:lnTo>
                  <a:pt x="2063750" y="31750"/>
                </a:lnTo>
                <a:lnTo>
                  <a:pt x="2028825" y="31750"/>
                </a:lnTo>
                <a:lnTo>
                  <a:pt x="1927225" y="12700"/>
                </a:lnTo>
                <a:lnTo>
                  <a:pt x="1835150" y="9525"/>
                </a:lnTo>
                <a:cubicBezTo>
                  <a:pt x="1822450" y="11642"/>
                  <a:pt x="1784350" y="13758"/>
                  <a:pt x="1771650" y="15875"/>
                </a:cubicBezTo>
                <a:cubicBezTo>
                  <a:pt x="1734608" y="24342"/>
                  <a:pt x="1704711" y="35189"/>
                  <a:pt x="1667669" y="43656"/>
                </a:cubicBezTo>
                <a:lnTo>
                  <a:pt x="1554162" y="59531"/>
                </a:lnTo>
                <a:cubicBezTo>
                  <a:pt x="1594379" y="69321"/>
                  <a:pt x="1625071" y="79110"/>
                  <a:pt x="1665288" y="88900"/>
                </a:cubicBezTo>
                <a:lnTo>
                  <a:pt x="1756568" y="105569"/>
                </a:lnTo>
                <a:lnTo>
                  <a:pt x="1839119" y="108743"/>
                </a:lnTo>
                <a:lnTo>
                  <a:pt x="1926431" y="115887"/>
                </a:lnTo>
                <a:lnTo>
                  <a:pt x="2133600" y="165100"/>
                </a:lnTo>
                <a:lnTo>
                  <a:pt x="2178050" y="168275"/>
                </a:lnTo>
                <a:lnTo>
                  <a:pt x="1597025" y="127000"/>
                </a:lnTo>
                <a:lnTo>
                  <a:pt x="1193800" y="98425"/>
                </a:lnTo>
                <a:lnTo>
                  <a:pt x="622300" y="63500"/>
                </a:lnTo>
                <a:lnTo>
                  <a:pt x="333375" y="38100"/>
                </a:lnTo>
                <a:lnTo>
                  <a:pt x="193675" y="25400"/>
                </a:lnTo>
                <a:lnTo>
                  <a:pt x="57150" y="25400"/>
                </a:lnTo>
                <a:lnTo>
                  <a:pt x="0" y="28575"/>
                </a:lnTo>
                <a:close/>
              </a:path>
            </a:pathLst>
          </a:cu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Freeform 20">
            <a:extLst>
              <a:ext uri="{FF2B5EF4-FFF2-40B4-BE49-F238E27FC236}">
                <a16:creationId xmlns:a16="http://schemas.microsoft.com/office/drawing/2014/main" id="{8F3697CB-CEE4-4F2B-8183-D9F379085F89}"/>
              </a:ext>
            </a:extLst>
          </p:cNvPr>
          <p:cNvSpPr/>
          <p:nvPr/>
        </p:nvSpPr>
        <p:spPr bwMode="auto">
          <a:xfrm>
            <a:off x="2568576" y="5299075"/>
            <a:ext cx="1911350" cy="136525"/>
          </a:xfrm>
          <a:custGeom>
            <a:avLst/>
            <a:gdLst>
              <a:gd name="connsiteX0" fmla="*/ 0 w 1911350"/>
              <a:gd name="connsiteY0" fmla="*/ 3175 h 139700"/>
              <a:gd name="connsiteX1" fmla="*/ 1349375 w 1911350"/>
              <a:gd name="connsiteY1" fmla="*/ 28575 h 139700"/>
              <a:gd name="connsiteX2" fmla="*/ 1428750 w 1911350"/>
              <a:gd name="connsiteY2" fmla="*/ 19050 h 139700"/>
              <a:gd name="connsiteX3" fmla="*/ 1527175 w 1911350"/>
              <a:gd name="connsiteY3" fmla="*/ 0 h 139700"/>
              <a:gd name="connsiteX4" fmla="*/ 1597025 w 1911350"/>
              <a:gd name="connsiteY4" fmla="*/ 53975 h 139700"/>
              <a:gd name="connsiteX5" fmla="*/ 1698625 w 1911350"/>
              <a:gd name="connsiteY5" fmla="*/ 88900 h 139700"/>
              <a:gd name="connsiteX6" fmla="*/ 1825625 w 1911350"/>
              <a:gd name="connsiteY6" fmla="*/ 114300 h 139700"/>
              <a:gd name="connsiteX7" fmla="*/ 1911350 w 1911350"/>
              <a:gd name="connsiteY7" fmla="*/ 139700 h 139700"/>
              <a:gd name="connsiteX8" fmla="*/ 1638300 w 1911350"/>
              <a:gd name="connsiteY8" fmla="*/ 123825 h 139700"/>
              <a:gd name="connsiteX9" fmla="*/ 1019175 w 1911350"/>
              <a:gd name="connsiteY9" fmla="*/ 79375 h 139700"/>
              <a:gd name="connsiteX10" fmla="*/ 0 w 1911350"/>
              <a:gd name="connsiteY10" fmla="*/ 3175 h 139700"/>
              <a:gd name="connsiteX0" fmla="*/ 0 w 1911350"/>
              <a:gd name="connsiteY0" fmla="*/ 3175 h 139700"/>
              <a:gd name="connsiteX1" fmla="*/ 1304131 w 1911350"/>
              <a:gd name="connsiteY1" fmla="*/ 26194 h 139700"/>
              <a:gd name="connsiteX2" fmla="*/ 1428750 w 1911350"/>
              <a:gd name="connsiteY2" fmla="*/ 19050 h 139700"/>
              <a:gd name="connsiteX3" fmla="*/ 1527175 w 1911350"/>
              <a:gd name="connsiteY3" fmla="*/ 0 h 139700"/>
              <a:gd name="connsiteX4" fmla="*/ 1597025 w 1911350"/>
              <a:gd name="connsiteY4" fmla="*/ 53975 h 139700"/>
              <a:gd name="connsiteX5" fmla="*/ 1698625 w 1911350"/>
              <a:gd name="connsiteY5" fmla="*/ 88900 h 139700"/>
              <a:gd name="connsiteX6" fmla="*/ 1825625 w 1911350"/>
              <a:gd name="connsiteY6" fmla="*/ 114300 h 139700"/>
              <a:gd name="connsiteX7" fmla="*/ 1911350 w 1911350"/>
              <a:gd name="connsiteY7" fmla="*/ 139700 h 139700"/>
              <a:gd name="connsiteX8" fmla="*/ 1638300 w 1911350"/>
              <a:gd name="connsiteY8" fmla="*/ 123825 h 139700"/>
              <a:gd name="connsiteX9" fmla="*/ 1019175 w 1911350"/>
              <a:gd name="connsiteY9" fmla="*/ 79375 h 139700"/>
              <a:gd name="connsiteX10" fmla="*/ 0 w 1911350"/>
              <a:gd name="connsiteY10" fmla="*/ 3175 h 139700"/>
              <a:gd name="connsiteX0" fmla="*/ 0 w 1911350"/>
              <a:gd name="connsiteY0" fmla="*/ 3175 h 139700"/>
              <a:gd name="connsiteX1" fmla="*/ 1304131 w 1911350"/>
              <a:gd name="connsiteY1" fmla="*/ 26194 h 139700"/>
              <a:gd name="connsiteX2" fmla="*/ 1428750 w 1911350"/>
              <a:gd name="connsiteY2" fmla="*/ 19050 h 139700"/>
              <a:gd name="connsiteX3" fmla="*/ 1500981 w 1911350"/>
              <a:gd name="connsiteY3" fmla="*/ 16669 h 139700"/>
              <a:gd name="connsiteX4" fmla="*/ 1527175 w 1911350"/>
              <a:gd name="connsiteY4" fmla="*/ 0 h 139700"/>
              <a:gd name="connsiteX5" fmla="*/ 1597025 w 1911350"/>
              <a:gd name="connsiteY5" fmla="*/ 53975 h 139700"/>
              <a:gd name="connsiteX6" fmla="*/ 1698625 w 1911350"/>
              <a:gd name="connsiteY6" fmla="*/ 88900 h 139700"/>
              <a:gd name="connsiteX7" fmla="*/ 1825625 w 1911350"/>
              <a:gd name="connsiteY7" fmla="*/ 114300 h 139700"/>
              <a:gd name="connsiteX8" fmla="*/ 1911350 w 1911350"/>
              <a:gd name="connsiteY8" fmla="*/ 139700 h 139700"/>
              <a:gd name="connsiteX9" fmla="*/ 1638300 w 1911350"/>
              <a:gd name="connsiteY9" fmla="*/ 123825 h 139700"/>
              <a:gd name="connsiteX10" fmla="*/ 1019175 w 1911350"/>
              <a:gd name="connsiteY10" fmla="*/ 79375 h 139700"/>
              <a:gd name="connsiteX11" fmla="*/ 0 w 1911350"/>
              <a:gd name="connsiteY11" fmla="*/ 3175 h 139700"/>
              <a:gd name="connsiteX0" fmla="*/ 0 w 1911350"/>
              <a:gd name="connsiteY0" fmla="*/ 3175 h 139700"/>
              <a:gd name="connsiteX1" fmla="*/ 1304131 w 1911350"/>
              <a:gd name="connsiteY1" fmla="*/ 26194 h 139700"/>
              <a:gd name="connsiteX2" fmla="*/ 1362075 w 1911350"/>
              <a:gd name="connsiteY2" fmla="*/ 47625 h 139700"/>
              <a:gd name="connsiteX3" fmla="*/ 1500981 w 1911350"/>
              <a:gd name="connsiteY3" fmla="*/ 16669 h 139700"/>
              <a:gd name="connsiteX4" fmla="*/ 1527175 w 1911350"/>
              <a:gd name="connsiteY4" fmla="*/ 0 h 139700"/>
              <a:gd name="connsiteX5" fmla="*/ 1597025 w 1911350"/>
              <a:gd name="connsiteY5" fmla="*/ 53975 h 139700"/>
              <a:gd name="connsiteX6" fmla="*/ 1698625 w 1911350"/>
              <a:gd name="connsiteY6" fmla="*/ 88900 h 139700"/>
              <a:gd name="connsiteX7" fmla="*/ 1825625 w 1911350"/>
              <a:gd name="connsiteY7" fmla="*/ 114300 h 139700"/>
              <a:gd name="connsiteX8" fmla="*/ 1911350 w 1911350"/>
              <a:gd name="connsiteY8" fmla="*/ 139700 h 139700"/>
              <a:gd name="connsiteX9" fmla="*/ 1638300 w 1911350"/>
              <a:gd name="connsiteY9" fmla="*/ 123825 h 139700"/>
              <a:gd name="connsiteX10" fmla="*/ 1019175 w 1911350"/>
              <a:gd name="connsiteY10" fmla="*/ 79375 h 139700"/>
              <a:gd name="connsiteX11" fmla="*/ 0 w 1911350"/>
              <a:gd name="connsiteY11" fmla="*/ 3175 h 139700"/>
              <a:gd name="connsiteX0" fmla="*/ 0 w 1911350"/>
              <a:gd name="connsiteY0" fmla="*/ 3175 h 139700"/>
              <a:gd name="connsiteX1" fmla="*/ 1304131 w 1911350"/>
              <a:gd name="connsiteY1" fmla="*/ 26194 h 139700"/>
              <a:gd name="connsiteX2" fmla="*/ 1362075 w 1911350"/>
              <a:gd name="connsiteY2" fmla="*/ 47625 h 139700"/>
              <a:gd name="connsiteX3" fmla="*/ 1439069 w 1911350"/>
              <a:gd name="connsiteY3" fmla="*/ 64294 h 139700"/>
              <a:gd name="connsiteX4" fmla="*/ 1527175 w 1911350"/>
              <a:gd name="connsiteY4" fmla="*/ 0 h 139700"/>
              <a:gd name="connsiteX5" fmla="*/ 1597025 w 1911350"/>
              <a:gd name="connsiteY5" fmla="*/ 53975 h 139700"/>
              <a:gd name="connsiteX6" fmla="*/ 1698625 w 1911350"/>
              <a:gd name="connsiteY6" fmla="*/ 88900 h 139700"/>
              <a:gd name="connsiteX7" fmla="*/ 1825625 w 1911350"/>
              <a:gd name="connsiteY7" fmla="*/ 114300 h 139700"/>
              <a:gd name="connsiteX8" fmla="*/ 1911350 w 1911350"/>
              <a:gd name="connsiteY8" fmla="*/ 139700 h 139700"/>
              <a:gd name="connsiteX9" fmla="*/ 1638300 w 1911350"/>
              <a:gd name="connsiteY9" fmla="*/ 123825 h 139700"/>
              <a:gd name="connsiteX10" fmla="*/ 1019175 w 1911350"/>
              <a:gd name="connsiteY10" fmla="*/ 79375 h 139700"/>
              <a:gd name="connsiteX11" fmla="*/ 0 w 1911350"/>
              <a:gd name="connsiteY11" fmla="*/ 3175 h 139700"/>
              <a:gd name="connsiteX0" fmla="*/ 0 w 1911350"/>
              <a:gd name="connsiteY0" fmla="*/ 0 h 136525"/>
              <a:gd name="connsiteX1" fmla="*/ 1304131 w 1911350"/>
              <a:gd name="connsiteY1" fmla="*/ 23019 h 136525"/>
              <a:gd name="connsiteX2" fmla="*/ 1362075 w 1911350"/>
              <a:gd name="connsiteY2" fmla="*/ 44450 h 136525"/>
              <a:gd name="connsiteX3" fmla="*/ 1439069 w 1911350"/>
              <a:gd name="connsiteY3" fmla="*/ 61119 h 136525"/>
              <a:gd name="connsiteX4" fmla="*/ 1512888 w 1911350"/>
              <a:gd name="connsiteY4" fmla="*/ 73025 h 136525"/>
              <a:gd name="connsiteX5" fmla="*/ 1597025 w 1911350"/>
              <a:gd name="connsiteY5" fmla="*/ 50800 h 136525"/>
              <a:gd name="connsiteX6" fmla="*/ 1698625 w 1911350"/>
              <a:gd name="connsiteY6" fmla="*/ 85725 h 136525"/>
              <a:gd name="connsiteX7" fmla="*/ 1825625 w 1911350"/>
              <a:gd name="connsiteY7" fmla="*/ 111125 h 136525"/>
              <a:gd name="connsiteX8" fmla="*/ 1911350 w 1911350"/>
              <a:gd name="connsiteY8" fmla="*/ 136525 h 136525"/>
              <a:gd name="connsiteX9" fmla="*/ 1638300 w 1911350"/>
              <a:gd name="connsiteY9" fmla="*/ 120650 h 136525"/>
              <a:gd name="connsiteX10" fmla="*/ 1019175 w 1911350"/>
              <a:gd name="connsiteY10" fmla="*/ 76200 h 136525"/>
              <a:gd name="connsiteX11" fmla="*/ 0 w 1911350"/>
              <a:gd name="connsiteY11" fmla="*/ 0 h 136525"/>
              <a:gd name="connsiteX0" fmla="*/ 0 w 1911350"/>
              <a:gd name="connsiteY0" fmla="*/ 0 h 136525"/>
              <a:gd name="connsiteX1" fmla="*/ 1304131 w 1911350"/>
              <a:gd name="connsiteY1" fmla="*/ 23019 h 136525"/>
              <a:gd name="connsiteX2" fmla="*/ 1362075 w 1911350"/>
              <a:gd name="connsiteY2" fmla="*/ 44450 h 136525"/>
              <a:gd name="connsiteX3" fmla="*/ 1439069 w 1911350"/>
              <a:gd name="connsiteY3" fmla="*/ 61119 h 136525"/>
              <a:gd name="connsiteX4" fmla="*/ 1512888 w 1911350"/>
              <a:gd name="connsiteY4" fmla="*/ 73025 h 136525"/>
              <a:gd name="connsiteX5" fmla="*/ 1606550 w 1911350"/>
              <a:gd name="connsiteY5" fmla="*/ 84137 h 136525"/>
              <a:gd name="connsiteX6" fmla="*/ 1698625 w 1911350"/>
              <a:gd name="connsiteY6" fmla="*/ 85725 h 136525"/>
              <a:gd name="connsiteX7" fmla="*/ 1825625 w 1911350"/>
              <a:gd name="connsiteY7" fmla="*/ 111125 h 136525"/>
              <a:gd name="connsiteX8" fmla="*/ 1911350 w 1911350"/>
              <a:gd name="connsiteY8" fmla="*/ 136525 h 136525"/>
              <a:gd name="connsiteX9" fmla="*/ 1638300 w 1911350"/>
              <a:gd name="connsiteY9" fmla="*/ 120650 h 136525"/>
              <a:gd name="connsiteX10" fmla="*/ 1019175 w 1911350"/>
              <a:gd name="connsiteY10" fmla="*/ 76200 h 136525"/>
              <a:gd name="connsiteX11" fmla="*/ 0 w 1911350"/>
              <a:gd name="connsiteY11" fmla="*/ 0 h 136525"/>
              <a:gd name="connsiteX0" fmla="*/ 0 w 1911350"/>
              <a:gd name="connsiteY0" fmla="*/ 0 h 136525"/>
              <a:gd name="connsiteX1" fmla="*/ 1304131 w 1911350"/>
              <a:gd name="connsiteY1" fmla="*/ 23019 h 136525"/>
              <a:gd name="connsiteX2" fmla="*/ 1362075 w 1911350"/>
              <a:gd name="connsiteY2" fmla="*/ 44450 h 136525"/>
              <a:gd name="connsiteX3" fmla="*/ 1439069 w 1911350"/>
              <a:gd name="connsiteY3" fmla="*/ 61119 h 136525"/>
              <a:gd name="connsiteX4" fmla="*/ 1512888 w 1911350"/>
              <a:gd name="connsiteY4" fmla="*/ 73025 h 136525"/>
              <a:gd name="connsiteX5" fmla="*/ 1606550 w 1911350"/>
              <a:gd name="connsiteY5" fmla="*/ 84137 h 136525"/>
              <a:gd name="connsiteX6" fmla="*/ 1705769 w 1911350"/>
              <a:gd name="connsiteY6" fmla="*/ 90488 h 136525"/>
              <a:gd name="connsiteX7" fmla="*/ 1825625 w 1911350"/>
              <a:gd name="connsiteY7" fmla="*/ 111125 h 136525"/>
              <a:gd name="connsiteX8" fmla="*/ 1911350 w 1911350"/>
              <a:gd name="connsiteY8" fmla="*/ 136525 h 136525"/>
              <a:gd name="connsiteX9" fmla="*/ 1638300 w 1911350"/>
              <a:gd name="connsiteY9" fmla="*/ 120650 h 136525"/>
              <a:gd name="connsiteX10" fmla="*/ 1019175 w 1911350"/>
              <a:gd name="connsiteY10" fmla="*/ 76200 h 136525"/>
              <a:gd name="connsiteX11" fmla="*/ 0 w 1911350"/>
              <a:gd name="connsiteY11" fmla="*/ 0 h 13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1350" h="136525">
                <a:moveTo>
                  <a:pt x="0" y="0"/>
                </a:moveTo>
                <a:lnTo>
                  <a:pt x="1304131" y="23019"/>
                </a:lnTo>
                <a:lnTo>
                  <a:pt x="1362075" y="44450"/>
                </a:lnTo>
                <a:cubicBezTo>
                  <a:pt x="1364721" y="43656"/>
                  <a:pt x="1436423" y="61913"/>
                  <a:pt x="1439069" y="61119"/>
                </a:cubicBezTo>
                <a:lnTo>
                  <a:pt x="1512888" y="73025"/>
                </a:lnTo>
                <a:lnTo>
                  <a:pt x="1606550" y="84137"/>
                </a:lnTo>
                <a:lnTo>
                  <a:pt x="1705769" y="90488"/>
                </a:lnTo>
                <a:lnTo>
                  <a:pt x="1825625" y="111125"/>
                </a:lnTo>
                <a:lnTo>
                  <a:pt x="1911350" y="136525"/>
                </a:lnTo>
                <a:lnTo>
                  <a:pt x="1638300" y="120650"/>
                </a:lnTo>
                <a:lnTo>
                  <a:pt x="1019175" y="76200"/>
                </a:lnTo>
                <a:lnTo>
                  <a:pt x="0" y="0"/>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6263" name="Freeform 96262">
            <a:extLst>
              <a:ext uri="{FF2B5EF4-FFF2-40B4-BE49-F238E27FC236}">
                <a16:creationId xmlns:a16="http://schemas.microsoft.com/office/drawing/2014/main" id="{5CF1CD60-DA0B-43CC-8B37-485516BC230D}"/>
              </a:ext>
            </a:extLst>
          </p:cNvPr>
          <p:cNvSpPr/>
          <p:nvPr/>
        </p:nvSpPr>
        <p:spPr bwMode="auto">
          <a:xfrm>
            <a:off x="5953126" y="5216525"/>
            <a:ext cx="3794125" cy="458788"/>
          </a:xfrm>
          <a:custGeom>
            <a:avLst/>
            <a:gdLst>
              <a:gd name="connsiteX0" fmla="*/ 3790604 w 3793929"/>
              <a:gd name="connsiteY0" fmla="*/ 372411 h 399011"/>
              <a:gd name="connsiteX1" fmla="*/ 3793929 w 3793929"/>
              <a:gd name="connsiteY1" fmla="*/ 39901 h 399011"/>
              <a:gd name="connsiteX2" fmla="*/ 2703299 w 3793929"/>
              <a:gd name="connsiteY2" fmla="*/ 36576 h 399011"/>
              <a:gd name="connsiteX3" fmla="*/ 1901952 w 3793929"/>
              <a:gd name="connsiteY3" fmla="*/ 46552 h 399011"/>
              <a:gd name="connsiteX4" fmla="*/ 1313411 w 3793929"/>
              <a:gd name="connsiteY4" fmla="*/ 43227 h 399011"/>
              <a:gd name="connsiteX5" fmla="*/ 887799 w 3793929"/>
              <a:gd name="connsiteY5" fmla="*/ 49877 h 399011"/>
              <a:gd name="connsiteX6" fmla="*/ 651718 w 3793929"/>
              <a:gd name="connsiteY6" fmla="*/ 53202 h 399011"/>
              <a:gd name="connsiteX7" fmla="*/ 438912 w 3793929"/>
              <a:gd name="connsiteY7" fmla="*/ 16626 h 399011"/>
              <a:gd name="connsiteX8" fmla="*/ 212806 w 3793929"/>
              <a:gd name="connsiteY8" fmla="*/ 0 h 399011"/>
              <a:gd name="connsiteX9" fmla="*/ 59852 w 3793929"/>
              <a:gd name="connsiteY9" fmla="*/ 16626 h 399011"/>
              <a:gd name="connsiteX10" fmla="*/ 13300 w 3793929"/>
              <a:gd name="connsiteY10" fmla="*/ 59852 h 399011"/>
              <a:gd name="connsiteX11" fmla="*/ 0 w 3793929"/>
              <a:gd name="connsiteY11" fmla="*/ 113053 h 399011"/>
              <a:gd name="connsiteX12" fmla="*/ 3325 w 3793929"/>
              <a:gd name="connsiteY12" fmla="*/ 166255 h 399011"/>
              <a:gd name="connsiteX13" fmla="*/ 46551 w 3793929"/>
              <a:gd name="connsiteY13" fmla="*/ 229432 h 399011"/>
              <a:gd name="connsiteX14" fmla="*/ 116378 w 3793929"/>
              <a:gd name="connsiteY14" fmla="*/ 299259 h 399011"/>
              <a:gd name="connsiteX15" fmla="*/ 246057 w 3793929"/>
              <a:gd name="connsiteY15" fmla="*/ 345810 h 399011"/>
              <a:gd name="connsiteX16" fmla="*/ 502089 w 3793929"/>
              <a:gd name="connsiteY16" fmla="*/ 385711 h 399011"/>
              <a:gd name="connsiteX17" fmla="*/ 681644 w 3793929"/>
              <a:gd name="connsiteY17" fmla="*/ 399011 h 399011"/>
              <a:gd name="connsiteX18" fmla="*/ 711570 w 3793929"/>
              <a:gd name="connsiteY18" fmla="*/ 399011 h 399011"/>
              <a:gd name="connsiteX19" fmla="*/ 1280160 w 3793929"/>
              <a:gd name="connsiteY19" fmla="*/ 392361 h 399011"/>
              <a:gd name="connsiteX20" fmla="*/ 2427316 w 3793929"/>
              <a:gd name="connsiteY20" fmla="*/ 379061 h 399011"/>
              <a:gd name="connsiteX21" fmla="*/ 3790604 w 3793929"/>
              <a:gd name="connsiteY21" fmla="*/ 372411 h 399011"/>
              <a:gd name="connsiteX0" fmla="*/ 3790604 w 3793929"/>
              <a:gd name="connsiteY0" fmla="*/ 372411 h 399011"/>
              <a:gd name="connsiteX1" fmla="*/ 3793929 w 3793929"/>
              <a:gd name="connsiteY1" fmla="*/ 39901 h 399011"/>
              <a:gd name="connsiteX2" fmla="*/ 2703299 w 3793929"/>
              <a:gd name="connsiteY2" fmla="*/ 36576 h 399011"/>
              <a:gd name="connsiteX3" fmla="*/ 1901952 w 3793929"/>
              <a:gd name="connsiteY3" fmla="*/ 46552 h 399011"/>
              <a:gd name="connsiteX4" fmla="*/ 1313411 w 3793929"/>
              <a:gd name="connsiteY4" fmla="*/ 43227 h 399011"/>
              <a:gd name="connsiteX5" fmla="*/ 887799 w 3793929"/>
              <a:gd name="connsiteY5" fmla="*/ 49877 h 399011"/>
              <a:gd name="connsiteX6" fmla="*/ 769104 w 3793929"/>
              <a:gd name="connsiteY6" fmla="*/ 40537 h 399011"/>
              <a:gd name="connsiteX7" fmla="*/ 651718 w 3793929"/>
              <a:gd name="connsiteY7" fmla="*/ 53202 h 399011"/>
              <a:gd name="connsiteX8" fmla="*/ 438912 w 3793929"/>
              <a:gd name="connsiteY8" fmla="*/ 16626 h 399011"/>
              <a:gd name="connsiteX9" fmla="*/ 212806 w 3793929"/>
              <a:gd name="connsiteY9" fmla="*/ 0 h 399011"/>
              <a:gd name="connsiteX10" fmla="*/ 59852 w 3793929"/>
              <a:gd name="connsiteY10" fmla="*/ 16626 h 399011"/>
              <a:gd name="connsiteX11" fmla="*/ 13300 w 3793929"/>
              <a:gd name="connsiteY11" fmla="*/ 59852 h 399011"/>
              <a:gd name="connsiteX12" fmla="*/ 0 w 3793929"/>
              <a:gd name="connsiteY12" fmla="*/ 113053 h 399011"/>
              <a:gd name="connsiteX13" fmla="*/ 3325 w 3793929"/>
              <a:gd name="connsiteY13" fmla="*/ 166255 h 399011"/>
              <a:gd name="connsiteX14" fmla="*/ 46551 w 3793929"/>
              <a:gd name="connsiteY14" fmla="*/ 229432 h 399011"/>
              <a:gd name="connsiteX15" fmla="*/ 116378 w 3793929"/>
              <a:gd name="connsiteY15" fmla="*/ 299259 h 399011"/>
              <a:gd name="connsiteX16" fmla="*/ 246057 w 3793929"/>
              <a:gd name="connsiteY16" fmla="*/ 345810 h 399011"/>
              <a:gd name="connsiteX17" fmla="*/ 502089 w 3793929"/>
              <a:gd name="connsiteY17" fmla="*/ 385711 h 399011"/>
              <a:gd name="connsiteX18" fmla="*/ 681644 w 3793929"/>
              <a:gd name="connsiteY18" fmla="*/ 399011 h 399011"/>
              <a:gd name="connsiteX19" fmla="*/ 711570 w 3793929"/>
              <a:gd name="connsiteY19" fmla="*/ 399011 h 399011"/>
              <a:gd name="connsiteX20" fmla="*/ 1280160 w 3793929"/>
              <a:gd name="connsiteY20" fmla="*/ 392361 h 399011"/>
              <a:gd name="connsiteX21" fmla="*/ 2427316 w 3793929"/>
              <a:gd name="connsiteY21" fmla="*/ 379061 h 399011"/>
              <a:gd name="connsiteX22" fmla="*/ 3790604 w 3793929"/>
              <a:gd name="connsiteY22" fmla="*/ 372411 h 399011"/>
              <a:gd name="connsiteX0" fmla="*/ 3790604 w 3793929"/>
              <a:gd name="connsiteY0" fmla="*/ 382146 h 408746"/>
              <a:gd name="connsiteX1" fmla="*/ 3793929 w 3793929"/>
              <a:gd name="connsiteY1" fmla="*/ 49636 h 408746"/>
              <a:gd name="connsiteX2" fmla="*/ 2703299 w 3793929"/>
              <a:gd name="connsiteY2" fmla="*/ 46311 h 408746"/>
              <a:gd name="connsiteX3" fmla="*/ 1901952 w 3793929"/>
              <a:gd name="connsiteY3" fmla="*/ 56287 h 408746"/>
              <a:gd name="connsiteX4" fmla="*/ 1313411 w 3793929"/>
              <a:gd name="connsiteY4" fmla="*/ 52962 h 408746"/>
              <a:gd name="connsiteX5" fmla="*/ 849701 w 3793929"/>
              <a:gd name="connsiteY5" fmla="*/ 0 h 408746"/>
              <a:gd name="connsiteX6" fmla="*/ 769104 w 3793929"/>
              <a:gd name="connsiteY6" fmla="*/ 50272 h 408746"/>
              <a:gd name="connsiteX7" fmla="*/ 651718 w 3793929"/>
              <a:gd name="connsiteY7" fmla="*/ 62937 h 408746"/>
              <a:gd name="connsiteX8" fmla="*/ 438912 w 3793929"/>
              <a:gd name="connsiteY8" fmla="*/ 26361 h 408746"/>
              <a:gd name="connsiteX9" fmla="*/ 212806 w 3793929"/>
              <a:gd name="connsiteY9" fmla="*/ 9735 h 408746"/>
              <a:gd name="connsiteX10" fmla="*/ 59852 w 3793929"/>
              <a:gd name="connsiteY10" fmla="*/ 26361 h 408746"/>
              <a:gd name="connsiteX11" fmla="*/ 13300 w 3793929"/>
              <a:gd name="connsiteY11" fmla="*/ 69587 h 408746"/>
              <a:gd name="connsiteX12" fmla="*/ 0 w 3793929"/>
              <a:gd name="connsiteY12" fmla="*/ 122788 h 408746"/>
              <a:gd name="connsiteX13" fmla="*/ 3325 w 3793929"/>
              <a:gd name="connsiteY13" fmla="*/ 175990 h 408746"/>
              <a:gd name="connsiteX14" fmla="*/ 46551 w 3793929"/>
              <a:gd name="connsiteY14" fmla="*/ 239167 h 408746"/>
              <a:gd name="connsiteX15" fmla="*/ 116378 w 3793929"/>
              <a:gd name="connsiteY15" fmla="*/ 308994 h 408746"/>
              <a:gd name="connsiteX16" fmla="*/ 246057 w 3793929"/>
              <a:gd name="connsiteY16" fmla="*/ 355545 h 408746"/>
              <a:gd name="connsiteX17" fmla="*/ 502089 w 3793929"/>
              <a:gd name="connsiteY17" fmla="*/ 395446 h 408746"/>
              <a:gd name="connsiteX18" fmla="*/ 681644 w 3793929"/>
              <a:gd name="connsiteY18" fmla="*/ 408746 h 408746"/>
              <a:gd name="connsiteX19" fmla="*/ 711570 w 3793929"/>
              <a:gd name="connsiteY19" fmla="*/ 408746 h 408746"/>
              <a:gd name="connsiteX20" fmla="*/ 1280160 w 3793929"/>
              <a:gd name="connsiteY20" fmla="*/ 402096 h 408746"/>
              <a:gd name="connsiteX21" fmla="*/ 2427316 w 3793929"/>
              <a:gd name="connsiteY21" fmla="*/ 388796 h 408746"/>
              <a:gd name="connsiteX22" fmla="*/ 3790604 w 3793929"/>
              <a:gd name="connsiteY22" fmla="*/ 382146 h 408746"/>
              <a:gd name="connsiteX0" fmla="*/ 3790604 w 3793929"/>
              <a:gd name="connsiteY0" fmla="*/ 382146 h 408746"/>
              <a:gd name="connsiteX1" fmla="*/ 3793929 w 3793929"/>
              <a:gd name="connsiteY1" fmla="*/ 49636 h 408746"/>
              <a:gd name="connsiteX2" fmla="*/ 2703299 w 3793929"/>
              <a:gd name="connsiteY2" fmla="*/ 46311 h 408746"/>
              <a:gd name="connsiteX3" fmla="*/ 1901952 w 3793929"/>
              <a:gd name="connsiteY3" fmla="*/ 56287 h 408746"/>
              <a:gd name="connsiteX4" fmla="*/ 1313411 w 3793929"/>
              <a:gd name="connsiteY4" fmla="*/ 52962 h 408746"/>
              <a:gd name="connsiteX5" fmla="*/ 849701 w 3793929"/>
              <a:gd name="connsiteY5" fmla="*/ 0 h 408746"/>
              <a:gd name="connsiteX6" fmla="*/ 766723 w 3793929"/>
              <a:gd name="connsiteY6" fmla="*/ 21658 h 408746"/>
              <a:gd name="connsiteX7" fmla="*/ 651718 w 3793929"/>
              <a:gd name="connsiteY7" fmla="*/ 62937 h 408746"/>
              <a:gd name="connsiteX8" fmla="*/ 438912 w 3793929"/>
              <a:gd name="connsiteY8" fmla="*/ 26361 h 408746"/>
              <a:gd name="connsiteX9" fmla="*/ 212806 w 3793929"/>
              <a:gd name="connsiteY9" fmla="*/ 9735 h 408746"/>
              <a:gd name="connsiteX10" fmla="*/ 59852 w 3793929"/>
              <a:gd name="connsiteY10" fmla="*/ 26361 h 408746"/>
              <a:gd name="connsiteX11" fmla="*/ 13300 w 3793929"/>
              <a:gd name="connsiteY11" fmla="*/ 69587 h 408746"/>
              <a:gd name="connsiteX12" fmla="*/ 0 w 3793929"/>
              <a:gd name="connsiteY12" fmla="*/ 122788 h 408746"/>
              <a:gd name="connsiteX13" fmla="*/ 3325 w 3793929"/>
              <a:gd name="connsiteY13" fmla="*/ 175990 h 408746"/>
              <a:gd name="connsiteX14" fmla="*/ 46551 w 3793929"/>
              <a:gd name="connsiteY14" fmla="*/ 239167 h 408746"/>
              <a:gd name="connsiteX15" fmla="*/ 116378 w 3793929"/>
              <a:gd name="connsiteY15" fmla="*/ 308994 h 408746"/>
              <a:gd name="connsiteX16" fmla="*/ 246057 w 3793929"/>
              <a:gd name="connsiteY16" fmla="*/ 355545 h 408746"/>
              <a:gd name="connsiteX17" fmla="*/ 502089 w 3793929"/>
              <a:gd name="connsiteY17" fmla="*/ 395446 h 408746"/>
              <a:gd name="connsiteX18" fmla="*/ 681644 w 3793929"/>
              <a:gd name="connsiteY18" fmla="*/ 408746 h 408746"/>
              <a:gd name="connsiteX19" fmla="*/ 711570 w 3793929"/>
              <a:gd name="connsiteY19" fmla="*/ 408746 h 408746"/>
              <a:gd name="connsiteX20" fmla="*/ 1280160 w 3793929"/>
              <a:gd name="connsiteY20" fmla="*/ 402096 h 408746"/>
              <a:gd name="connsiteX21" fmla="*/ 2427316 w 3793929"/>
              <a:gd name="connsiteY21" fmla="*/ 388796 h 408746"/>
              <a:gd name="connsiteX22" fmla="*/ 3790604 w 3793929"/>
              <a:gd name="connsiteY22" fmla="*/ 382146 h 408746"/>
              <a:gd name="connsiteX0" fmla="*/ 3790604 w 3793929"/>
              <a:gd name="connsiteY0" fmla="*/ 415529 h 442129"/>
              <a:gd name="connsiteX1" fmla="*/ 3793929 w 3793929"/>
              <a:gd name="connsiteY1" fmla="*/ 83019 h 442129"/>
              <a:gd name="connsiteX2" fmla="*/ 2703299 w 3793929"/>
              <a:gd name="connsiteY2" fmla="*/ 79694 h 442129"/>
              <a:gd name="connsiteX3" fmla="*/ 1901952 w 3793929"/>
              <a:gd name="connsiteY3" fmla="*/ 89670 h 442129"/>
              <a:gd name="connsiteX4" fmla="*/ 1313411 w 3793929"/>
              <a:gd name="connsiteY4" fmla="*/ 86345 h 442129"/>
              <a:gd name="connsiteX5" fmla="*/ 849701 w 3793929"/>
              <a:gd name="connsiteY5" fmla="*/ 0 h 442129"/>
              <a:gd name="connsiteX6" fmla="*/ 766723 w 3793929"/>
              <a:gd name="connsiteY6" fmla="*/ 55041 h 442129"/>
              <a:gd name="connsiteX7" fmla="*/ 651718 w 3793929"/>
              <a:gd name="connsiteY7" fmla="*/ 96320 h 442129"/>
              <a:gd name="connsiteX8" fmla="*/ 438912 w 3793929"/>
              <a:gd name="connsiteY8" fmla="*/ 59744 h 442129"/>
              <a:gd name="connsiteX9" fmla="*/ 212806 w 3793929"/>
              <a:gd name="connsiteY9" fmla="*/ 43118 h 442129"/>
              <a:gd name="connsiteX10" fmla="*/ 59852 w 3793929"/>
              <a:gd name="connsiteY10" fmla="*/ 59744 h 442129"/>
              <a:gd name="connsiteX11" fmla="*/ 13300 w 3793929"/>
              <a:gd name="connsiteY11" fmla="*/ 102970 h 442129"/>
              <a:gd name="connsiteX12" fmla="*/ 0 w 3793929"/>
              <a:gd name="connsiteY12" fmla="*/ 156171 h 442129"/>
              <a:gd name="connsiteX13" fmla="*/ 3325 w 3793929"/>
              <a:gd name="connsiteY13" fmla="*/ 209373 h 442129"/>
              <a:gd name="connsiteX14" fmla="*/ 46551 w 3793929"/>
              <a:gd name="connsiteY14" fmla="*/ 272550 h 442129"/>
              <a:gd name="connsiteX15" fmla="*/ 116378 w 3793929"/>
              <a:gd name="connsiteY15" fmla="*/ 342377 h 442129"/>
              <a:gd name="connsiteX16" fmla="*/ 246057 w 3793929"/>
              <a:gd name="connsiteY16" fmla="*/ 388928 h 442129"/>
              <a:gd name="connsiteX17" fmla="*/ 502089 w 3793929"/>
              <a:gd name="connsiteY17" fmla="*/ 428829 h 442129"/>
              <a:gd name="connsiteX18" fmla="*/ 681644 w 3793929"/>
              <a:gd name="connsiteY18" fmla="*/ 442129 h 442129"/>
              <a:gd name="connsiteX19" fmla="*/ 711570 w 3793929"/>
              <a:gd name="connsiteY19" fmla="*/ 442129 h 442129"/>
              <a:gd name="connsiteX20" fmla="*/ 1280160 w 3793929"/>
              <a:gd name="connsiteY20" fmla="*/ 435479 h 442129"/>
              <a:gd name="connsiteX21" fmla="*/ 2427316 w 3793929"/>
              <a:gd name="connsiteY21" fmla="*/ 422179 h 442129"/>
              <a:gd name="connsiteX22" fmla="*/ 3790604 w 3793929"/>
              <a:gd name="connsiteY22" fmla="*/ 415529 h 442129"/>
              <a:gd name="connsiteX0" fmla="*/ 3790604 w 3793929"/>
              <a:gd name="connsiteY0" fmla="*/ 415529 h 442129"/>
              <a:gd name="connsiteX1" fmla="*/ 3793929 w 3793929"/>
              <a:gd name="connsiteY1" fmla="*/ 83019 h 442129"/>
              <a:gd name="connsiteX2" fmla="*/ 2703299 w 3793929"/>
              <a:gd name="connsiteY2" fmla="*/ 79694 h 442129"/>
              <a:gd name="connsiteX3" fmla="*/ 1901952 w 3793929"/>
              <a:gd name="connsiteY3" fmla="*/ 89670 h 442129"/>
              <a:gd name="connsiteX4" fmla="*/ 1313411 w 3793929"/>
              <a:gd name="connsiteY4" fmla="*/ 86345 h 442129"/>
              <a:gd name="connsiteX5" fmla="*/ 849701 w 3793929"/>
              <a:gd name="connsiteY5" fmla="*/ 0 h 442129"/>
              <a:gd name="connsiteX6" fmla="*/ 764342 w 3793929"/>
              <a:gd name="connsiteY6" fmla="*/ 47887 h 442129"/>
              <a:gd name="connsiteX7" fmla="*/ 651718 w 3793929"/>
              <a:gd name="connsiteY7" fmla="*/ 96320 h 442129"/>
              <a:gd name="connsiteX8" fmla="*/ 438912 w 3793929"/>
              <a:gd name="connsiteY8" fmla="*/ 59744 h 442129"/>
              <a:gd name="connsiteX9" fmla="*/ 212806 w 3793929"/>
              <a:gd name="connsiteY9" fmla="*/ 43118 h 442129"/>
              <a:gd name="connsiteX10" fmla="*/ 59852 w 3793929"/>
              <a:gd name="connsiteY10" fmla="*/ 59744 h 442129"/>
              <a:gd name="connsiteX11" fmla="*/ 13300 w 3793929"/>
              <a:gd name="connsiteY11" fmla="*/ 102970 h 442129"/>
              <a:gd name="connsiteX12" fmla="*/ 0 w 3793929"/>
              <a:gd name="connsiteY12" fmla="*/ 156171 h 442129"/>
              <a:gd name="connsiteX13" fmla="*/ 3325 w 3793929"/>
              <a:gd name="connsiteY13" fmla="*/ 209373 h 442129"/>
              <a:gd name="connsiteX14" fmla="*/ 46551 w 3793929"/>
              <a:gd name="connsiteY14" fmla="*/ 272550 h 442129"/>
              <a:gd name="connsiteX15" fmla="*/ 116378 w 3793929"/>
              <a:gd name="connsiteY15" fmla="*/ 342377 h 442129"/>
              <a:gd name="connsiteX16" fmla="*/ 246057 w 3793929"/>
              <a:gd name="connsiteY16" fmla="*/ 388928 h 442129"/>
              <a:gd name="connsiteX17" fmla="*/ 502089 w 3793929"/>
              <a:gd name="connsiteY17" fmla="*/ 428829 h 442129"/>
              <a:gd name="connsiteX18" fmla="*/ 681644 w 3793929"/>
              <a:gd name="connsiteY18" fmla="*/ 442129 h 442129"/>
              <a:gd name="connsiteX19" fmla="*/ 711570 w 3793929"/>
              <a:gd name="connsiteY19" fmla="*/ 442129 h 442129"/>
              <a:gd name="connsiteX20" fmla="*/ 1280160 w 3793929"/>
              <a:gd name="connsiteY20" fmla="*/ 435479 h 442129"/>
              <a:gd name="connsiteX21" fmla="*/ 2427316 w 3793929"/>
              <a:gd name="connsiteY21" fmla="*/ 422179 h 442129"/>
              <a:gd name="connsiteX22" fmla="*/ 3790604 w 3793929"/>
              <a:gd name="connsiteY22" fmla="*/ 415529 h 442129"/>
              <a:gd name="connsiteX0" fmla="*/ 3790604 w 3793929"/>
              <a:gd name="connsiteY0" fmla="*/ 463022 h 489622"/>
              <a:gd name="connsiteX1" fmla="*/ 3793929 w 3793929"/>
              <a:gd name="connsiteY1" fmla="*/ 130512 h 489622"/>
              <a:gd name="connsiteX2" fmla="*/ 2703299 w 3793929"/>
              <a:gd name="connsiteY2" fmla="*/ 127187 h 489622"/>
              <a:gd name="connsiteX3" fmla="*/ 1901952 w 3793929"/>
              <a:gd name="connsiteY3" fmla="*/ 137163 h 489622"/>
              <a:gd name="connsiteX4" fmla="*/ 1313411 w 3793929"/>
              <a:gd name="connsiteY4" fmla="*/ 133838 h 489622"/>
              <a:gd name="connsiteX5" fmla="*/ 914353 w 3793929"/>
              <a:gd name="connsiteY5" fmla="*/ 0 h 489622"/>
              <a:gd name="connsiteX6" fmla="*/ 849701 w 3793929"/>
              <a:gd name="connsiteY6" fmla="*/ 47493 h 489622"/>
              <a:gd name="connsiteX7" fmla="*/ 764342 w 3793929"/>
              <a:gd name="connsiteY7" fmla="*/ 95380 h 489622"/>
              <a:gd name="connsiteX8" fmla="*/ 651718 w 3793929"/>
              <a:gd name="connsiteY8" fmla="*/ 143813 h 489622"/>
              <a:gd name="connsiteX9" fmla="*/ 438912 w 3793929"/>
              <a:gd name="connsiteY9" fmla="*/ 107237 h 489622"/>
              <a:gd name="connsiteX10" fmla="*/ 212806 w 3793929"/>
              <a:gd name="connsiteY10" fmla="*/ 90611 h 489622"/>
              <a:gd name="connsiteX11" fmla="*/ 59852 w 3793929"/>
              <a:gd name="connsiteY11" fmla="*/ 107237 h 489622"/>
              <a:gd name="connsiteX12" fmla="*/ 13300 w 3793929"/>
              <a:gd name="connsiteY12" fmla="*/ 150463 h 489622"/>
              <a:gd name="connsiteX13" fmla="*/ 0 w 3793929"/>
              <a:gd name="connsiteY13" fmla="*/ 203664 h 489622"/>
              <a:gd name="connsiteX14" fmla="*/ 3325 w 3793929"/>
              <a:gd name="connsiteY14" fmla="*/ 256866 h 489622"/>
              <a:gd name="connsiteX15" fmla="*/ 46551 w 3793929"/>
              <a:gd name="connsiteY15" fmla="*/ 320043 h 489622"/>
              <a:gd name="connsiteX16" fmla="*/ 116378 w 3793929"/>
              <a:gd name="connsiteY16" fmla="*/ 389870 h 489622"/>
              <a:gd name="connsiteX17" fmla="*/ 246057 w 3793929"/>
              <a:gd name="connsiteY17" fmla="*/ 436421 h 489622"/>
              <a:gd name="connsiteX18" fmla="*/ 502089 w 3793929"/>
              <a:gd name="connsiteY18" fmla="*/ 476322 h 489622"/>
              <a:gd name="connsiteX19" fmla="*/ 681644 w 3793929"/>
              <a:gd name="connsiteY19" fmla="*/ 489622 h 489622"/>
              <a:gd name="connsiteX20" fmla="*/ 711570 w 3793929"/>
              <a:gd name="connsiteY20" fmla="*/ 489622 h 489622"/>
              <a:gd name="connsiteX21" fmla="*/ 1280160 w 3793929"/>
              <a:gd name="connsiteY21" fmla="*/ 482972 h 489622"/>
              <a:gd name="connsiteX22" fmla="*/ 2427316 w 3793929"/>
              <a:gd name="connsiteY22" fmla="*/ 469672 h 489622"/>
              <a:gd name="connsiteX23" fmla="*/ 3790604 w 3793929"/>
              <a:gd name="connsiteY23" fmla="*/ 463022 h 489622"/>
              <a:gd name="connsiteX0" fmla="*/ 3790604 w 3793929"/>
              <a:gd name="connsiteY0" fmla="*/ 463022 h 489622"/>
              <a:gd name="connsiteX1" fmla="*/ 3793929 w 3793929"/>
              <a:gd name="connsiteY1" fmla="*/ 130512 h 489622"/>
              <a:gd name="connsiteX2" fmla="*/ 2703299 w 3793929"/>
              <a:gd name="connsiteY2" fmla="*/ 127187 h 489622"/>
              <a:gd name="connsiteX3" fmla="*/ 1901952 w 3793929"/>
              <a:gd name="connsiteY3" fmla="*/ 137163 h 489622"/>
              <a:gd name="connsiteX4" fmla="*/ 1313411 w 3793929"/>
              <a:gd name="connsiteY4" fmla="*/ 133838 h 489622"/>
              <a:gd name="connsiteX5" fmla="*/ 914353 w 3793929"/>
              <a:gd name="connsiteY5" fmla="*/ 0 h 489622"/>
              <a:gd name="connsiteX6" fmla="*/ 842557 w 3793929"/>
              <a:gd name="connsiteY6" fmla="*/ 71339 h 489622"/>
              <a:gd name="connsiteX7" fmla="*/ 764342 w 3793929"/>
              <a:gd name="connsiteY7" fmla="*/ 95380 h 489622"/>
              <a:gd name="connsiteX8" fmla="*/ 651718 w 3793929"/>
              <a:gd name="connsiteY8" fmla="*/ 143813 h 489622"/>
              <a:gd name="connsiteX9" fmla="*/ 438912 w 3793929"/>
              <a:gd name="connsiteY9" fmla="*/ 107237 h 489622"/>
              <a:gd name="connsiteX10" fmla="*/ 212806 w 3793929"/>
              <a:gd name="connsiteY10" fmla="*/ 90611 h 489622"/>
              <a:gd name="connsiteX11" fmla="*/ 59852 w 3793929"/>
              <a:gd name="connsiteY11" fmla="*/ 107237 h 489622"/>
              <a:gd name="connsiteX12" fmla="*/ 13300 w 3793929"/>
              <a:gd name="connsiteY12" fmla="*/ 150463 h 489622"/>
              <a:gd name="connsiteX13" fmla="*/ 0 w 3793929"/>
              <a:gd name="connsiteY13" fmla="*/ 203664 h 489622"/>
              <a:gd name="connsiteX14" fmla="*/ 3325 w 3793929"/>
              <a:gd name="connsiteY14" fmla="*/ 256866 h 489622"/>
              <a:gd name="connsiteX15" fmla="*/ 46551 w 3793929"/>
              <a:gd name="connsiteY15" fmla="*/ 320043 h 489622"/>
              <a:gd name="connsiteX16" fmla="*/ 116378 w 3793929"/>
              <a:gd name="connsiteY16" fmla="*/ 389870 h 489622"/>
              <a:gd name="connsiteX17" fmla="*/ 246057 w 3793929"/>
              <a:gd name="connsiteY17" fmla="*/ 436421 h 489622"/>
              <a:gd name="connsiteX18" fmla="*/ 502089 w 3793929"/>
              <a:gd name="connsiteY18" fmla="*/ 476322 h 489622"/>
              <a:gd name="connsiteX19" fmla="*/ 681644 w 3793929"/>
              <a:gd name="connsiteY19" fmla="*/ 489622 h 489622"/>
              <a:gd name="connsiteX20" fmla="*/ 711570 w 3793929"/>
              <a:gd name="connsiteY20" fmla="*/ 489622 h 489622"/>
              <a:gd name="connsiteX21" fmla="*/ 1280160 w 3793929"/>
              <a:gd name="connsiteY21" fmla="*/ 482972 h 489622"/>
              <a:gd name="connsiteX22" fmla="*/ 2427316 w 3793929"/>
              <a:gd name="connsiteY22" fmla="*/ 469672 h 489622"/>
              <a:gd name="connsiteX23" fmla="*/ 3790604 w 3793929"/>
              <a:gd name="connsiteY23" fmla="*/ 463022 h 489622"/>
              <a:gd name="connsiteX0" fmla="*/ 3790604 w 3793929"/>
              <a:gd name="connsiteY0" fmla="*/ 424870 h 451470"/>
              <a:gd name="connsiteX1" fmla="*/ 3793929 w 3793929"/>
              <a:gd name="connsiteY1" fmla="*/ 92360 h 451470"/>
              <a:gd name="connsiteX2" fmla="*/ 2703299 w 3793929"/>
              <a:gd name="connsiteY2" fmla="*/ 89035 h 451470"/>
              <a:gd name="connsiteX3" fmla="*/ 1901952 w 3793929"/>
              <a:gd name="connsiteY3" fmla="*/ 99011 h 451470"/>
              <a:gd name="connsiteX4" fmla="*/ 1313411 w 3793929"/>
              <a:gd name="connsiteY4" fmla="*/ 95686 h 451470"/>
              <a:gd name="connsiteX5" fmla="*/ 892922 w 3793929"/>
              <a:gd name="connsiteY5" fmla="*/ 0 h 451470"/>
              <a:gd name="connsiteX6" fmla="*/ 842557 w 3793929"/>
              <a:gd name="connsiteY6" fmla="*/ 33187 h 451470"/>
              <a:gd name="connsiteX7" fmla="*/ 764342 w 3793929"/>
              <a:gd name="connsiteY7" fmla="*/ 57228 h 451470"/>
              <a:gd name="connsiteX8" fmla="*/ 651718 w 3793929"/>
              <a:gd name="connsiteY8" fmla="*/ 105661 h 451470"/>
              <a:gd name="connsiteX9" fmla="*/ 438912 w 3793929"/>
              <a:gd name="connsiteY9" fmla="*/ 69085 h 451470"/>
              <a:gd name="connsiteX10" fmla="*/ 212806 w 3793929"/>
              <a:gd name="connsiteY10" fmla="*/ 52459 h 451470"/>
              <a:gd name="connsiteX11" fmla="*/ 59852 w 3793929"/>
              <a:gd name="connsiteY11" fmla="*/ 69085 h 451470"/>
              <a:gd name="connsiteX12" fmla="*/ 13300 w 3793929"/>
              <a:gd name="connsiteY12" fmla="*/ 112311 h 451470"/>
              <a:gd name="connsiteX13" fmla="*/ 0 w 3793929"/>
              <a:gd name="connsiteY13" fmla="*/ 165512 h 451470"/>
              <a:gd name="connsiteX14" fmla="*/ 3325 w 3793929"/>
              <a:gd name="connsiteY14" fmla="*/ 218714 h 451470"/>
              <a:gd name="connsiteX15" fmla="*/ 46551 w 3793929"/>
              <a:gd name="connsiteY15" fmla="*/ 281891 h 451470"/>
              <a:gd name="connsiteX16" fmla="*/ 116378 w 3793929"/>
              <a:gd name="connsiteY16" fmla="*/ 351718 h 451470"/>
              <a:gd name="connsiteX17" fmla="*/ 246057 w 3793929"/>
              <a:gd name="connsiteY17" fmla="*/ 398269 h 451470"/>
              <a:gd name="connsiteX18" fmla="*/ 502089 w 3793929"/>
              <a:gd name="connsiteY18" fmla="*/ 438170 h 451470"/>
              <a:gd name="connsiteX19" fmla="*/ 681644 w 3793929"/>
              <a:gd name="connsiteY19" fmla="*/ 451470 h 451470"/>
              <a:gd name="connsiteX20" fmla="*/ 711570 w 3793929"/>
              <a:gd name="connsiteY20" fmla="*/ 451470 h 451470"/>
              <a:gd name="connsiteX21" fmla="*/ 1280160 w 3793929"/>
              <a:gd name="connsiteY21" fmla="*/ 444820 h 451470"/>
              <a:gd name="connsiteX22" fmla="*/ 2427316 w 3793929"/>
              <a:gd name="connsiteY22" fmla="*/ 431520 h 451470"/>
              <a:gd name="connsiteX23" fmla="*/ 3790604 w 3793929"/>
              <a:gd name="connsiteY23" fmla="*/ 424870 h 451470"/>
              <a:gd name="connsiteX0" fmla="*/ 3790604 w 3793929"/>
              <a:gd name="connsiteY0" fmla="*/ 434789 h 461389"/>
              <a:gd name="connsiteX1" fmla="*/ 3793929 w 3793929"/>
              <a:gd name="connsiteY1" fmla="*/ 102279 h 461389"/>
              <a:gd name="connsiteX2" fmla="*/ 2703299 w 3793929"/>
              <a:gd name="connsiteY2" fmla="*/ 98954 h 461389"/>
              <a:gd name="connsiteX3" fmla="*/ 1901952 w 3793929"/>
              <a:gd name="connsiteY3" fmla="*/ 108930 h 461389"/>
              <a:gd name="connsiteX4" fmla="*/ 1313411 w 3793929"/>
              <a:gd name="connsiteY4" fmla="*/ 105605 h 461389"/>
              <a:gd name="connsiteX5" fmla="*/ 961975 w 3793929"/>
              <a:gd name="connsiteY5" fmla="*/ 7534 h 461389"/>
              <a:gd name="connsiteX6" fmla="*/ 892922 w 3793929"/>
              <a:gd name="connsiteY6" fmla="*/ 9919 h 461389"/>
              <a:gd name="connsiteX7" fmla="*/ 842557 w 3793929"/>
              <a:gd name="connsiteY7" fmla="*/ 43106 h 461389"/>
              <a:gd name="connsiteX8" fmla="*/ 764342 w 3793929"/>
              <a:gd name="connsiteY8" fmla="*/ 67147 h 461389"/>
              <a:gd name="connsiteX9" fmla="*/ 651718 w 3793929"/>
              <a:gd name="connsiteY9" fmla="*/ 115580 h 461389"/>
              <a:gd name="connsiteX10" fmla="*/ 438912 w 3793929"/>
              <a:gd name="connsiteY10" fmla="*/ 79004 h 461389"/>
              <a:gd name="connsiteX11" fmla="*/ 212806 w 3793929"/>
              <a:gd name="connsiteY11" fmla="*/ 62378 h 461389"/>
              <a:gd name="connsiteX12" fmla="*/ 59852 w 3793929"/>
              <a:gd name="connsiteY12" fmla="*/ 79004 h 461389"/>
              <a:gd name="connsiteX13" fmla="*/ 13300 w 3793929"/>
              <a:gd name="connsiteY13" fmla="*/ 122230 h 461389"/>
              <a:gd name="connsiteX14" fmla="*/ 0 w 3793929"/>
              <a:gd name="connsiteY14" fmla="*/ 175431 h 461389"/>
              <a:gd name="connsiteX15" fmla="*/ 3325 w 3793929"/>
              <a:gd name="connsiteY15" fmla="*/ 228633 h 461389"/>
              <a:gd name="connsiteX16" fmla="*/ 46551 w 3793929"/>
              <a:gd name="connsiteY16" fmla="*/ 291810 h 461389"/>
              <a:gd name="connsiteX17" fmla="*/ 116378 w 3793929"/>
              <a:gd name="connsiteY17" fmla="*/ 361637 h 461389"/>
              <a:gd name="connsiteX18" fmla="*/ 246057 w 3793929"/>
              <a:gd name="connsiteY18" fmla="*/ 408188 h 461389"/>
              <a:gd name="connsiteX19" fmla="*/ 502089 w 3793929"/>
              <a:gd name="connsiteY19" fmla="*/ 448089 h 461389"/>
              <a:gd name="connsiteX20" fmla="*/ 681644 w 3793929"/>
              <a:gd name="connsiteY20" fmla="*/ 461389 h 461389"/>
              <a:gd name="connsiteX21" fmla="*/ 711570 w 3793929"/>
              <a:gd name="connsiteY21" fmla="*/ 461389 h 461389"/>
              <a:gd name="connsiteX22" fmla="*/ 1280160 w 3793929"/>
              <a:gd name="connsiteY22" fmla="*/ 454739 h 461389"/>
              <a:gd name="connsiteX23" fmla="*/ 2427316 w 3793929"/>
              <a:gd name="connsiteY23" fmla="*/ 441439 h 461389"/>
              <a:gd name="connsiteX24" fmla="*/ 3790604 w 3793929"/>
              <a:gd name="connsiteY24" fmla="*/ 434789 h 461389"/>
              <a:gd name="connsiteX0" fmla="*/ 3790604 w 3793929"/>
              <a:gd name="connsiteY0" fmla="*/ 434789 h 461389"/>
              <a:gd name="connsiteX1" fmla="*/ 3793929 w 3793929"/>
              <a:gd name="connsiteY1" fmla="*/ 102279 h 461389"/>
              <a:gd name="connsiteX2" fmla="*/ 2703299 w 3793929"/>
              <a:gd name="connsiteY2" fmla="*/ 98954 h 461389"/>
              <a:gd name="connsiteX3" fmla="*/ 1901952 w 3793929"/>
              <a:gd name="connsiteY3" fmla="*/ 108930 h 461389"/>
              <a:gd name="connsiteX4" fmla="*/ 1313411 w 3793929"/>
              <a:gd name="connsiteY4" fmla="*/ 105605 h 461389"/>
              <a:gd name="connsiteX5" fmla="*/ 961975 w 3793929"/>
              <a:gd name="connsiteY5" fmla="*/ 7534 h 461389"/>
              <a:gd name="connsiteX6" fmla="*/ 892922 w 3793929"/>
              <a:gd name="connsiteY6" fmla="*/ 9919 h 461389"/>
              <a:gd name="connsiteX7" fmla="*/ 842557 w 3793929"/>
              <a:gd name="connsiteY7" fmla="*/ 43106 h 461389"/>
              <a:gd name="connsiteX8" fmla="*/ 764342 w 3793929"/>
              <a:gd name="connsiteY8" fmla="*/ 67147 h 461389"/>
              <a:gd name="connsiteX9" fmla="*/ 651718 w 3793929"/>
              <a:gd name="connsiteY9" fmla="*/ 115580 h 461389"/>
              <a:gd name="connsiteX10" fmla="*/ 438912 w 3793929"/>
              <a:gd name="connsiteY10" fmla="*/ 79004 h 461389"/>
              <a:gd name="connsiteX11" fmla="*/ 212806 w 3793929"/>
              <a:gd name="connsiteY11" fmla="*/ 62378 h 461389"/>
              <a:gd name="connsiteX12" fmla="*/ 59852 w 3793929"/>
              <a:gd name="connsiteY12" fmla="*/ 79004 h 461389"/>
              <a:gd name="connsiteX13" fmla="*/ 13300 w 3793929"/>
              <a:gd name="connsiteY13" fmla="*/ 122230 h 461389"/>
              <a:gd name="connsiteX14" fmla="*/ 0 w 3793929"/>
              <a:gd name="connsiteY14" fmla="*/ 175431 h 461389"/>
              <a:gd name="connsiteX15" fmla="*/ 3325 w 3793929"/>
              <a:gd name="connsiteY15" fmla="*/ 228633 h 461389"/>
              <a:gd name="connsiteX16" fmla="*/ 46551 w 3793929"/>
              <a:gd name="connsiteY16" fmla="*/ 291810 h 461389"/>
              <a:gd name="connsiteX17" fmla="*/ 116378 w 3793929"/>
              <a:gd name="connsiteY17" fmla="*/ 361637 h 461389"/>
              <a:gd name="connsiteX18" fmla="*/ 246057 w 3793929"/>
              <a:gd name="connsiteY18" fmla="*/ 408188 h 461389"/>
              <a:gd name="connsiteX19" fmla="*/ 502089 w 3793929"/>
              <a:gd name="connsiteY19" fmla="*/ 448089 h 461389"/>
              <a:gd name="connsiteX20" fmla="*/ 681644 w 3793929"/>
              <a:gd name="connsiteY20" fmla="*/ 461389 h 461389"/>
              <a:gd name="connsiteX21" fmla="*/ 711570 w 3793929"/>
              <a:gd name="connsiteY21" fmla="*/ 461389 h 461389"/>
              <a:gd name="connsiteX22" fmla="*/ 1280160 w 3793929"/>
              <a:gd name="connsiteY22" fmla="*/ 454739 h 461389"/>
              <a:gd name="connsiteX23" fmla="*/ 2427316 w 3793929"/>
              <a:gd name="connsiteY23" fmla="*/ 441439 h 461389"/>
              <a:gd name="connsiteX24" fmla="*/ 3790604 w 3793929"/>
              <a:gd name="connsiteY24" fmla="*/ 434789 h 461389"/>
              <a:gd name="connsiteX0" fmla="*/ 3790604 w 3793929"/>
              <a:gd name="connsiteY0" fmla="*/ 434789 h 461389"/>
              <a:gd name="connsiteX1" fmla="*/ 3793929 w 3793929"/>
              <a:gd name="connsiteY1" fmla="*/ 102279 h 461389"/>
              <a:gd name="connsiteX2" fmla="*/ 2703299 w 3793929"/>
              <a:gd name="connsiteY2" fmla="*/ 98954 h 461389"/>
              <a:gd name="connsiteX3" fmla="*/ 1901952 w 3793929"/>
              <a:gd name="connsiteY3" fmla="*/ 108930 h 461389"/>
              <a:gd name="connsiteX4" fmla="*/ 1313411 w 3793929"/>
              <a:gd name="connsiteY4" fmla="*/ 105605 h 461389"/>
              <a:gd name="connsiteX5" fmla="*/ 1083413 w 3793929"/>
              <a:gd name="connsiteY5" fmla="*/ 76686 h 461389"/>
              <a:gd name="connsiteX6" fmla="*/ 961975 w 3793929"/>
              <a:gd name="connsiteY6" fmla="*/ 7534 h 461389"/>
              <a:gd name="connsiteX7" fmla="*/ 892922 w 3793929"/>
              <a:gd name="connsiteY7" fmla="*/ 9919 h 461389"/>
              <a:gd name="connsiteX8" fmla="*/ 842557 w 3793929"/>
              <a:gd name="connsiteY8" fmla="*/ 43106 h 461389"/>
              <a:gd name="connsiteX9" fmla="*/ 764342 w 3793929"/>
              <a:gd name="connsiteY9" fmla="*/ 67147 h 461389"/>
              <a:gd name="connsiteX10" fmla="*/ 651718 w 3793929"/>
              <a:gd name="connsiteY10" fmla="*/ 115580 h 461389"/>
              <a:gd name="connsiteX11" fmla="*/ 438912 w 3793929"/>
              <a:gd name="connsiteY11" fmla="*/ 79004 h 461389"/>
              <a:gd name="connsiteX12" fmla="*/ 212806 w 3793929"/>
              <a:gd name="connsiteY12" fmla="*/ 62378 h 461389"/>
              <a:gd name="connsiteX13" fmla="*/ 59852 w 3793929"/>
              <a:gd name="connsiteY13" fmla="*/ 79004 h 461389"/>
              <a:gd name="connsiteX14" fmla="*/ 13300 w 3793929"/>
              <a:gd name="connsiteY14" fmla="*/ 122230 h 461389"/>
              <a:gd name="connsiteX15" fmla="*/ 0 w 3793929"/>
              <a:gd name="connsiteY15" fmla="*/ 175431 h 461389"/>
              <a:gd name="connsiteX16" fmla="*/ 3325 w 3793929"/>
              <a:gd name="connsiteY16" fmla="*/ 228633 h 461389"/>
              <a:gd name="connsiteX17" fmla="*/ 46551 w 3793929"/>
              <a:gd name="connsiteY17" fmla="*/ 291810 h 461389"/>
              <a:gd name="connsiteX18" fmla="*/ 116378 w 3793929"/>
              <a:gd name="connsiteY18" fmla="*/ 361637 h 461389"/>
              <a:gd name="connsiteX19" fmla="*/ 246057 w 3793929"/>
              <a:gd name="connsiteY19" fmla="*/ 408188 h 461389"/>
              <a:gd name="connsiteX20" fmla="*/ 502089 w 3793929"/>
              <a:gd name="connsiteY20" fmla="*/ 448089 h 461389"/>
              <a:gd name="connsiteX21" fmla="*/ 681644 w 3793929"/>
              <a:gd name="connsiteY21" fmla="*/ 461389 h 461389"/>
              <a:gd name="connsiteX22" fmla="*/ 711570 w 3793929"/>
              <a:gd name="connsiteY22" fmla="*/ 461389 h 461389"/>
              <a:gd name="connsiteX23" fmla="*/ 1280160 w 3793929"/>
              <a:gd name="connsiteY23" fmla="*/ 454739 h 461389"/>
              <a:gd name="connsiteX24" fmla="*/ 2427316 w 3793929"/>
              <a:gd name="connsiteY24" fmla="*/ 441439 h 461389"/>
              <a:gd name="connsiteX25" fmla="*/ 3790604 w 3793929"/>
              <a:gd name="connsiteY25" fmla="*/ 434789 h 461389"/>
              <a:gd name="connsiteX0" fmla="*/ 3790604 w 3793929"/>
              <a:gd name="connsiteY0" fmla="*/ 434789 h 461389"/>
              <a:gd name="connsiteX1" fmla="*/ 3793929 w 3793929"/>
              <a:gd name="connsiteY1" fmla="*/ 102279 h 461389"/>
              <a:gd name="connsiteX2" fmla="*/ 2703299 w 3793929"/>
              <a:gd name="connsiteY2" fmla="*/ 98954 h 461389"/>
              <a:gd name="connsiteX3" fmla="*/ 1901952 w 3793929"/>
              <a:gd name="connsiteY3" fmla="*/ 108930 h 461389"/>
              <a:gd name="connsiteX4" fmla="*/ 1313411 w 3793929"/>
              <a:gd name="connsiteY4" fmla="*/ 105605 h 461389"/>
              <a:gd name="connsiteX5" fmla="*/ 1145322 w 3793929"/>
              <a:gd name="connsiteY5" fmla="*/ 100531 h 461389"/>
              <a:gd name="connsiteX6" fmla="*/ 1083413 w 3793929"/>
              <a:gd name="connsiteY6" fmla="*/ 76686 h 461389"/>
              <a:gd name="connsiteX7" fmla="*/ 961975 w 3793929"/>
              <a:gd name="connsiteY7" fmla="*/ 7534 h 461389"/>
              <a:gd name="connsiteX8" fmla="*/ 892922 w 3793929"/>
              <a:gd name="connsiteY8" fmla="*/ 9919 h 461389"/>
              <a:gd name="connsiteX9" fmla="*/ 842557 w 3793929"/>
              <a:gd name="connsiteY9" fmla="*/ 43106 h 461389"/>
              <a:gd name="connsiteX10" fmla="*/ 764342 w 3793929"/>
              <a:gd name="connsiteY10" fmla="*/ 67147 h 461389"/>
              <a:gd name="connsiteX11" fmla="*/ 651718 w 3793929"/>
              <a:gd name="connsiteY11" fmla="*/ 115580 h 461389"/>
              <a:gd name="connsiteX12" fmla="*/ 438912 w 3793929"/>
              <a:gd name="connsiteY12" fmla="*/ 79004 h 461389"/>
              <a:gd name="connsiteX13" fmla="*/ 212806 w 3793929"/>
              <a:gd name="connsiteY13" fmla="*/ 62378 h 461389"/>
              <a:gd name="connsiteX14" fmla="*/ 59852 w 3793929"/>
              <a:gd name="connsiteY14" fmla="*/ 79004 h 461389"/>
              <a:gd name="connsiteX15" fmla="*/ 13300 w 3793929"/>
              <a:gd name="connsiteY15" fmla="*/ 122230 h 461389"/>
              <a:gd name="connsiteX16" fmla="*/ 0 w 3793929"/>
              <a:gd name="connsiteY16" fmla="*/ 175431 h 461389"/>
              <a:gd name="connsiteX17" fmla="*/ 3325 w 3793929"/>
              <a:gd name="connsiteY17" fmla="*/ 228633 h 461389"/>
              <a:gd name="connsiteX18" fmla="*/ 46551 w 3793929"/>
              <a:gd name="connsiteY18" fmla="*/ 291810 h 461389"/>
              <a:gd name="connsiteX19" fmla="*/ 116378 w 3793929"/>
              <a:gd name="connsiteY19" fmla="*/ 361637 h 461389"/>
              <a:gd name="connsiteX20" fmla="*/ 246057 w 3793929"/>
              <a:gd name="connsiteY20" fmla="*/ 408188 h 461389"/>
              <a:gd name="connsiteX21" fmla="*/ 502089 w 3793929"/>
              <a:gd name="connsiteY21" fmla="*/ 448089 h 461389"/>
              <a:gd name="connsiteX22" fmla="*/ 681644 w 3793929"/>
              <a:gd name="connsiteY22" fmla="*/ 461389 h 461389"/>
              <a:gd name="connsiteX23" fmla="*/ 711570 w 3793929"/>
              <a:gd name="connsiteY23" fmla="*/ 461389 h 461389"/>
              <a:gd name="connsiteX24" fmla="*/ 1280160 w 3793929"/>
              <a:gd name="connsiteY24" fmla="*/ 454739 h 461389"/>
              <a:gd name="connsiteX25" fmla="*/ 2427316 w 3793929"/>
              <a:gd name="connsiteY25" fmla="*/ 441439 h 461389"/>
              <a:gd name="connsiteX26" fmla="*/ 3790604 w 3793929"/>
              <a:gd name="connsiteY26" fmla="*/ 434789 h 461389"/>
              <a:gd name="connsiteX0" fmla="*/ 3790604 w 3793929"/>
              <a:gd name="connsiteY0" fmla="*/ 434789 h 461389"/>
              <a:gd name="connsiteX1" fmla="*/ 3793929 w 3793929"/>
              <a:gd name="connsiteY1" fmla="*/ 102279 h 461389"/>
              <a:gd name="connsiteX2" fmla="*/ 2703299 w 3793929"/>
              <a:gd name="connsiteY2" fmla="*/ 98954 h 461389"/>
              <a:gd name="connsiteX3" fmla="*/ 1901952 w 3793929"/>
              <a:gd name="connsiteY3" fmla="*/ 108930 h 461389"/>
              <a:gd name="connsiteX4" fmla="*/ 1313411 w 3793929"/>
              <a:gd name="connsiteY4" fmla="*/ 105605 h 461389"/>
              <a:gd name="connsiteX5" fmla="*/ 1145322 w 3793929"/>
              <a:gd name="connsiteY5" fmla="*/ 100531 h 461389"/>
              <a:gd name="connsiteX6" fmla="*/ 1083413 w 3793929"/>
              <a:gd name="connsiteY6" fmla="*/ 76686 h 461389"/>
              <a:gd name="connsiteX7" fmla="*/ 961975 w 3793929"/>
              <a:gd name="connsiteY7" fmla="*/ 7534 h 461389"/>
              <a:gd name="connsiteX8" fmla="*/ 892922 w 3793929"/>
              <a:gd name="connsiteY8" fmla="*/ 9919 h 461389"/>
              <a:gd name="connsiteX9" fmla="*/ 842557 w 3793929"/>
              <a:gd name="connsiteY9" fmla="*/ 43106 h 461389"/>
              <a:gd name="connsiteX10" fmla="*/ 764342 w 3793929"/>
              <a:gd name="connsiteY10" fmla="*/ 67147 h 461389"/>
              <a:gd name="connsiteX11" fmla="*/ 642194 w 3793929"/>
              <a:gd name="connsiteY11" fmla="*/ 98888 h 461389"/>
              <a:gd name="connsiteX12" fmla="*/ 438912 w 3793929"/>
              <a:gd name="connsiteY12" fmla="*/ 79004 h 461389"/>
              <a:gd name="connsiteX13" fmla="*/ 212806 w 3793929"/>
              <a:gd name="connsiteY13" fmla="*/ 62378 h 461389"/>
              <a:gd name="connsiteX14" fmla="*/ 59852 w 3793929"/>
              <a:gd name="connsiteY14" fmla="*/ 79004 h 461389"/>
              <a:gd name="connsiteX15" fmla="*/ 13300 w 3793929"/>
              <a:gd name="connsiteY15" fmla="*/ 122230 h 461389"/>
              <a:gd name="connsiteX16" fmla="*/ 0 w 3793929"/>
              <a:gd name="connsiteY16" fmla="*/ 175431 h 461389"/>
              <a:gd name="connsiteX17" fmla="*/ 3325 w 3793929"/>
              <a:gd name="connsiteY17" fmla="*/ 228633 h 461389"/>
              <a:gd name="connsiteX18" fmla="*/ 46551 w 3793929"/>
              <a:gd name="connsiteY18" fmla="*/ 291810 h 461389"/>
              <a:gd name="connsiteX19" fmla="*/ 116378 w 3793929"/>
              <a:gd name="connsiteY19" fmla="*/ 361637 h 461389"/>
              <a:gd name="connsiteX20" fmla="*/ 246057 w 3793929"/>
              <a:gd name="connsiteY20" fmla="*/ 408188 h 461389"/>
              <a:gd name="connsiteX21" fmla="*/ 502089 w 3793929"/>
              <a:gd name="connsiteY21" fmla="*/ 448089 h 461389"/>
              <a:gd name="connsiteX22" fmla="*/ 681644 w 3793929"/>
              <a:gd name="connsiteY22" fmla="*/ 461389 h 461389"/>
              <a:gd name="connsiteX23" fmla="*/ 711570 w 3793929"/>
              <a:gd name="connsiteY23" fmla="*/ 461389 h 461389"/>
              <a:gd name="connsiteX24" fmla="*/ 1280160 w 3793929"/>
              <a:gd name="connsiteY24" fmla="*/ 454739 h 461389"/>
              <a:gd name="connsiteX25" fmla="*/ 2427316 w 3793929"/>
              <a:gd name="connsiteY25" fmla="*/ 441439 h 461389"/>
              <a:gd name="connsiteX26" fmla="*/ 3790604 w 3793929"/>
              <a:gd name="connsiteY26" fmla="*/ 434789 h 461389"/>
              <a:gd name="connsiteX0" fmla="*/ 3790604 w 3793929"/>
              <a:gd name="connsiteY0" fmla="*/ 434789 h 461389"/>
              <a:gd name="connsiteX1" fmla="*/ 3793929 w 3793929"/>
              <a:gd name="connsiteY1" fmla="*/ 102279 h 461389"/>
              <a:gd name="connsiteX2" fmla="*/ 2703299 w 3793929"/>
              <a:gd name="connsiteY2" fmla="*/ 98954 h 461389"/>
              <a:gd name="connsiteX3" fmla="*/ 1901952 w 3793929"/>
              <a:gd name="connsiteY3" fmla="*/ 108930 h 461389"/>
              <a:gd name="connsiteX4" fmla="*/ 1313411 w 3793929"/>
              <a:gd name="connsiteY4" fmla="*/ 105605 h 461389"/>
              <a:gd name="connsiteX5" fmla="*/ 1145322 w 3793929"/>
              <a:gd name="connsiteY5" fmla="*/ 100531 h 461389"/>
              <a:gd name="connsiteX6" fmla="*/ 1083413 w 3793929"/>
              <a:gd name="connsiteY6" fmla="*/ 76686 h 461389"/>
              <a:gd name="connsiteX7" fmla="*/ 961975 w 3793929"/>
              <a:gd name="connsiteY7" fmla="*/ 7534 h 461389"/>
              <a:gd name="connsiteX8" fmla="*/ 892922 w 3793929"/>
              <a:gd name="connsiteY8" fmla="*/ 9919 h 461389"/>
              <a:gd name="connsiteX9" fmla="*/ 764342 w 3793929"/>
              <a:gd name="connsiteY9" fmla="*/ 67147 h 461389"/>
              <a:gd name="connsiteX10" fmla="*/ 642194 w 3793929"/>
              <a:gd name="connsiteY10" fmla="*/ 98888 h 461389"/>
              <a:gd name="connsiteX11" fmla="*/ 438912 w 3793929"/>
              <a:gd name="connsiteY11" fmla="*/ 79004 h 461389"/>
              <a:gd name="connsiteX12" fmla="*/ 212806 w 3793929"/>
              <a:gd name="connsiteY12" fmla="*/ 62378 h 461389"/>
              <a:gd name="connsiteX13" fmla="*/ 59852 w 3793929"/>
              <a:gd name="connsiteY13" fmla="*/ 79004 h 461389"/>
              <a:gd name="connsiteX14" fmla="*/ 13300 w 3793929"/>
              <a:gd name="connsiteY14" fmla="*/ 122230 h 461389"/>
              <a:gd name="connsiteX15" fmla="*/ 0 w 3793929"/>
              <a:gd name="connsiteY15" fmla="*/ 175431 h 461389"/>
              <a:gd name="connsiteX16" fmla="*/ 3325 w 3793929"/>
              <a:gd name="connsiteY16" fmla="*/ 228633 h 461389"/>
              <a:gd name="connsiteX17" fmla="*/ 46551 w 3793929"/>
              <a:gd name="connsiteY17" fmla="*/ 291810 h 461389"/>
              <a:gd name="connsiteX18" fmla="*/ 116378 w 3793929"/>
              <a:gd name="connsiteY18" fmla="*/ 361637 h 461389"/>
              <a:gd name="connsiteX19" fmla="*/ 246057 w 3793929"/>
              <a:gd name="connsiteY19" fmla="*/ 408188 h 461389"/>
              <a:gd name="connsiteX20" fmla="*/ 502089 w 3793929"/>
              <a:gd name="connsiteY20" fmla="*/ 448089 h 461389"/>
              <a:gd name="connsiteX21" fmla="*/ 681644 w 3793929"/>
              <a:gd name="connsiteY21" fmla="*/ 461389 h 461389"/>
              <a:gd name="connsiteX22" fmla="*/ 711570 w 3793929"/>
              <a:gd name="connsiteY22" fmla="*/ 461389 h 461389"/>
              <a:gd name="connsiteX23" fmla="*/ 1280160 w 3793929"/>
              <a:gd name="connsiteY23" fmla="*/ 454739 h 461389"/>
              <a:gd name="connsiteX24" fmla="*/ 2427316 w 3793929"/>
              <a:gd name="connsiteY24" fmla="*/ 441439 h 461389"/>
              <a:gd name="connsiteX25" fmla="*/ 3790604 w 3793929"/>
              <a:gd name="connsiteY25" fmla="*/ 434789 h 461389"/>
              <a:gd name="connsiteX0" fmla="*/ 3790604 w 3793929"/>
              <a:gd name="connsiteY0" fmla="*/ 434789 h 461389"/>
              <a:gd name="connsiteX1" fmla="*/ 3793929 w 3793929"/>
              <a:gd name="connsiteY1" fmla="*/ 102279 h 461389"/>
              <a:gd name="connsiteX2" fmla="*/ 2703299 w 3793929"/>
              <a:gd name="connsiteY2" fmla="*/ 98954 h 461389"/>
              <a:gd name="connsiteX3" fmla="*/ 1901952 w 3793929"/>
              <a:gd name="connsiteY3" fmla="*/ 108930 h 461389"/>
              <a:gd name="connsiteX4" fmla="*/ 1313411 w 3793929"/>
              <a:gd name="connsiteY4" fmla="*/ 105605 h 461389"/>
              <a:gd name="connsiteX5" fmla="*/ 1145322 w 3793929"/>
              <a:gd name="connsiteY5" fmla="*/ 100531 h 461389"/>
              <a:gd name="connsiteX6" fmla="*/ 1083413 w 3793929"/>
              <a:gd name="connsiteY6" fmla="*/ 76686 h 461389"/>
              <a:gd name="connsiteX7" fmla="*/ 961975 w 3793929"/>
              <a:gd name="connsiteY7" fmla="*/ 7534 h 461389"/>
              <a:gd name="connsiteX8" fmla="*/ 892922 w 3793929"/>
              <a:gd name="connsiteY8" fmla="*/ 9919 h 461389"/>
              <a:gd name="connsiteX9" fmla="*/ 797678 w 3793929"/>
              <a:gd name="connsiteY9" fmla="*/ 57609 h 461389"/>
              <a:gd name="connsiteX10" fmla="*/ 642194 w 3793929"/>
              <a:gd name="connsiteY10" fmla="*/ 98888 h 461389"/>
              <a:gd name="connsiteX11" fmla="*/ 438912 w 3793929"/>
              <a:gd name="connsiteY11" fmla="*/ 79004 h 461389"/>
              <a:gd name="connsiteX12" fmla="*/ 212806 w 3793929"/>
              <a:gd name="connsiteY12" fmla="*/ 62378 h 461389"/>
              <a:gd name="connsiteX13" fmla="*/ 59852 w 3793929"/>
              <a:gd name="connsiteY13" fmla="*/ 79004 h 461389"/>
              <a:gd name="connsiteX14" fmla="*/ 13300 w 3793929"/>
              <a:gd name="connsiteY14" fmla="*/ 122230 h 461389"/>
              <a:gd name="connsiteX15" fmla="*/ 0 w 3793929"/>
              <a:gd name="connsiteY15" fmla="*/ 175431 h 461389"/>
              <a:gd name="connsiteX16" fmla="*/ 3325 w 3793929"/>
              <a:gd name="connsiteY16" fmla="*/ 228633 h 461389"/>
              <a:gd name="connsiteX17" fmla="*/ 46551 w 3793929"/>
              <a:gd name="connsiteY17" fmla="*/ 291810 h 461389"/>
              <a:gd name="connsiteX18" fmla="*/ 116378 w 3793929"/>
              <a:gd name="connsiteY18" fmla="*/ 361637 h 461389"/>
              <a:gd name="connsiteX19" fmla="*/ 246057 w 3793929"/>
              <a:gd name="connsiteY19" fmla="*/ 408188 h 461389"/>
              <a:gd name="connsiteX20" fmla="*/ 502089 w 3793929"/>
              <a:gd name="connsiteY20" fmla="*/ 448089 h 461389"/>
              <a:gd name="connsiteX21" fmla="*/ 681644 w 3793929"/>
              <a:gd name="connsiteY21" fmla="*/ 461389 h 461389"/>
              <a:gd name="connsiteX22" fmla="*/ 711570 w 3793929"/>
              <a:gd name="connsiteY22" fmla="*/ 461389 h 461389"/>
              <a:gd name="connsiteX23" fmla="*/ 1280160 w 3793929"/>
              <a:gd name="connsiteY23" fmla="*/ 454739 h 461389"/>
              <a:gd name="connsiteX24" fmla="*/ 2427316 w 3793929"/>
              <a:gd name="connsiteY24" fmla="*/ 441439 h 461389"/>
              <a:gd name="connsiteX25" fmla="*/ 3790604 w 3793929"/>
              <a:gd name="connsiteY25" fmla="*/ 434789 h 461389"/>
              <a:gd name="connsiteX0" fmla="*/ 3790604 w 3793929"/>
              <a:gd name="connsiteY0" fmla="*/ 434172 h 460772"/>
              <a:gd name="connsiteX1" fmla="*/ 3793929 w 3793929"/>
              <a:gd name="connsiteY1" fmla="*/ 101662 h 460772"/>
              <a:gd name="connsiteX2" fmla="*/ 2703299 w 3793929"/>
              <a:gd name="connsiteY2" fmla="*/ 98337 h 460772"/>
              <a:gd name="connsiteX3" fmla="*/ 1901952 w 3793929"/>
              <a:gd name="connsiteY3" fmla="*/ 108313 h 460772"/>
              <a:gd name="connsiteX4" fmla="*/ 1313411 w 3793929"/>
              <a:gd name="connsiteY4" fmla="*/ 104988 h 460772"/>
              <a:gd name="connsiteX5" fmla="*/ 1145322 w 3793929"/>
              <a:gd name="connsiteY5" fmla="*/ 99914 h 460772"/>
              <a:gd name="connsiteX6" fmla="*/ 1083413 w 3793929"/>
              <a:gd name="connsiteY6" fmla="*/ 76069 h 460772"/>
              <a:gd name="connsiteX7" fmla="*/ 961975 w 3793929"/>
              <a:gd name="connsiteY7" fmla="*/ 6917 h 460772"/>
              <a:gd name="connsiteX8" fmla="*/ 873873 w 3793929"/>
              <a:gd name="connsiteY8" fmla="*/ 11686 h 460772"/>
              <a:gd name="connsiteX9" fmla="*/ 797678 w 3793929"/>
              <a:gd name="connsiteY9" fmla="*/ 56992 h 460772"/>
              <a:gd name="connsiteX10" fmla="*/ 642194 w 3793929"/>
              <a:gd name="connsiteY10" fmla="*/ 98271 h 460772"/>
              <a:gd name="connsiteX11" fmla="*/ 438912 w 3793929"/>
              <a:gd name="connsiteY11" fmla="*/ 78387 h 460772"/>
              <a:gd name="connsiteX12" fmla="*/ 212806 w 3793929"/>
              <a:gd name="connsiteY12" fmla="*/ 61761 h 460772"/>
              <a:gd name="connsiteX13" fmla="*/ 59852 w 3793929"/>
              <a:gd name="connsiteY13" fmla="*/ 78387 h 460772"/>
              <a:gd name="connsiteX14" fmla="*/ 13300 w 3793929"/>
              <a:gd name="connsiteY14" fmla="*/ 121613 h 460772"/>
              <a:gd name="connsiteX15" fmla="*/ 0 w 3793929"/>
              <a:gd name="connsiteY15" fmla="*/ 174814 h 460772"/>
              <a:gd name="connsiteX16" fmla="*/ 3325 w 3793929"/>
              <a:gd name="connsiteY16" fmla="*/ 228016 h 460772"/>
              <a:gd name="connsiteX17" fmla="*/ 46551 w 3793929"/>
              <a:gd name="connsiteY17" fmla="*/ 291193 h 460772"/>
              <a:gd name="connsiteX18" fmla="*/ 116378 w 3793929"/>
              <a:gd name="connsiteY18" fmla="*/ 361020 h 460772"/>
              <a:gd name="connsiteX19" fmla="*/ 246057 w 3793929"/>
              <a:gd name="connsiteY19" fmla="*/ 407571 h 460772"/>
              <a:gd name="connsiteX20" fmla="*/ 502089 w 3793929"/>
              <a:gd name="connsiteY20" fmla="*/ 447472 h 460772"/>
              <a:gd name="connsiteX21" fmla="*/ 681644 w 3793929"/>
              <a:gd name="connsiteY21" fmla="*/ 460772 h 460772"/>
              <a:gd name="connsiteX22" fmla="*/ 711570 w 3793929"/>
              <a:gd name="connsiteY22" fmla="*/ 460772 h 460772"/>
              <a:gd name="connsiteX23" fmla="*/ 1280160 w 3793929"/>
              <a:gd name="connsiteY23" fmla="*/ 454122 h 460772"/>
              <a:gd name="connsiteX24" fmla="*/ 2427316 w 3793929"/>
              <a:gd name="connsiteY24" fmla="*/ 440822 h 460772"/>
              <a:gd name="connsiteX25" fmla="*/ 3790604 w 3793929"/>
              <a:gd name="connsiteY25" fmla="*/ 434172 h 460772"/>
              <a:gd name="connsiteX0" fmla="*/ 3790604 w 3793929"/>
              <a:gd name="connsiteY0" fmla="*/ 434172 h 460772"/>
              <a:gd name="connsiteX1" fmla="*/ 3793929 w 3793929"/>
              <a:gd name="connsiteY1" fmla="*/ 101662 h 460772"/>
              <a:gd name="connsiteX2" fmla="*/ 2703299 w 3793929"/>
              <a:gd name="connsiteY2" fmla="*/ 98337 h 460772"/>
              <a:gd name="connsiteX3" fmla="*/ 1901952 w 3793929"/>
              <a:gd name="connsiteY3" fmla="*/ 108313 h 460772"/>
              <a:gd name="connsiteX4" fmla="*/ 1313411 w 3793929"/>
              <a:gd name="connsiteY4" fmla="*/ 104988 h 460772"/>
              <a:gd name="connsiteX5" fmla="*/ 1145322 w 3793929"/>
              <a:gd name="connsiteY5" fmla="*/ 99914 h 460772"/>
              <a:gd name="connsiteX6" fmla="*/ 1083413 w 3793929"/>
              <a:gd name="connsiteY6" fmla="*/ 76069 h 460772"/>
              <a:gd name="connsiteX7" fmla="*/ 961975 w 3793929"/>
              <a:gd name="connsiteY7" fmla="*/ 6917 h 460772"/>
              <a:gd name="connsiteX8" fmla="*/ 873873 w 3793929"/>
              <a:gd name="connsiteY8" fmla="*/ 11686 h 460772"/>
              <a:gd name="connsiteX9" fmla="*/ 790534 w 3793929"/>
              <a:gd name="connsiteY9" fmla="*/ 49838 h 460772"/>
              <a:gd name="connsiteX10" fmla="*/ 642194 w 3793929"/>
              <a:gd name="connsiteY10" fmla="*/ 98271 h 460772"/>
              <a:gd name="connsiteX11" fmla="*/ 438912 w 3793929"/>
              <a:gd name="connsiteY11" fmla="*/ 78387 h 460772"/>
              <a:gd name="connsiteX12" fmla="*/ 212806 w 3793929"/>
              <a:gd name="connsiteY12" fmla="*/ 61761 h 460772"/>
              <a:gd name="connsiteX13" fmla="*/ 59852 w 3793929"/>
              <a:gd name="connsiteY13" fmla="*/ 78387 h 460772"/>
              <a:gd name="connsiteX14" fmla="*/ 13300 w 3793929"/>
              <a:gd name="connsiteY14" fmla="*/ 121613 h 460772"/>
              <a:gd name="connsiteX15" fmla="*/ 0 w 3793929"/>
              <a:gd name="connsiteY15" fmla="*/ 174814 h 460772"/>
              <a:gd name="connsiteX16" fmla="*/ 3325 w 3793929"/>
              <a:gd name="connsiteY16" fmla="*/ 228016 h 460772"/>
              <a:gd name="connsiteX17" fmla="*/ 46551 w 3793929"/>
              <a:gd name="connsiteY17" fmla="*/ 291193 h 460772"/>
              <a:gd name="connsiteX18" fmla="*/ 116378 w 3793929"/>
              <a:gd name="connsiteY18" fmla="*/ 361020 h 460772"/>
              <a:gd name="connsiteX19" fmla="*/ 246057 w 3793929"/>
              <a:gd name="connsiteY19" fmla="*/ 407571 h 460772"/>
              <a:gd name="connsiteX20" fmla="*/ 502089 w 3793929"/>
              <a:gd name="connsiteY20" fmla="*/ 447472 h 460772"/>
              <a:gd name="connsiteX21" fmla="*/ 681644 w 3793929"/>
              <a:gd name="connsiteY21" fmla="*/ 460772 h 460772"/>
              <a:gd name="connsiteX22" fmla="*/ 711570 w 3793929"/>
              <a:gd name="connsiteY22" fmla="*/ 460772 h 460772"/>
              <a:gd name="connsiteX23" fmla="*/ 1280160 w 3793929"/>
              <a:gd name="connsiteY23" fmla="*/ 454122 h 460772"/>
              <a:gd name="connsiteX24" fmla="*/ 2427316 w 3793929"/>
              <a:gd name="connsiteY24" fmla="*/ 440822 h 460772"/>
              <a:gd name="connsiteX25" fmla="*/ 3790604 w 3793929"/>
              <a:gd name="connsiteY25" fmla="*/ 434172 h 460772"/>
              <a:gd name="connsiteX0" fmla="*/ 3790604 w 3793929"/>
              <a:gd name="connsiteY0" fmla="*/ 434789 h 461389"/>
              <a:gd name="connsiteX1" fmla="*/ 3793929 w 3793929"/>
              <a:gd name="connsiteY1" fmla="*/ 102279 h 461389"/>
              <a:gd name="connsiteX2" fmla="*/ 2703299 w 3793929"/>
              <a:gd name="connsiteY2" fmla="*/ 98954 h 461389"/>
              <a:gd name="connsiteX3" fmla="*/ 1901952 w 3793929"/>
              <a:gd name="connsiteY3" fmla="*/ 108930 h 461389"/>
              <a:gd name="connsiteX4" fmla="*/ 1313411 w 3793929"/>
              <a:gd name="connsiteY4" fmla="*/ 105605 h 461389"/>
              <a:gd name="connsiteX5" fmla="*/ 1145322 w 3793929"/>
              <a:gd name="connsiteY5" fmla="*/ 100531 h 461389"/>
              <a:gd name="connsiteX6" fmla="*/ 1083413 w 3793929"/>
              <a:gd name="connsiteY6" fmla="*/ 76686 h 461389"/>
              <a:gd name="connsiteX7" fmla="*/ 961975 w 3793929"/>
              <a:gd name="connsiteY7" fmla="*/ 7534 h 461389"/>
              <a:gd name="connsiteX8" fmla="*/ 847681 w 3793929"/>
              <a:gd name="connsiteY8" fmla="*/ 9919 h 461389"/>
              <a:gd name="connsiteX9" fmla="*/ 790534 w 3793929"/>
              <a:gd name="connsiteY9" fmla="*/ 50455 h 461389"/>
              <a:gd name="connsiteX10" fmla="*/ 642194 w 3793929"/>
              <a:gd name="connsiteY10" fmla="*/ 98888 h 461389"/>
              <a:gd name="connsiteX11" fmla="*/ 438912 w 3793929"/>
              <a:gd name="connsiteY11" fmla="*/ 79004 h 461389"/>
              <a:gd name="connsiteX12" fmla="*/ 212806 w 3793929"/>
              <a:gd name="connsiteY12" fmla="*/ 62378 h 461389"/>
              <a:gd name="connsiteX13" fmla="*/ 59852 w 3793929"/>
              <a:gd name="connsiteY13" fmla="*/ 79004 h 461389"/>
              <a:gd name="connsiteX14" fmla="*/ 13300 w 3793929"/>
              <a:gd name="connsiteY14" fmla="*/ 122230 h 461389"/>
              <a:gd name="connsiteX15" fmla="*/ 0 w 3793929"/>
              <a:gd name="connsiteY15" fmla="*/ 175431 h 461389"/>
              <a:gd name="connsiteX16" fmla="*/ 3325 w 3793929"/>
              <a:gd name="connsiteY16" fmla="*/ 228633 h 461389"/>
              <a:gd name="connsiteX17" fmla="*/ 46551 w 3793929"/>
              <a:gd name="connsiteY17" fmla="*/ 291810 h 461389"/>
              <a:gd name="connsiteX18" fmla="*/ 116378 w 3793929"/>
              <a:gd name="connsiteY18" fmla="*/ 361637 h 461389"/>
              <a:gd name="connsiteX19" fmla="*/ 246057 w 3793929"/>
              <a:gd name="connsiteY19" fmla="*/ 408188 h 461389"/>
              <a:gd name="connsiteX20" fmla="*/ 502089 w 3793929"/>
              <a:gd name="connsiteY20" fmla="*/ 448089 h 461389"/>
              <a:gd name="connsiteX21" fmla="*/ 681644 w 3793929"/>
              <a:gd name="connsiteY21" fmla="*/ 461389 h 461389"/>
              <a:gd name="connsiteX22" fmla="*/ 711570 w 3793929"/>
              <a:gd name="connsiteY22" fmla="*/ 461389 h 461389"/>
              <a:gd name="connsiteX23" fmla="*/ 1280160 w 3793929"/>
              <a:gd name="connsiteY23" fmla="*/ 454739 h 461389"/>
              <a:gd name="connsiteX24" fmla="*/ 2427316 w 3793929"/>
              <a:gd name="connsiteY24" fmla="*/ 441439 h 461389"/>
              <a:gd name="connsiteX25" fmla="*/ 3790604 w 3793929"/>
              <a:gd name="connsiteY25" fmla="*/ 434789 h 461389"/>
              <a:gd name="connsiteX0" fmla="*/ 3790604 w 3793929"/>
              <a:gd name="connsiteY0" fmla="*/ 434789 h 461389"/>
              <a:gd name="connsiteX1" fmla="*/ 3793929 w 3793929"/>
              <a:gd name="connsiteY1" fmla="*/ 102279 h 461389"/>
              <a:gd name="connsiteX2" fmla="*/ 2703299 w 3793929"/>
              <a:gd name="connsiteY2" fmla="*/ 98954 h 461389"/>
              <a:gd name="connsiteX3" fmla="*/ 1901952 w 3793929"/>
              <a:gd name="connsiteY3" fmla="*/ 108930 h 461389"/>
              <a:gd name="connsiteX4" fmla="*/ 1313411 w 3793929"/>
              <a:gd name="connsiteY4" fmla="*/ 105605 h 461389"/>
              <a:gd name="connsiteX5" fmla="*/ 1145322 w 3793929"/>
              <a:gd name="connsiteY5" fmla="*/ 100531 h 461389"/>
              <a:gd name="connsiteX6" fmla="*/ 1083413 w 3793929"/>
              <a:gd name="connsiteY6" fmla="*/ 76686 h 461389"/>
              <a:gd name="connsiteX7" fmla="*/ 961975 w 3793929"/>
              <a:gd name="connsiteY7" fmla="*/ 7534 h 461389"/>
              <a:gd name="connsiteX8" fmla="*/ 847681 w 3793929"/>
              <a:gd name="connsiteY8" fmla="*/ 9919 h 461389"/>
              <a:gd name="connsiteX9" fmla="*/ 790534 w 3793929"/>
              <a:gd name="connsiteY9" fmla="*/ 50455 h 461389"/>
              <a:gd name="connsiteX10" fmla="*/ 642194 w 3793929"/>
              <a:gd name="connsiteY10" fmla="*/ 82196 h 461389"/>
              <a:gd name="connsiteX11" fmla="*/ 438912 w 3793929"/>
              <a:gd name="connsiteY11" fmla="*/ 79004 h 461389"/>
              <a:gd name="connsiteX12" fmla="*/ 212806 w 3793929"/>
              <a:gd name="connsiteY12" fmla="*/ 62378 h 461389"/>
              <a:gd name="connsiteX13" fmla="*/ 59852 w 3793929"/>
              <a:gd name="connsiteY13" fmla="*/ 79004 h 461389"/>
              <a:gd name="connsiteX14" fmla="*/ 13300 w 3793929"/>
              <a:gd name="connsiteY14" fmla="*/ 122230 h 461389"/>
              <a:gd name="connsiteX15" fmla="*/ 0 w 3793929"/>
              <a:gd name="connsiteY15" fmla="*/ 175431 h 461389"/>
              <a:gd name="connsiteX16" fmla="*/ 3325 w 3793929"/>
              <a:gd name="connsiteY16" fmla="*/ 228633 h 461389"/>
              <a:gd name="connsiteX17" fmla="*/ 46551 w 3793929"/>
              <a:gd name="connsiteY17" fmla="*/ 291810 h 461389"/>
              <a:gd name="connsiteX18" fmla="*/ 116378 w 3793929"/>
              <a:gd name="connsiteY18" fmla="*/ 361637 h 461389"/>
              <a:gd name="connsiteX19" fmla="*/ 246057 w 3793929"/>
              <a:gd name="connsiteY19" fmla="*/ 408188 h 461389"/>
              <a:gd name="connsiteX20" fmla="*/ 502089 w 3793929"/>
              <a:gd name="connsiteY20" fmla="*/ 448089 h 461389"/>
              <a:gd name="connsiteX21" fmla="*/ 681644 w 3793929"/>
              <a:gd name="connsiteY21" fmla="*/ 461389 h 461389"/>
              <a:gd name="connsiteX22" fmla="*/ 711570 w 3793929"/>
              <a:gd name="connsiteY22" fmla="*/ 461389 h 461389"/>
              <a:gd name="connsiteX23" fmla="*/ 1280160 w 3793929"/>
              <a:gd name="connsiteY23" fmla="*/ 454739 h 461389"/>
              <a:gd name="connsiteX24" fmla="*/ 2427316 w 3793929"/>
              <a:gd name="connsiteY24" fmla="*/ 441439 h 461389"/>
              <a:gd name="connsiteX25" fmla="*/ 3790604 w 3793929"/>
              <a:gd name="connsiteY25" fmla="*/ 434789 h 461389"/>
              <a:gd name="connsiteX0" fmla="*/ 3790604 w 3793929"/>
              <a:gd name="connsiteY0" fmla="*/ 433133 h 459733"/>
              <a:gd name="connsiteX1" fmla="*/ 3793929 w 3793929"/>
              <a:gd name="connsiteY1" fmla="*/ 100623 h 459733"/>
              <a:gd name="connsiteX2" fmla="*/ 2703299 w 3793929"/>
              <a:gd name="connsiteY2" fmla="*/ 97298 h 459733"/>
              <a:gd name="connsiteX3" fmla="*/ 1901952 w 3793929"/>
              <a:gd name="connsiteY3" fmla="*/ 107274 h 459733"/>
              <a:gd name="connsiteX4" fmla="*/ 1313411 w 3793929"/>
              <a:gd name="connsiteY4" fmla="*/ 103949 h 459733"/>
              <a:gd name="connsiteX5" fmla="*/ 1145322 w 3793929"/>
              <a:gd name="connsiteY5" fmla="*/ 98875 h 459733"/>
              <a:gd name="connsiteX6" fmla="*/ 1083413 w 3793929"/>
              <a:gd name="connsiteY6" fmla="*/ 75030 h 459733"/>
              <a:gd name="connsiteX7" fmla="*/ 942926 w 3793929"/>
              <a:gd name="connsiteY7" fmla="*/ 8263 h 459733"/>
              <a:gd name="connsiteX8" fmla="*/ 847681 w 3793929"/>
              <a:gd name="connsiteY8" fmla="*/ 8263 h 459733"/>
              <a:gd name="connsiteX9" fmla="*/ 790534 w 3793929"/>
              <a:gd name="connsiteY9" fmla="*/ 48799 h 459733"/>
              <a:gd name="connsiteX10" fmla="*/ 642194 w 3793929"/>
              <a:gd name="connsiteY10" fmla="*/ 80540 h 459733"/>
              <a:gd name="connsiteX11" fmla="*/ 438912 w 3793929"/>
              <a:gd name="connsiteY11" fmla="*/ 77348 h 459733"/>
              <a:gd name="connsiteX12" fmla="*/ 212806 w 3793929"/>
              <a:gd name="connsiteY12" fmla="*/ 60722 h 459733"/>
              <a:gd name="connsiteX13" fmla="*/ 59852 w 3793929"/>
              <a:gd name="connsiteY13" fmla="*/ 77348 h 459733"/>
              <a:gd name="connsiteX14" fmla="*/ 13300 w 3793929"/>
              <a:gd name="connsiteY14" fmla="*/ 120574 h 459733"/>
              <a:gd name="connsiteX15" fmla="*/ 0 w 3793929"/>
              <a:gd name="connsiteY15" fmla="*/ 173775 h 459733"/>
              <a:gd name="connsiteX16" fmla="*/ 3325 w 3793929"/>
              <a:gd name="connsiteY16" fmla="*/ 226977 h 459733"/>
              <a:gd name="connsiteX17" fmla="*/ 46551 w 3793929"/>
              <a:gd name="connsiteY17" fmla="*/ 290154 h 459733"/>
              <a:gd name="connsiteX18" fmla="*/ 116378 w 3793929"/>
              <a:gd name="connsiteY18" fmla="*/ 359981 h 459733"/>
              <a:gd name="connsiteX19" fmla="*/ 246057 w 3793929"/>
              <a:gd name="connsiteY19" fmla="*/ 406532 h 459733"/>
              <a:gd name="connsiteX20" fmla="*/ 502089 w 3793929"/>
              <a:gd name="connsiteY20" fmla="*/ 446433 h 459733"/>
              <a:gd name="connsiteX21" fmla="*/ 681644 w 3793929"/>
              <a:gd name="connsiteY21" fmla="*/ 459733 h 459733"/>
              <a:gd name="connsiteX22" fmla="*/ 711570 w 3793929"/>
              <a:gd name="connsiteY22" fmla="*/ 459733 h 459733"/>
              <a:gd name="connsiteX23" fmla="*/ 1280160 w 3793929"/>
              <a:gd name="connsiteY23" fmla="*/ 453083 h 459733"/>
              <a:gd name="connsiteX24" fmla="*/ 2427316 w 3793929"/>
              <a:gd name="connsiteY24" fmla="*/ 439783 h 459733"/>
              <a:gd name="connsiteX25" fmla="*/ 3790604 w 3793929"/>
              <a:gd name="connsiteY25" fmla="*/ 433133 h 459733"/>
              <a:gd name="connsiteX0" fmla="*/ 3790604 w 3793929"/>
              <a:gd name="connsiteY0" fmla="*/ 433133 h 459733"/>
              <a:gd name="connsiteX1" fmla="*/ 3793929 w 3793929"/>
              <a:gd name="connsiteY1" fmla="*/ 100623 h 459733"/>
              <a:gd name="connsiteX2" fmla="*/ 2703299 w 3793929"/>
              <a:gd name="connsiteY2" fmla="*/ 97298 h 459733"/>
              <a:gd name="connsiteX3" fmla="*/ 1901952 w 3793929"/>
              <a:gd name="connsiteY3" fmla="*/ 107274 h 459733"/>
              <a:gd name="connsiteX4" fmla="*/ 1313411 w 3793929"/>
              <a:gd name="connsiteY4" fmla="*/ 103949 h 459733"/>
              <a:gd name="connsiteX5" fmla="*/ 1145322 w 3793929"/>
              <a:gd name="connsiteY5" fmla="*/ 98875 h 459733"/>
              <a:gd name="connsiteX6" fmla="*/ 1083413 w 3793929"/>
              <a:gd name="connsiteY6" fmla="*/ 75030 h 459733"/>
              <a:gd name="connsiteX7" fmla="*/ 942926 w 3793929"/>
              <a:gd name="connsiteY7" fmla="*/ 8263 h 459733"/>
              <a:gd name="connsiteX8" fmla="*/ 847681 w 3793929"/>
              <a:gd name="connsiteY8" fmla="*/ 8263 h 459733"/>
              <a:gd name="connsiteX9" fmla="*/ 776247 w 3793929"/>
              <a:gd name="connsiteY9" fmla="*/ 41645 h 459733"/>
              <a:gd name="connsiteX10" fmla="*/ 642194 w 3793929"/>
              <a:gd name="connsiteY10" fmla="*/ 80540 h 459733"/>
              <a:gd name="connsiteX11" fmla="*/ 438912 w 3793929"/>
              <a:gd name="connsiteY11" fmla="*/ 77348 h 459733"/>
              <a:gd name="connsiteX12" fmla="*/ 212806 w 3793929"/>
              <a:gd name="connsiteY12" fmla="*/ 60722 h 459733"/>
              <a:gd name="connsiteX13" fmla="*/ 59852 w 3793929"/>
              <a:gd name="connsiteY13" fmla="*/ 77348 h 459733"/>
              <a:gd name="connsiteX14" fmla="*/ 13300 w 3793929"/>
              <a:gd name="connsiteY14" fmla="*/ 120574 h 459733"/>
              <a:gd name="connsiteX15" fmla="*/ 0 w 3793929"/>
              <a:gd name="connsiteY15" fmla="*/ 173775 h 459733"/>
              <a:gd name="connsiteX16" fmla="*/ 3325 w 3793929"/>
              <a:gd name="connsiteY16" fmla="*/ 226977 h 459733"/>
              <a:gd name="connsiteX17" fmla="*/ 46551 w 3793929"/>
              <a:gd name="connsiteY17" fmla="*/ 290154 h 459733"/>
              <a:gd name="connsiteX18" fmla="*/ 116378 w 3793929"/>
              <a:gd name="connsiteY18" fmla="*/ 359981 h 459733"/>
              <a:gd name="connsiteX19" fmla="*/ 246057 w 3793929"/>
              <a:gd name="connsiteY19" fmla="*/ 406532 h 459733"/>
              <a:gd name="connsiteX20" fmla="*/ 502089 w 3793929"/>
              <a:gd name="connsiteY20" fmla="*/ 446433 h 459733"/>
              <a:gd name="connsiteX21" fmla="*/ 681644 w 3793929"/>
              <a:gd name="connsiteY21" fmla="*/ 459733 h 459733"/>
              <a:gd name="connsiteX22" fmla="*/ 711570 w 3793929"/>
              <a:gd name="connsiteY22" fmla="*/ 459733 h 459733"/>
              <a:gd name="connsiteX23" fmla="*/ 1280160 w 3793929"/>
              <a:gd name="connsiteY23" fmla="*/ 453083 h 459733"/>
              <a:gd name="connsiteX24" fmla="*/ 2427316 w 3793929"/>
              <a:gd name="connsiteY24" fmla="*/ 439783 h 459733"/>
              <a:gd name="connsiteX25" fmla="*/ 3790604 w 3793929"/>
              <a:gd name="connsiteY25" fmla="*/ 433133 h 459733"/>
              <a:gd name="connsiteX0" fmla="*/ 3790604 w 3793929"/>
              <a:gd name="connsiteY0" fmla="*/ 433133 h 459733"/>
              <a:gd name="connsiteX1" fmla="*/ 3793929 w 3793929"/>
              <a:gd name="connsiteY1" fmla="*/ 100623 h 459733"/>
              <a:gd name="connsiteX2" fmla="*/ 2703299 w 3793929"/>
              <a:gd name="connsiteY2" fmla="*/ 97298 h 459733"/>
              <a:gd name="connsiteX3" fmla="*/ 1901952 w 3793929"/>
              <a:gd name="connsiteY3" fmla="*/ 107274 h 459733"/>
              <a:gd name="connsiteX4" fmla="*/ 1313411 w 3793929"/>
              <a:gd name="connsiteY4" fmla="*/ 103949 h 459733"/>
              <a:gd name="connsiteX5" fmla="*/ 1145322 w 3793929"/>
              <a:gd name="connsiteY5" fmla="*/ 98875 h 459733"/>
              <a:gd name="connsiteX6" fmla="*/ 1033409 w 3793929"/>
              <a:gd name="connsiteY6" fmla="*/ 63108 h 459733"/>
              <a:gd name="connsiteX7" fmla="*/ 942926 w 3793929"/>
              <a:gd name="connsiteY7" fmla="*/ 8263 h 459733"/>
              <a:gd name="connsiteX8" fmla="*/ 847681 w 3793929"/>
              <a:gd name="connsiteY8" fmla="*/ 8263 h 459733"/>
              <a:gd name="connsiteX9" fmla="*/ 776247 w 3793929"/>
              <a:gd name="connsiteY9" fmla="*/ 41645 h 459733"/>
              <a:gd name="connsiteX10" fmla="*/ 642194 w 3793929"/>
              <a:gd name="connsiteY10" fmla="*/ 80540 h 459733"/>
              <a:gd name="connsiteX11" fmla="*/ 438912 w 3793929"/>
              <a:gd name="connsiteY11" fmla="*/ 77348 h 459733"/>
              <a:gd name="connsiteX12" fmla="*/ 212806 w 3793929"/>
              <a:gd name="connsiteY12" fmla="*/ 60722 h 459733"/>
              <a:gd name="connsiteX13" fmla="*/ 59852 w 3793929"/>
              <a:gd name="connsiteY13" fmla="*/ 77348 h 459733"/>
              <a:gd name="connsiteX14" fmla="*/ 13300 w 3793929"/>
              <a:gd name="connsiteY14" fmla="*/ 120574 h 459733"/>
              <a:gd name="connsiteX15" fmla="*/ 0 w 3793929"/>
              <a:gd name="connsiteY15" fmla="*/ 173775 h 459733"/>
              <a:gd name="connsiteX16" fmla="*/ 3325 w 3793929"/>
              <a:gd name="connsiteY16" fmla="*/ 226977 h 459733"/>
              <a:gd name="connsiteX17" fmla="*/ 46551 w 3793929"/>
              <a:gd name="connsiteY17" fmla="*/ 290154 h 459733"/>
              <a:gd name="connsiteX18" fmla="*/ 116378 w 3793929"/>
              <a:gd name="connsiteY18" fmla="*/ 359981 h 459733"/>
              <a:gd name="connsiteX19" fmla="*/ 246057 w 3793929"/>
              <a:gd name="connsiteY19" fmla="*/ 406532 h 459733"/>
              <a:gd name="connsiteX20" fmla="*/ 502089 w 3793929"/>
              <a:gd name="connsiteY20" fmla="*/ 446433 h 459733"/>
              <a:gd name="connsiteX21" fmla="*/ 681644 w 3793929"/>
              <a:gd name="connsiteY21" fmla="*/ 459733 h 459733"/>
              <a:gd name="connsiteX22" fmla="*/ 711570 w 3793929"/>
              <a:gd name="connsiteY22" fmla="*/ 459733 h 459733"/>
              <a:gd name="connsiteX23" fmla="*/ 1280160 w 3793929"/>
              <a:gd name="connsiteY23" fmla="*/ 453083 h 459733"/>
              <a:gd name="connsiteX24" fmla="*/ 2427316 w 3793929"/>
              <a:gd name="connsiteY24" fmla="*/ 439783 h 459733"/>
              <a:gd name="connsiteX25" fmla="*/ 3790604 w 3793929"/>
              <a:gd name="connsiteY25" fmla="*/ 433133 h 45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793929" h="459733">
                <a:moveTo>
                  <a:pt x="3790604" y="433133"/>
                </a:moveTo>
                <a:cubicBezTo>
                  <a:pt x="3791712" y="322296"/>
                  <a:pt x="3792821" y="211460"/>
                  <a:pt x="3793929" y="100623"/>
                </a:cubicBezTo>
                <a:lnTo>
                  <a:pt x="2703299" y="97298"/>
                </a:lnTo>
                <a:lnTo>
                  <a:pt x="1901952" y="107274"/>
                </a:lnTo>
                <a:lnTo>
                  <a:pt x="1313411" y="103949"/>
                </a:lnTo>
                <a:cubicBezTo>
                  <a:pt x="1188497" y="100960"/>
                  <a:pt x="1183655" y="103695"/>
                  <a:pt x="1145322" y="98875"/>
                </a:cubicBezTo>
                <a:cubicBezTo>
                  <a:pt x="1106989" y="94055"/>
                  <a:pt x="1065157" y="77018"/>
                  <a:pt x="1033409" y="63108"/>
                </a:cubicBezTo>
                <a:cubicBezTo>
                  <a:pt x="1001661" y="49198"/>
                  <a:pt x="978246" y="18199"/>
                  <a:pt x="942926" y="8263"/>
                </a:cubicBezTo>
                <a:cubicBezTo>
                  <a:pt x="872845" y="-7685"/>
                  <a:pt x="864806" y="3527"/>
                  <a:pt x="847681" y="8263"/>
                </a:cubicBezTo>
                <a:lnTo>
                  <a:pt x="776247" y="41645"/>
                </a:lnTo>
                <a:lnTo>
                  <a:pt x="642194" y="80540"/>
                </a:lnTo>
                <a:lnTo>
                  <a:pt x="438912" y="77348"/>
                </a:lnTo>
                <a:lnTo>
                  <a:pt x="212806" y="60722"/>
                </a:lnTo>
                <a:lnTo>
                  <a:pt x="59852" y="77348"/>
                </a:lnTo>
                <a:lnTo>
                  <a:pt x="13300" y="120574"/>
                </a:lnTo>
                <a:lnTo>
                  <a:pt x="0" y="173775"/>
                </a:lnTo>
                <a:lnTo>
                  <a:pt x="3325" y="226977"/>
                </a:lnTo>
                <a:lnTo>
                  <a:pt x="46551" y="290154"/>
                </a:lnTo>
                <a:lnTo>
                  <a:pt x="116378" y="359981"/>
                </a:lnTo>
                <a:lnTo>
                  <a:pt x="246057" y="406532"/>
                </a:lnTo>
                <a:lnTo>
                  <a:pt x="502089" y="446433"/>
                </a:lnTo>
                <a:lnTo>
                  <a:pt x="681644" y="459733"/>
                </a:lnTo>
                <a:lnTo>
                  <a:pt x="711570" y="459733"/>
                </a:lnTo>
                <a:lnTo>
                  <a:pt x="1280160" y="453083"/>
                </a:lnTo>
                <a:lnTo>
                  <a:pt x="2427316" y="439783"/>
                </a:lnTo>
                <a:lnTo>
                  <a:pt x="3790604" y="433133"/>
                </a:ln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6265" name="Freeform 96264">
            <a:extLst>
              <a:ext uri="{FF2B5EF4-FFF2-40B4-BE49-F238E27FC236}">
                <a16:creationId xmlns:a16="http://schemas.microsoft.com/office/drawing/2014/main" id="{6A982292-D699-4F6D-A159-B335FE84C02E}"/>
              </a:ext>
            </a:extLst>
          </p:cNvPr>
          <p:cNvSpPr/>
          <p:nvPr/>
        </p:nvSpPr>
        <p:spPr bwMode="auto">
          <a:xfrm>
            <a:off x="5807076" y="5489575"/>
            <a:ext cx="1382713" cy="530225"/>
          </a:xfrm>
          <a:custGeom>
            <a:avLst/>
            <a:gdLst>
              <a:gd name="connsiteX0" fmla="*/ 0 w 1383238"/>
              <a:gd name="connsiteY0" fmla="*/ 186205 h 538665"/>
              <a:gd name="connsiteX1" fmla="*/ 262682 w 1383238"/>
              <a:gd name="connsiteY1" fmla="*/ 272658 h 538665"/>
              <a:gd name="connsiteX2" fmla="*/ 857874 w 1383238"/>
              <a:gd name="connsiteY2" fmla="*/ 445562 h 538665"/>
              <a:gd name="connsiteX3" fmla="*/ 894450 w 1383238"/>
              <a:gd name="connsiteY3" fmla="*/ 472163 h 538665"/>
              <a:gd name="connsiteX4" fmla="*/ 1160457 w 1383238"/>
              <a:gd name="connsiteY4" fmla="*/ 538665 h 538665"/>
              <a:gd name="connsiteX5" fmla="*/ 1183732 w 1383238"/>
              <a:gd name="connsiteY5" fmla="*/ 505414 h 538665"/>
              <a:gd name="connsiteX6" fmla="*/ 1183732 w 1383238"/>
              <a:gd name="connsiteY6" fmla="*/ 505414 h 538665"/>
              <a:gd name="connsiteX7" fmla="*/ 1236934 w 1383238"/>
              <a:gd name="connsiteY7" fmla="*/ 482138 h 538665"/>
              <a:gd name="connsiteX8" fmla="*/ 1290135 w 1383238"/>
              <a:gd name="connsiteY8" fmla="*/ 488789 h 538665"/>
              <a:gd name="connsiteX9" fmla="*/ 1316736 w 1383238"/>
              <a:gd name="connsiteY9" fmla="*/ 438912 h 538665"/>
              <a:gd name="connsiteX10" fmla="*/ 1383238 w 1383238"/>
              <a:gd name="connsiteY10" fmla="*/ 415637 h 538665"/>
              <a:gd name="connsiteX11" fmla="*/ 1263535 w 1383238"/>
              <a:gd name="connsiteY11" fmla="*/ 382386 h 538665"/>
              <a:gd name="connsiteX12" fmla="*/ 1233609 w 1383238"/>
              <a:gd name="connsiteY12" fmla="*/ 365760 h 538665"/>
              <a:gd name="connsiteX13" fmla="*/ 887799 w 1383238"/>
              <a:gd name="connsiteY13" fmla="*/ 272658 h 538665"/>
              <a:gd name="connsiteX14" fmla="*/ 518714 w 1383238"/>
              <a:gd name="connsiteY14" fmla="*/ 169580 h 538665"/>
              <a:gd name="connsiteX15" fmla="*/ 355785 w 1383238"/>
              <a:gd name="connsiteY15" fmla="*/ 116378 h 538665"/>
              <a:gd name="connsiteX16" fmla="*/ 176230 w 1383238"/>
              <a:gd name="connsiteY16" fmla="*/ 56527 h 538665"/>
              <a:gd name="connsiteX17" fmla="*/ 83127 w 1383238"/>
              <a:gd name="connsiteY17" fmla="*/ 26601 h 538665"/>
              <a:gd name="connsiteX18" fmla="*/ 13300 w 1383238"/>
              <a:gd name="connsiteY18" fmla="*/ 0 h 538665"/>
              <a:gd name="connsiteX19" fmla="*/ 29926 w 1383238"/>
              <a:gd name="connsiteY19" fmla="*/ 69827 h 538665"/>
              <a:gd name="connsiteX20" fmla="*/ 19951 w 1383238"/>
              <a:gd name="connsiteY20" fmla="*/ 106403 h 538665"/>
              <a:gd name="connsiteX21" fmla="*/ 0 w 1383238"/>
              <a:gd name="connsiteY21" fmla="*/ 186205 h 538665"/>
              <a:gd name="connsiteX0" fmla="*/ 0 w 1383238"/>
              <a:gd name="connsiteY0" fmla="*/ 186205 h 538665"/>
              <a:gd name="connsiteX1" fmla="*/ 262682 w 1383238"/>
              <a:gd name="connsiteY1" fmla="*/ 272658 h 538665"/>
              <a:gd name="connsiteX2" fmla="*/ 857874 w 1383238"/>
              <a:gd name="connsiteY2" fmla="*/ 445562 h 538665"/>
              <a:gd name="connsiteX3" fmla="*/ 1160457 w 1383238"/>
              <a:gd name="connsiteY3" fmla="*/ 538665 h 538665"/>
              <a:gd name="connsiteX4" fmla="*/ 1183732 w 1383238"/>
              <a:gd name="connsiteY4" fmla="*/ 505414 h 538665"/>
              <a:gd name="connsiteX5" fmla="*/ 1183732 w 1383238"/>
              <a:gd name="connsiteY5" fmla="*/ 505414 h 538665"/>
              <a:gd name="connsiteX6" fmla="*/ 1236934 w 1383238"/>
              <a:gd name="connsiteY6" fmla="*/ 482138 h 538665"/>
              <a:gd name="connsiteX7" fmla="*/ 1290135 w 1383238"/>
              <a:gd name="connsiteY7" fmla="*/ 488789 h 538665"/>
              <a:gd name="connsiteX8" fmla="*/ 1316736 w 1383238"/>
              <a:gd name="connsiteY8" fmla="*/ 438912 h 538665"/>
              <a:gd name="connsiteX9" fmla="*/ 1383238 w 1383238"/>
              <a:gd name="connsiteY9" fmla="*/ 415637 h 538665"/>
              <a:gd name="connsiteX10" fmla="*/ 1263535 w 1383238"/>
              <a:gd name="connsiteY10" fmla="*/ 382386 h 538665"/>
              <a:gd name="connsiteX11" fmla="*/ 1233609 w 1383238"/>
              <a:gd name="connsiteY11" fmla="*/ 365760 h 538665"/>
              <a:gd name="connsiteX12" fmla="*/ 887799 w 1383238"/>
              <a:gd name="connsiteY12" fmla="*/ 272658 h 538665"/>
              <a:gd name="connsiteX13" fmla="*/ 518714 w 1383238"/>
              <a:gd name="connsiteY13" fmla="*/ 169580 h 538665"/>
              <a:gd name="connsiteX14" fmla="*/ 355785 w 1383238"/>
              <a:gd name="connsiteY14" fmla="*/ 116378 h 538665"/>
              <a:gd name="connsiteX15" fmla="*/ 176230 w 1383238"/>
              <a:gd name="connsiteY15" fmla="*/ 56527 h 538665"/>
              <a:gd name="connsiteX16" fmla="*/ 83127 w 1383238"/>
              <a:gd name="connsiteY16" fmla="*/ 26601 h 538665"/>
              <a:gd name="connsiteX17" fmla="*/ 13300 w 1383238"/>
              <a:gd name="connsiteY17" fmla="*/ 0 h 538665"/>
              <a:gd name="connsiteX18" fmla="*/ 29926 w 1383238"/>
              <a:gd name="connsiteY18" fmla="*/ 69827 h 538665"/>
              <a:gd name="connsiteX19" fmla="*/ 19951 w 1383238"/>
              <a:gd name="connsiteY19" fmla="*/ 106403 h 538665"/>
              <a:gd name="connsiteX20" fmla="*/ 0 w 1383238"/>
              <a:gd name="connsiteY20" fmla="*/ 186205 h 538665"/>
              <a:gd name="connsiteX0" fmla="*/ 0 w 1383238"/>
              <a:gd name="connsiteY0" fmla="*/ 186205 h 538665"/>
              <a:gd name="connsiteX1" fmla="*/ 262682 w 1383238"/>
              <a:gd name="connsiteY1" fmla="*/ 272658 h 538665"/>
              <a:gd name="connsiteX2" fmla="*/ 857874 w 1383238"/>
              <a:gd name="connsiteY2" fmla="*/ 445562 h 538665"/>
              <a:gd name="connsiteX3" fmla="*/ 1160457 w 1383238"/>
              <a:gd name="connsiteY3" fmla="*/ 538665 h 538665"/>
              <a:gd name="connsiteX4" fmla="*/ 1183732 w 1383238"/>
              <a:gd name="connsiteY4" fmla="*/ 505414 h 538665"/>
              <a:gd name="connsiteX5" fmla="*/ 1183732 w 1383238"/>
              <a:gd name="connsiteY5" fmla="*/ 505414 h 538665"/>
              <a:gd name="connsiteX6" fmla="*/ 1236934 w 1383238"/>
              <a:gd name="connsiteY6" fmla="*/ 482138 h 538665"/>
              <a:gd name="connsiteX7" fmla="*/ 1290135 w 1383238"/>
              <a:gd name="connsiteY7" fmla="*/ 488789 h 538665"/>
              <a:gd name="connsiteX8" fmla="*/ 1316736 w 1383238"/>
              <a:gd name="connsiteY8" fmla="*/ 438912 h 538665"/>
              <a:gd name="connsiteX9" fmla="*/ 1383238 w 1383238"/>
              <a:gd name="connsiteY9" fmla="*/ 415637 h 538665"/>
              <a:gd name="connsiteX10" fmla="*/ 1263535 w 1383238"/>
              <a:gd name="connsiteY10" fmla="*/ 382386 h 538665"/>
              <a:gd name="connsiteX11" fmla="*/ 1233609 w 1383238"/>
              <a:gd name="connsiteY11" fmla="*/ 365760 h 538665"/>
              <a:gd name="connsiteX12" fmla="*/ 887799 w 1383238"/>
              <a:gd name="connsiteY12" fmla="*/ 272658 h 538665"/>
              <a:gd name="connsiteX13" fmla="*/ 518714 w 1383238"/>
              <a:gd name="connsiteY13" fmla="*/ 169580 h 538665"/>
              <a:gd name="connsiteX14" fmla="*/ 355785 w 1383238"/>
              <a:gd name="connsiteY14" fmla="*/ 116378 h 538665"/>
              <a:gd name="connsiteX15" fmla="*/ 176230 w 1383238"/>
              <a:gd name="connsiteY15" fmla="*/ 56527 h 538665"/>
              <a:gd name="connsiteX16" fmla="*/ 83127 w 1383238"/>
              <a:gd name="connsiteY16" fmla="*/ 26601 h 538665"/>
              <a:gd name="connsiteX17" fmla="*/ 13300 w 1383238"/>
              <a:gd name="connsiteY17" fmla="*/ 0 h 538665"/>
              <a:gd name="connsiteX18" fmla="*/ 29926 w 1383238"/>
              <a:gd name="connsiteY18" fmla="*/ 69827 h 538665"/>
              <a:gd name="connsiteX19" fmla="*/ 29926 w 1383238"/>
              <a:gd name="connsiteY19" fmla="*/ 149629 h 538665"/>
              <a:gd name="connsiteX20" fmla="*/ 0 w 1383238"/>
              <a:gd name="connsiteY20" fmla="*/ 186205 h 538665"/>
              <a:gd name="connsiteX0" fmla="*/ 0 w 1383238"/>
              <a:gd name="connsiteY0" fmla="*/ 186205 h 538665"/>
              <a:gd name="connsiteX1" fmla="*/ 262682 w 1383238"/>
              <a:gd name="connsiteY1" fmla="*/ 272658 h 538665"/>
              <a:gd name="connsiteX2" fmla="*/ 857874 w 1383238"/>
              <a:gd name="connsiteY2" fmla="*/ 445562 h 538665"/>
              <a:gd name="connsiteX3" fmla="*/ 1160457 w 1383238"/>
              <a:gd name="connsiteY3" fmla="*/ 538665 h 538665"/>
              <a:gd name="connsiteX4" fmla="*/ 1183732 w 1383238"/>
              <a:gd name="connsiteY4" fmla="*/ 505414 h 538665"/>
              <a:gd name="connsiteX5" fmla="*/ 1183732 w 1383238"/>
              <a:gd name="connsiteY5" fmla="*/ 505414 h 538665"/>
              <a:gd name="connsiteX6" fmla="*/ 1236934 w 1383238"/>
              <a:gd name="connsiteY6" fmla="*/ 482138 h 538665"/>
              <a:gd name="connsiteX7" fmla="*/ 1290135 w 1383238"/>
              <a:gd name="connsiteY7" fmla="*/ 488789 h 538665"/>
              <a:gd name="connsiteX8" fmla="*/ 1316736 w 1383238"/>
              <a:gd name="connsiteY8" fmla="*/ 438912 h 538665"/>
              <a:gd name="connsiteX9" fmla="*/ 1383238 w 1383238"/>
              <a:gd name="connsiteY9" fmla="*/ 415637 h 538665"/>
              <a:gd name="connsiteX10" fmla="*/ 1263535 w 1383238"/>
              <a:gd name="connsiteY10" fmla="*/ 382386 h 538665"/>
              <a:gd name="connsiteX11" fmla="*/ 1233609 w 1383238"/>
              <a:gd name="connsiteY11" fmla="*/ 365760 h 538665"/>
              <a:gd name="connsiteX12" fmla="*/ 887799 w 1383238"/>
              <a:gd name="connsiteY12" fmla="*/ 272658 h 538665"/>
              <a:gd name="connsiteX13" fmla="*/ 518714 w 1383238"/>
              <a:gd name="connsiteY13" fmla="*/ 169580 h 538665"/>
              <a:gd name="connsiteX14" fmla="*/ 355785 w 1383238"/>
              <a:gd name="connsiteY14" fmla="*/ 116378 h 538665"/>
              <a:gd name="connsiteX15" fmla="*/ 176230 w 1383238"/>
              <a:gd name="connsiteY15" fmla="*/ 56527 h 538665"/>
              <a:gd name="connsiteX16" fmla="*/ 83127 w 1383238"/>
              <a:gd name="connsiteY16" fmla="*/ 26601 h 538665"/>
              <a:gd name="connsiteX17" fmla="*/ 13300 w 1383238"/>
              <a:gd name="connsiteY17" fmla="*/ 0 h 538665"/>
              <a:gd name="connsiteX18" fmla="*/ 29926 w 1383238"/>
              <a:gd name="connsiteY18" fmla="*/ 69827 h 538665"/>
              <a:gd name="connsiteX19" fmla="*/ 29926 w 1383238"/>
              <a:gd name="connsiteY19" fmla="*/ 149629 h 538665"/>
              <a:gd name="connsiteX20" fmla="*/ 0 w 1383238"/>
              <a:gd name="connsiteY20" fmla="*/ 186205 h 538665"/>
              <a:gd name="connsiteX0" fmla="*/ 0 w 1383238"/>
              <a:gd name="connsiteY0" fmla="*/ 186205 h 538665"/>
              <a:gd name="connsiteX1" fmla="*/ 262682 w 1383238"/>
              <a:gd name="connsiteY1" fmla="*/ 272658 h 538665"/>
              <a:gd name="connsiteX2" fmla="*/ 857874 w 1383238"/>
              <a:gd name="connsiteY2" fmla="*/ 445562 h 538665"/>
              <a:gd name="connsiteX3" fmla="*/ 1160457 w 1383238"/>
              <a:gd name="connsiteY3" fmla="*/ 538665 h 538665"/>
              <a:gd name="connsiteX4" fmla="*/ 1183732 w 1383238"/>
              <a:gd name="connsiteY4" fmla="*/ 505414 h 538665"/>
              <a:gd name="connsiteX5" fmla="*/ 1183732 w 1383238"/>
              <a:gd name="connsiteY5" fmla="*/ 505414 h 538665"/>
              <a:gd name="connsiteX6" fmla="*/ 1240259 w 1383238"/>
              <a:gd name="connsiteY6" fmla="*/ 495439 h 538665"/>
              <a:gd name="connsiteX7" fmla="*/ 1290135 w 1383238"/>
              <a:gd name="connsiteY7" fmla="*/ 488789 h 538665"/>
              <a:gd name="connsiteX8" fmla="*/ 1316736 w 1383238"/>
              <a:gd name="connsiteY8" fmla="*/ 438912 h 538665"/>
              <a:gd name="connsiteX9" fmla="*/ 1383238 w 1383238"/>
              <a:gd name="connsiteY9" fmla="*/ 415637 h 538665"/>
              <a:gd name="connsiteX10" fmla="*/ 1263535 w 1383238"/>
              <a:gd name="connsiteY10" fmla="*/ 382386 h 538665"/>
              <a:gd name="connsiteX11" fmla="*/ 1233609 w 1383238"/>
              <a:gd name="connsiteY11" fmla="*/ 365760 h 538665"/>
              <a:gd name="connsiteX12" fmla="*/ 887799 w 1383238"/>
              <a:gd name="connsiteY12" fmla="*/ 272658 h 538665"/>
              <a:gd name="connsiteX13" fmla="*/ 518714 w 1383238"/>
              <a:gd name="connsiteY13" fmla="*/ 169580 h 538665"/>
              <a:gd name="connsiteX14" fmla="*/ 355785 w 1383238"/>
              <a:gd name="connsiteY14" fmla="*/ 116378 h 538665"/>
              <a:gd name="connsiteX15" fmla="*/ 176230 w 1383238"/>
              <a:gd name="connsiteY15" fmla="*/ 56527 h 538665"/>
              <a:gd name="connsiteX16" fmla="*/ 83127 w 1383238"/>
              <a:gd name="connsiteY16" fmla="*/ 26601 h 538665"/>
              <a:gd name="connsiteX17" fmla="*/ 13300 w 1383238"/>
              <a:gd name="connsiteY17" fmla="*/ 0 h 538665"/>
              <a:gd name="connsiteX18" fmla="*/ 29926 w 1383238"/>
              <a:gd name="connsiteY18" fmla="*/ 69827 h 538665"/>
              <a:gd name="connsiteX19" fmla="*/ 29926 w 1383238"/>
              <a:gd name="connsiteY19" fmla="*/ 149629 h 538665"/>
              <a:gd name="connsiteX20" fmla="*/ 0 w 1383238"/>
              <a:gd name="connsiteY20" fmla="*/ 186205 h 538665"/>
              <a:gd name="connsiteX0" fmla="*/ 0 w 1383238"/>
              <a:gd name="connsiteY0" fmla="*/ 186205 h 538665"/>
              <a:gd name="connsiteX1" fmla="*/ 262682 w 1383238"/>
              <a:gd name="connsiteY1" fmla="*/ 272658 h 538665"/>
              <a:gd name="connsiteX2" fmla="*/ 857874 w 1383238"/>
              <a:gd name="connsiteY2" fmla="*/ 445562 h 538665"/>
              <a:gd name="connsiteX3" fmla="*/ 1160457 w 1383238"/>
              <a:gd name="connsiteY3" fmla="*/ 538665 h 538665"/>
              <a:gd name="connsiteX4" fmla="*/ 1183732 w 1383238"/>
              <a:gd name="connsiteY4" fmla="*/ 505414 h 538665"/>
              <a:gd name="connsiteX5" fmla="*/ 1197033 w 1383238"/>
              <a:gd name="connsiteY5" fmla="*/ 515389 h 538665"/>
              <a:gd name="connsiteX6" fmla="*/ 1240259 w 1383238"/>
              <a:gd name="connsiteY6" fmla="*/ 495439 h 538665"/>
              <a:gd name="connsiteX7" fmla="*/ 1290135 w 1383238"/>
              <a:gd name="connsiteY7" fmla="*/ 488789 h 538665"/>
              <a:gd name="connsiteX8" fmla="*/ 1316736 w 1383238"/>
              <a:gd name="connsiteY8" fmla="*/ 438912 h 538665"/>
              <a:gd name="connsiteX9" fmla="*/ 1383238 w 1383238"/>
              <a:gd name="connsiteY9" fmla="*/ 415637 h 538665"/>
              <a:gd name="connsiteX10" fmla="*/ 1263535 w 1383238"/>
              <a:gd name="connsiteY10" fmla="*/ 382386 h 538665"/>
              <a:gd name="connsiteX11" fmla="*/ 1233609 w 1383238"/>
              <a:gd name="connsiteY11" fmla="*/ 365760 h 538665"/>
              <a:gd name="connsiteX12" fmla="*/ 887799 w 1383238"/>
              <a:gd name="connsiteY12" fmla="*/ 272658 h 538665"/>
              <a:gd name="connsiteX13" fmla="*/ 518714 w 1383238"/>
              <a:gd name="connsiteY13" fmla="*/ 169580 h 538665"/>
              <a:gd name="connsiteX14" fmla="*/ 355785 w 1383238"/>
              <a:gd name="connsiteY14" fmla="*/ 116378 h 538665"/>
              <a:gd name="connsiteX15" fmla="*/ 176230 w 1383238"/>
              <a:gd name="connsiteY15" fmla="*/ 56527 h 538665"/>
              <a:gd name="connsiteX16" fmla="*/ 83127 w 1383238"/>
              <a:gd name="connsiteY16" fmla="*/ 26601 h 538665"/>
              <a:gd name="connsiteX17" fmla="*/ 13300 w 1383238"/>
              <a:gd name="connsiteY17" fmla="*/ 0 h 538665"/>
              <a:gd name="connsiteX18" fmla="*/ 29926 w 1383238"/>
              <a:gd name="connsiteY18" fmla="*/ 69827 h 538665"/>
              <a:gd name="connsiteX19" fmla="*/ 29926 w 1383238"/>
              <a:gd name="connsiteY19" fmla="*/ 149629 h 538665"/>
              <a:gd name="connsiteX20" fmla="*/ 0 w 1383238"/>
              <a:gd name="connsiteY20" fmla="*/ 186205 h 538665"/>
              <a:gd name="connsiteX0" fmla="*/ 0 w 1383238"/>
              <a:gd name="connsiteY0" fmla="*/ 186205 h 538665"/>
              <a:gd name="connsiteX1" fmla="*/ 262682 w 1383238"/>
              <a:gd name="connsiteY1" fmla="*/ 272658 h 538665"/>
              <a:gd name="connsiteX2" fmla="*/ 857874 w 1383238"/>
              <a:gd name="connsiteY2" fmla="*/ 445562 h 538665"/>
              <a:gd name="connsiteX3" fmla="*/ 1160457 w 1383238"/>
              <a:gd name="connsiteY3" fmla="*/ 538665 h 538665"/>
              <a:gd name="connsiteX4" fmla="*/ 1183732 w 1383238"/>
              <a:gd name="connsiteY4" fmla="*/ 505414 h 538665"/>
              <a:gd name="connsiteX5" fmla="*/ 1197033 w 1383238"/>
              <a:gd name="connsiteY5" fmla="*/ 515389 h 538665"/>
              <a:gd name="connsiteX6" fmla="*/ 1240259 w 1383238"/>
              <a:gd name="connsiteY6" fmla="*/ 495439 h 538665"/>
              <a:gd name="connsiteX7" fmla="*/ 1280160 w 1383238"/>
              <a:gd name="connsiteY7" fmla="*/ 478814 h 538665"/>
              <a:gd name="connsiteX8" fmla="*/ 1316736 w 1383238"/>
              <a:gd name="connsiteY8" fmla="*/ 438912 h 538665"/>
              <a:gd name="connsiteX9" fmla="*/ 1383238 w 1383238"/>
              <a:gd name="connsiteY9" fmla="*/ 415637 h 538665"/>
              <a:gd name="connsiteX10" fmla="*/ 1263535 w 1383238"/>
              <a:gd name="connsiteY10" fmla="*/ 382386 h 538665"/>
              <a:gd name="connsiteX11" fmla="*/ 1233609 w 1383238"/>
              <a:gd name="connsiteY11" fmla="*/ 365760 h 538665"/>
              <a:gd name="connsiteX12" fmla="*/ 887799 w 1383238"/>
              <a:gd name="connsiteY12" fmla="*/ 272658 h 538665"/>
              <a:gd name="connsiteX13" fmla="*/ 518714 w 1383238"/>
              <a:gd name="connsiteY13" fmla="*/ 169580 h 538665"/>
              <a:gd name="connsiteX14" fmla="*/ 355785 w 1383238"/>
              <a:gd name="connsiteY14" fmla="*/ 116378 h 538665"/>
              <a:gd name="connsiteX15" fmla="*/ 176230 w 1383238"/>
              <a:gd name="connsiteY15" fmla="*/ 56527 h 538665"/>
              <a:gd name="connsiteX16" fmla="*/ 83127 w 1383238"/>
              <a:gd name="connsiteY16" fmla="*/ 26601 h 538665"/>
              <a:gd name="connsiteX17" fmla="*/ 13300 w 1383238"/>
              <a:gd name="connsiteY17" fmla="*/ 0 h 538665"/>
              <a:gd name="connsiteX18" fmla="*/ 29926 w 1383238"/>
              <a:gd name="connsiteY18" fmla="*/ 69827 h 538665"/>
              <a:gd name="connsiteX19" fmla="*/ 29926 w 1383238"/>
              <a:gd name="connsiteY19" fmla="*/ 149629 h 538665"/>
              <a:gd name="connsiteX20" fmla="*/ 0 w 1383238"/>
              <a:gd name="connsiteY20" fmla="*/ 186205 h 538665"/>
              <a:gd name="connsiteX0" fmla="*/ 0 w 1383238"/>
              <a:gd name="connsiteY0" fmla="*/ 186205 h 538665"/>
              <a:gd name="connsiteX1" fmla="*/ 262682 w 1383238"/>
              <a:gd name="connsiteY1" fmla="*/ 272658 h 538665"/>
              <a:gd name="connsiteX2" fmla="*/ 857874 w 1383238"/>
              <a:gd name="connsiteY2" fmla="*/ 445562 h 538665"/>
              <a:gd name="connsiteX3" fmla="*/ 1160457 w 1383238"/>
              <a:gd name="connsiteY3" fmla="*/ 538665 h 538665"/>
              <a:gd name="connsiteX4" fmla="*/ 1183732 w 1383238"/>
              <a:gd name="connsiteY4" fmla="*/ 505414 h 538665"/>
              <a:gd name="connsiteX5" fmla="*/ 1197033 w 1383238"/>
              <a:gd name="connsiteY5" fmla="*/ 515389 h 538665"/>
              <a:gd name="connsiteX6" fmla="*/ 1240259 w 1383238"/>
              <a:gd name="connsiteY6" fmla="*/ 495439 h 538665"/>
              <a:gd name="connsiteX7" fmla="*/ 1280160 w 1383238"/>
              <a:gd name="connsiteY7" fmla="*/ 478814 h 538665"/>
              <a:gd name="connsiteX8" fmla="*/ 1316736 w 1383238"/>
              <a:gd name="connsiteY8" fmla="*/ 438912 h 538665"/>
              <a:gd name="connsiteX9" fmla="*/ 1383238 w 1383238"/>
              <a:gd name="connsiteY9" fmla="*/ 415637 h 538665"/>
              <a:gd name="connsiteX10" fmla="*/ 1263535 w 1383238"/>
              <a:gd name="connsiteY10" fmla="*/ 382386 h 538665"/>
              <a:gd name="connsiteX11" fmla="*/ 1233609 w 1383238"/>
              <a:gd name="connsiteY11" fmla="*/ 365760 h 538665"/>
              <a:gd name="connsiteX12" fmla="*/ 887799 w 1383238"/>
              <a:gd name="connsiteY12" fmla="*/ 272658 h 538665"/>
              <a:gd name="connsiteX13" fmla="*/ 518714 w 1383238"/>
              <a:gd name="connsiteY13" fmla="*/ 169580 h 538665"/>
              <a:gd name="connsiteX14" fmla="*/ 355785 w 1383238"/>
              <a:gd name="connsiteY14" fmla="*/ 116378 h 538665"/>
              <a:gd name="connsiteX15" fmla="*/ 176230 w 1383238"/>
              <a:gd name="connsiteY15" fmla="*/ 56527 h 538665"/>
              <a:gd name="connsiteX16" fmla="*/ 83127 w 1383238"/>
              <a:gd name="connsiteY16" fmla="*/ 26601 h 538665"/>
              <a:gd name="connsiteX17" fmla="*/ 13300 w 1383238"/>
              <a:gd name="connsiteY17" fmla="*/ 0 h 538665"/>
              <a:gd name="connsiteX18" fmla="*/ 29926 w 1383238"/>
              <a:gd name="connsiteY18" fmla="*/ 69827 h 538665"/>
              <a:gd name="connsiteX19" fmla="*/ 29926 w 1383238"/>
              <a:gd name="connsiteY19" fmla="*/ 149629 h 538665"/>
              <a:gd name="connsiteX20" fmla="*/ 0 w 1383238"/>
              <a:gd name="connsiteY20" fmla="*/ 186205 h 538665"/>
              <a:gd name="connsiteX0" fmla="*/ 0 w 1383238"/>
              <a:gd name="connsiteY0" fmla="*/ 186205 h 538665"/>
              <a:gd name="connsiteX1" fmla="*/ 262682 w 1383238"/>
              <a:gd name="connsiteY1" fmla="*/ 272658 h 538665"/>
              <a:gd name="connsiteX2" fmla="*/ 857874 w 1383238"/>
              <a:gd name="connsiteY2" fmla="*/ 445562 h 538665"/>
              <a:gd name="connsiteX3" fmla="*/ 1160457 w 1383238"/>
              <a:gd name="connsiteY3" fmla="*/ 538665 h 538665"/>
              <a:gd name="connsiteX4" fmla="*/ 1183732 w 1383238"/>
              <a:gd name="connsiteY4" fmla="*/ 505414 h 538665"/>
              <a:gd name="connsiteX5" fmla="*/ 1240259 w 1383238"/>
              <a:gd name="connsiteY5" fmla="*/ 495439 h 538665"/>
              <a:gd name="connsiteX6" fmla="*/ 1280160 w 1383238"/>
              <a:gd name="connsiteY6" fmla="*/ 478814 h 538665"/>
              <a:gd name="connsiteX7" fmla="*/ 1316736 w 1383238"/>
              <a:gd name="connsiteY7" fmla="*/ 438912 h 538665"/>
              <a:gd name="connsiteX8" fmla="*/ 1383238 w 1383238"/>
              <a:gd name="connsiteY8" fmla="*/ 415637 h 538665"/>
              <a:gd name="connsiteX9" fmla="*/ 1263535 w 1383238"/>
              <a:gd name="connsiteY9" fmla="*/ 382386 h 538665"/>
              <a:gd name="connsiteX10" fmla="*/ 1233609 w 1383238"/>
              <a:gd name="connsiteY10" fmla="*/ 365760 h 538665"/>
              <a:gd name="connsiteX11" fmla="*/ 887799 w 1383238"/>
              <a:gd name="connsiteY11" fmla="*/ 272658 h 538665"/>
              <a:gd name="connsiteX12" fmla="*/ 518714 w 1383238"/>
              <a:gd name="connsiteY12" fmla="*/ 169580 h 538665"/>
              <a:gd name="connsiteX13" fmla="*/ 355785 w 1383238"/>
              <a:gd name="connsiteY13" fmla="*/ 116378 h 538665"/>
              <a:gd name="connsiteX14" fmla="*/ 176230 w 1383238"/>
              <a:gd name="connsiteY14" fmla="*/ 56527 h 538665"/>
              <a:gd name="connsiteX15" fmla="*/ 83127 w 1383238"/>
              <a:gd name="connsiteY15" fmla="*/ 26601 h 538665"/>
              <a:gd name="connsiteX16" fmla="*/ 13300 w 1383238"/>
              <a:gd name="connsiteY16" fmla="*/ 0 h 538665"/>
              <a:gd name="connsiteX17" fmla="*/ 29926 w 1383238"/>
              <a:gd name="connsiteY17" fmla="*/ 69827 h 538665"/>
              <a:gd name="connsiteX18" fmla="*/ 29926 w 1383238"/>
              <a:gd name="connsiteY18" fmla="*/ 149629 h 538665"/>
              <a:gd name="connsiteX19" fmla="*/ 0 w 1383238"/>
              <a:gd name="connsiteY19" fmla="*/ 186205 h 538665"/>
              <a:gd name="connsiteX0" fmla="*/ 0 w 1383238"/>
              <a:gd name="connsiteY0" fmla="*/ 186205 h 538665"/>
              <a:gd name="connsiteX1" fmla="*/ 262682 w 1383238"/>
              <a:gd name="connsiteY1" fmla="*/ 272658 h 538665"/>
              <a:gd name="connsiteX2" fmla="*/ 857874 w 1383238"/>
              <a:gd name="connsiteY2" fmla="*/ 445562 h 538665"/>
              <a:gd name="connsiteX3" fmla="*/ 1160457 w 1383238"/>
              <a:gd name="connsiteY3" fmla="*/ 538665 h 538665"/>
              <a:gd name="connsiteX4" fmla="*/ 1193708 w 1383238"/>
              <a:gd name="connsiteY4" fmla="*/ 515389 h 538665"/>
              <a:gd name="connsiteX5" fmla="*/ 1240259 w 1383238"/>
              <a:gd name="connsiteY5" fmla="*/ 495439 h 538665"/>
              <a:gd name="connsiteX6" fmla="*/ 1280160 w 1383238"/>
              <a:gd name="connsiteY6" fmla="*/ 478814 h 538665"/>
              <a:gd name="connsiteX7" fmla="*/ 1316736 w 1383238"/>
              <a:gd name="connsiteY7" fmla="*/ 438912 h 538665"/>
              <a:gd name="connsiteX8" fmla="*/ 1383238 w 1383238"/>
              <a:gd name="connsiteY8" fmla="*/ 415637 h 538665"/>
              <a:gd name="connsiteX9" fmla="*/ 1263535 w 1383238"/>
              <a:gd name="connsiteY9" fmla="*/ 382386 h 538665"/>
              <a:gd name="connsiteX10" fmla="*/ 1233609 w 1383238"/>
              <a:gd name="connsiteY10" fmla="*/ 365760 h 538665"/>
              <a:gd name="connsiteX11" fmla="*/ 887799 w 1383238"/>
              <a:gd name="connsiteY11" fmla="*/ 272658 h 538665"/>
              <a:gd name="connsiteX12" fmla="*/ 518714 w 1383238"/>
              <a:gd name="connsiteY12" fmla="*/ 169580 h 538665"/>
              <a:gd name="connsiteX13" fmla="*/ 355785 w 1383238"/>
              <a:gd name="connsiteY13" fmla="*/ 116378 h 538665"/>
              <a:gd name="connsiteX14" fmla="*/ 176230 w 1383238"/>
              <a:gd name="connsiteY14" fmla="*/ 56527 h 538665"/>
              <a:gd name="connsiteX15" fmla="*/ 83127 w 1383238"/>
              <a:gd name="connsiteY15" fmla="*/ 26601 h 538665"/>
              <a:gd name="connsiteX16" fmla="*/ 13300 w 1383238"/>
              <a:gd name="connsiteY16" fmla="*/ 0 h 538665"/>
              <a:gd name="connsiteX17" fmla="*/ 29926 w 1383238"/>
              <a:gd name="connsiteY17" fmla="*/ 69827 h 538665"/>
              <a:gd name="connsiteX18" fmla="*/ 29926 w 1383238"/>
              <a:gd name="connsiteY18" fmla="*/ 149629 h 538665"/>
              <a:gd name="connsiteX19" fmla="*/ 0 w 1383238"/>
              <a:gd name="connsiteY19" fmla="*/ 186205 h 538665"/>
              <a:gd name="connsiteX0" fmla="*/ 0 w 1383238"/>
              <a:gd name="connsiteY0" fmla="*/ 186205 h 538665"/>
              <a:gd name="connsiteX1" fmla="*/ 262682 w 1383238"/>
              <a:gd name="connsiteY1" fmla="*/ 272658 h 538665"/>
              <a:gd name="connsiteX2" fmla="*/ 857874 w 1383238"/>
              <a:gd name="connsiteY2" fmla="*/ 445562 h 538665"/>
              <a:gd name="connsiteX3" fmla="*/ 1160457 w 1383238"/>
              <a:gd name="connsiteY3" fmla="*/ 538665 h 538665"/>
              <a:gd name="connsiteX4" fmla="*/ 1193708 w 1383238"/>
              <a:gd name="connsiteY4" fmla="*/ 515389 h 538665"/>
              <a:gd name="connsiteX5" fmla="*/ 1240259 w 1383238"/>
              <a:gd name="connsiteY5" fmla="*/ 495439 h 538665"/>
              <a:gd name="connsiteX6" fmla="*/ 1280160 w 1383238"/>
              <a:gd name="connsiteY6" fmla="*/ 478814 h 538665"/>
              <a:gd name="connsiteX7" fmla="*/ 1316736 w 1383238"/>
              <a:gd name="connsiteY7" fmla="*/ 438912 h 538665"/>
              <a:gd name="connsiteX8" fmla="*/ 1383238 w 1383238"/>
              <a:gd name="connsiteY8" fmla="*/ 415637 h 538665"/>
              <a:gd name="connsiteX9" fmla="*/ 1233609 w 1383238"/>
              <a:gd name="connsiteY9" fmla="*/ 365760 h 538665"/>
              <a:gd name="connsiteX10" fmla="*/ 887799 w 1383238"/>
              <a:gd name="connsiteY10" fmla="*/ 272658 h 538665"/>
              <a:gd name="connsiteX11" fmla="*/ 518714 w 1383238"/>
              <a:gd name="connsiteY11" fmla="*/ 169580 h 538665"/>
              <a:gd name="connsiteX12" fmla="*/ 355785 w 1383238"/>
              <a:gd name="connsiteY12" fmla="*/ 116378 h 538665"/>
              <a:gd name="connsiteX13" fmla="*/ 176230 w 1383238"/>
              <a:gd name="connsiteY13" fmla="*/ 56527 h 538665"/>
              <a:gd name="connsiteX14" fmla="*/ 83127 w 1383238"/>
              <a:gd name="connsiteY14" fmla="*/ 26601 h 538665"/>
              <a:gd name="connsiteX15" fmla="*/ 13300 w 1383238"/>
              <a:gd name="connsiteY15" fmla="*/ 0 h 538665"/>
              <a:gd name="connsiteX16" fmla="*/ 29926 w 1383238"/>
              <a:gd name="connsiteY16" fmla="*/ 69827 h 538665"/>
              <a:gd name="connsiteX17" fmla="*/ 29926 w 1383238"/>
              <a:gd name="connsiteY17" fmla="*/ 149629 h 538665"/>
              <a:gd name="connsiteX18" fmla="*/ 0 w 1383238"/>
              <a:gd name="connsiteY18" fmla="*/ 186205 h 538665"/>
              <a:gd name="connsiteX0" fmla="*/ 0 w 1383238"/>
              <a:gd name="connsiteY0" fmla="*/ 186205 h 530003"/>
              <a:gd name="connsiteX1" fmla="*/ 262682 w 1383238"/>
              <a:gd name="connsiteY1" fmla="*/ 272658 h 530003"/>
              <a:gd name="connsiteX2" fmla="*/ 857874 w 1383238"/>
              <a:gd name="connsiteY2" fmla="*/ 445562 h 530003"/>
              <a:gd name="connsiteX3" fmla="*/ 1154686 w 1383238"/>
              <a:gd name="connsiteY3" fmla="*/ 530003 h 530003"/>
              <a:gd name="connsiteX4" fmla="*/ 1193708 w 1383238"/>
              <a:gd name="connsiteY4" fmla="*/ 515389 h 530003"/>
              <a:gd name="connsiteX5" fmla="*/ 1240259 w 1383238"/>
              <a:gd name="connsiteY5" fmla="*/ 495439 h 530003"/>
              <a:gd name="connsiteX6" fmla="*/ 1280160 w 1383238"/>
              <a:gd name="connsiteY6" fmla="*/ 478814 h 530003"/>
              <a:gd name="connsiteX7" fmla="*/ 1316736 w 1383238"/>
              <a:gd name="connsiteY7" fmla="*/ 438912 h 530003"/>
              <a:gd name="connsiteX8" fmla="*/ 1383238 w 1383238"/>
              <a:gd name="connsiteY8" fmla="*/ 415637 h 530003"/>
              <a:gd name="connsiteX9" fmla="*/ 1233609 w 1383238"/>
              <a:gd name="connsiteY9" fmla="*/ 365760 h 530003"/>
              <a:gd name="connsiteX10" fmla="*/ 887799 w 1383238"/>
              <a:gd name="connsiteY10" fmla="*/ 272658 h 530003"/>
              <a:gd name="connsiteX11" fmla="*/ 518714 w 1383238"/>
              <a:gd name="connsiteY11" fmla="*/ 169580 h 530003"/>
              <a:gd name="connsiteX12" fmla="*/ 355785 w 1383238"/>
              <a:gd name="connsiteY12" fmla="*/ 116378 h 530003"/>
              <a:gd name="connsiteX13" fmla="*/ 176230 w 1383238"/>
              <a:gd name="connsiteY13" fmla="*/ 56527 h 530003"/>
              <a:gd name="connsiteX14" fmla="*/ 83127 w 1383238"/>
              <a:gd name="connsiteY14" fmla="*/ 26601 h 530003"/>
              <a:gd name="connsiteX15" fmla="*/ 13300 w 1383238"/>
              <a:gd name="connsiteY15" fmla="*/ 0 h 530003"/>
              <a:gd name="connsiteX16" fmla="*/ 29926 w 1383238"/>
              <a:gd name="connsiteY16" fmla="*/ 69827 h 530003"/>
              <a:gd name="connsiteX17" fmla="*/ 29926 w 1383238"/>
              <a:gd name="connsiteY17" fmla="*/ 149629 h 530003"/>
              <a:gd name="connsiteX18" fmla="*/ 0 w 1383238"/>
              <a:gd name="connsiteY18" fmla="*/ 186205 h 53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83238" h="530003">
                <a:moveTo>
                  <a:pt x="0" y="186205"/>
                </a:moveTo>
                <a:lnTo>
                  <a:pt x="262682" y="272658"/>
                </a:lnTo>
                <a:lnTo>
                  <a:pt x="857874" y="445562"/>
                </a:lnTo>
                <a:cubicBezTo>
                  <a:pt x="1007503" y="489897"/>
                  <a:pt x="1100376" y="520028"/>
                  <a:pt x="1154686" y="530003"/>
                </a:cubicBezTo>
                <a:cubicBezTo>
                  <a:pt x="1162444" y="518919"/>
                  <a:pt x="1179446" y="521150"/>
                  <a:pt x="1193708" y="515389"/>
                </a:cubicBezTo>
                <a:cubicBezTo>
                  <a:pt x="1207970" y="509628"/>
                  <a:pt x="1224188" y="499872"/>
                  <a:pt x="1240259" y="495439"/>
                </a:cubicBezTo>
                <a:lnTo>
                  <a:pt x="1280160" y="478814"/>
                </a:lnTo>
                <a:lnTo>
                  <a:pt x="1316736" y="438912"/>
                </a:lnTo>
                <a:lnTo>
                  <a:pt x="1383238" y="415637"/>
                </a:lnTo>
                <a:lnTo>
                  <a:pt x="1233609" y="365760"/>
                </a:lnTo>
                <a:lnTo>
                  <a:pt x="887799" y="272658"/>
                </a:lnTo>
                <a:lnTo>
                  <a:pt x="518714" y="169580"/>
                </a:lnTo>
                <a:lnTo>
                  <a:pt x="355785" y="116378"/>
                </a:lnTo>
                <a:lnTo>
                  <a:pt x="176230" y="56527"/>
                </a:lnTo>
                <a:lnTo>
                  <a:pt x="83127" y="26601"/>
                </a:lnTo>
                <a:lnTo>
                  <a:pt x="13300" y="0"/>
                </a:lnTo>
                <a:lnTo>
                  <a:pt x="29926" y="69827"/>
                </a:lnTo>
                <a:cubicBezTo>
                  <a:pt x="29926" y="96428"/>
                  <a:pt x="13300" y="123028"/>
                  <a:pt x="29926" y="149629"/>
                </a:cubicBezTo>
                <a:lnTo>
                  <a:pt x="0" y="186205"/>
                </a:ln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6266" name="Freeform 96265">
            <a:extLst>
              <a:ext uri="{FF2B5EF4-FFF2-40B4-BE49-F238E27FC236}">
                <a16:creationId xmlns:a16="http://schemas.microsoft.com/office/drawing/2014/main" id="{311014D5-D259-48AF-8230-517B0F734A90}"/>
              </a:ext>
            </a:extLst>
          </p:cNvPr>
          <p:cNvSpPr/>
          <p:nvPr/>
        </p:nvSpPr>
        <p:spPr bwMode="auto">
          <a:xfrm>
            <a:off x="2365376" y="5267325"/>
            <a:ext cx="3665538" cy="468313"/>
          </a:xfrm>
          <a:custGeom>
            <a:avLst/>
            <a:gdLst>
              <a:gd name="connsiteX0" fmla="*/ 3449117 w 3664915"/>
              <a:gd name="connsiteY0" fmla="*/ 409651 h 471830"/>
              <a:gd name="connsiteX1" fmla="*/ 3361334 w 3664915"/>
              <a:gd name="connsiteY1" fmla="*/ 402336 h 471830"/>
              <a:gd name="connsiteX2" fmla="*/ 3269894 w 3664915"/>
              <a:gd name="connsiteY2" fmla="*/ 402336 h 471830"/>
              <a:gd name="connsiteX3" fmla="*/ 3061411 w 3664915"/>
              <a:gd name="connsiteY3" fmla="*/ 427939 h 471830"/>
              <a:gd name="connsiteX4" fmla="*/ 2761488 w 3664915"/>
              <a:gd name="connsiteY4" fmla="*/ 453542 h 471830"/>
              <a:gd name="connsiteX5" fmla="*/ 2563978 w 3664915"/>
              <a:gd name="connsiteY5" fmla="*/ 471830 h 471830"/>
              <a:gd name="connsiteX6" fmla="*/ 2271370 w 3664915"/>
              <a:gd name="connsiteY6" fmla="*/ 468172 h 471830"/>
              <a:gd name="connsiteX7" fmla="*/ 1869034 w 3664915"/>
              <a:gd name="connsiteY7" fmla="*/ 453542 h 471830"/>
              <a:gd name="connsiteX8" fmla="*/ 1539850 w 3664915"/>
              <a:gd name="connsiteY8" fmla="*/ 453542 h 471830"/>
              <a:gd name="connsiteX9" fmla="*/ 1305763 w 3664915"/>
              <a:gd name="connsiteY9" fmla="*/ 446227 h 471830"/>
              <a:gd name="connsiteX10" fmla="*/ 947318 w 3664915"/>
              <a:gd name="connsiteY10" fmla="*/ 413308 h 471830"/>
              <a:gd name="connsiteX11" fmla="*/ 380390 w 3664915"/>
              <a:gd name="connsiteY11" fmla="*/ 391363 h 471830"/>
              <a:gd name="connsiteX12" fmla="*/ 120701 w 3664915"/>
              <a:gd name="connsiteY12" fmla="*/ 384048 h 471830"/>
              <a:gd name="connsiteX13" fmla="*/ 0 w 3664915"/>
              <a:gd name="connsiteY13" fmla="*/ 376732 h 471830"/>
              <a:gd name="connsiteX14" fmla="*/ 0 w 3664915"/>
              <a:gd name="connsiteY14" fmla="*/ 32918 h 471830"/>
              <a:gd name="connsiteX15" fmla="*/ 267005 w 3664915"/>
              <a:gd name="connsiteY15" fmla="*/ 32918 h 471830"/>
              <a:gd name="connsiteX16" fmla="*/ 811987 w 3664915"/>
              <a:gd name="connsiteY16" fmla="*/ 36576 h 471830"/>
              <a:gd name="connsiteX17" fmla="*/ 1360627 w 3664915"/>
              <a:gd name="connsiteY17" fmla="*/ 51206 h 471830"/>
              <a:gd name="connsiteX18" fmla="*/ 1404518 w 3664915"/>
              <a:gd name="connsiteY18" fmla="*/ 47548 h 471830"/>
              <a:gd name="connsiteX19" fmla="*/ 1569110 w 3664915"/>
              <a:gd name="connsiteY19" fmla="*/ 51206 h 471830"/>
              <a:gd name="connsiteX20" fmla="*/ 1675181 w 3664915"/>
              <a:gd name="connsiteY20" fmla="*/ 47548 h 471830"/>
              <a:gd name="connsiteX21" fmla="*/ 1770278 w 3664915"/>
              <a:gd name="connsiteY21" fmla="*/ 21945 h 471830"/>
              <a:gd name="connsiteX22" fmla="*/ 1858061 w 3664915"/>
              <a:gd name="connsiteY22" fmla="*/ 7315 h 471830"/>
              <a:gd name="connsiteX23" fmla="*/ 1971446 w 3664915"/>
              <a:gd name="connsiteY23" fmla="*/ 25603 h 471830"/>
              <a:gd name="connsiteX24" fmla="*/ 2081174 w 3664915"/>
              <a:gd name="connsiteY24" fmla="*/ 36576 h 471830"/>
              <a:gd name="connsiteX25" fmla="*/ 2157984 w 3664915"/>
              <a:gd name="connsiteY25" fmla="*/ 32918 h 471830"/>
              <a:gd name="connsiteX26" fmla="*/ 2209190 w 3664915"/>
              <a:gd name="connsiteY26" fmla="*/ 10972 h 471830"/>
              <a:gd name="connsiteX27" fmla="*/ 2260397 w 3664915"/>
              <a:gd name="connsiteY27" fmla="*/ 14630 h 471830"/>
              <a:gd name="connsiteX28" fmla="*/ 2359152 w 3664915"/>
              <a:gd name="connsiteY28" fmla="*/ 18288 h 471830"/>
              <a:gd name="connsiteX29" fmla="*/ 2403043 w 3664915"/>
              <a:gd name="connsiteY29" fmla="*/ 0 h 471830"/>
              <a:gd name="connsiteX30" fmla="*/ 2403043 w 3664915"/>
              <a:gd name="connsiteY30" fmla="*/ 0 h 471830"/>
              <a:gd name="connsiteX31" fmla="*/ 2501798 w 3664915"/>
              <a:gd name="connsiteY31" fmla="*/ 36576 h 471830"/>
              <a:gd name="connsiteX32" fmla="*/ 2596896 w 3664915"/>
              <a:gd name="connsiteY32" fmla="*/ 54864 h 471830"/>
              <a:gd name="connsiteX33" fmla="*/ 2640787 w 3664915"/>
              <a:gd name="connsiteY33" fmla="*/ 43891 h 471830"/>
              <a:gd name="connsiteX34" fmla="*/ 2688336 w 3664915"/>
              <a:gd name="connsiteY34" fmla="*/ 32918 h 471830"/>
              <a:gd name="connsiteX35" fmla="*/ 2732227 w 3664915"/>
              <a:gd name="connsiteY35" fmla="*/ 25603 h 471830"/>
              <a:gd name="connsiteX36" fmla="*/ 2849270 w 3664915"/>
              <a:gd name="connsiteY36" fmla="*/ 21945 h 471830"/>
              <a:gd name="connsiteX37" fmla="*/ 2893162 w 3664915"/>
              <a:gd name="connsiteY37" fmla="*/ 18288 h 471830"/>
              <a:gd name="connsiteX38" fmla="*/ 2944368 w 3664915"/>
              <a:gd name="connsiteY38" fmla="*/ 14630 h 471830"/>
              <a:gd name="connsiteX39" fmla="*/ 2988259 w 3664915"/>
              <a:gd name="connsiteY39" fmla="*/ 40233 h 471830"/>
              <a:gd name="connsiteX40" fmla="*/ 3028493 w 3664915"/>
              <a:gd name="connsiteY40" fmla="*/ 32918 h 471830"/>
              <a:gd name="connsiteX41" fmla="*/ 3101645 w 3664915"/>
              <a:gd name="connsiteY41" fmla="*/ 10972 h 471830"/>
              <a:gd name="connsiteX42" fmla="*/ 3174797 w 3664915"/>
              <a:gd name="connsiteY42" fmla="*/ 29260 h 471830"/>
              <a:gd name="connsiteX43" fmla="*/ 3211373 w 3664915"/>
              <a:gd name="connsiteY43" fmla="*/ 40233 h 471830"/>
              <a:gd name="connsiteX44" fmla="*/ 3244291 w 3664915"/>
              <a:gd name="connsiteY44" fmla="*/ 21945 h 471830"/>
              <a:gd name="connsiteX45" fmla="*/ 3295498 w 3664915"/>
              <a:gd name="connsiteY45" fmla="*/ 36576 h 471830"/>
              <a:gd name="connsiteX46" fmla="*/ 3361334 w 3664915"/>
              <a:gd name="connsiteY46" fmla="*/ 21945 h 471830"/>
              <a:gd name="connsiteX47" fmla="*/ 3441802 w 3664915"/>
              <a:gd name="connsiteY47" fmla="*/ 29260 h 471830"/>
              <a:gd name="connsiteX48" fmla="*/ 3478378 w 3664915"/>
              <a:gd name="connsiteY48" fmla="*/ 43891 h 471830"/>
              <a:gd name="connsiteX49" fmla="*/ 3522269 w 3664915"/>
              <a:gd name="connsiteY49" fmla="*/ 51206 h 471830"/>
              <a:gd name="connsiteX50" fmla="*/ 3577133 w 3664915"/>
              <a:gd name="connsiteY50" fmla="*/ 40233 h 471830"/>
              <a:gd name="connsiteX51" fmla="*/ 3664915 w 3664915"/>
              <a:gd name="connsiteY51" fmla="*/ 21945 h 471830"/>
              <a:gd name="connsiteX0" fmla="*/ 3449117 w 3664915"/>
              <a:gd name="connsiteY0" fmla="*/ 409651 h 471830"/>
              <a:gd name="connsiteX1" fmla="*/ 3361334 w 3664915"/>
              <a:gd name="connsiteY1" fmla="*/ 402336 h 471830"/>
              <a:gd name="connsiteX2" fmla="*/ 3269894 w 3664915"/>
              <a:gd name="connsiteY2" fmla="*/ 402336 h 471830"/>
              <a:gd name="connsiteX3" fmla="*/ 3061411 w 3664915"/>
              <a:gd name="connsiteY3" fmla="*/ 427939 h 471830"/>
              <a:gd name="connsiteX4" fmla="*/ 2761488 w 3664915"/>
              <a:gd name="connsiteY4" fmla="*/ 453542 h 471830"/>
              <a:gd name="connsiteX5" fmla="*/ 2563978 w 3664915"/>
              <a:gd name="connsiteY5" fmla="*/ 471830 h 471830"/>
              <a:gd name="connsiteX6" fmla="*/ 2271370 w 3664915"/>
              <a:gd name="connsiteY6" fmla="*/ 468172 h 471830"/>
              <a:gd name="connsiteX7" fmla="*/ 1869034 w 3664915"/>
              <a:gd name="connsiteY7" fmla="*/ 453542 h 471830"/>
              <a:gd name="connsiteX8" fmla="*/ 1539850 w 3664915"/>
              <a:gd name="connsiteY8" fmla="*/ 453542 h 471830"/>
              <a:gd name="connsiteX9" fmla="*/ 1305763 w 3664915"/>
              <a:gd name="connsiteY9" fmla="*/ 446227 h 471830"/>
              <a:gd name="connsiteX10" fmla="*/ 947318 w 3664915"/>
              <a:gd name="connsiteY10" fmla="*/ 413308 h 471830"/>
              <a:gd name="connsiteX11" fmla="*/ 380390 w 3664915"/>
              <a:gd name="connsiteY11" fmla="*/ 391363 h 471830"/>
              <a:gd name="connsiteX12" fmla="*/ 120701 w 3664915"/>
              <a:gd name="connsiteY12" fmla="*/ 384048 h 471830"/>
              <a:gd name="connsiteX13" fmla="*/ 0 w 3664915"/>
              <a:gd name="connsiteY13" fmla="*/ 376732 h 471830"/>
              <a:gd name="connsiteX14" fmla="*/ 0 w 3664915"/>
              <a:gd name="connsiteY14" fmla="*/ 32918 h 471830"/>
              <a:gd name="connsiteX15" fmla="*/ 267005 w 3664915"/>
              <a:gd name="connsiteY15" fmla="*/ 32918 h 471830"/>
              <a:gd name="connsiteX16" fmla="*/ 811987 w 3664915"/>
              <a:gd name="connsiteY16" fmla="*/ 36576 h 471830"/>
              <a:gd name="connsiteX17" fmla="*/ 1360627 w 3664915"/>
              <a:gd name="connsiteY17" fmla="*/ 51206 h 471830"/>
              <a:gd name="connsiteX18" fmla="*/ 1404518 w 3664915"/>
              <a:gd name="connsiteY18" fmla="*/ 47548 h 471830"/>
              <a:gd name="connsiteX19" fmla="*/ 1569110 w 3664915"/>
              <a:gd name="connsiteY19" fmla="*/ 51206 h 471830"/>
              <a:gd name="connsiteX20" fmla="*/ 1675181 w 3664915"/>
              <a:gd name="connsiteY20" fmla="*/ 47548 h 471830"/>
              <a:gd name="connsiteX21" fmla="*/ 1770278 w 3664915"/>
              <a:gd name="connsiteY21" fmla="*/ 21945 h 471830"/>
              <a:gd name="connsiteX22" fmla="*/ 1858061 w 3664915"/>
              <a:gd name="connsiteY22" fmla="*/ 7315 h 471830"/>
              <a:gd name="connsiteX23" fmla="*/ 1971446 w 3664915"/>
              <a:gd name="connsiteY23" fmla="*/ 25603 h 471830"/>
              <a:gd name="connsiteX24" fmla="*/ 2081174 w 3664915"/>
              <a:gd name="connsiteY24" fmla="*/ 36576 h 471830"/>
              <a:gd name="connsiteX25" fmla="*/ 2157984 w 3664915"/>
              <a:gd name="connsiteY25" fmla="*/ 32918 h 471830"/>
              <a:gd name="connsiteX26" fmla="*/ 2209190 w 3664915"/>
              <a:gd name="connsiteY26" fmla="*/ 10972 h 471830"/>
              <a:gd name="connsiteX27" fmla="*/ 2260397 w 3664915"/>
              <a:gd name="connsiteY27" fmla="*/ 14630 h 471830"/>
              <a:gd name="connsiteX28" fmla="*/ 2359152 w 3664915"/>
              <a:gd name="connsiteY28" fmla="*/ 18288 h 471830"/>
              <a:gd name="connsiteX29" fmla="*/ 2403043 w 3664915"/>
              <a:gd name="connsiteY29" fmla="*/ 0 h 471830"/>
              <a:gd name="connsiteX30" fmla="*/ 2403043 w 3664915"/>
              <a:gd name="connsiteY30" fmla="*/ 0 h 471830"/>
              <a:gd name="connsiteX31" fmla="*/ 2501798 w 3664915"/>
              <a:gd name="connsiteY31" fmla="*/ 36576 h 471830"/>
              <a:gd name="connsiteX32" fmla="*/ 2596896 w 3664915"/>
              <a:gd name="connsiteY32" fmla="*/ 54864 h 471830"/>
              <a:gd name="connsiteX33" fmla="*/ 2640787 w 3664915"/>
              <a:gd name="connsiteY33" fmla="*/ 43891 h 471830"/>
              <a:gd name="connsiteX34" fmla="*/ 2688336 w 3664915"/>
              <a:gd name="connsiteY34" fmla="*/ 32918 h 471830"/>
              <a:gd name="connsiteX35" fmla="*/ 2732227 w 3664915"/>
              <a:gd name="connsiteY35" fmla="*/ 25603 h 471830"/>
              <a:gd name="connsiteX36" fmla="*/ 2849270 w 3664915"/>
              <a:gd name="connsiteY36" fmla="*/ 21945 h 471830"/>
              <a:gd name="connsiteX37" fmla="*/ 2893162 w 3664915"/>
              <a:gd name="connsiteY37" fmla="*/ 18288 h 471830"/>
              <a:gd name="connsiteX38" fmla="*/ 2944368 w 3664915"/>
              <a:gd name="connsiteY38" fmla="*/ 14630 h 471830"/>
              <a:gd name="connsiteX39" fmla="*/ 3002889 w 3664915"/>
              <a:gd name="connsiteY39" fmla="*/ 29260 h 471830"/>
              <a:gd name="connsiteX40" fmla="*/ 3028493 w 3664915"/>
              <a:gd name="connsiteY40" fmla="*/ 32918 h 471830"/>
              <a:gd name="connsiteX41" fmla="*/ 3101645 w 3664915"/>
              <a:gd name="connsiteY41" fmla="*/ 10972 h 471830"/>
              <a:gd name="connsiteX42" fmla="*/ 3174797 w 3664915"/>
              <a:gd name="connsiteY42" fmla="*/ 29260 h 471830"/>
              <a:gd name="connsiteX43" fmla="*/ 3211373 w 3664915"/>
              <a:gd name="connsiteY43" fmla="*/ 40233 h 471830"/>
              <a:gd name="connsiteX44" fmla="*/ 3244291 w 3664915"/>
              <a:gd name="connsiteY44" fmla="*/ 21945 h 471830"/>
              <a:gd name="connsiteX45" fmla="*/ 3295498 w 3664915"/>
              <a:gd name="connsiteY45" fmla="*/ 36576 h 471830"/>
              <a:gd name="connsiteX46" fmla="*/ 3361334 w 3664915"/>
              <a:gd name="connsiteY46" fmla="*/ 21945 h 471830"/>
              <a:gd name="connsiteX47" fmla="*/ 3441802 w 3664915"/>
              <a:gd name="connsiteY47" fmla="*/ 29260 h 471830"/>
              <a:gd name="connsiteX48" fmla="*/ 3478378 w 3664915"/>
              <a:gd name="connsiteY48" fmla="*/ 43891 h 471830"/>
              <a:gd name="connsiteX49" fmla="*/ 3522269 w 3664915"/>
              <a:gd name="connsiteY49" fmla="*/ 51206 h 471830"/>
              <a:gd name="connsiteX50" fmla="*/ 3577133 w 3664915"/>
              <a:gd name="connsiteY50" fmla="*/ 40233 h 471830"/>
              <a:gd name="connsiteX51" fmla="*/ 3664915 w 3664915"/>
              <a:gd name="connsiteY51" fmla="*/ 21945 h 471830"/>
              <a:gd name="connsiteX0" fmla="*/ 3449117 w 3664915"/>
              <a:gd name="connsiteY0" fmla="*/ 409651 h 471830"/>
              <a:gd name="connsiteX1" fmla="*/ 3361334 w 3664915"/>
              <a:gd name="connsiteY1" fmla="*/ 402336 h 471830"/>
              <a:gd name="connsiteX2" fmla="*/ 3269894 w 3664915"/>
              <a:gd name="connsiteY2" fmla="*/ 402336 h 471830"/>
              <a:gd name="connsiteX3" fmla="*/ 3061411 w 3664915"/>
              <a:gd name="connsiteY3" fmla="*/ 427939 h 471830"/>
              <a:gd name="connsiteX4" fmla="*/ 2761488 w 3664915"/>
              <a:gd name="connsiteY4" fmla="*/ 453542 h 471830"/>
              <a:gd name="connsiteX5" fmla="*/ 2563978 w 3664915"/>
              <a:gd name="connsiteY5" fmla="*/ 471830 h 471830"/>
              <a:gd name="connsiteX6" fmla="*/ 2271370 w 3664915"/>
              <a:gd name="connsiteY6" fmla="*/ 468172 h 471830"/>
              <a:gd name="connsiteX7" fmla="*/ 1871416 w 3664915"/>
              <a:gd name="connsiteY7" fmla="*/ 465448 h 471830"/>
              <a:gd name="connsiteX8" fmla="*/ 1539850 w 3664915"/>
              <a:gd name="connsiteY8" fmla="*/ 453542 h 471830"/>
              <a:gd name="connsiteX9" fmla="*/ 1305763 w 3664915"/>
              <a:gd name="connsiteY9" fmla="*/ 446227 h 471830"/>
              <a:gd name="connsiteX10" fmla="*/ 947318 w 3664915"/>
              <a:gd name="connsiteY10" fmla="*/ 413308 h 471830"/>
              <a:gd name="connsiteX11" fmla="*/ 380390 w 3664915"/>
              <a:gd name="connsiteY11" fmla="*/ 391363 h 471830"/>
              <a:gd name="connsiteX12" fmla="*/ 120701 w 3664915"/>
              <a:gd name="connsiteY12" fmla="*/ 384048 h 471830"/>
              <a:gd name="connsiteX13" fmla="*/ 0 w 3664915"/>
              <a:gd name="connsiteY13" fmla="*/ 376732 h 471830"/>
              <a:gd name="connsiteX14" fmla="*/ 0 w 3664915"/>
              <a:gd name="connsiteY14" fmla="*/ 32918 h 471830"/>
              <a:gd name="connsiteX15" fmla="*/ 267005 w 3664915"/>
              <a:gd name="connsiteY15" fmla="*/ 32918 h 471830"/>
              <a:gd name="connsiteX16" fmla="*/ 811987 w 3664915"/>
              <a:gd name="connsiteY16" fmla="*/ 36576 h 471830"/>
              <a:gd name="connsiteX17" fmla="*/ 1360627 w 3664915"/>
              <a:gd name="connsiteY17" fmla="*/ 51206 h 471830"/>
              <a:gd name="connsiteX18" fmla="*/ 1404518 w 3664915"/>
              <a:gd name="connsiteY18" fmla="*/ 47548 h 471830"/>
              <a:gd name="connsiteX19" fmla="*/ 1569110 w 3664915"/>
              <a:gd name="connsiteY19" fmla="*/ 51206 h 471830"/>
              <a:gd name="connsiteX20" fmla="*/ 1675181 w 3664915"/>
              <a:gd name="connsiteY20" fmla="*/ 47548 h 471830"/>
              <a:gd name="connsiteX21" fmla="*/ 1770278 w 3664915"/>
              <a:gd name="connsiteY21" fmla="*/ 21945 h 471830"/>
              <a:gd name="connsiteX22" fmla="*/ 1858061 w 3664915"/>
              <a:gd name="connsiteY22" fmla="*/ 7315 h 471830"/>
              <a:gd name="connsiteX23" fmla="*/ 1971446 w 3664915"/>
              <a:gd name="connsiteY23" fmla="*/ 25603 h 471830"/>
              <a:gd name="connsiteX24" fmla="*/ 2081174 w 3664915"/>
              <a:gd name="connsiteY24" fmla="*/ 36576 h 471830"/>
              <a:gd name="connsiteX25" fmla="*/ 2157984 w 3664915"/>
              <a:gd name="connsiteY25" fmla="*/ 32918 h 471830"/>
              <a:gd name="connsiteX26" fmla="*/ 2209190 w 3664915"/>
              <a:gd name="connsiteY26" fmla="*/ 10972 h 471830"/>
              <a:gd name="connsiteX27" fmla="*/ 2260397 w 3664915"/>
              <a:gd name="connsiteY27" fmla="*/ 14630 h 471830"/>
              <a:gd name="connsiteX28" fmla="*/ 2359152 w 3664915"/>
              <a:gd name="connsiteY28" fmla="*/ 18288 h 471830"/>
              <a:gd name="connsiteX29" fmla="*/ 2403043 w 3664915"/>
              <a:gd name="connsiteY29" fmla="*/ 0 h 471830"/>
              <a:gd name="connsiteX30" fmla="*/ 2403043 w 3664915"/>
              <a:gd name="connsiteY30" fmla="*/ 0 h 471830"/>
              <a:gd name="connsiteX31" fmla="*/ 2501798 w 3664915"/>
              <a:gd name="connsiteY31" fmla="*/ 36576 h 471830"/>
              <a:gd name="connsiteX32" fmla="*/ 2596896 w 3664915"/>
              <a:gd name="connsiteY32" fmla="*/ 54864 h 471830"/>
              <a:gd name="connsiteX33" fmla="*/ 2640787 w 3664915"/>
              <a:gd name="connsiteY33" fmla="*/ 43891 h 471830"/>
              <a:gd name="connsiteX34" fmla="*/ 2688336 w 3664915"/>
              <a:gd name="connsiteY34" fmla="*/ 32918 h 471830"/>
              <a:gd name="connsiteX35" fmla="*/ 2732227 w 3664915"/>
              <a:gd name="connsiteY35" fmla="*/ 25603 h 471830"/>
              <a:gd name="connsiteX36" fmla="*/ 2849270 w 3664915"/>
              <a:gd name="connsiteY36" fmla="*/ 21945 h 471830"/>
              <a:gd name="connsiteX37" fmla="*/ 2893162 w 3664915"/>
              <a:gd name="connsiteY37" fmla="*/ 18288 h 471830"/>
              <a:gd name="connsiteX38" fmla="*/ 2944368 w 3664915"/>
              <a:gd name="connsiteY38" fmla="*/ 14630 h 471830"/>
              <a:gd name="connsiteX39" fmla="*/ 3002889 w 3664915"/>
              <a:gd name="connsiteY39" fmla="*/ 29260 h 471830"/>
              <a:gd name="connsiteX40" fmla="*/ 3028493 w 3664915"/>
              <a:gd name="connsiteY40" fmla="*/ 32918 h 471830"/>
              <a:gd name="connsiteX41" fmla="*/ 3101645 w 3664915"/>
              <a:gd name="connsiteY41" fmla="*/ 10972 h 471830"/>
              <a:gd name="connsiteX42" fmla="*/ 3174797 w 3664915"/>
              <a:gd name="connsiteY42" fmla="*/ 29260 h 471830"/>
              <a:gd name="connsiteX43" fmla="*/ 3211373 w 3664915"/>
              <a:gd name="connsiteY43" fmla="*/ 40233 h 471830"/>
              <a:gd name="connsiteX44" fmla="*/ 3244291 w 3664915"/>
              <a:gd name="connsiteY44" fmla="*/ 21945 h 471830"/>
              <a:gd name="connsiteX45" fmla="*/ 3295498 w 3664915"/>
              <a:gd name="connsiteY45" fmla="*/ 36576 h 471830"/>
              <a:gd name="connsiteX46" fmla="*/ 3361334 w 3664915"/>
              <a:gd name="connsiteY46" fmla="*/ 21945 h 471830"/>
              <a:gd name="connsiteX47" fmla="*/ 3441802 w 3664915"/>
              <a:gd name="connsiteY47" fmla="*/ 29260 h 471830"/>
              <a:gd name="connsiteX48" fmla="*/ 3478378 w 3664915"/>
              <a:gd name="connsiteY48" fmla="*/ 43891 h 471830"/>
              <a:gd name="connsiteX49" fmla="*/ 3522269 w 3664915"/>
              <a:gd name="connsiteY49" fmla="*/ 51206 h 471830"/>
              <a:gd name="connsiteX50" fmla="*/ 3577133 w 3664915"/>
              <a:gd name="connsiteY50" fmla="*/ 40233 h 471830"/>
              <a:gd name="connsiteX51" fmla="*/ 3664915 w 3664915"/>
              <a:gd name="connsiteY51" fmla="*/ 21945 h 471830"/>
              <a:gd name="connsiteX0" fmla="*/ 3449117 w 3664915"/>
              <a:gd name="connsiteY0" fmla="*/ 409651 h 468172"/>
              <a:gd name="connsiteX1" fmla="*/ 3361334 w 3664915"/>
              <a:gd name="connsiteY1" fmla="*/ 402336 h 468172"/>
              <a:gd name="connsiteX2" fmla="*/ 3269894 w 3664915"/>
              <a:gd name="connsiteY2" fmla="*/ 402336 h 468172"/>
              <a:gd name="connsiteX3" fmla="*/ 3061411 w 3664915"/>
              <a:gd name="connsiteY3" fmla="*/ 427939 h 468172"/>
              <a:gd name="connsiteX4" fmla="*/ 2761488 w 3664915"/>
              <a:gd name="connsiteY4" fmla="*/ 453542 h 468172"/>
              <a:gd name="connsiteX5" fmla="*/ 2549691 w 3664915"/>
              <a:gd name="connsiteY5" fmla="*/ 462305 h 468172"/>
              <a:gd name="connsiteX6" fmla="*/ 2271370 w 3664915"/>
              <a:gd name="connsiteY6" fmla="*/ 468172 h 468172"/>
              <a:gd name="connsiteX7" fmla="*/ 1871416 w 3664915"/>
              <a:gd name="connsiteY7" fmla="*/ 465448 h 468172"/>
              <a:gd name="connsiteX8" fmla="*/ 1539850 w 3664915"/>
              <a:gd name="connsiteY8" fmla="*/ 453542 h 468172"/>
              <a:gd name="connsiteX9" fmla="*/ 1305763 w 3664915"/>
              <a:gd name="connsiteY9" fmla="*/ 446227 h 468172"/>
              <a:gd name="connsiteX10" fmla="*/ 947318 w 3664915"/>
              <a:gd name="connsiteY10" fmla="*/ 413308 h 468172"/>
              <a:gd name="connsiteX11" fmla="*/ 380390 w 3664915"/>
              <a:gd name="connsiteY11" fmla="*/ 391363 h 468172"/>
              <a:gd name="connsiteX12" fmla="*/ 120701 w 3664915"/>
              <a:gd name="connsiteY12" fmla="*/ 384048 h 468172"/>
              <a:gd name="connsiteX13" fmla="*/ 0 w 3664915"/>
              <a:gd name="connsiteY13" fmla="*/ 376732 h 468172"/>
              <a:gd name="connsiteX14" fmla="*/ 0 w 3664915"/>
              <a:gd name="connsiteY14" fmla="*/ 32918 h 468172"/>
              <a:gd name="connsiteX15" fmla="*/ 267005 w 3664915"/>
              <a:gd name="connsiteY15" fmla="*/ 32918 h 468172"/>
              <a:gd name="connsiteX16" fmla="*/ 811987 w 3664915"/>
              <a:gd name="connsiteY16" fmla="*/ 36576 h 468172"/>
              <a:gd name="connsiteX17" fmla="*/ 1360627 w 3664915"/>
              <a:gd name="connsiteY17" fmla="*/ 51206 h 468172"/>
              <a:gd name="connsiteX18" fmla="*/ 1404518 w 3664915"/>
              <a:gd name="connsiteY18" fmla="*/ 47548 h 468172"/>
              <a:gd name="connsiteX19" fmla="*/ 1569110 w 3664915"/>
              <a:gd name="connsiteY19" fmla="*/ 51206 h 468172"/>
              <a:gd name="connsiteX20" fmla="*/ 1675181 w 3664915"/>
              <a:gd name="connsiteY20" fmla="*/ 47548 h 468172"/>
              <a:gd name="connsiteX21" fmla="*/ 1770278 w 3664915"/>
              <a:gd name="connsiteY21" fmla="*/ 21945 h 468172"/>
              <a:gd name="connsiteX22" fmla="*/ 1858061 w 3664915"/>
              <a:gd name="connsiteY22" fmla="*/ 7315 h 468172"/>
              <a:gd name="connsiteX23" fmla="*/ 1971446 w 3664915"/>
              <a:gd name="connsiteY23" fmla="*/ 25603 h 468172"/>
              <a:gd name="connsiteX24" fmla="*/ 2081174 w 3664915"/>
              <a:gd name="connsiteY24" fmla="*/ 36576 h 468172"/>
              <a:gd name="connsiteX25" fmla="*/ 2157984 w 3664915"/>
              <a:gd name="connsiteY25" fmla="*/ 32918 h 468172"/>
              <a:gd name="connsiteX26" fmla="*/ 2209190 w 3664915"/>
              <a:gd name="connsiteY26" fmla="*/ 10972 h 468172"/>
              <a:gd name="connsiteX27" fmla="*/ 2260397 w 3664915"/>
              <a:gd name="connsiteY27" fmla="*/ 14630 h 468172"/>
              <a:gd name="connsiteX28" fmla="*/ 2359152 w 3664915"/>
              <a:gd name="connsiteY28" fmla="*/ 18288 h 468172"/>
              <a:gd name="connsiteX29" fmla="*/ 2403043 w 3664915"/>
              <a:gd name="connsiteY29" fmla="*/ 0 h 468172"/>
              <a:gd name="connsiteX30" fmla="*/ 2403043 w 3664915"/>
              <a:gd name="connsiteY30" fmla="*/ 0 h 468172"/>
              <a:gd name="connsiteX31" fmla="*/ 2501798 w 3664915"/>
              <a:gd name="connsiteY31" fmla="*/ 36576 h 468172"/>
              <a:gd name="connsiteX32" fmla="*/ 2596896 w 3664915"/>
              <a:gd name="connsiteY32" fmla="*/ 54864 h 468172"/>
              <a:gd name="connsiteX33" fmla="*/ 2640787 w 3664915"/>
              <a:gd name="connsiteY33" fmla="*/ 43891 h 468172"/>
              <a:gd name="connsiteX34" fmla="*/ 2688336 w 3664915"/>
              <a:gd name="connsiteY34" fmla="*/ 32918 h 468172"/>
              <a:gd name="connsiteX35" fmla="*/ 2732227 w 3664915"/>
              <a:gd name="connsiteY35" fmla="*/ 25603 h 468172"/>
              <a:gd name="connsiteX36" fmla="*/ 2849270 w 3664915"/>
              <a:gd name="connsiteY36" fmla="*/ 21945 h 468172"/>
              <a:gd name="connsiteX37" fmla="*/ 2893162 w 3664915"/>
              <a:gd name="connsiteY37" fmla="*/ 18288 h 468172"/>
              <a:gd name="connsiteX38" fmla="*/ 2944368 w 3664915"/>
              <a:gd name="connsiteY38" fmla="*/ 14630 h 468172"/>
              <a:gd name="connsiteX39" fmla="*/ 3002889 w 3664915"/>
              <a:gd name="connsiteY39" fmla="*/ 29260 h 468172"/>
              <a:gd name="connsiteX40" fmla="*/ 3028493 w 3664915"/>
              <a:gd name="connsiteY40" fmla="*/ 32918 h 468172"/>
              <a:gd name="connsiteX41" fmla="*/ 3101645 w 3664915"/>
              <a:gd name="connsiteY41" fmla="*/ 10972 h 468172"/>
              <a:gd name="connsiteX42" fmla="*/ 3174797 w 3664915"/>
              <a:gd name="connsiteY42" fmla="*/ 29260 h 468172"/>
              <a:gd name="connsiteX43" fmla="*/ 3211373 w 3664915"/>
              <a:gd name="connsiteY43" fmla="*/ 40233 h 468172"/>
              <a:gd name="connsiteX44" fmla="*/ 3244291 w 3664915"/>
              <a:gd name="connsiteY44" fmla="*/ 21945 h 468172"/>
              <a:gd name="connsiteX45" fmla="*/ 3295498 w 3664915"/>
              <a:gd name="connsiteY45" fmla="*/ 36576 h 468172"/>
              <a:gd name="connsiteX46" fmla="*/ 3361334 w 3664915"/>
              <a:gd name="connsiteY46" fmla="*/ 21945 h 468172"/>
              <a:gd name="connsiteX47" fmla="*/ 3441802 w 3664915"/>
              <a:gd name="connsiteY47" fmla="*/ 29260 h 468172"/>
              <a:gd name="connsiteX48" fmla="*/ 3478378 w 3664915"/>
              <a:gd name="connsiteY48" fmla="*/ 43891 h 468172"/>
              <a:gd name="connsiteX49" fmla="*/ 3522269 w 3664915"/>
              <a:gd name="connsiteY49" fmla="*/ 51206 h 468172"/>
              <a:gd name="connsiteX50" fmla="*/ 3577133 w 3664915"/>
              <a:gd name="connsiteY50" fmla="*/ 40233 h 468172"/>
              <a:gd name="connsiteX51" fmla="*/ 3664915 w 3664915"/>
              <a:gd name="connsiteY51" fmla="*/ 21945 h 468172"/>
              <a:gd name="connsiteX0" fmla="*/ 3449117 w 3664915"/>
              <a:gd name="connsiteY0" fmla="*/ 409651 h 468172"/>
              <a:gd name="connsiteX1" fmla="*/ 3361334 w 3664915"/>
              <a:gd name="connsiteY1" fmla="*/ 402336 h 468172"/>
              <a:gd name="connsiteX2" fmla="*/ 3269894 w 3664915"/>
              <a:gd name="connsiteY2" fmla="*/ 402336 h 468172"/>
              <a:gd name="connsiteX3" fmla="*/ 3061411 w 3664915"/>
              <a:gd name="connsiteY3" fmla="*/ 427939 h 468172"/>
              <a:gd name="connsiteX4" fmla="*/ 2761488 w 3664915"/>
              <a:gd name="connsiteY4" fmla="*/ 453542 h 468172"/>
              <a:gd name="connsiteX5" fmla="*/ 2549691 w 3664915"/>
              <a:gd name="connsiteY5" fmla="*/ 462305 h 468172"/>
              <a:gd name="connsiteX6" fmla="*/ 2271370 w 3664915"/>
              <a:gd name="connsiteY6" fmla="*/ 468172 h 468172"/>
              <a:gd name="connsiteX7" fmla="*/ 1871416 w 3664915"/>
              <a:gd name="connsiteY7" fmla="*/ 465448 h 468172"/>
              <a:gd name="connsiteX8" fmla="*/ 1539850 w 3664915"/>
              <a:gd name="connsiteY8" fmla="*/ 453542 h 468172"/>
              <a:gd name="connsiteX9" fmla="*/ 1305763 w 3664915"/>
              <a:gd name="connsiteY9" fmla="*/ 446227 h 468172"/>
              <a:gd name="connsiteX10" fmla="*/ 947318 w 3664915"/>
              <a:gd name="connsiteY10" fmla="*/ 425214 h 468172"/>
              <a:gd name="connsiteX11" fmla="*/ 380390 w 3664915"/>
              <a:gd name="connsiteY11" fmla="*/ 391363 h 468172"/>
              <a:gd name="connsiteX12" fmla="*/ 120701 w 3664915"/>
              <a:gd name="connsiteY12" fmla="*/ 384048 h 468172"/>
              <a:gd name="connsiteX13" fmla="*/ 0 w 3664915"/>
              <a:gd name="connsiteY13" fmla="*/ 376732 h 468172"/>
              <a:gd name="connsiteX14" fmla="*/ 0 w 3664915"/>
              <a:gd name="connsiteY14" fmla="*/ 32918 h 468172"/>
              <a:gd name="connsiteX15" fmla="*/ 267005 w 3664915"/>
              <a:gd name="connsiteY15" fmla="*/ 32918 h 468172"/>
              <a:gd name="connsiteX16" fmla="*/ 811987 w 3664915"/>
              <a:gd name="connsiteY16" fmla="*/ 36576 h 468172"/>
              <a:gd name="connsiteX17" fmla="*/ 1360627 w 3664915"/>
              <a:gd name="connsiteY17" fmla="*/ 51206 h 468172"/>
              <a:gd name="connsiteX18" fmla="*/ 1404518 w 3664915"/>
              <a:gd name="connsiteY18" fmla="*/ 47548 h 468172"/>
              <a:gd name="connsiteX19" fmla="*/ 1569110 w 3664915"/>
              <a:gd name="connsiteY19" fmla="*/ 51206 h 468172"/>
              <a:gd name="connsiteX20" fmla="*/ 1675181 w 3664915"/>
              <a:gd name="connsiteY20" fmla="*/ 47548 h 468172"/>
              <a:gd name="connsiteX21" fmla="*/ 1770278 w 3664915"/>
              <a:gd name="connsiteY21" fmla="*/ 21945 h 468172"/>
              <a:gd name="connsiteX22" fmla="*/ 1858061 w 3664915"/>
              <a:gd name="connsiteY22" fmla="*/ 7315 h 468172"/>
              <a:gd name="connsiteX23" fmla="*/ 1971446 w 3664915"/>
              <a:gd name="connsiteY23" fmla="*/ 25603 h 468172"/>
              <a:gd name="connsiteX24" fmla="*/ 2081174 w 3664915"/>
              <a:gd name="connsiteY24" fmla="*/ 36576 h 468172"/>
              <a:gd name="connsiteX25" fmla="*/ 2157984 w 3664915"/>
              <a:gd name="connsiteY25" fmla="*/ 32918 h 468172"/>
              <a:gd name="connsiteX26" fmla="*/ 2209190 w 3664915"/>
              <a:gd name="connsiteY26" fmla="*/ 10972 h 468172"/>
              <a:gd name="connsiteX27" fmla="*/ 2260397 w 3664915"/>
              <a:gd name="connsiteY27" fmla="*/ 14630 h 468172"/>
              <a:gd name="connsiteX28" fmla="*/ 2359152 w 3664915"/>
              <a:gd name="connsiteY28" fmla="*/ 18288 h 468172"/>
              <a:gd name="connsiteX29" fmla="*/ 2403043 w 3664915"/>
              <a:gd name="connsiteY29" fmla="*/ 0 h 468172"/>
              <a:gd name="connsiteX30" fmla="*/ 2403043 w 3664915"/>
              <a:gd name="connsiteY30" fmla="*/ 0 h 468172"/>
              <a:gd name="connsiteX31" fmla="*/ 2501798 w 3664915"/>
              <a:gd name="connsiteY31" fmla="*/ 36576 h 468172"/>
              <a:gd name="connsiteX32" fmla="*/ 2596896 w 3664915"/>
              <a:gd name="connsiteY32" fmla="*/ 54864 h 468172"/>
              <a:gd name="connsiteX33" fmla="*/ 2640787 w 3664915"/>
              <a:gd name="connsiteY33" fmla="*/ 43891 h 468172"/>
              <a:gd name="connsiteX34" fmla="*/ 2688336 w 3664915"/>
              <a:gd name="connsiteY34" fmla="*/ 32918 h 468172"/>
              <a:gd name="connsiteX35" fmla="*/ 2732227 w 3664915"/>
              <a:gd name="connsiteY35" fmla="*/ 25603 h 468172"/>
              <a:gd name="connsiteX36" fmla="*/ 2849270 w 3664915"/>
              <a:gd name="connsiteY36" fmla="*/ 21945 h 468172"/>
              <a:gd name="connsiteX37" fmla="*/ 2893162 w 3664915"/>
              <a:gd name="connsiteY37" fmla="*/ 18288 h 468172"/>
              <a:gd name="connsiteX38" fmla="*/ 2944368 w 3664915"/>
              <a:gd name="connsiteY38" fmla="*/ 14630 h 468172"/>
              <a:gd name="connsiteX39" fmla="*/ 3002889 w 3664915"/>
              <a:gd name="connsiteY39" fmla="*/ 29260 h 468172"/>
              <a:gd name="connsiteX40" fmla="*/ 3028493 w 3664915"/>
              <a:gd name="connsiteY40" fmla="*/ 32918 h 468172"/>
              <a:gd name="connsiteX41" fmla="*/ 3101645 w 3664915"/>
              <a:gd name="connsiteY41" fmla="*/ 10972 h 468172"/>
              <a:gd name="connsiteX42" fmla="*/ 3174797 w 3664915"/>
              <a:gd name="connsiteY42" fmla="*/ 29260 h 468172"/>
              <a:gd name="connsiteX43" fmla="*/ 3211373 w 3664915"/>
              <a:gd name="connsiteY43" fmla="*/ 40233 h 468172"/>
              <a:gd name="connsiteX44" fmla="*/ 3244291 w 3664915"/>
              <a:gd name="connsiteY44" fmla="*/ 21945 h 468172"/>
              <a:gd name="connsiteX45" fmla="*/ 3295498 w 3664915"/>
              <a:gd name="connsiteY45" fmla="*/ 36576 h 468172"/>
              <a:gd name="connsiteX46" fmla="*/ 3361334 w 3664915"/>
              <a:gd name="connsiteY46" fmla="*/ 21945 h 468172"/>
              <a:gd name="connsiteX47" fmla="*/ 3441802 w 3664915"/>
              <a:gd name="connsiteY47" fmla="*/ 29260 h 468172"/>
              <a:gd name="connsiteX48" fmla="*/ 3478378 w 3664915"/>
              <a:gd name="connsiteY48" fmla="*/ 43891 h 468172"/>
              <a:gd name="connsiteX49" fmla="*/ 3522269 w 3664915"/>
              <a:gd name="connsiteY49" fmla="*/ 51206 h 468172"/>
              <a:gd name="connsiteX50" fmla="*/ 3577133 w 3664915"/>
              <a:gd name="connsiteY50" fmla="*/ 40233 h 468172"/>
              <a:gd name="connsiteX51" fmla="*/ 3664915 w 3664915"/>
              <a:gd name="connsiteY51" fmla="*/ 21945 h 468172"/>
              <a:gd name="connsiteX0" fmla="*/ 3449117 w 3664915"/>
              <a:gd name="connsiteY0" fmla="*/ 409651 h 468172"/>
              <a:gd name="connsiteX1" fmla="*/ 3361334 w 3664915"/>
              <a:gd name="connsiteY1" fmla="*/ 402336 h 468172"/>
              <a:gd name="connsiteX2" fmla="*/ 3269894 w 3664915"/>
              <a:gd name="connsiteY2" fmla="*/ 402336 h 468172"/>
              <a:gd name="connsiteX3" fmla="*/ 3061411 w 3664915"/>
              <a:gd name="connsiteY3" fmla="*/ 427939 h 468172"/>
              <a:gd name="connsiteX4" fmla="*/ 2761488 w 3664915"/>
              <a:gd name="connsiteY4" fmla="*/ 453542 h 468172"/>
              <a:gd name="connsiteX5" fmla="*/ 2549691 w 3664915"/>
              <a:gd name="connsiteY5" fmla="*/ 462305 h 468172"/>
              <a:gd name="connsiteX6" fmla="*/ 2271370 w 3664915"/>
              <a:gd name="connsiteY6" fmla="*/ 468172 h 468172"/>
              <a:gd name="connsiteX7" fmla="*/ 1871416 w 3664915"/>
              <a:gd name="connsiteY7" fmla="*/ 465448 h 468172"/>
              <a:gd name="connsiteX8" fmla="*/ 1539850 w 3664915"/>
              <a:gd name="connsiteY8" fmla="*/ 453542 h 468172"/>
              <a:gd name="connsiteX9" fmla="*/ 1305763 w 3664915"/>
              <a:gd name="connsiteY9" fmla="*/ 446227 h 468172"/>
              <a:gd name="connsiteX10" fmla="*/ 947318 w 3664915"/>
              <a:gd name="connsiteY10" fmla="*/ 425214 h 468172"/>
              <a:gd name="connsiteX11" fmla="*/ 380390 w 3664915"/>
              <a:gd name="connsiteY11" fmla="*/ 391363 h 468172"/>
              <a:gd name="connsiteX12" fmla="*/ 120701 w 3664915"/>
              <a:gd name="connsiteY12" fmla="*/ 384048 h 468172"/>
              <a:gd name="connsiteX13" fmla="*/ 0 w 3664915"/>
              <a:gd name="connsiteY13" fmla="*/ 376732 h 468172"/>
              <a:gd name="connsiteX14" fmla="*/ 0 w 3664915"/>
              <a:gd name="connsiteY14" fmla="*/ 32918 h 468172"/>
              <a:gd name="connsiteX15" fmla="*/ 267005 w 3664915"/>
              <a:gd name="connsiteY15" fmla="*/ 32918 h 468172"/>
              <a:gd name="connsiteX16" fmla="*/ 811987 w 3664915"/>
              <a:gd name="connsiteY16" fmla="*/ 36576 h 468172"/>
              <a:gd name="connsiteX17" fmla="*/ 1360627 w 3664915"/>
              <a:gd name="connsiteY17" fmla="*/ 51206 h 468172"/>
              <a:gd name="connsiteX18" fmla="*/ 1404518 w 3664915"/>
              <a:gd name="connsiteY18" fmla="*/ 47548 h 468172"/>
              <a:gd name="connsiteX19" fmla="*/ 1569110 w 3664915"/>
              <a:gd name="connsiteY19" fmla="*/ 51206 h 468172"/>
              <a:gd name="connsiteX20" fmla="*/ 1675181 w 3664915"/>
              <a:gd name="connsiteY20" fmla="*/ 47548 h 468172"/>
              <a:gd name="connsiteX21" fmla="*/ 1770278 w 3664915"/>
              <a:gd name="connsiteY21" fmla="*/ 21945 h 468172"/>
              <a:gd name="connsiteX22" fmla="*/ 1858061 w 3664915"/>
              <a:gd name="connsiteY22" fmla="*/ 7315 h 468172"/>
              <a:gd name="connsiteX23" fmla="*/ 1971446 w 3664915"/>
              <a:gd name="connsiteY23" fmla="*/ 25603 h 468172"/>
              <a:gd name="connsiteX24" fmla="*/ 2081174 w 3664915"/>
              <a:gd name="connsiteY24" fmla="*/ 36576 h 468172"/>
              <a:gd name="connsiteX25" fmla="*/ 2157984 w 3664915"/>
              <a:gd name="connsiteY25" fmla="*/ 32918 h 468172"/>
              <a:gd name="connsiteX26" fmla="*/ 2209190 w 3664915"/>
              <a:gd name="connsiteY26" fmla="*/ 10972 h 468172"/>
              <a:gd name="connsiteX27" fmla="*/ 2260397 w 3664915"/>
              <a:gd name="connsiteY27" fmla="*/ 14630 h 468172"/>
              <a:gd name="connsiteX28" fmla="*/ 2359152 w 3664915"/>
              <a:gd name="connsiteY28" fmla="*/ 18288 h 468172"/>
              <a:gd name="connsiteX29" fmla="*/ 2403043 w 3664915"/>
              <a:gd name="connsiteY29" fmla="*/ 0 h 468172"/>
              <a:gd name="connsiteX30" fmla="*/ 2403043 w 3664915"/>
              <a:gd name="connsiteY30" fmla="*/ 0 h 468172"/>
              <a:gd name="connsiteX31" fmla="*/ 2501798 w 3664915"/>
              <a:gd name="connsiteY31" fmla="*/ 36576 h 468172"/>
              <a:gd name="connsiteX32" fmla="*/ 2596896 w 3664915"/>
              <a:gd name="connsiteY32" fmla="*/ 54864 h 468172"/>
              <a:gd name="connsiteX33" fmla="*/ 2640787 w 3664915"/>
              <a:gd name="connsiteY33" fmla="*/ 43891 h 468172"/>
              <a:gd name="connsiteX34" fmla="*/ 2688336 w 3664915"/>
              <a:gd name="connsiteY34" fmla="*/ 32918 h 468172"/>
              <a:gd name="connsiteX35" fmla="*/ 2734143 w 3664915"/>
              <a:gd name="connsiteY35" fmla="*/ 8931 h 468172"/>
              <a:gd name="connsiteX36" fmla="*/ 2849270 w 3664915"/>
              <a:gd name="connsiteY36" fmla="*/ 21945 h 468172"/>
              <a:gd name="connsiteX37" fmla="*/ 2893162 w 3664915"/>
              <a:gd name="connsiteY37" fmla="*/ 18288 h 468172"/>
              <a:gd name="connsiteX38" fmla="*/ 2944368 w 3664915"/>
              <a:gd name="connsiteY38" fmla="*/ 14630 h 468172"/>
              <a:gd name="connsiteX39" fmla="*/ 3002889 w 3664915"/>
              <a:gd name="connsiteY39" fmla="*/ 29260 h 468172"/>
              <a:gd name="connsiteX40" fmla="*/ 3028493 w 3664915"/>
              <a:gd name="connsiteY40" fmla="*/ 32918 h 468172"/>
              <a:gd name="connsiteX41" fmla="*/ 3101645 w 3664915"/>
              <a:gd name="connsiteY41" fmla="*/ 10972 h 468172"/>
              <a:gd name="connsiteX42" fmla="*/ 3174797 w 3664915"/>
              <a:gd name="connsiteY42" fmla="*/ 29260 h 468172"/>
              <a:gd name="connsiteX43" fmla="*/ 3211373 w 3664915"/>
              <a:gd name="connsiteY43" fmla="*/ 40233 h 468172"/>
              <a:gd name="connsiteX44" fmla="*/ 3244291 w 3664915"/>
              <a:gd name="connsiteY44" fmla="*/ 21945 h 468172"/>
              <a:gd name="connsiteX45" fmla="*/ 3295498 w 3664915"/>
              <a:gd name="connsiteY45" fmla="*/ 36576 h 468172"/>
              <a:gd name="connsiteX46" fmla="*/ 3361334 w 3664915"/>
              <a:gd name="connsiteY46" fmla="*/ 21945 h 468172"/>
              <a:gd name="connsiteX47" fmla="*/ 3441802 w 3664915"/>
              <a:gd name="connsiteY47" fmla="*/ 29260 h 468172"/>
              <a:gd name="connsiteX48" fmla="*/ 3478378 w 3664915"/>
              <a:gd name="connsiteY48" fmla="*/ 43891 h 468172"/>
              <a:gd name="connsiteX49" fmla="*/ 3522269 w 3664915"/>
              <a:gd name="connsiteY49" fmla="*/ 51206 h 468172"/>
              <a:gd name="connsiteX50" fmla="*/ 3577133 w 3664915"/>
              <a:gd name="connsiteY50" fmla="*/ 40233 h 468172"/>
              <a:gd name="connsiteX51" fmla="*/ 3664915 w 3664915"/>
              <a:gd name="connsiteY51" fmla="*/ 21945 h 46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664915" h="468172">
                <a:moveTo>
                  <a:pt x="3449117" y="409651"/>
                </a:moveTo>
                <a:lnTo>
                  <a:pt x="3361334" y="402336"/>
                </a:lnTo>
                <a:lnTo>
                  <a:pt x="3269894" y="402336"/>
                </a:lnTo>
                <a:lnTo>
                  <a:pt x="3061411" y="427939"/>
                </a:lnTo>
                <a:lnTo>
                  <a:pt x="2761488" y="453542"/>
                </a:lnTo>
                <a:cubicBezTo>
                  <a:pt x="2676201" y="459270"/>
                  <a:pt x="2620290" y="459384"/>
                  <a:pt x="2549691" y="462305"/>
                </a:cubicBezTo>
                <a:lnTo>
                  <a:pt x="2271370" y="468172"/>
                </a:lnTo>
                <a:lnTo>
                  <a:pt x="1871416" y="465448"/>
                </a:lnTo>
                <a:lnTo>
                  <a:pt x="1539850" y="453542"/>
                </a:lnTo>
                <a:lnTo>
                  <a:pt x="1305763" y="446227"/>
                </a:lnTo>
                <a:lnTo>
                  <a:pt x="947318" y="425214"/>
                </a:lnTo>
                <a:lnTo>
                  <a:pt x="380390" y="391363"/>
                </a:lnTo>
                <a:cubicBezTo>
                  <a:pt x="242621" y="384502"/>
                  <a:pt x="207264" y="386486"/>
                  <a:pt x="120701" y="384048"/>
                </a:cubicBezTo>
                <a:lnTo>
                  <a:pt x="0" y="376732"/>
                </a:lnTo>
                <a:lnTo>
                  <a:pt x="0" y="32918"/>
                </a:lnTo>
                <a:lnTo>
                  <a:pt x="267005" y="32918"/>
                </a:lnTo>
                <a:lnTo>
                  <a:pt x="811987" y="36576"/>
                </a:lnTo>
                <a:lnTo>
                  <a:pt x="1360627" y="51206"/>
                </a:lnTo>
                <a:cubicBezTo>
                  <a:pt x="1399629" y="47305"/>
                  <a:pt x="1384950" y="47548"/>
                  <a:pt x="1404518" y="47548"/>
                </a:cubicBezTo>
                <a:lnTo>
                  <a:pt x="1569110" y="51206"/>
                </a:lnTo>
                <a:lnTo>
                  <a:pt x="1675181" y="47548"/>
                </a:lnTo>
                <a:lnTo>
                  <a:pt x="1770278" y="21945"/>
                </a:lnTo>
                <a:lnTo>
                  <a:pt x="1858061" y="7315"/>
                </a:lnTo>
                <a:lnTo>
                  <a:pt x="1971446" y="25603"/>
                </a:lnTo>
                <a:lnTo>
                  <a:pt x="2081174" y="36576"/>
                </a:lnTo>
                <a:lnTo>
                  <a:pt x="2157984" y="32918"/>
                </a:lnTo>
                <a:lnTo>
                  <a:pt x="2209190" y="10972"/>
                </a:lnTo>
                <a:lnTo>
                  <a:pt x="2260397" y="14630"/>
                </a:lnTo>
                <a:lnTo>
                  <a:pt x="2359152" y="18288"/>
                </a:lnTo>
                <a:lnTo>
                  <a:pt x="2403043" y="0"/>
                </a:lnTo>
                <a:lnTo>
                  <a:pt x="2403043" y="0"/>
                </a:lnTo>
                <a:lnTo>
                  <a:pt x="2501798" y="36576"/>
                </a:lnTo>
                <a:lnTo>
                  <a:pt x="2596896" y="54864"/>
                </a:lnTo>
                <a:lnTo>
                  <a:pt x="2640787" y="43891"/>
                </a:lnTo>
                <a:lnTo>
                  <a:pt x="2688336" y="32918"/>
                </a:lnTo>
                <a:lnTo>
                  <a:pt x="2734143" y="8931"/>
                </a:lnTo>
                <a:lnTo>
                  <a:pt x="2849270" y="21945"/>
                </a:lnTo>
                <a:lnTo>
                  <a:pt x="2893162" y="18288"/>
                </a:lnTo>
                <a:lnTo>
                  <a:pt x="2944368" y="14630"/>
                </a:lnTo>
                <a:lnTo>
                  <a:pt x="3002889" y="29260"/>
                </a:lnTo>
                <a:lnTo>
                  <a:pt x="3028493" y="32918"/>
                </a:lnTo>
                <a:lnTo>
                  <a:pt x="3101645" y="10972"/>
                </a:lnTo>
                <a:lnTo>
                  <a:pt x="3174797" y="29260"/>
                </a:lnTo>
                <a:lnTo>
                  <a:pt x="3211373" y="40233"/>
                </a:lnTo>
                <a:lnTo>
                  <a:pt x="3244291" y="21945"/>
                </a:lnTo>
                <a:lnTo>
                  <a:pt x="3295498" y="36576"/>
                </a:lnTo>
                <a:lnTo>
                  <a:pt x="3361334" y="21945"/>
                </a:lnTo>
                <a:lnTo>
                  <a:pt x="3441802" y="29260"/>
                </a:lnTo>
                <a:lnTo>
                  <a:pt x="3478378" y="43891"/>
                </a:lnTo>
                <a:lnTo>
                  <a:pt x="3522269" y="51206"/>
                </a:lnTo>
                <a:lnTo>
                  <a:pt x="3577133" y="40233"/>
                </a:lnTo>
                <a:lnTo>
                  <a:pt x="3664915" y="21945"/>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6267" name="Freeform 96266">
            <a:extLst>
              <a:ext uri="{FF2B5EF4-FFF2-40B4-BE49-F238E27FC236}">
                <a16:creationId xmlns:a16="http://schemas.microsoft.com/office/drawing/2014/main" id="{B539240B-408B-4BA5-87E0-4E3D22EFD63F}"/>
              </a:ext>
            </a:extLst>
          </p:cNvPr>
          <p:cNvSpPr/>
          <p:nvPr/>
        </p:nvSpPr>
        <p:spPr bwMode="auto">
          <a:xfrm>
            <a:off x="2628901" y="5307013"/>
            <a:ext cx="1846263" cy="125412"/>
          </a:xfrm>
          <a:custGeom>
            <a:avLst/>
            <a:gdLst>
              <a:gd name="connsiteX0" fmla="*/ 0 w 1847088"/>
              <a:gd name="connsiteY0" fmla="*/ 0 h 124359"/>
              <a:gd name="connsiteX1" fmla="*/ 336499 w 1847088"/>
              <a:gd name="connsiteY1" fmla="*/ 29261 h 124359"/>
              <a:gd name="connsiteX2" fmla="*/ 954634 w 1847088"/>
              <a:gd name="connsiteY2" fmla="*/ 65837 h 124359"/>
              <a:gd name="connsiteX3" fmla="*/ 1316736 w 1847088"/>
              <a:gd name="connsiteY3" fmla="*/ 87783 h 124359"/>
              <a:gd name="connsiteX4" fmla="*/ 1349655 w 1847088"/>
              <a:gd name="connsiteY4" fmla="*/ 87783 h 124359"/>
              <a:gd name="connsiteX5" fmla="*/ 1722730 w 1847088"/>
              <a:gd name="connsiteY5" fmla="*/ 120701 h 124359"/>
              <a:gd name="connsiteX6" fmla="*/ 1847088 w 1847088"/>
              <a:gd name="connsiteY6" fmla="*/ 124359 h 12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7088" h="124359">
                <a:moveTo>
                  <a:pt x="0" y="0"/>
                </a:moveTo>
                <a:lnTo>
                  <a:pt x="336499" y="29261"/>
                </a:lnTo>
                <a:lnTo>
                  <a:pt x="954634" y="65837"/>
                </a:lnTo>
                <a:lnTo>
                  <a:pt x="1316736" y="87783"/>
                </a:lnTo>
                <a:lnTo>
                  <a:pt x="1349655" y="87783"/>
                </a:lnTo>
                <a:lnTo>
                  <a:pt x="1722730" y="120701"/>
                </a:lnTo>
                <a:lnTo>
                  <a:pt x="1847088" y="124359"/>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6268" name="Freeform 96267">
            <a:extLst>
              <a:ext uri="{FF2B5EF4-FFF2-40B4-BE49-F238E27FC236}">
                <a16:creationId xmlns:a16="http://schemas.microsoft.com/office/drawing/2014/main" id="{0CDB656E-5597-4260-B46D-EB1C94475CE6}"/>
              </a:ext>
            </a:extLst>
          </p:cNvPr>
          <p:cNvSpPr/>
          <p:nvPr/>
        </p:nvSpPr>
        <p:spPr bwMode="auto">
          <a:xfrm>
            <a:off x="3908426" y="5318125"/>
            <a:ext cx="2384425" cy="330200"/>
          </a:xfrm>
          <a:custGeom>
            <a:avLst/>
            <a:gdLst>
              <a:gd name="connsiteX0" fmla="*/ 0 w 2384755"/>
              <a:gd name="connsiteY0" fmla="*/ 0 h 329184"/>
              <a:gd name="connsiteX1" fmla="*/ 73152 w 2384755"/>
              <a:gd name="connsiteY1" fmla="*/ 29261 h 329184"/>
              <a:gd name="connsiteX2" fmla="*/ 252375 w 2384755"/>
              <a:gd name="connsiteY2" fmla="*/ 58522 h 329184"/>
              <a:gd name="connsiteX3" fmla="*/ 288951 w 2384755"/>
              <a:gd name="connsiteY3" fmla="*/ 62179 h 329184"/>
              <a:gd name="connsiteX4" fmla="*/ 391363 w 2384755"/>
              <a:gd name="connsiteY4" fmla="*/ 65837 h 329184"/>
              <a:gd name="connsiteX5" fmla="*/ 460858 w 2384755"/>
              <a:gd name="connsiteY5" fmla="*/ 80467 h 329184"/>
              <a:gd name="connsiteX6" fmla="*/ 530352 w 2384755"/>
              <a:gd name="connsiteY6" fmla="*/ 95098 h 329184"/>
              <a:gd name="connsiteX7" fmla="*/ 588874 w 2384755"/>
              <a:gd name="connsiteY7" fmla="*/ 120701 h 329184"/>
              <a:gd name="connsiteX8" fmla="*/ 625450 w 2384755"/>
              <a:gd name="connsiteY8" fmla="*/ 120701 h 329184"/>
              <a:gd name="connsiteX9" fmla="*/ 713232 w 2384755"/>
              <a:gd name="connsiteY9" fmla="*/ 138989 h 329184"/>
              <a:gd name="connsiteX10" fmla="*/ 746151 w 2384755"/>
              <a:gd name="connsiteY10" fmla="*/ 138989 h 329184"/>
              <a:gd name="connsiteX11" fmla="*/ 969264 w 2384755"/>
              <a:gd name="connsiteY11" fmla="*/ 131674 h 329184"/>
              <a:gd name="connsiteX12" fmla="*/ 1071677 w 2384755"/>
              <a:gd name="connsiteY12" fmla="*/ 142646 h 329184"/>
              <a:gd name="connsiteX13" fmla="*/ 1130199 w 2384755"/>
              <a:gd name="connsiteY13" fmla="*/ 146304 h 329184"/>
              <a:gd name="connsiteX14" fmla="*/ 1261872 w 2384755"/>
              <a:gd name="connsiteY14" fmla="*/ 120701 h 329184"/>
              <a:gd name="connsiteX15" fmla="*/ 1481328 w 2384755"/>
              <a:gd name="connsiteY15" fmla="*/ 120701 h 329184"/>
              <a:gd name="connsiteX16" fmla="*/ 1569111 w 2384755"/>
              <a:gd name="connsiteY16" fmla="*/ 124358 h 329184"/>
              <a:gd name="connsiteX17" fmla="*/ 1664208 w 2384755"/>
              <a:gd name="connsiteY17" fmla="*/ 138989 h 329184"/>
              <a:gd name="connsiteX18" fmla="*/ 1697127 w 2384755"/>
              <a:gd name="connsiteY18" fmla="*/ 142646 h 329184"/>
              <a:gd name="connsiteX19" fmla="*/ 1722730 w 2384755"/>
              <a:gd name="connsiteY19" fmla="*/ 149962 h 329184"/>
              <a:gd name="connsiteX20" fmla="*/ 1836115 w 2384755"/>
              <a:gd name="connsiteY20" fmla="*/ 149962 h 329184"/>
              <a:gd name="connsiteX21" fmla="*/ 1975104 w 2384755"/>
              <a:gd name="connsiteY21" fmla="*/ 182880 h 329184"/>
              <a:gd name="connsiteX22" fmla="*/ 2172615 w 2384755"/>
              <a:gd name="connsiteY22" fmla="*/ 259690 h 329184"/>
              <a:gd name="connsiteX23" fmla="*/ 2384755 w 2384755"/>
              <a:gd name="connsiteY23" fmla="*/ 329184 h 329184"/>
              <a:gd name="connsiteX0" fmla="*/ 0 w 2384755"/>
              <a:gd name="connsiteY0" fmla="*/ 0 h 329184"/>
              <a:gd name="connsiteX1" fmla="*/ 73152 w 2384755"/>
              <a:gd name="connsiteY1" fmla="*/ 29261 h 329184"/>
              <a:gd name="connsiteX2" fmla="*/ 252375 w 2384755"/>
              <a:gd name="connsiteY2" fmla="*/ 58522 h 329184"/>
              <a:gd name="connsiteX3" fmla="*/ 288951 w 2384755"/>
              <a:gd name="connsiteY3" fmla="*/ 62179 h 329184"/>
              <a:gd name="connsiteX4" fmla="*/ 391363 w 2384755"/>
              <a:gd name="connsiteY4" fmla="*/ 65837 h 329184"/>
              <a:gd name="connsiteX5" fmla="*/ 460858 w 2384755"/>
              <a:gd name="connsiteY5" fmla="*/ 80467 h 329184"/>
              <a:gd name="connsiteX6" fmla="*/ 530352 w 2384755"/>
              <a:gd name="connsiteY6" fmla="*/ 95098 h 329184"/>
              <a:gd name="connsiteX7" fmla="*/ 588874 w 2384755"/>
              <a:gd name="connsiteY7" fmla="*/ 120701 h 329184"/>
              <a:gd name="connsiteX8" fmla="*/ 625450 w 2384755"/>
              <a:gd name="connsiteY8" fmla="*/ 120701 h 329184"/>
              <a:gd name="connsiteX9" fmla="*/ 713232 w 2384755"/>
              <a:gd name="connsiteY9" fmla="*/ 138989 h 329184"/>
              <a:gd name="connsiteX10" fmla="*/ 746151 w 2384755"/>
              <a:gd name="connsiteY10" fmla="*/ 138989 h 329184"/>
              <a:gd name="connsiteX11" fmla="*/ 1071677 w 2384755"/>
              <a:gd name="connsiteY11" fmla="*/ 142646 h 329184"/>
              <a:gd name="connsiteX12" fmla="*/ 1130199 w 2384755"/>
              <a:gd name="connsiteY12" fmla="*/ 146304 h 329184"/>
              <a:gd name="connsiteX13" fmla="*/ 1261872 w 2384755"/>
              <a:gd name="connsiteY13" fmla="*/ 120701 h 329184"/>
              <a:gd name="connsiteX14" fmla="*/ 1481328 w 2384755"/>
              <a:gd name="connsiteY14" fmla="*/ 120701 h 329184"/>
              <a:gd name="connsiteX15" fmla="*/ 1569111 w 2384755"/>
              <a:gd name="connsiteY15" fmla="*/ 124358 h 329184"/>
              <a:gd name="connsiteX16" fmla="*/ 1664208 w 2384755"/>
              <a:gd name="connsiteY16" fmla="*/ 138989 h 329184"/>
              <a:gd name="connsiteX17" fmla="*/ 1697127 w 2384755"/>
              <a:gd name="connsiteY17" fmla="*/ 142646 h 329184"/>
              <a:gd name="connsiteX18" fmla="*/ 1722730 w 2384755"/>
              <a:gd name="connsiteY18" fmla="*/ 149962 h 329184"/>
              <a:gd name="connsiteX19" fmla="*/ 1836115 w 2384755"/>
              <a:gd name="connsiteY19" fmla="*/ 149962 h 329184"/>
              <a:gd name="connsiteX20" fmla="*/ 1975104 w 2384755"/>
              <a:gd name="connsiteY20" fmla="*/ 182880 h 329184"/>
              <a:gd name="connsiteX21" fmla="*/ 2172615 w 2384755"/>
              <a:gd name="connsiteY21" fmla="*/ 259690 h 329184"/>
              <a:gd name="connsiteX22" fmla="*/ 2384755 w 2384755"/>
              <a:gd name="connsiteY22" fmla="*/ 329184 h 329184"/>
              <a:gd name="connsiteX0" fmla="*/ 0 w 2384755"/>
              <a:gd name="connsiteY0" fmla="*/ 0 h 329184"/>
              <a:gd name="connsiteX1" fmla="*/ 73152 w 2384755"/>
              <a:gd name="connsiteY1" fmla="*/ 29261 h 329184"/>
              <a:gd name="connsiteX2" fmla="*/ 252375 w 2384755"/>
              <a:gd name="connsiteY2" fmla="*/ 58522 h 329184"/>
              <a:gd name="connsiteX3" fmla="*/ 288951 w 2384755"/>
              <a:gd name="connsiteY3" fmla="*/ 62179 h 329184"/>
              <a:gd name="connsiteX4" fmla="*/ 391363 w 2384755"/>
              <a:gd name="connsiteY4" fmla="*/ 65837 h 329184"/>
              <a:gd name="connsiteX5" fmla="*/ 460858 w 2384755"/>
              <a:gd name="connsiteY5" fmla="*/ 80467 h 329184"/>
              <a:gd name="connsiteX6" fmla="*/ 530352 w 2384755"/>
              <a:gd name="connsiteY6" fmla="*/ 95098 h 329184"/>
              <a:gd name="connsiteX7" fmla="*/ 588874 w 2384755"/>
              <a:gd name="connsiteY7" fmla="*/ 120701 h 329184"/>
              <a:gd name="connsiteX8" fmla="*/ 625450 w 2384755"/>
              <a:gd name="connsiteY8" fmla="*/ 120701 h 329184"/>
              <a:gd name="connsiteX9" fmla="*/ 713232 w 2384755"/>
              <a:gd name="connsiteY9" fmla="*/ 138989 h 329184"/>
              <a:gd name="connsiteX10" fmla="*/ 746151 w 2384755"/>
              <a:gd name="connsiteY10" fmla="*/ 138989 h 329184"/>
              <a:gd name="connsiteX11" fmla="*/ 1071677 w 2384755"/>
              <a:gd name="connsiteY11" fmla="*/ 142646 h 329184"/>
              <a:gd name="connsiteX12" fmla="*/ 1130199 w 2384755"/>
              <a:gd name="connsiteY12" fmla="*/ 146304 h 329184"/>
              <a:gd name="connsiteX13" fmla="*/ 1283818 w 2384755"/>
              <a:gd name="connsiteY13" fmla="*/ 138989 h 329184"/>
              <a:gd name="connsiteX14" fmla="*/ 1481328 w 2384755"/>
              <a:gd name="connsiteY14" fmla="*/ 120701 h 329184"/>
              <a:gd name="connsiteX15" fmla="*/ 1569111 w 2384755"/>
              <a:gd name="connsiteY15" fmla="*/ 124358 h 329184"/>
              <a:gd name="connsiteX16" fmla="*/ 1664208 w 2384755"/>
              <a:gd name="connsiteY16" fmla="*/ 138989 h 329184"/>
              <a:gd name="connsiteX17" fmla="*/ 1697127 w 2384755"/>
              <a:gd name="connsiteY17" fmla="*/ 142646 h 329184"/>
              <a:gd name="connsiteX18" fmla="*/ 1722730 w 2384755"/>
              <a:gd name="connsiteY18" fmla="*/ 149962 h 329184"/>
              <a:gd name="connsiteX19" fmla="*/ 1836115 w 2384755"/>
              <a:gd name="connsiteY19" fmla="*/ 149962 h 329184"/>
              <a:gd name="connsiteX20" fmla="*/ 1975104 w 2384755"/>
              <a:gd name="connsiteY20" fmla="*/ 182880 h 329184"/>
              <a:gd name="connsiteX21" fmla="*/ 2172615 w 2384755"/>
              <a:gd name="connsiteY21" fmla="*/ 259690 h 329184"/>
              <a:gd name="connsiteX22" fmla="*/ 2384755 w 2384755"/>
              <a:gd name="connsiteY22" fmla="*/ 329184 h 329184"/>
              <a:gd name="connsiteX0" fmla="*/ 0 w 2384755"/>
              <a:gd name="connsiteY0" fmla="*/ 0 h 329184"/>
              <a:gd name="connsiteX1" fmla="*/ 73152 w 2384755"/>
              <a:gd name="connsiteY1" fmla="*/ 29261 h 329184"/>
              <a:gd name="connsiteX2" fmla="*/ 252375 w 2384755"/>
              <a:gd name="connsiteY2" fmla="*/ 58522 h 329184"/>
              <a:gd name="connsiteX3" fmla="*/ 288951 w 2384755"/>
              <a:gd name="connsiteY3" fmla="*/ 62179 h 329184"/>
              <a:gd name="connsiteX4" fmla="*/ 391363 w 2384755"/>
              <a:gd name="connsiteY4" fmla="*/ 65837 h 329184"/>
              <a:gd name="connsiteX5" fmla="*/ 460858 w 2384755"/>
              <a:gd name="connsiteY5" fmla="*/ 80467 h 329184"/>
              <a:gd name="connsiteX6" fmla="*/ 530352 w 2384755"/>
              <a:gd name="connsiteY6" fmla="*/ 95098 h 329184"/>
              <a:gd name="connsiteX7" fmla="*/ 588874 w 2384755"/>
              <a:gd name="connsiteY7" fmla="*/ 120701 h 329184"/>
              <a:gd name="connsiteX8" fmla="*/ 625450 w 2384755"/>
              <a:gd name="connsiteY8" fmla="*/ 120701 h 329184"/>
              <a:gd name="connsiteX9" fmla="*/ 713232 w 2384755"/>
              <a:gd name="connsiteY9" fmla="*/ 138989 h 329184"/>
              <a:gd name="connsiteX10" fmla="*/ 746151 w 2384755"/>
              <a:gd name="connsiteY10" fmla="*/ 138989 h 329184"/>
              <a:gd name="connsiteX11" fmla="*/ 1071677 w 2384755"/>
              <a:gd name="connsiteY11" fmla="*/ 142646 h 329184"/>
              <a:gd name="connsiteX12" fmla="*/ 1130199 w 2384755"/>
              <a:gd name="connsiteY12" fmla="*/ 146304 h 329184"/>
              <a:gd name="connsiteX13" fmla="*/ 1283818 w 2384755"/>
              <a:gd name="connsiteY13" fmla="*/ 138989 h 329184"/>
              <a:gd name="connsiteX14" fmla="*/ 1484986 w 2384755"/>
              <a:gd name="connsiteY14" fmla="*/ 131674 h 329184"/>
              <a:gd name="connsiteX15" fmla="*/ 1569111 w 2384755"/>
              <a:gd name="connsiteY15" fmla="*/ 124358 h 329184"/>
              <a:gd name="connsiteX16" fmla="*/ 1664208 w 2384755"/>
              <a:gd name="connsiteY16" fmla="*/ 138989 h 329184"/>
              <a:gd name="connsiteX17" fmla="*/ 1697127 w 2384755"/>
              <a:gd name="connsiteY17" fmla="*/ 142646 h 329184"/>
              <a:gd name="connsiteX18" fmla="*/ 1722730 w 2384755"/>
              <a:gd name="connsiteY18" fmla="*/ 149962 h 329184"/>
              <a:gd name="connsiteX19" fmla="*/ 1836115 w 2384755"/>
              <a:gd name="connsiteY19" fmla="*/ 149962 h 329184"/>
              <a:gd name="connsiteX20" fmla="*/ 1975104 w 2384755"/>
              <a:gd name="connsiteY20" fmla="*/ 182880 h 329184"/>
              <a:gd name="connsiteX21" fmla="*/ 2172615 w 2384755"/>
              <a:gd name="connsiteY21" fmla="*/ 259690 h 329184"/>
              <a:gd name="connsiteX22" fmla="*/ 2384755 w 2384755"/>
              <a:gd name="connsiteY22" fmla="*/ 329184 h 329184"/>
              <a:gd name="connsiteX0" fmla="*/ 0 w 2384755"/>
              <a:gd name="connsiteY0" fmla="*/ 0 h 329184"/>
              <a:gd name="connsiteX1" fmla="*/ 73152 w 2384755"/>
              <a:gd name="connsiteY1" fmla="*/ 29261 h 329184"/>
              <a:gd name="connsiteX2" fmla="*/ 252375 w 2384755"/>
              <a:gd name="connsiteY2" fmla="*/ 58522 h 329184"/>
              <a:gd name="connsiteX3" fmla="*/ 288951 w 2384755"/>
              <a:gd name="connsiteY3" fmla="*/ 62179 h 329184"/>
              <a:gd name="connsiteX4" fmla="*/ 391363 w 2384755"/>
              <a:gd name="connsiteY4" fmla="*/ 65837 h 329184"/>
              <a:gd name="connsiteX5" fmla="*/ 460858 w 2384755"/>
              <a:gd name="connsiteY5" fmla="*/ 80467 h 329184"/>
              <a:gd name="connsiteX6" fmla="*/ 530352 w 2384755"/>
              <a:gd name="connsiteY6" fmla="*/ 95098 h 329184"/>
              <a:gd name="connsiteX7" fmla="*/ 588874 w 2384755"/>
              <a:gd name="connsiteY7" fmla="*/ 120701 h 329184"/>
              <a:gd name="connsiteX8" fmla="*/ 625450 w 2384755"/>
              <a:gd name="connsiteY8" fmla="*/ 120701 h 329184"/>
              <a:gd name="connsiteX9" fmla="*/ 713232 w 2384755"/>
              <a:gd name="connsiteY9" fmla="*/ 138989 h 329184"/>
              <a:gd name="connsiteX10" fmla="*/ 746151 w 2384755"/>
              <a:gd name="connsiteY10" fmla="*/ 138989 h 329184"/>
              <a:gd name="connsiteX11" fmla="*/ 1049732 w 2384755"/>
              <a:gd name="connsiteY11" fmla="*/ 138988 h 329184"/>
              <a:gd name="connsiteX12" fmla="*/ 1130199 w 2384755"/>
              <a:gd name="connsiteY12" fmla="*/ 146304 h 329184"/>
              <a:gd name="connsiteX13" fmla="*/ 1283818 w 2384755"/>
              <a:gd name="connsiteY13" fmla="*/ 138989 h 329184"/>
              <a:gd name="connsiteX14" fmla="*/ 1484986 w 2384755"/>
              <a:gd name="connsiteY14" fmla="*/ 131674 h 329184"/>
              <a:gd name="connsiteX15" fmla="*/ 1569111 w 2384755"/>
              <a:gd name="connsiteY15" fmla="*/ 124358 h 329184"/>
              <a:gd name="connsiteX16" fmla="*/ 1664208 w 2384755"/>
              <a:gd name="connsiteY16" fmla="*/ 138989 h 329184"/>
              <a:gd name="connsiteX17" fmla="*/ 1697127 w 2384755"/>
              <a:gd name="connsiteY17" fmla="*/ 142646 h 329184"/>
              <a:gd name="connsiteX18" fmla="*/ 1722730 w 2384755"/>
              <a:gd name="connsiteY18" fmla="*/ 149962 h 329184"/>
              <a:gd name="connsiteX19" fmla="*/ 1836115 w 2384755"/>
              <a:gd name="connsiteY19" fmla="*/ 149962 h 329184"/>
              <a:gd name="connsiteX20" fmla="*/ 1975104 w 2384755"/>
              <a:gd name="connsiteY20" fmla="*/ 182880 h 329184"/>
              <a:gd name="connsiteX21" fmla="*/ 2172615 w 2384755"/>
              <a:gd name="connsiteY21" fmla="*/ 259690 h 329184"/>
              <a:gd name="connsiteX22" fmla="*/ 2384755 w 2384755"/>
              <a:gd name="connsiteY22" fmla="*/ 329184 h 329184"/>
              <a:gd name="connsiteX0" fmla="*/ 0 w 2384755"/>
              <a:gd name="connsiteY0" fmla="*/ 0 h 329184"/>
              <a:gd name="connsiteX1" fmla="*/ 73152 w 2384755"/>
              <a:gd name="connsiteY1" fmla="*/ 29261 h 329184"/>
              <a:gd name="connsiteX2" fmla="*/ 252375 w 2384755"/>
              <a:gd name="connsiteY2" fmla="*/ 58522 h 329184"/>
              <a:gd name="connsiteX3" fmla="*/ 288951 w 2384755"/>
              <a:gd name="connsiteY3" fmla="*/ 62179 h 329184"/>
              <a:gd name="connsiteX4" fmla="*/ 391363 w 2384755"/>
              <a:gd name="connsiteY4" fmla="*/ 65837 h 329184"/>
              <a:gd name="connsiteX5" fmla="*/ 460858 w 2384755"/>
              <a:gd name="connsiteY5" fmla="*/ 80467 h 329184"/>
              <a:gd name="connsiteX6" fmla="*/ 530352 w 2384755"/>
              <a:gd name="connsiteY6" fmla="*/ 95098 h 329184"/>
              <a:gd name="connsiteX7" fmla="*/ 588874 w 2384755"/>
              <a:gd name="connsiteY7" fmla="*/ 120701 h 329184"/>
              <a:gd name="connsiteX8" fmla="*/ 625450 w 2384755"/>
              <a:gd name="connsiteY8" fmla="*/ 120701 h 329184"/>
              <a:gd name="connsiteX9" fmla="*/ 713232 w 2384755"/>
              <a:gd name="connsiteY9" fmla="*/ 138989 h 329184"/>
              <a:gd name="connsiteX10" fmla="*/ 746151 w 2384755"/>
              <a:gd name="connsiteY10" fmla="*/ 138989 h 329184"/>
              <a:gd name="connsiteX11" fmla="*/ 1049732 w 2384755"/>
              <a:gd name="connsiteY11" fmla="*/ 138988 h 329184"/>
              <a:gd name="connsiteX12" fmla="*/ 1130199 w 2384755"/>
              <a:gd name="connsiteY12" fmla="*/ 146304 h 329184"/>
              <a:gd name="connsiteX13" fmla="*/ 1283818 w 2384755"/>
              <a:gd name="connsiteY13" fmla="*/ 138989 h 329184"/>
              <a:gd name="connsiteX14" fmla="*/ 1484986 w 2384755"/>
              <a:gd name="connsiteY14" fmla="*/ 131674 h 329184"/>
              <a:gd name="connsiteX15" fmla="*/ 1569111 w 2384755"/>
              <a:gd name="connsiteY15" fmla="*/ 124358 h 329184"/>
              <a:gd name="connsiteX16" fmla="*/ 1664208 w 2384755"/>
              <a:gd name="connsiteY16" fmla="*/ 138989 h 329184"/>
              <a:gd name="connsiteX17" fmla="*/ 1697127 w 2384755"/>
              <a:gd name="connsiteY17" fmla="*/ 142646 h 329184"/>
              <a:gd name="connsiteX18" fmla="*/ 1722730 w 2384755"/>
              <a:gd name="connsiteY18" fmla="*/ 149962 h 329184"/>
              <a:gd name="connsiteX19" fmla="*/ 1836115 w 2384755"/>
              <a:gd name="connsiteY19" fmla="*/ 149962 h 329184"/>
              <a:gd name="connsiteX20" fmla="*/ 1975104 w 2384755"/>
              <a:gd name="connsiteY20" fmla="*/ 182880 h 329184"/>
              <a:gd name="connsiteX21" fmla="*/ 2172615 w 2384755"/>
              <a:gd name="connsiteY21" fmla="*/ 259690 h 329184"/>
              <a:gd name="connsiteX22" fmla="*/ 2384755 w 2384755"/>
              <a:gd name="connsiteY22" fmla="*/ 329184 h 329184"/>
              <a:gd name="connsiteX0" fmla="*/ 0 w 2384755"/>
              <a:gd name="connsiteY0" fmla="*/ 0 h 329184"/>
              <a:gd name="connsiteX1" fmla="*/ 73152 w 2384755"/>
              <a:gd name="connsiteY1" fmla="*/ 29261 h 329184"/>
              <a:gd name="connsiteX2" fmla="*/ 252375 w 2384755"/>
              <a:gd name="connsiteY2" fmla="*/ 58522 h 329184"/>
              <a:gd name="connsiteX3" fmla="*/ 288951 w 2384755"/>
              <a:gd name="connsiteY3" fmla="*/ 62179 h 329184"/>
              <a:gd name="connsiteX4" fmla="*/ 391363 w 2384755"/>
              <a:gd name="connsiteY4" fmla="*/ 65837 h 329184"/>
              <a:gd name="connsiteX5" fmla="*/ 460858 w 2384755"/>
              <a:gd name="connsiteY5" fmla="*/ 80467 h 329184"/>
              <a:gd name="connsiteX6" fmla="*/ 530352 w 2384755"/>
              <a:gd name="connsiteY6" fmla="*/ 95098 h 329184"/>
              <a:gd name="connsiteX7" fmla="*/ 588874 w 2384755"/>
              <a:gd name="connsiteY7" fmla="*/ 120701 h 329184"/>
              <a:gd name="connsiteX8" fmla="*/ 625450 w 2384755"/>
              <a:gd name="connsiteY8" fmla="*/ 120701 h 329184"/>
              <a:gd name="connsiteX9" fmla="*/ 713232 w 2384755"/>
              <a:gd name="connsiteY9" fmla="*/ 138989 h 329184"/>
              <a:gd name="connsiteX10" fmla="*/ 746151 w 2384755"/>
              <a:gd name="connsiteY10" fmla="*/ 138989 h 329184"/>
              <a:gd name="connsiteX11" fmla="*/ 1049732 w 2384755"/>
              <a:gd name="connsiteY11" fmla="*/ 138988 h 329184"/>
              <a:gd name="connsiteX12" fmla="*/ 1283818 w 2384755"/>
              <a:gd name="connsiteY12" fmla="*/ 138989 h 329184"/>
              <a:gd name="connsiteX13" fmla="*/ 1484986 w 2384755"/>
              <a:gd name="connsiteY13" fmla="*/ 131674 h 329184"/>
              <a:gd name="connsiteX14" fmla="*/ 1569111 w 2384755"/>
              <a:gd name="connsiteY14" fmla="*/ 124358 h 329184"/>
              <a:gd name="connsiteX15" fmla="*/ 1664208 w 2384755"/>
              <a:gd name="connsiteY15" fmla="*/ 138989 h 329184"/>
              <a:gd name="connsiteX16" fmla="*/ 1697127 w 2384755"/>
              <a:gd name="connsiteY16" fmla="*/ 142646 h 329184"/>
              <a:gd name="connsiteX17" fmla="*/ 1722730 w 2384755"/>
              <a:gd name="connsiteY17" fmla="*/ 149962 h 329184"/>
              <a:gd name="connsiteX18" fmla="*/ 1836115 w 2384755"/>
              <a:gd name="connsiteY18" fmla="*/ 149962 h 329184"/>
              <a:gd name="connsiteX19" fmla="*/ 1975104 w 2384755"/>
              <a:gd name="connsiteY19" fmla="*/ 182880 h 329184"/>
              <a:gd name="connsiteX20" fmla="*/ 2172615 w 2384755"/>
              <a:gd name="connsiteY20" fmla="*/ 259690 h 329184"/>
              <a:gd name="connsiteX21" fmla="*/ 2384755 w 2384755"/>
              <a:gd name="connsiteY21" fmla="*/ 329184 h 329184"/>
              <a:gd name="connsiteX0" fmla="*/ 0 w 2384755"/>
              <a:gd name="connsiteY0" fmla="*/ 0 h 329184"/>
              <a:gd name="connsiteX1" fmla="*/ 73152 w 2384755"/>
              <a:gd name="connsiteY1" fmla="*/ 29261 h 329184"/>
              <a:gd name="connsiteX2" fmla="*/ 252375 w 2384755"/>
              <a:gd name="connsiteY2" fmla="*/ 58522 h 329184"/>
              <a:gd name="connsiteX3" fmla="*/ 288951 w 2384755"/>
              <a:gd name="connsiteY3" fmla="*/ 62179 h 329184"/>
              <a:gd name="connsiteX4" fmla="*/ 391363 w 2384755"/>
              <a:gd name="connsiteY4" fmla="*/ 65837 h 329184"/>
              <a:gd name="connsiteX5" fmla="*/ 460858 w 2384755"/>
              <a:gd name="connsiteY5" fmla="*/ 80467 h 329184"/>
              <a:gd name="connsiteX6" fmla="*/ 530352 w 2384755"/>
              <a:gd name="connsiteY6" fmla="*/ 95098 h 329184"/>
              <a:gd name="connsiteX7" fmla="*/ 588874 w 2384755"/>
              <a:gd name="connsiteY7" fmla="*/ 120701 h 329184"/>
              <a:gd name="connsiteX8" fmla="*/ 625450 w 2384755"/>
              <a:gd name="connsiteY8" fmla="*/ 120701 h 329184"/>
              <a:gd name="connsiteX9" fmla="*/ 713232 w 2384755"/>
              <a:gd name="connsiteY9" fmla="*/ 138989 h 329184"/>
              <a:gd name="connsiteX10" fmla="*/ 746151 w 2384755"/>
              <a:gd name="connsiteY10" fmla="*/ 138989 h 329184"/>
              <a:gd name="connsiteX11" fmla="*/ 1049732 w 2384755"/>
              <a:gd name="connsiteY11" fmla="*/ 138988 h 329184"/>
              <a:gd name="connsiteX12" fmla="*/ 1283818 w 2384755"/>
              <a:gd name="connsiteY12" fmla="*/ 138989 h 329184"/>
              <a:gd name="connsiteX13" fmla="*/ 1484986 w 2384755"/>
              <a:gd name="connsiteY13" fmla="*/ 131674 h 329184"/>
              <a:gd name="connsiteX14" fmla="*/ 1664208 w 2384755"/>
              <a:gd name="connsiteY14" fmla="*/ 138989 h 329184"/>
              <a:gd name="connsiteX15" fmla="*/ 1697127 w 2384755"/>
              <a:gd name="connsiteY15" fmla="*/ 142646 h 329184"/>
              <a:gd name="connsiteX16" fmla="*/ 1722730 w 2384755"/>
              <a:gd name="connsiteY16" fmla="*/ 149962 h 329184"/>
              <a:gd name="connsiteX17" fmla="*/ 1836115 w 2384755"/>
              <a:gd name="connsiteY17" fmla="*/ 149962 h 329184"/>
              <a:gd name="connsiteX18" fmla="*/ 1975104 w 2384755"/>
              <a:gd name="connsiteY18" fmla="*/ 182880 h 329184"/>
              <a:gd name="connsiteX19" fmla="*/ 2172615 w 2384755"/>
              <a:gd name="connsiteY19" fmla="*/ 259690 h 329184"/>
              <a:gd name="connsiteX20" fmla="*/ 2384755 w 2384755"/>
              <a:gd name="connsiteY20" fmla="*/ 329184 h 329184"/>
              <a:gd name="connsiteX0" fmla="*/ 0 w 2384755"/>
              <a:gd name="connsiteY0" fmla="*/ 0 h 329184"/>
              <a:gd name="connsiteX1" fmla="*/ 73152 w 2384755"/>
              <a:gd name="connsiteY1" fmla="*/ 29261 h 329184"/>
              <a:gd name="connsiteX2" fmla="*/ 252375 w 2384755"/>
              <a:gd name="connsiteY2" fmla="*/ 58522 h 329184"/>
              <a:gd name="connsiteX3" fmla="*/ 288951 w 2384755"/>
              <a:gd name="connsiteY3" fmla="*/ 62179 h 329184"/>
              <a:gd name="connsiteX4" fmla="*/ 391363 w 2384755"/>
              <a:gd name="connsiteY4" fmla="*/ 65837 h 329184"/>
              <a:gd name="connsiteX5" fmla="*/ 460858 w 2384755"/>
              <a:gd name="connsiteY5" fmla="*/ 80467 h 329184"/>
              <a:gd name="connsiteX6" fmla="*/ 530352 w 2384755"/>
              <a:gd name="connsiteY6" fmla="*/ 95098 h 329184"/>
              <a:gd name="connsiteX7" fmla="*/ 588874 w 2384755"/>
              <a:gd name="connsiteY7" fmla="*/ 120701 h 329184"/>
              <a:gd name="connsiteX8" fmla="*/ 625450 w 2384755"/>
              <a:gd name="connsiteY8" fmla="*/ 120701 h 329184"/>
              <a:gd name="connsiteX9" fmla="*/ 713232 w 2384755"/>
              <a:gd name="connsiteY9" fmla="*/ 138989 h 329184"/>
              <a:gd name="connsiteX10" fmla="*/ 746151 w 2384755"/>
              <a:gd name="connsiteY10" fmla="*/ 138989 h 329184"/>
              <a:gd name="connsiteX11" fmla="*/ 1049732 w 2384755"/>
              <a:gd name="connsiteY11" fmla="*/ 138988 h 329184"/>
              <a:gd name="connsiteX12" fmla="*/ 1283818 w 2384755"/>
              <a:gd name="connsiteY12" fmla="*/ 138989 h 329184"/>
              <a:gd name="connsiteX13" fmla="*/ 1484986 w 2384755"/>
              <a:gd name="connsiteY13" fmla="*/ 131674 h 329184"/>
              <a:gd name="connsiteX14" fmla="*/ 1664208 w 2384755"/>
              <a:gd name="connsiteY14" fmla="*/ 138989 h 329184"/>
              <a:gd name="connsiteX15" fmla="*/ 1697127 w 2384755"/>
              <a:gd name="connsiteY15" fmla="*/ 142646 h 329184"/>
              <a:gd name="connsiteX16" fmla="*/ 1836115 w 2384755"/>
              <a:gd name="connsiteY16" fmla="*/ 149962 h 329184"/>
              <a:gd name="connsiteX17" fmla="*/ 1975104 w 2384755"/>
              <a:gd name="connsiteY17" fmla="*/ 182880 h 329184"/>
              <a:gd name="connsiteX18" fmla="*/ 2172615 w 2384755"/>
              <a:gd name="connsiteY18" fmla="*/ 259690 h 329184"/>
              <a:gd name="connsiteX19" fmla="*/ 2384755 w 2384755"/>
              <a:gd name="connsiteY19" fmla="*/ 329184 h 329184"/>
              <a:gd name="connsiteX0" fmla="*/ 0 w 2384755"/>
              <a:gd name="connsiteY0" fmla="*/ 0 h 329184"/>
              <a:gd name="connsiteX1" fmla="*/ 73152 w 2384755"/>
              <a:gd name="connsiteY1" fmla="*/ 29261 h 329184"/>
              <a:gd name="connsiteX2" fmla="*/ 252375 w 2384755"/>
              <a:gd name="connsiteY2" fmla="*/ 58522 h 329184"/>
              <a:gd name="connsiteX3" fmla="*/ 288951 w 2384755"/>
              <a:gd name="connsiteY3" fmla="*/ 62179 h 329184"/>
              <a:gd name="connsiteX4" fmla="*/ 391363 w 2384755"/>
              <a:gd name="connsiteY4" fmla="*/ 65837 h 329184"/>
              <a:gd name="connsiteX5" fmla="*/ 460858 w 2384755"/>
              <a:gd name="connsiteY5" fmla="*/ 80467 h 329184"/>
              <a:gd name="connsiteX6" fmla="*/ 530352 w 2384755"/>
              <a:gd name="connsiteY6" fmla="*/ 95098 h 329184"/>
              <a:gd name="connsiteX7" fmla="*/ 588874 w 2384755"/>
              <a:gd name="connsiteY7" fmla="*/ 120701 h 329184"/>
              <a:gd name="connsiteX8" fmla="*/ 625450 w 2384755"/>
              <a:gd name="connsiteY8" fmla="*/ 120701 h 329184"/>
              <a:gd name="connsiteX9" fmla="*/ 713232 w 2384755"/>
              <a:gd name="connsiteY9" fmla="*/ 138989 h 329184"/>
              <a:gd name="connsiteX10" fmla="*/ 746151 w 2384755"/>
              <a:gd name="connsiteY10" fmla="*/ 138989 h 329184"/>
              <a:gd name="connsiteX11" fmla="*/ 1049732 w 2384755"/>
              <a:gd name="connsiteY11" fmla="*/ 138988 h 329184"/>
              <a:gd name="connsiteX12" fmla="*/ 1283818 w 2384755"/>
              <a:gd name="connsiteY12" fmla="*/ 138989 h 329184"/>
              <a:gd name="connsiteX13" fmla="*/ 1484986 w 2384755"/>
              <a:gd name="connsiteY13" fmla="*/ 131674 h 329184"/>
              <a:gd name="connsiteX14" fmla="*/ 1697127 w 2384755"/>
              <a:gd name="connsiteY14" fmla="*/ 142646 h 329184"/>
              <a:gd name="connsiteX15" fmla="*/ 1836115 w 2384755"/>
              <a:gd name="connsiteY15" fmla="*/ 149962 h 329184"/>
              <a:gd name="connsiteX16" fmla="*/ 1975104 w 2384755"/>
              <a:gd name="connsiteY16" fmla="*/ 182880 h 329184"/>
              <a:gd name="connsiteX17" fmla="*/ 2172615 w 2384755"/>
              <a:gd name="connsiteY17" fmla="*/ 259690 h 329184"/>
              <a:gd name="connsiteX18" fmla="*/ 2384755 w 2384755"/>
              <a:gd name="connsiteY18" fmla="*/ 329184 h 329184"/>
              <a:gd name="connsiteX0" fmla="*/ 0 w 2384755"/>
              <a:gd name="connsiteY0" fmla="*/ 0 h 329184"/>
              <a:gd name="connsiteX1" fmla="*/ 73152 w 2384755"/>
              <a:gd name="connsiteY1" fmla="*/ 29261 h 329184"/>
              <a:gd name="connsiteX2" fmla="*/ 252375 w 2384755"/>
              <a:gd name="connsiteY2" fmla="*/ 58522 h 329184"/>
              <a:gd name="connsiteX3" fmla="*/ 288951 w 2384755"/>
              <a:gd name="connsiteY3" fmla="*/ 62179 h 329184"/>
              <a:gd name="connsiteX4" fmla="*/ 391363 w 2384755"/>
              <a:gd name="connsiteY4" fmla="*/ 65837 h 329184"/>
              <a:gd name="connsiteX5" fmla="*/ 460858 w 2384755"/>
              <a:gd name="connsiteY5" fmla="*/ 80467 h 329184"/>
              <a:gd name="connsiteX6" fmla="*/ 530352 w 2384755"/>
              <a:gd name="connsiteY6" fmla="*/ 95098 h 329184"/>
              <a:gd name="connsiteX7" fmla="*/ 588874 w 2384755"/>
              <a:gd name="connsiteY7" fmla="*/ 120701 h 329184"/>
              <a:gd name="connsiteX8" fmla="*/ 625450 w 2384755"/>
              <a:gd name="connsiteY8" fmla="*/ 120701 h 329184"/>
              <a:gd name="connsiteX9" fmla="*/ 713232 w 2384755"/>
              <a:gd name="connsiteY9" fmla="*/ 138989 h 329184"/>
              <a:gd name="connsiteX10" fmla="*/ 746151 w 2384755"/>
              <a:gd name="connsiteY10" fmla="*/ 138989 h 329184"/>
              <a:gd name="connsiteX11" fmla="*/ 1049732 w 2384755"/>
              <a:gd name="connsiteY11" fmla="*/ 138988 h 329184"/>
              <a:gd name="connsiteX12" fmla="*/ 1283818 w 2384755"/>
              <a:gd name="connsiteY12" fmla="*/ 138989 h 329184"/>
              <a:gd name="connsiteX13" fmla="*/ 1484986 w 2384755"/>
              <a:gd name="connsiteY13" fmla="*/ 131674 h 329184"/>
              <a:gd name="connsiteX14" fmla="*/ 1660551 w 2384755"/>
              <a:gd name="connsiteY14" fmla="*/ 135331 h 329184"/>
              <a:gd name="connsiteX15" fmla="*/ 1836115 w 2384755"/>
              <a:gd name="connsiteY15" fmla="*/ 149962 h 329184"/>
              <a:gd name="connsiteX16" fmla="*/ 1975104 w 2384755"/>
              <a:gd name="connsiteY16" fmla="*/ 182880 h 329184"/>
              <a:gd name="connsiteX17" fmla="*/ 2172615 w 2384755"/>
              <a:gd name="connsiteY17" fmla="*/ 259690 h 329184"/>
              <a:gd name="connsiteX18" fmla="*/ 2384755 w 2384755"/>
              <a:gd name="connsiteY18" fmla="*/ 329184 h 329184"/>
              <a:gd name="connsiteX0" fmla="*/ 0 w 2384755"/>
              <a:gd name="connsiteY0" fmla="*/ 0 h 329184"/>
              <a:gd name="connsiteX1" fmla="*/ 73152 w 2384755"/>
              <a:gd name="connsiteY1" fmla="*/ 29261 h 329184"/>
              <a:gd name="connsiteX2" fmla="*/ 252375 w 2384755"/>
              <a:gd name="connsiteY2" fmla="*/ 58522 h 329184"/>
              <a:gd name="connsiteX3" fmla="*/ 288951 w 2384755"/>
              <a:gd name="connsiteY3" fmla="*/ 62179 h 329184"/>
              <a:gd name="connsiteX4" fmla="*/ 391363 w 2384755"/>
              <a:gd name="connsiteY4" fmla="*/ 65837 h 329184"/>
              <a:gd name="connsiteX5" fmla="*/ 460858 w 2384755"/>
              <a:gd name="connsiteY5" fmla="*/ 80467 h 329184"/>
              <a:gd name="connsiteX6" fmla="*/ 530352 w 2384755"/>
              <a:gd name="connsiteY6" fmla="*/ 95098 h 329184"/>
              <a:gd name="connsiteX7" fmla="*/ 625450 w 2384755"/>
              <a:gd name="connsiteY7" fmla="*/ 120701 h 329184"/>
              <a:gd name="connsiteX8" fmla="*/ 713232 w 2384755"/>
              <a:gd name="connsiteY8" fmla="*/ 138989 h 329184"/>
              <a:gd name="connsiteX9" fmla="*/ 746151 w 2384755"/>
              <a:gd name="connsiteY9" fmla="*/ 138989 h 329184"/>
              <a:gd name="connsiteX10" fmla="*/ 1049732 w 2384755"/>
              <a:gd name="connsiteY10" fmla="*/ 138988 h 329184"/>
              <a:gd name="connsiteX11" fmla="*/ 1283818 w 2384755"/>
              <a:gd name="connsiteY11" fmla="*/ 138989 h 329184"/>
              <a:gd name="connsiteX12" fmla="*/ 1484986 w 2384755"/>
              <a:gd name="connsiteY12" fmla="*/ 131674 h 329184"/>
              <a:gd name="connsiteX13" fmla="*/ 1660551 w 2384755"/>
              <a:gd name="connsiteY13" fmla="*/ 135331 h 329184"/>
              <a:gd name="connsiteX14" fmla="*/ 1836115 w 2384755"/>
              <a:gd name="connsiteY14" fmla="*/ 149962 h 329184"/>
              <a:gd name="connsiteX15" fmla="*/ 1975104 w 2384755"/>
              <a:gd name="connsiteY15" fmla="*/ 182880 h 329184"/>
              <a:gd name="connsiteX16" fmla="*/ 2172615 w 2384755"/>
              <a:gd name="connsiteY16" fmla="*/ 259690 h 329184"/>
              <a:gd name="connsiteX17" fmla="*/ 2384755 w 2384755"/>
              <a:gd name="connsiteY17" fmla="*/ 329184 h 329184"/>
              <a:gd name="connsiteX0" fmla="*/ 0 w 2384755"/>
              <a:gd name="connsiteY0" fmla="*/ 0 h 329184"/>
              <a:gd name="connsiteX1" fmla="*/ 73152 w 2384755"/>
              <a:gd name="connsiteY1" fmla="*/ 29261 h 329184"/>
              <a:gd name="connsiteX2" fmla="*/ 252375 w 2384755"/>
              <a:gd name="connsiteY2" fmla="*/ 58522 h 329184"/>
              <a:gd name="connsiteX3" fmla="*/ 288951 w 2384755"/>
              <a:gd name="connsiteY3" fmla="*/ 62179 h 329184"/>
              <a:gd name="connsiteX4" fmla="*/ 391363 w 2384755"/>
              <a:gd name="connsiteY4" fmla="*/ 65837 h 329184"/>
              <a:gd name="connsiteX5" fmla="*/ 460858 w 2384755"/>
              <a:gd name="connsiteY5" fmla="*/ 80467 h 329184"/>
              <a:gd name="connsiteX6" fmla="*/ 530352 w 2384755"/>
              <a:gd name="connsiteY6" fmla="*/ 95098 h 329184"/>
              <a:gd name="connsiteX7" fmla="*/ 625450 w 2384755"/>
              <a:gd name="connsiteY7" fmla="*/ 120701 h 329184"/>
              <a:gd name="connsiteX8" fmla="*/ 713232 w 2384755"/>
              <a:gd name="connsiteY8" fmla="*/ 138989 h 329184"/>
              <a:gd name="connsiteX9" fmla="*/ 808331 w 2384755"/>
              <a:gd name="connsiteY9" fmla="*/ 146304 h 329184"/>
              <a:gd name="connsiteX10" fmla="*/ 1049732 w 2384755"/>
              <a:gd name="connsiteY10" fmla="*/ 138988 h 329184"/>
              <a:gd name="connsiteX11" fmla="*/ 1283818 w 2384755"/>
              <a:gd name="connsiteY11" fmla="*/ 138989 h 329184"/>
              <a:gd name="connsiteX12" fmla="*/ 1484986 w 2384755"/>
              <a:gd name="connsiteY12" fmla="*/ 131674 h 329184"/>
              <a:gd name="connsiteX13" fmla="*/ 1660551 w 2384755"/>
              <a:gd name="connsiteY13" fmla="*/ 135331 h 329184"/>
              <a:gd name="connsiteX14" fmla="*/ 1836115 w 2384755"/>
              <a:gd name="connsiteY14" fmla="*/ 149962 h 329184"/>
              <a:gd name="connsiteX15" fmla="*/ 1975104 w 2384755"/>
              <a:gd name="connsiteY15" fmla="*/ 182880 h 329184"/>
              <a:gd name="connsiteX16" fmla="*/ 2172615 w 2384755"/>
              <a:gd name="connsiteY16" fmla="*/ 259690 h 329184"/>
              <a:gd name="connsiteX17" fmla="*/ 2384755 w 2384755"/>
              <a:gd name="connsiteY17" fmla="*/ 329184 h 329184"/>
              <a:gd name="connsiteX0" fmla="*/ 0 w 2384755"/>
              <a:gd name="connsiteY0" fmla="*/ 0 h 329184"/>
              <a:gd name="connsiteX1" fmla="*/ 73152 w 2384755"/>
              <a:gd name="connsiteY1" fmla="*/ 29261 h 329184"/>
              <a:gd name="connsiteX2" fmla="*/ 252375 w 2384755"/>
              <a:gd name="connsiteY2" fmla="*/ 58522 h 329184"/>
              <a:gd name="connsiteX3" fmla="*/ 391363 w 2384755"/>
              <a:gd name="connsiteY3" fmla="*/ 65837 h 329184"/>
              <a:gd name="connsiteX4" fmla="*/ 460858 w 2384755"/>
              <a:gd name="connsiteY4" fmla="*/ 80467 h 329184"/>
              <a:gd name="connsiteX5" fmla="*/ 530352 w 2384755"/>
              <a:gd name="connsiteY5" fmla="*/ 95098 h 329184"/>
              <a:gd name="connsiteX6" fmla="*/ 625450 w 2384755"/>
              <a:gd name="connsiteY6" fmla="*/ 120701 h 329184"/>
              <a:gd name="connsiteX7" fmla="*/ 713232 w 2384755"/>
              <a:gd name="connsiteY7" fmla="*/ 138989 h 329184"/>
              <a:gd name="connsiteX8" fmla="*/ 808331 w 2384755"/>
              <a:gd name="connsiteY8" fmla="*/ 146304 h 329184"/>
              <a:gd name="connsiteX9" fmla="*/ 1049732 w 2384755"/>
              <a:gd name="connsiteY9" fmla="*/ 138988 h 329184"/>
              <a:gd name="connsiteX10" fmla="*/ 1283818 w 2384755"/>
              <a:gd name="connsiteY10" fmla="*/ 138989 h 329184"/>
              <a:gd name="connsiteX11" fmla="*/ 1484986 w 2384755"/>
              <a:gd name="connsiteY11" fmla="*/ 131674 h 329184"/>
              <a:gd name="connsiteX12" fmla="*/ 1660551 w 2384755"/>
              <a:gd name="connsiteY12" fmla="*/ 135331 h 329184"/>
              <a:gd name="connsiteX13" fmla="*/ 1836115 w 2384755"/>
              <a:gd name="connsiteY13" fmla="*/ 149962 h 329184"/>
              <a:gd name="connsiteX14" fmla="*/ 1975104 w 2384755"/>
              <a:gd name="connsiteY14" fmla="*/ 182880 h 329184"/>
              <a:gd name="connsiteX15" fmla="*/ 2172615 w 2384755"/>
              <a:gd name="connsiteY15" fmla="*/ 259690 h 329184"/>
              <a:gd name="connsiteX16" fmla="*/ 2384755 w 2384755"/>
              <a:gd name="connsiteY16" fmla="*/ 329184 h 329184"/>
              <a:gd name="connsiteX0" fmla="*/ 0 w 2384755"/>
              <a:gd name="connsiteY0" fmla="*/ 0 h 329184"/>
              <a:gd name="connsiteX1" fmla="*/ 73152 w 2384755"/>
              <a:gd name="connsiteY1" fmla="*/ 29261 h 329184"/>
              <a:gd name="connsiteX2" fmla="*/ 252375 w 2384755"/>
              <a:gd name="connsiteY2" fmla="*/ 58522 h 329184"/>
              <a:gd name="connsiteX3" fmla="*/ 391363 w 2384755"/>
              <a:gd name="connsiteY3" fmla="*/ 65837 h 329184"/>
              <a:gd name="connsiteX4" fmla="*/ 460858 w 2384755"/>
              <a:gd name="connsiteY4" fmla="*/ 80467 h 329184"/>
              <a:gd name="connsiteX5" fmla="*/ 530352 w 2384755"/>
              <a:gd name="connsiteY5" fmla="*/ 95098 h 329184"/>
              <a:gd name="connsiteX6" fmla="*/ 625450 w 2384755"/>
              <a:gd name="connsiteY6" fmla="*/ 120701 h 329184"/>
              <a:gd name="connsiteX7" fmla="*/ 713232 w 2384755"/>
              <a:gd name="connsiteY7" fmla="*/ 138989 h 329184"/>
              <a:gd name="connsiteX8" fmla="*/ 808331 w 2384755"/>
              <a:gd name="connsiteY8" fmla="*/ 146304 h 329184"/>
              <a:gd name="connsiteX9" fmla="*/ 1049732 w 2384755"/>
              <a:gd name="connsiteY9" fmla="*/ 138988 h 329184"/>
              <a:gd name="connsiteX10" fmla="*/ 1283818 w 2384755"/>
              <a:gd name="connsiteY10" fmla="*/ 138989 h 329184"/>
              <a:gd name="connsiteX11" fmla="*/ 1484986 w 2384755"/>
              <a:gd name="connsiteY11" fmla="*/ 131674 h 329184"/>
              <a:gd name="connsiteX12" fmla="*/ 1660551 w 2384755"/>
              <a:gd name="connsiteY12" fmla="*/ 135331 h 329184"/>
              <a:gd name="connsiteX13" fmla="*/ 1836115 w 2384755"/>
              <a:gd name="connsiteY13" fmla="*/ 149962 h 329184"/>
              <a:gd name="connsiteX14" fmla="*/ 1997050 w 2384755"/>
              <a:gd name="connsiteY14" fmla="*/ 197510 h 329184"/>
              <a:gd name="connsiteX15" fmla="*/ 2172615 w 2384755"/>
              <a:gd name="connsiteY15" fmla="*/ 259690 h 329184"/>
              <a:gd name="connsiteX16" fmla="*/ 2384755 w 2384755"/>
              <a:gd name="connsiteY16" fmla="*/ 329184 h 32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84755" h="329184">
                <a:moveTo>
                  <a:pt x="0" y="0"/>
                </a:moveTo>
                <a:lnTo>
                  <a:pt x="73152" y="29261"/>
                </a:lnTo>
                <a:lnTo>
                  <a:pt x="252375" y="58522"/>
                </a:lnTo>
                <a:lnTo>
                  <a:pt x="391363" y="65837"/>
                </a:lnTo>
                <a:lnTo>
                  <a:pt x="460858" y="80467"/>
                </a:lnTo>
                <a:lnTo>
                  <a:pt x="530352" y="95098"/>
                </a:lnTo>
                <a:lnTo>
                  <a:pt x="625450" y="120701"/>
                </a:lnTo>
                <a:lnTo>
                  <a:pt x="713232" y="138989"/>
                </a:lnTo>
                <a:lnTo>
                  <a:pt x="808331" y="146304"/>
                </a:lnTo>
                <a:lnTo>
                  <a:pt x="1049732" y="138988"/>
                </a:lnTo>
                <a:cubicBezTo>
                  <a:pt x="1128980" y="137769"/>
                  <a:pt x="1205789" y="138989"/>
                  <a:pt x="1283818" y="138989"/>
                </a:cubicBezTo>
                <a:lnTo>
                  <a:pt x="1484986" y="131674"/>
                </a:lnTo>
                <a:cubicBezTo>
                  <a:pt x="1553871" y="132283"/>
                  <a:pt x="1602030" y="132283"/>
                  <a:pt x="1660551" y="135331"/>
                </a:cubicBezTo>
                <a:cubicBezTo>
                  <a:pt x="1719072" y="138379"/>
                  <a:pt x="1789786" y="143256"/>
                  <a:pt x="1836115" y="149962"/>
                </a:cubicBezTo>
                <a:lnTo>
                  <a:pt x="1997050" y="197510"/>
                </a:lnTo>
                <a:lnTo>
                  <a:pt x="2172615" y="259690"/>
                </a:lnTo>
                <a:lnTo>
                  <a:pt x="2384755" y="329184"/>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6269" name="Freeform 96268">
            <a:extLst>
              <a:ext uri="{FF2B5EF4-FFF2-40B4-BE49-F238E27FC236}">
                <a16:creationId xmlns:a16="http://schemas.microsoft.com/office/drawing/2014/main" id="{82522CB5-BDB8-4978-98B4-A5F84471200D}"/>
              </a:ext>
            </a:extLst>
          </p:cNvPr>
          <p:cNvSpPr/>
          <p:nvPr/>
        </p:nvSpPr>
        <p:spPr bwMode="auto">
          <a:xfrm>
            <a:off x="4110039" y="5300663"/>
            <a:ext cx="196850" cy="87312"/>
          </a:xfrm>
          <a:custGeom>
            <a:avLst/>
            <a:gdLst>
              <a:gd name="connsiteX0" fmla="*/ 0 w 197511"/>
              <a:gd name="connsiteY0" fmla="*/ 0 h 87782"/>
              <a:gd name="connsiteX1" fmla="*/ 62179 w 197511"/>
              <a:gd name="connsiteY1" fmla="*/ 36576 h 87782"/>
              <a:gd name="connsiteX2" fmla="*/ 95098 w 197511"/>
              <a:gd name="connsiteY2" fmla="*/ 47549 h 87782"/>
              <a:gd name="connsiteX3" fmla="*/ 197511 w 197511"/>
              <a:gd name="connsiteY3" fmla="*/ 87782 h 87782"/>
            </a:gdLst>
            <a:ahLst/>
            <a:cxnLst>
              <a:cxn ang="0">
                <a:pos x="connsiteX0" y="connsiteY0"/>
              </a:cxn>
              <a:cxn ang="0">
                <a:pos x="connsiteX1" y="connsiteY1"/>
              </a:cxn>
              <a:cxn ang="0">
                <a:pos x="connsiteX2" y="connsiteY2"/>
              </a:cxn>
              <a:cxn ang="0">
                <a:pos x="connsiteX3" y="connsiteY3"/>
              </a:cxn>
            </a:cxnLst>
            <a:rect l="l" t="t" r="r" b="b"/>
            <a:pathLst>
              <a:path w="197511" h="87782">
                <a:moveTo>
                  <a:pt x="0" y="0"/>
                </a:moveTo>
                <a:lnTo>
                  <a:pt x="62179" y="36576"/>
                </a:lnTo>
                <a:lnTo>
                  <a:pt x="95098" y="47549"/>
                </a:lnTo>
                <a:lnTo>
                  <a:pt x="197511" y="87782"/>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6270" name="Freeform 96269">
            <a:extLst>
              <a:ext uri="{FF2B5EF4-FFF2-40B4-BE49-F238E27FC236}">
                <a16:creationId xmlns:a16="http://schemas.microsoft.com/office/drawing/2014/main" id="{DEF3D97A-20DD-4ADC-A504-0788ACC7C2D5}"/>
              </a:ext>
            </a:extLst>
          </p:cNvPr>
          <p:cNvSpPr/>
          <p:nvPr/>
        </p:nvSpPr>
        <p:spPr bwMode="auto">
          <a:xfrm>
            <a:off x="4295776" y="5292725"/>
            <a:ext cx="215900" cy="139700"/>
          </a:xfrm>
          <a:custGeom>
            <a:avLst/>
            <a:gdLst>
              <a:gd name="connsiteX0" fmla="*/ 0 w 215798"/>
              <a:gd name="connsiteY0" fmla="*/ 0 h 138989"/>
              <a:gd name="connsiteX1" fmla="*/ 29261 w 215798"/>
              <a:gd name="connsiteY1" fmla="*/ 36576 h 138989"/>
              <a:gd name="connsiteX2" fmla="*/ 51206 w 215798"/>
              <a:gd name="connsiteY2" fmla="*/ 62179 h 138989"/>
              <a:gd name="connsiteX3" fmla="*/ 84125 w 215798"/>
              <a:gd name="connsiteY3" fmla="*/ 69494 h 138989"/>
              <a:gd name="connsiteX4" fmla="*/ 146304 w 215798"/>
              <a:gd name="connsiteY4" fmla="*/ 113385 h 138989"/>
              <a:gd name="connsiteX5" fmla="*/ 215798 w 215798"/>
              <a:gd name="connsiteY5" fmla="*/ 138989 h 138989"/>
              <a:gd name="connsiteX0" fmla="*/ 0 w 215798"/>
              <a:gd name="connsiteY0" fmla="*/ 0 h 138989"/>
              <a:gd name="connsiteX1" fmla="*/ 29261 w 215798"/>
              <a:gd name="connsiteY1" fmla="*/ 36576 h 138989"/>
              <a:gd name="connsiteX2" fmla="*/ 51206 w 215798"/>
              <a:gd name="connsiteY2" fmla="*/ 62179 h 138989"/>
              <a:gd name="connsiteX3" fmla="*/ 146304 w 215798"/>
              <a:gd name="connsiteY3" fmla="*/ 113385 h 138989"/>
              <a:gd name="connsiteX4" fmla="*/ 215798 w 215798"/>
              <a:gd name="connsiteY4" fmla="*/ 138989 h 138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98" h="138989">
                <a:moveTo>
                  <a:pt x="0" y="0"/>
                </a:moveTo>
                <a:lnTo>
                  <a:pt x="29261" y="36576"/>
                </a:lnTo>
                <a:lnTo>
                  <a:pt x="51206" y="62179"/>
                </a:lnTo>
                <a:lnTo>
                  <a:pt x="146304" y="113385"/>
                </a:lnTo>
                <a:lnTo>
                  <a:pt x="215798" y="138989"/>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6271" name="Freeform 96270">
            <a:extLst>
              <a:ext uri="{FF2B5EF4-FFF2-40B4-BE49-F238E27FC236}">
                <a16:creationId xmlns:a16="http://schemas.microsoft.com/office/drawing/2014/main" id="{8C13C730-5063-4A2D-8351-39B66B997FFC}"/>
              </a:ext>
            </a:extLst>
          </p:cNvPr>
          <p:cNvSpPr/>
          <p:nvPr/>
        </p:nvSpPr>
        <p:spPr bwMode="auto">
          <a:xfrm>
            <a:off x="4424364" y="5307013"/>
            <a:ext cx="563562" cy="146050"/>
          </a:xfrm>
          <a:custGeom>
            <a:avLst/>
            <a:gdLst>
              <a:gd name="connsiteX0" fmla="*/ 0 w 523037"/>
              <a:gd name="connsiteY0" fmla="*/ 0 h 146304"/>
              <a:gd name="connsiteX1" fmla="*/ 62179 w 523037"/>
              <a:gd name="connsiteY1" fmla="*/ 43891 h 146304"/>
              <a:gd name="connsiteX2" fmla="*/ 157277 w 523037"/>
              <a:gd name="connsiteY2" fmla="*/ 62179 h 146304"/>
              <a:gd name="connsiteX3" fmla="*/ 259689 w 523037"/>
              <a:gd name="connsiteY3" fmla="*/ 80467 h 146304"/>
              <a:gd name="connsiteX4" fmla="*/ 365760 w 523037"/>
              <a:gd name="connsiteY4" fmla="*/ 98755 h 146304"/>
              <a:gd name="connsiteX5" fmla="*/ 427939 w 523037"/>
              <a:gd name="connsiteY5" fmla="*/ 120701 h 146304"/>
              <a:gd name="connsiteX6" fmla="*/ 486461 w 523037"/>
              <a:gd name="connsiteY6" fmla="*/ 135331 h 146304"/>
              <a:gd name="connsiteX7" fmla="*/ 523037 w 523037"/>
              <a:gd name="connsiteY7" fmla="*/ 146304 h 146304"/>
              <a:gd name="connsiteX0" fmla="*/ 0 w 523037"/>
              <a:gd name="connsiteY0" fmla="*/ 0 h 146304"/>
              <a:gd name="connsiteX1" fmla="*/ 80467 w 523037"/>
              <a:gd name="connsiteY1" fmla="*/ 47549 h 146304"/>
              <a:gd name="connsiteX2" fmla="*/ 157277 w 523037"/>
              <a:gd name="connsiteY2" fmla="*/ 62179 h 146304"/>
              <a:gd name="connsiteX3" fmla="*/ 259689 w 523037"/>
              <a:gd name="connsiteY3" fmla="*/ 80467 h 146304"/>
              <a:gd name="connsiteX4" fmla="*/ 365760 w 523037"/>
              <a:gd name="connsiteY4" fmla="*/ 98755 h 146304"/>
              <a:gd name="connsiteX5" fmla="*/ 427939 w 523037"/>
              <a:gd name="connsiteY5" fmla="*/ 120701 h 146304"/>
              <a:gd name="connsiteX6" fmla="*/ 486461 w 523037"/>
              <a:gd name="connsiteY6" fmla="*/ 135331 h 146304"/>
              <a:gd name="connsiteX7" fmla="*/ 523037 w 523037"/>
              <a:gd name="connsiteY7" fmla="*/ 146304 h 146304"/>
              <a:gd name="connsiteX0" fmla="*/ 0 w 563271"/>
              <a:gd name="connsiteY0" fmla="*/ 0 h 146304"/>
              <a:gd name="connsiteX1" fmla="*/ 80467 w 563271"/>
              <a:gd name="connsiteY1" fmla="*/ 47549 h 146304"/>
              <a:gd name="connsiteX2" fmla="*/ 157277 w 563271"/>
              <a:gd name="connsiteY2" fmla="*/ 62179 h 146304"/>
              <a:gd name="connsiteX3" fmla="*/ 259689 w 563271"/>
              <a:gd name="connsiteY3" fmla="*/ 80467 h 146304"/>
              <a:gd name="connsiteX4" fmla="*/ 365760 w 563271"/>
              <a:gd name="connsiteY4" fmla="*/ 98755 h 146304"/>
              <a:gd name="connsiteX5" fmla="*/ 427939 w 563271"/>
              <a:gd name="connsiteY5" fmla="*/ 120701 h 146304"/>
              <a:gd name="connsiteX6" fmla="*/ 486461 w 563271"/>
              <a:gd name="connsiteY6" fmla="*/ 135331 h 146304"/>
              <a:gd name="connsiteX7" fmla="*/ 563271 w 563271"/>
              <a:gd name="connsiteY7" fmla="*/ 146304 h 14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71" h="146304">
                <a:moveTo>
                  <a:pt x="0" y="0"/>
                </a:moveTo>
                <a:lnTo>
                  <a:pt x="80467" y="47549"/>
                </a:lnTo>
                <a:lnTo>
                  <a:pt x="157277" y="62179"/>
                </a:lnTo>
                <a:lnTo>
                  <a:pt x="259689" y="80467"/>
                </a:lnTo>
                <a:lnTo>
                  <a:pt x="365760" y="98755"/>
                </a:lnTo>
                <a:lnTo>
                  <a:pt x="427939" y="120701"/>
                </a:lnTo>
                <a:lnTo>
                  <a:pt x="486461" y="135331"/>
                </a:lnTo>
                <a:lnTo>
                  <a:pt x="563271" y="146304"/>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6272" name="Freeform 96271">
            <a:extLst>
              <a:ext uri="{FF2B5EF4-FFF2-40B4-BE49-F238E27FC236}">
                <a16:creationId xmlns:a16="http://schemas.microsoft.com/office/drawing/2014/main" id="{B8278E0F-CFB0-4C2A-9284-5F42961463BC}"/>
              </a:ext>
            </a:extLst>
          </p:cNvPr>
          <p:cNvSpPr/>
          <p:nvPr/>
        </p:nvSpPr>
        <p:spPr bwMode="auto">
          <a:xfrm>
            <a:off x="4533901" y="5300663"/>
            <a:ext cx="193675" cy="90487"/>
          </a:xfrm>
          <a:custGeom>
            <a:avLst/>
            <a:gdLst>
              <a:gd name="connsiteX0" fmla="*/ 0 w 193853"/>
              <a:gd name="connsiteY0" fmla="*/ 0 h 84125"/>
              <a:gd name="connsiteX1" fmla="*/ 69494 w 193853"/>
              <a:gd name="connsiteY1" fmla="*/ 40234 h 84125"/>
              <a:gd name="connsiteX2" fmla="*/ 193853 w 193853"/>
              <a:gd name="connsiteY2" fmla="*/ 84125 h 84125"/>
              <a:gd name="connsiteX0" fmla="*/ 0 w 193853"/>
              <a:gd name="connsiteY0" fmla="*/ 0 h 91440"/>
              <a:gd name="connsiteX1" fmla="*/ 69494 w 193853"/>
              <a:gd name="connsiteY1" fmla="*/ 40234 h 91440"/>
              <a:gd name="connsiteX2" fmla="*/ 193853 w 193853"/>
              <a:gd name="connsiteY2" fmla="*/ 91440 h 91440"/>
            </a:gdLst>
            <a:ahLst/>
            <a:cxnLst>
              <a:cxn ang="0">
                <a:pos x="connsiteX0" y="connsiteY0"/>
              </a:cxn>
              <a:cxn ang="0">
                <a:pos x="connsiteX1" y="connsiteY1"/>
              </a:cxn>
              <a:cxn ang="0">
                <a:pos x="connsiteX2" y="connsiteY2"/>
              </a:cxn>
            </a:cxnLst>
            <a:rect l="l" t="t" r="r" b="b"/>
            <a:pathLst>
              <a:path w="193853" h="91440">
                <a:moveTo>
                  <a:pt x="0" y="0"/>
                </a:moveTo>
                <a:lnTo>
                  <a:pt x="69494" y="40234"/>
                </a:lnTo>
                <a:lnTo>
                  <a:pt x="193853" y="9144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6273" name="Freeform 96272">
            <a:extLst>
              <a:ext uri="{FF2B5EF4-FFF2-40B4-BE49-F238E27FC236}">
                <a16:creationId xmlns:a16="http://schemas.microsoft.com/office/drawing/2014/main" id="{CA8DD2EF-1225-4565-8A99-91B36F91BE1B}"/>
              </a:ext>
            </a:extLst>
          </p:cNvPr>
          <p:cNvSpPr/>
          <p:nvPr/>
        </p:nvSpPr>
        <p:spPr bwMode="auto">
          <a:xfrm>
            <a:off x="4735514" y="5281613"/>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6274" name="Freeform 96273">
            <a:extLst>
              <a:ext uri="{FF2B5EF4-FFF2-40B4-BE49-F238E27FC236}">
                <a16:creationId xmlns:a16="http://schemas.microsoft.com/office/drawing/2014/main" id="{14587A70-A32E-445F-A687-26B5E8A36B3D}"/>
              </a:ext>
            </a:extLst>
          </p:cNvPr>
          <p:cNvSpPr/>
          <p:nvPr/>
        </p:nvSpPr>
        <p:spPr bwMode="auto">
          <a:xfrm>
            <a:off x="4732339" y="5289550"/>
            <a:ext cx="485775" cy="163513"/>
          </a:xfrm>
          <a:custGeom>
            <a:avLst/>
            <a:gdLst>
              <a:gd name="connsiteX0" fmla="*/ 0 w 486461"/>
              <a:gd name="connsiteY0" fmla="*/ 0 h 164592"/>
              <a:gd name="connsiteX1" fmla="*/ 76810 w 486461"/>
              <a:gd name="connsiteY1" fmla="*/ 54864 h 164592"/>
              <a:gd name="connsiteX2" fmla="*/ 190195 w 486461"/>
              <a:gd name="connsiteY2" fmla="*/ 98755 h 164592"/>
              <a:gd name="connsiteX3" fmla="*/ 303581 w 486461"/>
              <a:gd name="connsiteY3" fmla="*/ 135331 h 164592"/>
              <a:gd name="connsiteX4" fmla="*/ 391363 w 486461"/>
              <a:gd name="connsiteY4" fmla="*/ 157277 h 164592"/>
              <a:gd name="connsiteX5" fmla="*/ 486461 w 486461"/>
              <a:gd name="connsiteY5" fmla="*/ 164592 h 164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461" h="164592">
                <a:moveTo>
                  <a:pt x="0" y="0"/>
                </a:moveTo>
                <a:lnTo>
                  <a:pt x="76810" y="54864"/>
                </a:lnTo>
                <a:lnTo>
                  <a:pt x="190195" y="98755"/>
                </a:lnTo>
                <a:lnTo>
                  <a:pt x="303581" y="135331"/>
                </a:lnTo>
                <a:lnTo>
                  <a:pt x="391363" y="157277"/>
                </a:lnTo>
                <a:lnTo>
                  <a:pt x="486461" y="164592"/>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6275" name="Freeform 96274">
            <a:extLst>
              <a:ext uri="{FF2B5EF4-FFF2-40B4-BE49-F238E27FC236}">
                <a16:creationId xmlns:a16="http://schemas.microsoft.com/office/drawing/2014/main" id="{74300AFE-6C1B-4F7E-B35F-842B7278FE37}"/>
              </a:ext>
            </a:extLst>
          </p:cNvPr>
          <p:cNvSpPr/>
          <p:nvPr/>
        </p:nvSpPr>
        <p:spPr bwMode="auto">
          <a:xfrm>
            <a:off x="5041901" y="5307013"/>
            <a:ext cx="396875" cy="142875"/>
          </a:xfrm>
          <a:custGeom>
            <a:avLst/>
            <a:gdLst>
              <a:gd name="connsiteX0" fmla="*/ 0 w 486461"/>
              <a:gd name="connsiteY0" fmla="*/ 0 h 142647"/>
              <a:gd name="connsiteX1" fmla="*/ 128016 w 486461"/>
              <a:gd name="connsiteY1" fmla="*/ 51207 h 142647"/>
              <a:gd name="connsiteX2" fmla="*/ 292608 w 486461"/>
              <a:gd name="connsiteY2" fmla="*/ 109728 h 142647"/>
              <a:gd name="connsiteX3" fmla="*/ 387706 w 486461"/>
              <a:gd name="connsiteY3" fmla="*/ 128016 h 142647"/>
              <a:gd name="connsiteX4" fmla="*/ 486461 w 486461"/>
              <a:gd name="connsiteY4" fmla="*/ 142647 h 142647"/>
              <a:gd name="connsiteX0" fmla="*/ 0 w 486461"/>
              <a:gd name="connsiteY0" fmla="*/ 0 h 142647"/>
              <a:gd name="connsiteX1" fmla="*/ 128016 w 486461"/>
              <a:gd name="connsiteY1" fmla="*/ 51207 h 142647"/>
              <a:gd name="connsiteX2" fmla="*/ 254579 w 486461"/>
              <a:gd name="connsiteY2" fmla="*/ 112105 h 142647"/>
              <a:gd name="connsiteX3" fmla="*/ 387706 w 486461"/>
              <a:gd name="connsiteY3" fmla="*/ 128016 h 142647"/>
              <a:gd name="connsiteX4" fmla="*/ 486461 w 486461"/>
              <a:gd name="connsiteY4" fmla="*/ 142647 h 142647"/>
              <a:gd name="connsiteX0" fmla="*/ 0 w 486461"/>
              <a:gd name="connsiteY0" fmla="*/ 0 h 142647"/>
              <a:gd name="connsiteX1" fmla="*/ 99494 w 486461"/>
              <a:gd name="connsiteY1" fmla="*/ 53584 h 142647"/>
              <a:gd name="connsiteX2" fmla="*/ 254579 w 486461"/>
              <a:gd name="connsiteY2" fmla="*/ 112105 h 142647"/>
              <a:gd name="connsiteX3" fmla="*/ 387706 w 486461"/>
              <a:gd name="connsiteY3" fmla="*/ 128016 h 142647"/>
              <a:gd name="connsiteX4" fmla="*/ 486461 w 486461"/>
              <a:gd name="connsiteY4" fmla="*/ 142647 h 142647"/>
              <a:gd name="connsiteX0" fmla="*/ 0 w 486461"/>
              <a:gd name="connsiteY0" fmla="*/ 0 h 142647"/>
              <a:gd name="connsiteX1" fmla="*/ 99494 w 486461"/>
              <a:gd name="connsiteY1" fmla="*/ 53584 h 142647"/>
              <a:gd name="connsiteX2" fmla="*/ 195157 w 486461"/>
              <a:gd name="connsiteY2" fmla="*/ 102595 h 142647"/>
              <a:gd name="connsiteX3" fmla="*/ 387706 w 486461"/>
              <a:gd name="connsiteY3" fmla="*/ 128016 h 142647"/>
              <a:gd name="connsiteX4" fmla="*/ 486461 w 486461"/>
              <a:gd name="connsiteY4" fmla="*/ 142647 h 142647"/>
              <a:gd name="connsiteX0" fmla="*/ 0 w 486461"/>
              <a:gd name="connsiteY0" fmla="*/ 0 h 142647"/>
              <a:gd name="connsiteX1" fmla="*/ 99494 w 486461"/>
              <a:gd name="connsiteY1" fmla="*/ 53584 h 142647"/>
              <a:gd name="connsiteX2" fmla="*/ 195157 w 486461"/>
              <a:gd name="connsiteY2" fmla="*/ 102595 h 142647"/>
              <a:gd name="connsiteX3" fmla="*/ 316401 w 486461"/>
              <a:gd name="connsiteY3" fmla="*/ 139903 h 142647"/>
              <a:gd name="connsiteX4" fmla="*/ 486461 w 486461"/>
              <a:gd name="connsiteY4" fmla="*/ 142647 h 142647"/>
              <a:gd name="connsiteX0" fmla="*/ 0 w 436548"/>
              <a:gd name="connsiteY0" fmla="*/ 0 h 142647"/>
              <a:gd name="connsiteX1" fmla="*/ 99494 w 436548"/>
              <a:gd name="connsiteY1" fmla="*/ 53584 h 142647"/>
              <a:gd name="connsiteX2" fmla="*/ 195157 w 436548"/>
              <a:gd name="connsiteY2" fmla="*/ 102595 h 142647"/>
              <a:gd name="connsiteX3" fmla="*/ 316401 w 436548"/>
              <a:gd name="connsiteY3" fmla="*/ 139903 h 142647"/>
              <a:gd name="connsiteX4" fmla="*/ 436548 w 436548"/>
              <a:gd name="connsiteY4" fmla="*/ 142647 h 142647"/>
              <a:gd name="connsiteX0" fmla="*/ 0 w 396142"/>
              <a:gd name="connsiteY0" fmla="*/ 0 h 142647"/>
              <a:gd name="connsiteX1" fmla="*/ 99494 w 396142"/>
              <a:gd name="connsiteY1" fmla="*/ 53584 h 142647"/>
              <a:gd name="connsiteX2" fmla="*/ 195157 w 396142"/>
              <a:gd name="connsiteY2" fmla="*/ 102595 h 142647"/>
              <a:gd name="connsiteX3" fmla="*/ 316401 w 396142"/>
              <a:gd name="connsiteY3" fmla="*/ 139903 h 142647"/>
              <a:gd name="connsiteX4" fmla="*/ 396142 w 396142"/>
              <a:gd name="connsiteY4" fmla="*/ 142647 h 142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142" h="142647">
                <a:moveTo>
                  <a:pt x="0" y="0"/>
                </a:moveTo>
                <a:lnTo>
                  <a:pt x="99494" y="53584"/>
                </a:lnTo>
                <a:lnTo>
                  <a:pt x="195157" y="102595"/>
                </a:lnTo>
                <a:lnTo>
                  <a:pt x="316401" y="139903"/>
                </a:lnTo>
                <a:lnTo>
                  <a:pt x="396142" y="142647"/>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6276" name="Freeform 96275">
            <a:extLst>
              <a:ext uri="{FF2B5EF4-FFF2-40B4-BE49-F238E27FC236}">
                <a16:creationId xmlns:a16="http://schemas.microsoft.com/office/drawing/2014/main" id="{D19D50CA-032D-4E77-A07E-A354B0CBD61F}"/>
              </a:ext>
            </a:extLst>
          </p:cNvPr>
          <p:cNvSpPr/>
          <p:nvPr/>
        </p:nvSpPr>
        <p:spPr bwMode="auto">
          <a:xfrm>
            <a:off x="5241926" y="5284788"/>
            <a:ext cx="250825" cy="161925"/>
          </a:xfrm>
          <a:custGeom>
            <a:avLst/>
            <a:gdLst>
              <a:gd name="connsiteX0" fmla="*/ 0 w 252375"/>
              <a:gd name="connsiteY0" fmla="*/ 0 h 157276"/>
              <a:gd name="connsiteX1" fmla="*/ 0 w 252375"/>
              <a:gd name="connsiteY1" fmla="*/ 0 h 157276"/>
              <a:gd name="connsiteX2" fmla="*/ 69495 w 252375"/>
              <a:gd name="connsiteY2" fmla="*/ 69494 h 157276"/>
              <a:gd name="connsiteX3" fmla="*/ 120701 w 252375"/>
              <a:gd name="connsiteY3" fmla="*/ 98755 h 157276"/>
              <a:gd name="connsiteX4" fmla="*/ 175565 w 252375"/>
              <a:gd name="connsiteY4" fmla="*/ 120700 h 157276"/>
              <a:gd name="connsiteX5" fmla="*/ 252375 w 252375"/>
              <a:gd name="connsiteY5" fmla="*/ 157276 h 157276"/>
              <a:gd name="connsiteX0" fmla="*/ 0 w 278565"/>
              <a:gd name="connsiteY0" fmla="*/ 0 h 166808"/>
              <a:gd name="connsiteX1" fmla="*/ 0 w 278565"/>
              <a:gd name="connsiteY1" fmla="*/ 0 h 166808"/>
              <a:gd name="connsiteX2" fmla="*/ 69495 w 278565"/>
              <a:gd name="connsiteY2" fmla="*/ 69494 h 166808"/>
              <a:gd name="connsiteX3" fmla="*/ 120701 w 278565"/>
              <a:gd name="connsiteY3" fmla="*/ 98755 h 166808"/>
              <a:gd name="connsiteX4" fmla="*/ 175565 w 278565"/>
              <a:gd name="connsiteY4" fmla="*/ 120700 h 166808"/>
              <a:gd name="connsiteX5" fmla="*/ 278565 w 278565"/>
              <a:gd name="connsiteY5" fmla="*/ 166808 h 166808"/>
              <a:gd name="connsiteX0" fmla="*/ 0 w 278565"/>
              <a:gd name="connsiteY0" fmla="*/ 0 h 166808"/>
              <a:gd name="connsiteX1" fmla="*/ 0 w 278565"/>
              <a:gd name="connsiteY1" fmla="*/ 0 h 166808"/>
              <a:gd name="connsiteX2" fmla="*/ 69495 w 278565"/>
              <a:gd name="connsiteY2" fmla="*/ 69494 h 166808"/>
              <a:gd name="connsiteX3" fmla="*/ 120701 w 278565"/>
              <a:gd name="connsiteY3" fmla="*/ 98755 h 166808"/>
              <a:gd name="connsiteX4" fmla="*/ 170803 w 278565"/>
              <a:gd name="connsiteY4" fmla="*/ 142146 h 166808"/>
              <a:gd name="connsiteX5" fmla="*/ 278565 w 278565"/>
              <a:gd name="connsiteY5" fmla="*/ 166808 h 166808"/>
              <a:gd name="connsiteX0" fmla="*/ 0 w 249994"/>
              <a:gd name="connsiteY0" fmla="*/ 0 h 162043"/>
              <a:gd name="connsiteX1" fmla="*/ 0 w 249994"/>
              <a:gd name="connsiteY1" fmla="*/ 0 h 162043"/>
              <a:gd name="connsiteX2" fmla="*/ 69495 w 249994"/>
              <a:gd name="connsiteY2" fmla="*/ 69494 h 162043"/>
              <a:gd name="connsiteX3" fmla="*/ 120701 w 249994"/>
              <a:gd name="connsiteY3" fmla="*/ 98755 h 162043"/>
              <a:gd name="connsiteX4" fmla="*/ 170803 w 249994"/>
              <a:gd name="connsiteY4" fmla="*/ 142146 h 162043"/>
              <a:gd name="connsiteX5" fmla="*/ 249994 w 249994"/>
              <a:gd name="connsiteY5" fmla="*/ 162043 h 162043"/>
              <a:gd name="connsiteX0" fmla="*/ 0 w 249994"/>
              <a:gd name="connsiteY0" fmla="*/ 0 h 162043"/>
              <a:gd name="connsiteX1" fmla="*/ 0 w 249994"/>
              <a:gd name="connsiteY1" fmla="*/ 0 h 162043"/>
              <a:gd name="connsiteX2" fmla="*/ 69495 w 249994"/>
              <a:gd name="connsiteY2" fmla="*/ 69494 h 162043"/>
              <a:gd name="connsiteX3" fmla="*/ 120701 w 249994"/>
              <a:gd name="connsiteY3" fmla="*/ 98755 h 162043"/>
              <a:gd name="connsiteX4" fmla="*/ 182707 w 249994"/>
              <a:gd name="connsiteY4" fmla="*/ 137379 h 162043"/>
              <a:gd name="connsiteX5" fmla="*/ 249994 w 249994"/>
              <a:gd name="connsiteY5" fmla="*/ 162043 h 162043"/>
              <a:gd name="connsiteX0" fmla="*/ 0 w 249994"/>
              <a:gd name="connsiteY0" fmla="*/ 0 h 162043"/>
              <a:gd name="connsiteX1" fmla="*/ 0 w 249994"/>
              <a:gd name="connsiteY1" fmla="*/ 0 h 162043"/>
              <a:gd name="connsiteX2" fmla="*/ 69495 w 249994"/>
              <a:gd name="connsiteY2" fmla="*/ 69494 h 162043"/>
              <a:gd name="connsiteX3" fmla="*/ 106416 w 249994"/>
              <a:gd name="connsiteY3" fmla="*/ 103521 h 162043"/>
              <a:gd name="connsiteX4" fmla="*/ 182707 w 249994"/>
              <a:gd name="connsiteY4" fmla="*/ 137379 h 162043"/>
              <a:gd name="connsiteX5" fmla="*/ 249994 w 249994"/>
              <a:gd name="connsiteY5" fmla="*/ 162043 h 162043"/>
              <a:gd name="connsiteX0" fmla="*/ 0 w 249994"/>
              <a:gd name="connsiteY0" fmla="*/ 0 h 162043"/>
              <a:gd name="connsiteX1" fmla="*/ 0 w 249994"/>
              <a:gd name="connsiteY1" fmla="*/ 0 h 162043"/>
              <a:gd name="connsiteX2" fmla="*/ 48066 w 249994"/>
              <a:gd name="connsiteY2" fmla="*/ 59962 h 162043"/>
              <a:gd name="connsiteX3" fmla="*/ 106416 w 249994"/>
              <a:gd name="connsiteY3" fmla="*/ 103521 h 162043"/>
              <a:gd name="connsiteX4" fmla="*/ 182707 w 249994"/>
              <a:gd name="connsiteY4" fmla="*/ 137379 h 162043"/>
              <a:gd name="connsiteX5" fmla="*/ 249994 w 249994"/>
              <a:gd name="connsiteY5" fmla="*/ 162043 h 16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994" h="162043">
                <a:moveTo>
                  <a:pt x="0" y="0"/>
                </a:moveTo>
                <a:lnTo>
                  <a:pt x="0" y="0"/>
                </a:lnTo>
                <a:lnTo>
                  <a:pt x="48066" y="59962"/>
                </a:lnTo>
                <a:lnTo>
                  <a:pt x="106416" y="103521"/>
                </a:lnTo>
                <a:lnTo>
                  <a:pt x="182707" y="137379"/>
                </a:lnTo>
                <a:cubicBezTo>
                  <a:pt x="208310" y="149571"/>
                  <a:pt x="224391" y="149851"/>
                  <a:pt x="249994" y="162043"/>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6277" name="Freeform 96276">
            <a:extLst>
              <a:ext uri="{FF2B5EF4-FFF2-40B4-BE49-F238E27FC236}">
                <a16:creationId xmlns:a16="http://schemas.microsoft.com/office/drawing/2014/main" id="{9A3286B0-50CF-4C32-AFEF-1DF115888779}"/>
              </a:ext>
            </a:extLst>
          </p:cNvPr>
          <p:cNvSpPr/>
          <p:nvPr/>
        </p:nvSpPr>
        <p:spPr bwMode="auto">
          <a:xfrm>
            <a:off x="5405439" y="5289550"/>
            <a:ext cx="247650" cy="168275"/>
          </a:xfrm>
          <a:custGeom>
            <a:avLst/>
            <a:gdLst>
              <a:gd name="connsiteX0" fmla="*/ 0 w 248716"/>
              <a:gd name="connsiteY0" fmla="*/ 0 h 168250"/>
              <a:gd name="connsiteX1" fmla="*/ 0 w 248716"/>
              <a:gd name="connsiteY1" fmla="*/ 0 h 168250"/>
              <a:gd name="connsiteX2" fmla="*/ 73152 w 248716"/>
              <a:gd name="connsiteY2" fmla="*/ 84125 h 168250"/>
              <a:gd name="connsiteX3" fmla="*/ 175564 w 248716"/>
              <a:gd name="connsiteY3" fmla="*/ 135331 h 168250"/>
              <a:gd name="connsiteX4" fmla="*/ 248716 w 248716"/>
              <a:gd name="connsiteY4" fmla="*/ 168250 h 168250"/>
              <a:gd name="connsiteX0" fmla="*/ 0 w 248716"/>
              <a:gd name="connsiteY0" fmla="*/ 0 h 168250"/>
              <a:gd name="connsiteX1" fmla="*/ 0 w 248716"/>
              <a:gd name="connsiteY1" fmla="*/ 0 h 168250"/>
              <a:gd name="connsiteX2" fmla="*/ 73152 w 248716"/>
              <a:gd name="connsiteY2" fmla="*/ 84125 h 168250"/>
              <a:gd name="connsiteX3" fmla="*/ 142646 w 248716"/>
              <a:gd name="connsiteY3" fmla="*/ 124358 h 168250"/>
              <a:gd name="connsiteX4" fmla="*/ 248716 w 248716"/>
              <a:gd name="connsiteY4" fmla="*/ 168250 h 168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716" h="168250">
                <a:moveTo>
                  <a:pt x="0" y="0"/>
                </a:moveTo>
                <a:lnTo>
                  <a:pt x="0" y="0"/>
                </a:lnTo>
                <a:lnTo>
                  <a:pt x="73152" y="84125"/>
                </a:lnTo>
                <a:lnTo>
                  <a:pt x="142646" y="124358"/>
                </a:lnTo>
                <a:lnTo>
                  <a:pt x="248716" y="16825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6278" name="Freeform 96277">
            <a:extLst>
              <a:ext uri="{FF2B5EF4-FFF2-40B4-BE49-F238E27FC236}">
                <a16:creationId xmlns:a16="http://schemas.microsoft.com/office/drawing/2014/main" id="{3BBE8482-10E9-47F9-A19C-6C71D63D54AA}"/>
              </a:ext>
            </a:extLst>
          </p:cNvPr>
          <p:cNvSpPr/>
          <p:nvPr/>
        </p:nvSpPr>
        <p:spPr bwMode="auto">
          <a:xfrm>
            <a:off x="5588001" y="5314950"/>
            <a:ext cx="190500" cy="165100"/>
          </a:xfrm>
          <a:custGeom>
            <a:avLst/>
            <a:gdLst>
              <a:gd name="connsiteX0" fmla="*/ 0 w 190195"/>
              <a:gd name="connsiteY0" fmla="*/ 0 h 164592"/>
              <a:gd name="connsiteX1" fmla="*/ 29260 w 190195"/>
              <a:gd name="connsiteY1" fmla="*/ 62180 h 164592"/>
              <a:gd name="connsiteX2" fmla="*/ 76809 w 190195"/>
              <a:gd name="connsiteY2" fmla="*/ 91440 h 164592"/>
              <a:gd name="connsiteX3" fmla="*/ 109728 w 190195"/>
              <a:gd name="connsiteY3" fmla="*/ 128016 h 164592"/>
              <a:gd name="connsiteX4" fmla="*/ 190195 w 190195"/>
              <a:gd name="connsiteY4" fmla="*/ 164592 h 164592"/>
              <a:gd name="connsiteX0" fmla="*/ 0 w 190195"/>
              <a:gd name="connsiteY0" fmla="*/ 0 h 164592"/>
              <a:gd name="connsiteX1" fmla="*/ 29260 w 190195"/>
              <a:gd name="connsiteY1" fmla="*/ 62180 h 164592"/>
              <a:gd name="connsiteX2" fmla="*/ 109728 w 190195"/>
              <a:gd name="connsiteY2" fmla="*/ 128016 h 164592"/>
              <a:gd name="connsiteX3" fmla="*/ 190195 w 190195"/>
              <a:gd name="connsiteY3" fmla="*/ 164592 h 164592"/>
              <a:gd name="connsiteX0" fmla="*/ 0 w 190195"/>
              <a:gd name="connsiteY0" fmla="*/ 0 h 164592"/>
              <a:gd name="connsiteX1" fmla="*/ 29260 w 190195"/>
              <a:gd name="connsiteY1" fmla="*/ 62180 h 164592"/>
              <a:gd name="connsiteX2" fmla="*/ 58521 w 190195"/>
              <a:gd name="connsiteY2" fmla="*/ 95098 h 164592"/>
              <a:gd name="connsiteX3" fmla="*/ 109728 w 190195"/>
              <a:gd name="connsiteY3" fmla="*/ 128016 h 164592"/>
              <a:gd name="connsiteX4" fmla="*/ 190195 w 190195"/>
              <a:gd name="connsiteY4" fmla="*/ 164592 h 164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95" h="164592">
                <a:moveTo>
                  <a:pt x="0" y="0"/>
                </a:moveTo>
                <a:lnTo>
                  <a:pt x="29260" y="62180"/>
                </a:lnTo>
                <a:cubicBezTo>
                  <a:pt x="42671" y="71933"/>
                  <a:pt x="45110" y="85345"/>
                  <a:pt x="58521" y="95098"/>
                </a:cubicBezTo>
                <a:lnTo>
                  <a:pt x="109728" y="128016"/>
                </a:lnTo>
                <a:lnTo>
                  <a:pt x="190195" y="164592"/>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6279" name="Freeform 96278">
            <a:extLst>
              <a:ext uri="{FF2B5EF4-FFF2-40B4-BE49-F238E27FC236}">
                <a16:creationId xmlns:a16="http://schemas.microsoft.com/office/drawing/2014/main" id="{E503A578-4B76-4852-9C7F-B69C66497415}"/>
              </a:ext>
            </a:extLst>
          </p:cNvPr>
          <p:cNvSpPr/>
          <p:nvPr/>
        </p:nvSpPr>
        <p:spPr bwMode="auto">
          <a:xfrm>
            <a:off x="5726114" y="5295900"/>
            <a:ext cx="252412" cy="241300"/>
          </a:xfrm>
          <a:custGeom>
            <a:avLst/>
            <a:gdLst>
              <a:gd name="connsiteX0" fmla="*/ 0 w 252375"/>
              <a:gd name="connsiteY0" fmla="*/ 0 h 241402"/>
              <a:gd name="connsiteX1" fmla="*/ 0 w 252375"/>
              <a:gd name="connsiteY1" fmla="*/ 0 h 241402"/>
              <a:gd name="connsiteX2" fmla="*/ 36576 w 252375"/>
              <a:gd name="connsiteY2" fmla="*/ 69495 h 241402"/>
              <a:gd name="connsiteX3" fmla="*/ 58522 w 252375"/>
              <a:gd name="connsiteY3" fmla="*/ 106071 h 241402"/>
              <a:gd name="connsiteX4" fmla="*/ 87783 w 252375"/>
              <a:gd name="connsiteY4" fmla="*/ 131674 h 241402"/>
              <a:gd name="connsiteX5" fmla="*/ 113386 w 252375"/>
              <a:gd name="connsiteY5" fmla="*/ 157277 h 241402"/>
              <a:gd name="connsiteX6" fmla="*/ 120701 w 252375"/>
              <a:gd name="connsiteY6" fmla="*/ 168250 h 241402"/>
              <a:gd name="connsiteX7" fmla="*/ 131674 w 252375"/>
              <a:gd name="connsiteY7" fmla="*/ 171908 h 241402"/>
              <a:gd name="connsiteX8" fmla="*/ 157277 w 252375"/>
              <a:gd name="connsiteY8" fmla="*/ 186538 h 241402"/>
              <a:gd name="connsiteX9" fmla="*/ 252375 w 252375"/>
              <a:gd name="connsiteY9" fmla="*/ 241402 h 241402"/>
              <a:gd name="connsiteX0" fmla="*/ 0 w 252375"/>
              <a:gd name="connsiteY0" fmla="*/ 0 h 241402"/>
              <a:gd name="connsiteX1" fmla="*/ 0 w 252375"/>
              <a:gd name="connsiteY1" fmla="*/ 0 h 241402"/>
              <a:gd name="connsiteX2" fmla="*/ 36576 w 252375"/>
              <a:gd name="connsiteY2" fmla="*/ 69495 h 241402"/>
              <a:gd name="connsiteX3" fmla="*/ 58522 w 252375"/>
              <a:gd name="connsiteY3" fmla="*/ 106071 h 241402"/>
              <a:gd name="connsiteX4" fmla="*/ 76810 w 252375"/>
              <a:gd name="connsiteY4" fmla="*/ 131674 h 241402"/>
              <a:gd name="connsiteX5" fmla="*/ 113386 w 252375"/>
              <a:gd name="connsiteY5" fmla="*/ 157277 h 241402"/>
              <a:gd name="connsiteX6" fmla="*/ 120701 w 252375"/>
              <a:gd name="connsiteY6" fmla="*/ 168250 h 241402"/>
              <a:gd name="connsiteX7" fmla="*/ 131674 w 252375"/>
              <a:gd name="connsiteY7" fmla="*/ 171908 h 241402"/>
              <a:gd name="connsiteX8" fmla="*/ 157277 w 252375"/>
              <a:gd name="connsiteY8" fmla="*/ 186538 h 241402"/>
              <a:gd name="connsiteX9" fmla="*/ 252375 w 252375"/>
              <a:gd name="connsiteY9" fmla="*/ 241402 h 241402"/>
              <a:gd name="connsiteX0" fmla="*/ 0 w 252375"/>
              <a:gd name="connsiteY0" fmla="*/ 0 h 241402"/>
              <a:gd name="connsiteX1" fmla="*/ 0 w 252375"/>
              <a:gd name="connsiteY1" fmla="*/ 0 h 241402"/>
              <a:gd name="connsiteX2" fmla="*/ 36576 w 252375"/>
              <a:gd name="connsiteY2" fmla="*/ 69495 h 241402"/>
              <a:gd name="connsiteX3" fmla="*/ 58522 w 252375"/>
              <a:gd name="connsiteY3" fmla="*/ 106071 h 241402"/>
              <a:gd name="connsiteX4" fmla="*/ 76810 w 252375"/>
              <a:gd name="connsiteY4" fmla="*/ 131674 h 241402"/>
              <a:gd name="connsiteX5" fmla="*/ 113386 w 252375"/>
              <a:gd name="connsiteY5" fmla="*/ 157277 h 241402"/>
              <a:gd name="connsiteX6" fmla="*/ 131674 w 252375"/>
              <a:gd name="connsiteY6" fmla="*/ 171908 h 241402"/>
              <a:gd name="connsiteX7" fmla="*/ 157277 w 252375"/>
              <a:gd name="connsiteY7" fmla="*/ 186538 h 241402"/>
              <a:gd name="connsiteX8" fmla="*/ 252375 w 252375"/>
              <a:gd name="connsiteY8" fmla="*/ 241402 h 241402"/>
              <a:gd name="connsiteX0" fmla="*/ 0 w 252375"/>
              <a:gd name="connsiteY0" fmla="*/ 0 h 241402"/>
              <a:gd name="connsiteX1" fmla="*/ 0 w 252375"/>
              <a:gd name="connsiteY1" fmla="*/ 0 h 241402"/>
              <a:gd name="connsiteX2" fmla="*/ 36576 w 252375"/>
              <a:gd name="connsiteY2" fmla="*/ 69495 h 241402"/>
              <a:gd name="connsiteX3" fmla="*/ 58522 w 252375"/>
              <a:gd name="connsiteY3" fmla="*/ 106071 h 241402"/>
              <a:gd name="connsiteX4" fmla="*/ 76810 w 252375"/>
              <a:gd name="connsiteY4" fmla="*/ 131674 h 241402"/>
              <a:gd name="connsiteX5" fmla="*/ 113386 w 252375"/>
              <a:gd name="connsiteY5" fmla="*/ 157277 h 241402"/>
              <a:gd name="connsiteX6" fmla="*/ 157277 w 252375"/>
              <a:gd name="connsiteY6" fmla="*/ 186538 h 241402"/>
              <a:gd name="connsiteX7" fmla="*/ 252375 w 252375"/>
              <a:gd name="connsiteY7" fmla="*/ 241402 h 241402"/>
              <a:gd name="connsiteX0" fmla="*/ 0 w 252375"/>
              <a:gd name="connsiteY0" fmla="*/ 0 h 241402"/>
              <a:gd name="connsiteX1" fmla="*/ 0 w 252375"/>
              <a:gd name="connsiteY1" fmla="*/ 0 h 241402"/>
              <a:gd name="connsiteX2" fmla="*/ 36576 w 252375"/>
              <a:gd name="connsiteY2" fmla="*/ 69495 h 241402"/>
              <a:gd name="connsiteX3" fmla="*/ 58522 w 252375"/>
              <a:gd name="connsiteY3" fmla="*/ 117043 h 241402"/>
              <a:gd name="connsiteX4" fmla="*/ 76810 w 252375"/>
              <a:gd name="connsiteY4" fmla="*/ 131674 h 241402"/>
              <a:gd name="connsiteX5" fmla="*/ 113386 w 252375"/>
              <a:gd name="connsiteY5" fmla="*/ 157277 h 241402"/>
              <a:gd name="connsiteX6" fmla="*/ 157277 w 252375"/>
              <a:gd name="connsiteY6" fmla="*/ 186538 h 241402"/>
              <a:gd name="connsiteX7" fmla="*/ 252375 w 252375"/>
              <a:gd name="connsiteY7" fmla="*/ 241402 h 241402"/>
              <a:gd name="connsiteX0" fmla="*/ 0 w 252375"/>
              <a:gd name="connsiteY0" fmla="*/ 0 h 241402"/>
              <a:gd name="connsiteX1" fmla="*/ 0 w 252375"/>
              <a:gd name="connsiteY1" fmla="*/ 0 h 241402"/>
              <a:gd name="connsiteX2" fmla="*/ 36576 w 252375"/>
              <a:gd name="connsiteY2" fmla="*/ 69495 h 241402"/>
              <a:gd name="connsiteX3" fmla="*/ 76810 w 252375"/>
              <a:gd name="connsiteY3" fmla="*/ 131674 h 241402"/>
              <a:gd name="connsiteX4" fmla="*/ 113386 w 252375"/>
              <a:gd name="connsiteY4" fmla="*/ 157277 h 241402"/>
              <a:gd name="connsiteX5" fmla="*/ 157277 w 252375"/>
              <a:gd name="connsiteY5" fmla="*/ 186538 h 241402"/>
              <a:gd name="connsiteX6" fmla="*/ 252375 w 252375"/>
              <a:gd name="connsiteY6" fmla="*/ 241402 h 241402"/>
              <a:gd name="connsiteX0" fmla="*/ 0 w 252375"/>
              <a:gd name="connsiteY0" fmla="*/ 0 h 241402"/>
              <a:gd name="connsiteX1" fmla="*/ 0 w 252375"/>
              <a:gd name="connsiteY1" fmla="*/ 0 h 241402"/>
              <a:gd name="connsiteX2" fmla="*/ 36576 w 252375"/>
              <a:gd name="connsiteY2" fmla="*/ 69495 h 241402"/>
              <a:gd name="connsiteX3" fmla="*/ 76810 w 252375"/>
              <a:gd name="connsiteY3" fmla="*/ 131674 h 241402"/>
              <a:gd name="connsiteX4" fmla="*/ 106071 w 252375"/>
              <a:gd name="connsiteY4" fmla="*/ 160935 h 241402"/>
              <a:gd name="connsiteX5" fmla="*/ 157277 w 252375"/>
              <a:gd name="connsiteY5" fmla="*/ 186538 h 241402"/>
              <a:gd name="connsiteX6" fmla="*/ 252375 w 252375"/>
              <a:gd name="connsiteY6" fmla="*/ 241402 h 241402"/>
              <a:gd name="connsiteX0" fmla="*/ 0 w 252375"/>
              <a:gd name="connsiteY0" fmla="*/ 0 h 241402"/>
              <a:gd name="connsiteX1" fmla="*/ 0 w 252375"/>
              <a:gd name="connsiteY1" fmla="*/ 0 h 241402"/>
              <a:gd name="connsiteX2" fmla="*/ 36576 w 252375"/>
              <a:gd name="connsiteY2" fmla="*/ 69495 h 241402"/>
              <a:gd name="connsiteX3" fmla="*/ 76810 w 252375"/>
              <a:gd name="connsiteY3" fmla="*/ 131674 h 241402"/>
              <a:gd name="connsiteX4" fmla="*/ 106071 w 252375"/>
              <a:gd name="connsiteY4" fmla="*/ 160935 h 241402"/>
              <a:gd name="connsiteX5" fmla="*/ 160935 w 252375"/>
              <a:gd name="connsiteY5" fmla="*/ 197511 h 241402"/>
              <a:gd name="connsiteX6" fmla="*/ 252375 w 252375"/>
              <a:gd name="connsiteY6" fmla="*/ 241402 h 24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375" h="241402">
                <a:moveTo>
                  <a:pt x="0" y="0"/>
                </a:moveTo>
                <a:lnTo>
                  <a:pt x="0" y="0"/>
                </a:lnTo>
                <a:lnTo>
                  <a:pt x="36576" y="69495"/>
                </a:lnTo>
                <a:cubicBezTo>
                  <a:pt x="49378" y="91441"/>
                  <a:pt x="64008" y="117044"/>
                  <a:pt x="76810" y="131674"/>
                </a:cubicBezTo>
                <a:cubicBezTo>
                  <a:pt x="89612" y="146304"/>
                  <a:pt x="92050" y="149962"/>
                  <a:pt x="106071" y="160935"/>
                </a:cubicBezTo>
                <a:cubicBezTo>
                  <a:pt x="120092" y="171908"/>
                  <a:pt x="136551" y="184100"/>
                  <a:pt x="160935" y="197511"/>
                </a:cubicBezTo>
                <a:cubicBezTo>
                  <a:pt x="185319" y="210922"/>
                  <a:pt x="220676" y="223114"/>
                  <a:pt x="252375" y="24140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6280" name="Freeform 96279">
            <a:extLst>
              <a:ext uri="{FF2B5EF4-FFF2-40B4-BE49-F238E27FC236}">
                <a16:creationId xmlns:a16="http://schemas.microsoft.com/office/drawing/2014/main" id="{439A2067-8847-49EA-B632-2947C6B2E5B0}"/>
              </a:ext>
            </a:extLst>
          </p:cNvPr>
          <p:cNvSpPr/>
          <p:nvPr/>
        </p:nvSpPr>
        <p:spPr bwMode="auto">
          <a:xfrm>
            <a:off x="2373314" y="5356225"/>
            <a:ext cx="3452812" cy="171450"/>
          </a:xfrm>
          <a:custGeom>
            <a:avLst/>
            <a:gdLst>
              <a:gd name="connsiteX0" fmla="*/ 0 w 3460089"/>
              <a:gd name="connsiteY0" fmla="*/ 0 h 168249"/>
              <a:gd name="connsiteX1" fmla="*/ 226771 w 3460089"/>
              <a:gd name="connsiteY1" fmla="*/ 3657 h 168249"/>
              <a:gd name="connsiteX2" fmla="*/ 632764 w 3460089"/>
              <a:gd name="connsiteY2" fmla="*/ 21945 h 168249"/>
              <a:gd name="connsiteX3" fmla="*/ 947318 w 3460089"/>
              <a:gd name="connsiteY3" fmla="*/ 40233 h 168249"/>
              <a:gd name="connsiteX4" fmla="*/ 1302105 w 3460089"/>
              <a:gd name="connsiteY4" fmla="*/ 73152 h 168249"/>
              <a:gd name="connsiteX5" fmla="*/ 1404518 w 3460089"/>
              <a:gd name="connsiteY5" fmla="*/ 80467 h 168249"/>
              <a:gd name="connsiteX6" fmla="*/ 1623974 w 3460089"/>
              <a:gd name="connsiteY6" fmla="*/ 106070 h 168249"/>
              <a:gd name="connsiteX7" fmla="*/ 2048256 w 3460089"/>
              <a:gd name="connsiteY7" fmla="*/ 113385 h 168249"/>
              <a:gd name="connsiteX8" fmla="*/ 2084832 w 3460089"/>
              <a:gd name="connsiteY8" fmla="*/ 106070 h 168249"/>
              <a:gd name="connsiteX9" fmla="*/ 2106777 w 3460089"/>
              <a:gd name="connsiteY9" fmla="*/ 109728 h 168249"/>
              <a:gd name="connsiteX10" fmla="*/ 2318918 w 3460089"/>
              <a:gd name="connsiteY10" fmla="*/ 124358 h 168249"/>
              <a:gd name="connsiteX11" fmla="*/ 2417673 w 3460089"/>
              <a:gd name="connsiteY11" fmla="*/ 124358 h 168249"/>
              <a:gd name="connsiteX12" fmla="*/ 2589580 w 3460089"/>
              <a:gd name="connsiteY12" fmla="*/ 131673 h 168249"/>
              <a:gd name="connsiteX13" fmla="*/ 2907792 w 3460089"/>
              <a:gd name="connsiteY13" fmla="*/ 120700 h 168249"/>
              <a:gd name="connsiteX14" fmla="*/ 3032150 w 3460089"/>
              <a:gd name="connsiteY14" fmla="*/ 120700 h 168249"/>
              <a:gd name="connsiteX15" fmla="*/ 3204057 w 3460089"/>
              <a:gd name="connsiteY15" fmla="*/ 117043 h 168249"/>
              <a:gd name="connsiteX16" fmla="*/ 3324758 w 3460089"/>
              <a:gd name="connsiteY16" fmla="*/ 138988 h 168249"/>
              <a:gd name="connsiteX17" fmla="*/ 3401568 w 3460089"/>
              <a:gd name="connsiteY17" fmla="*/ 149961 h 168249"/>
              <a:gd name="connsiteX18" fmla="*/ 3460089 w 3460089"/>
              <a:gd name="connsiteY18" fmla="*/ 168249 h 168249"/>
              <a:gd name="connsiteX0" fmla="*/ 0 w 3460089"/>
              <a:gd name="connsiteY0" fmla="*/ 0 h 168249"/>
              <a:gd name="connsiteX1" fmla="*/ 226771 w 3460089"/>
              <a:gd name="connsiteY1" fmla="*/ 3657 h 168249"/>
              <a:gd name="connsiteX2" fmla="*/ 632764 w 3460089"/>
              <a:gd name="connsiteY2" fmla="*/ 21945 h 168249"/>
              <a:gd name="connsiteX3" fmla="*/ 947318 w 3460089"/>
              <a:gd name="connsiteY3" fmla="*/ 40233 h 168249"/>
              <a:gd name="connsiteX4" fmla="*/ 1302105 w 3460089"/>
              <a:gd name="connsiteY4" fmla="*/ 73152 h 168249"/>
              <a:gd name="connsiteX5" fmla="*/ 1404518 w 3460089"/>
              <a:gd name="connsiteY5" fmla="*/ 80467 h 168249"/>
              <a:gd name="connsiteX6" fmla="*/ 1623974 w 3460089"/>
              <a:gd name="connsiteY6" fmla="*/ 106070 h 168249"/>
              <a:gd name="connsiteX7" fmla="*/ 2048256 w 3460089"/>
              <a:gd name="connsiteY7" fmla="*/ 113385 h 168249"/>
              <a:gd name="connsiteX8" fmla="*/ 2106777 w 3460089"/>
              <a:gd name="connsiteY8" fmla="*/ 109728 h 168249"/>
              <a:gd name="connsiteX9" fmla="*/ 2318918 w 3460089"/>
              <a:gd name="connsiteY9" fmla="*/ 124358 h 168249"/>
              <a:gd name="connsiteX10" fmla="*/ 2417673 w 3460089"/>
              <a:gd name="connsiteY10" fmla="*/ 124358 h 168249"/>
              <a:gd name="connsiteX11" fmla="*/ 2589580 w 3460089"/>
              <a:gd name="connsiteY11" fmla="*/ 131673 h 168249"/>
              <a:gd name="connsiteX12" fmla="*/ 2907792 w 3460089"/>
              <a:gd name="connsiteY12" fmla="*/ 120700 h 168249"/>
              <a:gd name="connsiteX13" fmla="*/ 3032150 w 3460089"/>
              <a:gd name="connsiteY13" fmla="*/ 120700 h 168249"/>
              <a:gd name="connsiteX14" fmla="*/ 3204057 w 3460089"/>
              <a:gd name="connsiteY14" fmla="*/ 117043 h 168249"/>
              <a:gd name="connsiteX15" fmla="*/ 3324758 w 3460089"/>
              <a:gd name="connsiteY15" fmla="*/ 138988 h 168249"/>
              <a:gd name="connsiteX16" fmla="*/ 3401568 w 3460089"/>
              <a:gd name="connsiteY16" fmla="*/ 149961 h 168249"/>
              <a:gd name="connsiteX17" fmla="*/ 3460089 w 3460089"/>
              <a:gd name="connsiteY17" fmla="*/ 168249 h 168249"/>
              <a:gd name="connsiteX0" fmla="*/ 0 w 3460089"/>
              <a:gd name="connsiteY0" fmla="*/ 0 h 168249"/>
              <a:gd name="connsiteX1" fmla="*/ 226771 w 3460089"/>
              <a:gd name="connsiteY1" fmla="*/ 3657 h 168249"/>
              <a:gd name="connsiteX2" fmla="*/ 632764 w 3460089"/>
              <a:gd name="connsiteY2" fmla="*/ 21945 h 168249"/>
              <a:gd name="connsiteX3" fmla="*/ 947318 w 3460089"/>
              <a:gd name="connsiteY3" fmla="*/ 40233 h 168249"/>
              <a:gd name="connsiteX4" fmla="*/ 1302105 w 3460089"/>
              <a:gd name="connsiteY4" fmla="*/ 73152 h 168249"/>
              <a:gd name="connsiteX5" fmla="*/ 1404518 w 3460089"/>
              <a:gd name="connsiteY5" fmla="*/ 80467 h 168249"/>
              <a:gd name="connsiteX6" fmla="*/ 1623974 w 3460089"/>
              <a:gd name="connsiteY6" fmla="*/ 106070 h 168249"/>
              <a:gd name="connsiteX7" fmla="*/ 2048256 w 3460089"/>
              <a:gd name="connsiteY7" fmla="*/ 113385 h 168249"/>
              <a:gd name="connsiteX8" fmla="*/ 2318918 w 3460089"/>
              <a:gd name="connsiteY8" fmla="*/ 124358 h 168249"/>
              <a:gd name="connsiteX9" fmla="*/ 2417673 w 3460089"/>
              <a:gd name="connsiteY9" fmla="*/ 124358 h 168249"/>
              <a:gd name="connsiteX10" fmla="*/ 2589580 w 3460089"/>
              <a:gd name="connsiteY10" fmla="*/ 131673 h 168249"/>
              <a:gd name="connsiteX11" fmla="*/ 2907792 w 3460089"/>
              <a:gd name="connsiteY11" fmla="*/ 120700 h 168249"/>
              <a:gd name="connsiteX12" fmla="*/ 3032150 w 3460089"/>
              <a:gd name="connsiteY12" fmla="*/ 120700 h 168249"/>
              <a:gd name="connsiteX13" fmla="*/ 3204057 w 3460089"/>
              <a:gd name="connsiteY13" fmla="*/ 117043 h 168249"/>
              <a:gd name="connsiteX14" fmla="*/ 3324758 w 3460089"/>
              <a:gd name="connsiteY14" fmla="*/ 138988 h 168249"/>
              <a:gd name="connsiteX15" fmla="*/ 3401568 w 3460089"/>
              <a:gd name="connsiteY15" fmla="*/ 149961 h 168249"/>
              <a:gd name="connsiteX16" fmla="*/ 3460089 w 3460089"/>
              <a:gd name="connsiteY16" fmla="*/ 168249 h 168249"/>
              <a:gd name="connsiteX0" fmla="*/ 0 w 3460089"/>
              <a:gd name="connsiteY0" fmla="*/ 0 h 168249"/>
              <a:gd name="connsiteX1" fmla="*/ 226771 w 3460089"/>
              <a:gd name="connsiteY1" fmla="*/ 3657 h 168249"/>
              <a:gd name="connsiteX2" fmla="*/ 632764 w 3460089"/>
              <a:gd name="connsiteY2" fmla="*/ 21945 h 168249"/>
              <a:gd name="connsiteX3" fmla="*/ 947318 w 3460089"/>
              <a:gd name="connsiteY3" fmla="*/ 40233 h 168249"/>
              <a:gd name="connsiteX4" fmla="*/ 1302105 w 3460089"/>
              <a:gd name="connsiteY4" fmla="*/ 73152 h 168249"/>
              <a:gd name="connsiteX5" fmla="*/ 1404518 w 3460089"/>
              <a:gd name="connsiteY5" fmla="*/ 80467 h 168249"/>
              <a:gd name="connsiteX6" fmla="*/ 1623974 w 3460089"/>
              <a:gd name="connsiteY6" fmla="*/ 106070 h 168249"/>
              <a:gd name="connsiteX7" fmla="*/ 2048256 w 3460089"/>
              <a:gd name="connsiteY7" fmla="*/ 113385 h 168249"/>
              <a:gd name="connsiteX8" fmla="*/ 2318918 w 3460089"/>
              <a:gd name="connsiteY8" fmla="*/ 124358 h 168249"/>
              <a:gd name="connsiteX9" fmla="*/ 2589580 w 3460089"/>
              <a:gd name="connsiteY9" fmla="*/ 131673 h 168249"/>
              <a:gd name="connsiteX10" fmla="*/ 2907792 w 3460089"/>
              <a:gd name="connsiteY10" fmla="*/ 120700 h 168249"/>
              <a:gd name="connsiteX11" fmla="*/ 3032150 w 3460089"/>
              <a:gd name="connsiteY11" fmla="*/ 120700 h 168249"/>
              <a:gd name="connsiteX12" fmla="*/ 3204057 w 3460089"/>
              <a:gd name="connsiteY12" fmla="*/ 117043 h 168249"/>
              <a:gd name="connsiteX13" fmla="*/ 3324758 w 3460089"/>
              <a:gd name="connsiteY13" fmla="*/ 138988 h 168249"/>
              <a:gd name="connsiteX14" fmla="*/ 3401568 w 3460089"/>
              <a:gd name="connsiteY14" fmla="*/ 149961 h 168249"/>
              <a:gd name="connsiteX15" fmla="*/ 3460089 w 3460089"/>
              <a:gd name="connsiteY15" fmla="*/ 168249 h 168249"/>
              <a:gd name="connsiteX0" fmla="*/ 0 w 3460089"/>
              <a:gd name="connsiteY0" fmla="*/ 0 h 168249"/>
              <a:gd name="connsiteX1" fmla="*/ 226771 w 3460089"/>
              <a:gd name="connsiteY1" fmla="*/ 3657 h 168249"/>
              <a:gd name="connsiteX2" fmla="*/ 632764 w 3460089"/>
              <a:gd name="connsiteY2" fmla="*/ 21945 h 168249"/>
              <a:gd name="connsiteX3" fmla="*/ 947318 w 3460089"/>
              <a:gd name="connsiteY3" fmla="*/ 40233 h 168249"/>
              <a:gd name="connsiteX4" fmla="*/ 1302105 w 3460089"/>
              <a:gd name="connsiteY4" fmla="*/ 73152 h 168249"/>
              <a:gd name="connsiteX5" fmla="*/ 1404518 w 3460089"/>
              <a:gd name="connsiteY5" fmla="*/ 80467 h 168249"/>
              <a:gd name="connsiteX6" fmla="*/ 1623974 w 3460089"/>
              <a:gd name="connsiteY6" fmla="*/ 106070 h 168249"/>
              <a:gd name="connsiteX7" fmla="*/ 2048256 w 3460089"/>
              <a:gd name="connsiteY7" fmla="*/ 113385 h 168249"/>
              <a:gd name="connsiteX8" fmla="*/ 2329891 w 3460089"/>
              <a:gd name="connsiteY8" fmla="*/ 131674 h 168249"/>
              <a:gd name="connsiteX9" fmla="*/ 2589580 w 3460089"/>
              <a:gd name="connsiteY9" fmla="*/ 131673 h 168249"/>
              <a:gd name="connsiteX10" fmla="*/ 2907792 w 3460089"/>
              <a:gd name="connsiteY10" fmla="*/ 120700 h 168249"/>
              <a:gd name="connsiteX11" fmla="*/ 3032150 w 3460089"/>
              <a:gd name="connsiteY11" fmla="*/ 120700 h 168249"/>
              <a:gd name="connsiteX12" fmla="*/ 3204057 w 3460089"/>
              <a:gd name="connsiteY12" fmla="*/ 117043 h 168249"/>
              <a:gd name="connsiteX13" fmla="*/ 3324758 w 3460089"/>
              <a:gd name="connsiteY13" fmla="*/ 138988 h 168249"/>
              <a:gd name="connsiteX14" fmla="*/ 3401568 w 3460089"/>
              <a:gd name="connsiteY14" fmla="*/ 149961 h 168249"/>
              <a:gd name="connsiteX15" fmla="*/ 3460089 w 3460089"/>
              <a:gd name="connsiteY15" fmla="*/ 168249 h 168249"/>
              <a:gd name="connsiteX0" fmla="*/ 0 w 3460089"/>
              <a:gd name="connsiteY0" fmla="*/ 0 h 168249"/>
              <a:gd name="connsiteX1" fmla="*/ 226771 w 3460089"/>
              <a:gd name="connsiteY1" fmla="*/ 3657 h 168249"/>
              <a:gd name="connsiteX2" fmla="*/ 632764 w 3460089"/>
              <a:gd name="connsiteY2" fmla="*/ 21945 h 168249"/>
              <a:gd name="connsiteX3" fmla="*/ 947318 w 3460089"/>
              <a:gd name="connsiteY3" fmla="*/ 40233 h 168249"/>
              <a:gd name="connsiteX4" fmla="*/ 1302105 w 3460089"/>
              <a:gd name="connsiteY4" fmla="*/ 73152 h 168249"/>
              <a:gd name="connsiteX5" fmla="*/ 1404518 w 3460089"/>
              <a:gd name="connsiteY5" fmla="*/ 80467 h 168249"/>
              <a:gd name="connsiteX6" fmla="*/ 1623974 w 3460089"/>
              <a:gd name="connsiteY6" fmla="*/ 106070 h 168249"/>
              <a:gd name="connsiteX7" fmla="*/ 2048256 w 3460089"/>
              <a:gd name="connsiteY7" fmla="*/ 113385 h 168249"/>
              <a:gd name="connsiteX8" fmla="*/ 2329891 w 3460089"/>
              <a:gd name="connsiteY8" fmla="*/ 131674 h 168249"/>
              <a:gd name="connsiteX9" fmla="*/ 2553004 w 3460089"/>
              <a:gd name="connsiteY9" fmla="*/ 135331 h 168249"/>
              <a:gd name="connsiteX10" fmla="*/ 2907792 w 3460089"/>
              <a:gd name="connsiteY10" fmla="*/ 120700 h 168249"/>
              <a:gd name="connsiteX11" fmla="*/ 3032150 w 3460089"/>
              <a:gd name="connsiteY11" fmla="*/ 120700 h 168249"/>
              <a:gd name="connsiteX12" fmla="*/ 3204057 w 3460089"/>
              <a:gd name="connsiteY12" fmla="*/ 117043 h 168249"/>
              <a:gd name="connsiteX13" fmla="*/ 3324758 w 3460089"/>
              <a:gd name="connsiteY13" fmla="*/ 138988 h 168249"/>
              <a:gd name="connsiteX14" fmla="*/ 3401568 w 3460089"/>
              <a:gd name="connsiteY14" fmla="*/ 149961 h 168249"/>
              <a:gd name="connsiteX15" fmla="*/ 3460089 w 3460089"/>
              <a:gd name="connsiteY15" fmla="*/ 168249 h 168249"/>
              <a:gd name="connsiteX0" fmla="*/ 0 w 3460089"/>
              <a:gd name="connsiteY0" fmla="*/ 0 h 168249"/>
              <a:gd name="connsiteX1" fmla="*/ 226771 w 3460089"/>
              <a:gd name="connsiteY1" fmla="*/ 3657 h 168249"/>
              <a:gd name="connsiteX2" fmla="*/ 632764 w 3460089"/>
              <a:gd name="connsiteY2" fmla="*/ 21945 h 168249"/>
              <a:gd name="connsiteX3" fmla="*/ 947318 w 3460089"/>
              <a:gd name="connsiteY3" fmla="*/ 40233 h 168249"/>
              <a:gd name="connsiteX4" fmla="*/ 1302105 w 3460089"/>
              <a:gd name="connsiteY4" fmla="*/ 73152 h 168249"/>
              <a:gd name="connsiteX5" fmla="*/ 1404518 w 3460089"/>
              <a:gd name="connsiteY5" fmla="*/ 80467 h 168249"/>
              <a:gd name="connsiteX6" fmla="*/ 1623974 w 3460089"/>
              <a:gd name="connsiteY6" fmla="*/ 106070 h 168249"/>
              <a:gd name="connsiteX7" fmla="*/ 2048256 w 3460089"/>
              <a:gd name="connsiteY7" fmla="*/ 113385 h 168249"/>
              <a:gd name="connsiteX8" fmla="*/ 2329891 w 3460089"/>
              <a:gd name="connsiteY8" fmla="*/ 131674 h 168249"/>
              <a:gd name="connsiteX9" fmla="*/ 2553004 w 3460089"/>
              <a:gd name="connsiteY9" fmla="*/ 135331 h 168249"/>
              <a:gd name="connsiteX10" fmla="*/ 3032150 w 3460089"/>
              <a:gd name="connsiteY10" fmla="*/ 120700 h 168249"/>
              <a:gd name="connsiteX11" fmla="*/ 3204057 w 3460089"/>
              <a:gd name="connsiteY11" fmla="*/ 117043 h 168249"/>
              <a:gd name="connsiteX12" fmla="*/ 3324758 w 3460089"/>
              <a:gd name="connsiteY12" fmla="*/ 138988 h 168249"/>
              <a:gd name="connsiteX13" fmla="*/ 3401568 w 3460089"/>
              <a:gd name="connsiteY13" fmla="*/ 149961 h 168249"/>
              <a:gd name="connsiteX14" fmla="*/ 3460089 w 3460089"/>
              <a:gd name="connsiteY14" fmla="*/ 168249 h 168249"/>
              <a:gd name="connsiteX0" fmla="*/ 0 w 3460089"/>
              <a:gd name="connsiteY0" fmla="*/ 0 h 168249"/>
              <a:gd name="connsiteX1" fmla="*/ 226771 w 3460089"/>
              <a:gd name="connsiteY1" fmla="*/ 3657 h 168249"/>
              <a:gd name="connsiteX2" fmla="*/ 632764 w 3460089"/>
              <a:gd name="connsiteY2" fmla="*/ 21945 h 168249"/>
              <a:gd name="connsiteX3" fmla="*/ 947318 w 3460089"/>
              <a:gd name="connsiteY3" fmla="*/ 40233 h 168249"/>
              <a:gd name="connsiteX4" fmla="*/ 1302105 w 3460089"/>
              <a:gd name="connsiteY4" fmla="*/ 73152 h 168249"/>
              <a:gd name="connsiteX5" fmla="*/ 1404518 w 3460089"/>
              <a:gd name="connsiteY5" fmla="*/ 80467 h 168249"/>
              <a:gd name="connsiteX6" fmla="*/ 1623974 w 3460089"/>
              <a:gd name="connsiteY6" fmla="*/ 106070 h 168249"/>
              <a:gd name="connsiteX7" fmla="*/ 2048256 w 3460089"/>
              <a:gd name="connsiteY7" fmla="*/ 113385 h 168249"/>
              <a:gd name="connsiteX8" fmla="*/ 2329891 w 3460089"/>
              <a:gd name="connsiteY8" fmla="*/ 131674 h 168249"/>
              <a:gd name="connsiteX9" fmla="*/ 2553004 w 3460089"/>
              <a:gd name="connsiteY9" fmla="*/ 135331 h 168249"/>
              <a:gd name="connsiteX10" fmla="*/ 3032150 w 3460089"/>
              <a:gd name="connsiteY10" fmla="*/ 120700 h 168249"/>
              <a:gd name="connsiteX11" fmla="*/ 3204057 w 3460089"/>
              <a:gd name="connsiteY11" fmla="*/ 117043 h 168249"/>
              <a:gd name="connsiteX12" fmla="*/ 3401568 w 3460089"/>
              <a:gd name="connsiteY12" fmla="*/ 149961 h 168249"/>
              <a:gd name="connsiteX13" fmla="*/ 3460089 w 3460089"/>
              <a:gd name="connsiteY13" fmla="*/ 168249 h 168249"/>
              <a:gd name="connsiteX0" fmla="*/ 0 w 3460089"/>
              <a:gd name="connsiteY0" fmla="*/ 0 h 168249"/>
              <a:gd name="connsiteX1" fmla="*/ 226771 w 3460089"/>
              <a:gd name="connsiteY1" fmla="*/ 3657 h 168249"/>
              <a:gd name="connsiteX2" fmla="*/ 632764 w 3460089"/>
              <a:gd name="connsiteY2" fmla="*/ 21945 h 168249"/>
              <a:gd name="connsiteX3" fmla="*/ 947318 w 3460089"/>
              <a:gd name="connsiteY3" fmla="*/ 40233 h 168249"/>
              <a:gd name="connsiteX4" fmla="*/ 1302105 w 3460089"/>
              <a:gd name="connsiteY4" fmla="*/ 73152 h 168249"/>
              <a:gd name="connsiteX5" fmla="*/ 1404518 w 3460089"/>
              <a:gd name="connsiteY5" fmla="*/ 80467 h 168249"/>
              <a:gd name="connsiteX6" fmla="*/ 1623974 w 3460089"/>
              <a:gd name="connsiteY6" fmla="*/ 106070 h 168249"/>
              <a:gd name="connsiteX7" fmla="*/ 2048256 w 3460089"/>
              <a:gd name="connsiteY7" fmla="*/ 113385 h 168249"/>
              <a:gd name="connsiteX8" fmla="*/ 2329891 w 3460089"/>
              <a:gd name="connsiteY8" fmla="*/ 131674 h 168249"/>
              <a:gd name="connsiteX9" fmla="*/ 2553004 w 3460089"/>
              <a:gd name="connsiteY9" fmla="*/ 135331 h 168249"/>
              <a:gd name="connsiteX10" fmla="*/ 3032150 w 3460089"/>
              <a:gd name="connsiteY10" fmla="*/ 120700 h 168249"/>
              <a:gd name="connsiteX11" fmla="*/ 3204057 w 3460089"/>
              <a:gd name="connsiteY11" fmla="*/ 117043 h 168249"/>
              <a:gd name="connsiteX12" fmla="*/ 3354019 w 3460089"/>
              <a:gd name="connsiteY12" fmla="*/ 138988 h 168249"/>
              <a:gd name="connsiteX13" fmla="*/ 3460089 w 3460089"/>
              <a:gd name="connsiteY13" fmla="*/ 168249 h 168249"/>
              <a:gd name="connsiteX0" fmla="*/ 0 w 3460089"/>
              <a:gd name="connsiteY0" fmla="*/ 0 h 168249"/>
              <a:gd name="connsiteX1" fmla="*/ 226771 w 3460089"/>
              <a:gd name="connsiteY1" fmla="*/ 3657 h 168249"/>
              <a:gd name="connsiteX2" fmla="*/ 632764 w 3460089"/>
              <a:gd name="connsiteY2" fmla="*/ 21945 h 168249"/>
              <a:gd name="connsiteX3" fmla="*/ 947318 w 3460089"/>
              <a:gd name="connsiteY3" fmla="*/ 40233 h 168249"/>
              <a:gd name="connsiteX4" fmla="*/ 1302105 w 3460089"/>
              <a:gd name="connsiteY4" fmla="*/ 73152 h 168249"/>
              <a:gd name="connsiteX5" fmla="*/ 1404518 w 3460089"/>
              <a:gd name="connsiteY5" fmla="*/ 80467 h 168249"/>
              <a:gd name="connsiteX6" fmla="*/ 1623974 w 3460089"/>
              <a:gd name="connsiteY6" fmla="*/ 106070 h 168249"/>
              <a:gd name="connsiteX7" fmla="*/ 2048256 w 3460089"/>
              <a:gd name="connsiteY7" fmla="*/ 113385 h 168249"/>
              <a:gd name="connsiteX8" fmla="*/ 2329891 w 3460089"/>
              <a:gd name="connsiteY8" fmla="*/ 131674 h 168249"/>
              <a:gd name="connsiteX9" fmla="*/ 2553004 w 3460089"/>
              <a:gd name="connsiteY9" fmla="*/ 135331 h 168249"/>
              <a:gd name="connsiteX10" fmla="*/ 3032150 w 3460089"/>
              <a:gd name="connsiteY10" fmla="*/ 120700 h 168249"/>
              <a:gd name="connsiteX11" fmla="*/ 3211373 w 3460089"/>
              <a:gd name="connsiteY11" fmla="*/ 131674 h 168249"/>
              <a:gd name="connsiteX12" fmla="*/ 3354019 w 3460089"/>
              <a:gd name="connsiteY12" fmla="*/ 138988 h 168249"/>
              <a:gd name="connsiteX13" fmla="*/ 3460089 w 3460089"/>
              <a:gd name="connsiteY13" fmla="*/ 168249 h 168249"/>
              <a:gd name="connsiteX0" fmla="*/ 0 w 3460089"/>
              <a:gd name="connsiteY0" fmla="*/ 0 h 168249"/>
              <a:gd name="connsiteX1" fmla="*/ 226771 w 3460089"/>
              <a:gd name="connsiteY1" fmla="*/ 3657 h 168249"/>
              <a:gd name="connsiteX2" fmla="*/ 632764 w 3460089"/>
              <a:gd name="connsiteY2" fmla="*/ 21945 h 168249"/>
              <a:gd name="connsiteX3" fmla="*/ 947318 w 3460089"/>
              <a:gd name="connsiteY3" fmla="*/ 40233 h 168249"/>
              <a:gd name="connsiteX4" fmla="*/ 1302105 w 3460089"/>
              <a:gd name="connsiteY4" fmla="*/ 73152 h 168249"/>
              <a:gd name="connsiteX5" fmla="*/ 1404518 w 3460089"/>
              <a:gd name="connsiteY5" fmla="*/ 80467 h 168249"/>
              <a:gd name="connsiteX6" fmla="*/ 1623974 w 3460089"/>
              <a:gd name="connsiteY6" fmla="*/ 106070 h 168249"/>
              <a:gd name="connsiteX7" fmla="*/ 2048256 w 3460089"/>
              <a:gd name="connsiteY7" fmla="*/ 113385 h 168249"/>
              <a:gd name="connsiteX8" fmla="*/ 2329891 w 3460089"/>
              <a:gd name="connsiteY8" fmla="*/ 131674 h 168249"/>
              <a:gd name="connsiteX9" fmla="*/ 2553004 w 3460089"/>
              <a:gd name="connsiteY9" fmla="*/ 135331 h 168249"/>
              <a:gd name="connsiteX10" fmla="*/ 3032150 w 3460089"/>
              <a:gd name="connsiteY10" fmla="*/ 120700 h 168249"/>
              <a:gd name="connsiteX11" fmla="*/ 3211373 w 3460089"/>
              <a:gd name="connsiteY11" fmla="*/ 131674 h 168249"/>
              <a:gd name="connsiteX12" fmla="*/ 3354019 w 3460089"/>
              <a:gd name="connsiteY12" fmla="*/ 138988 h 168249"/>
              <a:gd name="connsiteX13" fmla="*/ 3405225 w 3460089"/>
              <a:gd name="connsiteY13" fmla="*/ 153619 h 168249"/>
              <a:gd name="connsiteX14" fmla="*/ 3460089 w 3460089"/>
              <a:gd name="connsiteY14" fmla="*/ 168249 h 168249"/>
              <a:gd name="connsiteX0" fmla="*/ 0 w 3460089"/>
              <a:gd name="connsiteY0" fmla="*/ 0 h 168249"/>
              <a:gd name="connsiteX1" fmla="*/ 226771 w 3460089"/>
              <a:gd name="connsiteY1" fmla="*/ 3657 h 168249"/>
              <a:gd name="connsiteX2" fmla="*/ 632764 w 3460089"/>
              <a:gd name="connsiteY2" fmla="*/ 21945 h 168249"/>
              <a:gd name="connsiteX3" fmla="*/ 947318 w 3460089"/>
              <a:gd name="connsiteY3" fmla="*/ 40233 h 168249"/>
              <a:gd name="connsiteX4" fmla="*/ 1302105 w 3460089"/>
              <a:gd name="connsiteY4" fmla="*/ 73152 h 168249"/>
              <a:gd name="connsiteX5" fmla="*/ 1404518 w 3460089"/>
              <a:gd name="connsiteY5" fmla="*/ 80467 h 168249"/>
              <a:gd name="connsiteX6" fmla="*/ 1623974 w 3460089"/>
              <a:gd name="connsiteY6" fmla="*/ 106070 h 168249"/>
              <a:gd name="connsiteX7" fmla="*/ 2048256 w 3460089"/>
              <a:gd name="connsiteY7" fmla="*/ 113385 h 168249"/>
              <a:gd name="connsiteX8" fmla="*/ 2329891 w 3460089"/>
              <a:gd name="connsiteY8" fmla="*/ 131674 h 168249"/>
              <a:gd name="connsiteX9" fmla="*/ 2553004 w 3460089"/>
              <a:gd name="connsiteY9" fmla="*/ 135331 h 168249"/>
              <a:gd name="connsiteX10" fmla="*/ 3006547 w 3460089"/>
              <a:gd name="connsiteY10" fmla="*/ 128015 h 168249"/>
              <a:gd name="connsiteX11" fmla="*/ 3211373 w 3460089"/>
              <a:gd name="connsiteY11" fmla="*/ 131674 h 168249"/>
              <a:gd name="connsiteX12" fmla="*/ 3354019 w 3460089"/>
              <a:gd name="connsiteY12" fmla="*/ 138988 h 168249"/>
              <a:gd name="connsiteX13" fmla="*/ 3405225 w 3460089"/>
              <a:gd name="connsiteY13" fmla="*/ 153619 h 168249"/>
              <a:gd name="connsiteX14" fmla="*/ 3460089 w 3460089"/>
              <a:gd name="connsiteY14" fmla="*/ 168249 h 168249"/>
              <a:gd name="connsiteX0" fmla="*/ 0 w 3460089"/>
              <a:gd name="connsiteY0" fmla="*/ 0 h 168249"/>
              <a:gd name="connsiteX1" fmla="*/ 226771 w 3460089"/>
              <a:gd name="connsiteY1" fmla="*/ 3657 h 168249"/>
              <a:gd name="connsiteX2" fmla="*/ 632764 w 3460089"/>
              <a:gd name="connsiteY2" fmla="*/ 21945 h 168249"/>
              <a:gd name="connsiteX3" fmla="*/ 947318 w 3460089"/>
              <a:gd name="connsiteY3" fmla="*/ 40233 h 168249"/>
              <a:gd name="connsiteX4" fmla="*/ 1302105 w 3460089"/>
              <a:gd name="connsiteY4" fmla="*/ 73152 h 168249"/>
              <a:gd name="connsiteX5" fmla="*/ 1404518 w 3460089"/>
              <a:gd name="connsiteY5" fmla="*/ 80467 h 168249"/>
              <a:gd name="connsiteX6" fmla="*/ 1623974 w 3460089"/>
              <a:gd name="connsiteY6" fmla="*/ 106070 h 168249"/>
              <a:gd name="connsiteX7" fmla="*/ 2062886 w 3460089"/>
              <a:gd name="connsiteY7" fmla="*/ 120700 h 168249"/>
              <a:gd name="connsiteX8" fmla="*/ 2329891 w 3460089"/>
              <a:gd name="connsiteY8" fmla="*/ 131674 h 168249"/>
              <a:gd name="connsiteX9" fmla="*/ 2553004 w 3460089"/>
              <a:gd name="connsiteY9" fmla="*/ 135331 h 168249"/>
              <a:gd name="connsiteX10" fmla="*/ 3006547 w 3460089"/>
              <a:gd name="connsiteY10" fmla="*/ 128015 h 168249"/>
              <a:gd name="connsiteX11" fmla="*/ 3211373 w 3460089"/>
              <a:gd name="connsiteY11" fmla="*/ 131674 h 168249"/>
              <a:gd name="connsiteX12" fmla="*/ 3354019 w 3460089"/>
              <a:gd name="connsiteY12" fmla="*/ 138988 h 168249"/>
              <a:gd name="connsiteX13" fmla="*/ 3405225 w 3460089"/>
              <a:gd name="connsiteY13" fmla="*/ 153619 h 168249"/>
              <a:gd name="connsiteX14" fmla="*/ 3460089 w 3460089"/>
              <a:gd name="connsiteY14" fmla="*/ 168249 h 168249"/>
              <a:gd name="connsiteX0" fmla="*/ 0 w 3460089"/>
              <a:gd name="connsiteY0" fmla="*/ 0 h 168249"/>
              <a:gd name="connsiteX1" fmla="*/ 226771 w 3460089"/>
              <a:gd name="connsiteY1" fmla="*/ 3657 h 168249"/>
              <a:gd name="connsiteX2" fmla="*/ 632764 w 3460089"/>
              <a:gd name="connsiteY2" fmla="*/ 21945 h 168249"/>
              <a:gd name="connsiteX3" fmla="*/ 947318 w 3460089"/>
              <a:gd name="connsiteY3" fmla="*/ 40233 h 168249"/>
              <a:gd name="connsiteX4" fmla="*/ 1302105 w 3460089"/>
              <a:gd name="connsiteY4" fmla="*/ 73152 h 168249"/>
              <a:gd name="connsiteX5" fmla="*/ 1404518 w 3460089"/>
              <a:gd name="connsiteY5" fmla="*/ 80467 h 168249"/>
              <a:gd name="connsiteX6" fmla="*/ 1623974 w 3460089"/>
              <a:gd name="connsiteY6" fmla="*/ 106070 h 168249"/>
              <a:gd name="connsiteX7" fmla="*/ 2062886 w 3460089"/>
              <a:gd name="connsiteY7" fmla="*/ 138988 h 168249"/>
              <a:gd name="connsiteX8" fmla="*/ 2329891 w 3460089"/>
              <a:gd name="connsiteY8" fmla="*/ 131674 h 168249"/>
              <a:gd name="connsiteX9" fmla="*/ 2553004 w 3460089"/>
              <a:gd name="connsiteY9" fmla="*/ 135331 h 168249"/>
              <a:gd name="connsiteX10" fmla="*/ 3006547 w 3460089"/>
              <a:gd name="connsiteY10" fmla="*/ 128015 h 168249"/>
              <a:gd name="connsiteX11" fmla="*/ 3211373 w 3460089"/>
              <a:gd name="connsiteY11" fmla="*/ 131674 h 168249"/>
              <a:gd name="connsiteX12" fmla="*/ 3354019 w 3460089"/>
              <a:gd name="connsiteY12" fmla="*/ 138988 h 168249"/>
              <a:gd name="connsiteX13" fmla="*/ 3405225 w 3460089"/>
              <a:gd name="connsiteY13" fmla="*/ 153619 h 168249"/>
              <a:gd name="connsiteX14" fmla="*/ 3460089 w 3460089"/>
              <a:gd name="connsiteY14" fmla="*/ 168249 h 168249"/>
              <a:gd name="connsiteX0" fmla="*/ 0 w 3460089"/>
              <a:gd name="connsiteY0" fmla="*/ 0 h 168249"/>
              <a:gd name="connsiteX1" fmla="*/ 226771 w 3460089"/>
              <a:gd name="connsiteY1" fmla="*/ 3657 h 168249"/>
              <a:gd name="connsiteX2" fmla="*/ 632764 w 3460089"/>
              <a:gd name="connsiteY2" fmla="*/ 21945 h 168249"/>
              <a:gd name="connsiteX3" fmla="*/ 947318 w 3460089"/>
              <a:gd name="connsiteY3" fmla="*/ 40233 h 168249"/>
              <a:gd name="connsiteX4" fmla="*/ 1302105 w 3460089"/>
              <a:gd name="connsiteY4" fmla="*/ 73152 h 168249"/>
              <a:gd name="connsiteX5" fmla="*/ 1404518 w 3460089"/>
              <a:gd name="connsiteY5" fmla="*/ 80467 h 168249"/>
              <a:gd name="connsiteX6" fmla="*/ 1623974 w 3460089"/>
              <a:gd name="connsiteY6" fmla="*/ 106070 h 168249"/>
              <a:gd name="connsiteX7" fmla="*/ 2062886 w 3460089"/>
              <a:gd name="connsiteY7" fmla="*/ 138988 h 168249"/>
              <a:gd name="connsiteX8" fmla="*/ 2340864 w 3460089"/>
              <a:gd name="connsiteY8" fmla="*/ 135331 h 168249"/>
              <a:gd name="connsiteX9" fmla="*/ 2553004 w 3460089"/>
              <a:gd name="connsiteY9" fmla="*/ 135331 h 168249"/>
              <a:gd name="connsiteX10" fmla="*/ 3006547 w 3460089"/>
              <a:gd name="connsiteY10" fmla="*/ 128015 h 168249"/>
              <a:gd name="connsiteX11" fmla="*/ 3211373 w 3460089"/>
              <a:gd name="connsiteY11" fmla="*/ 131674 h 168249"/>
              <a:gd name="connsiteX12" fmla="*/ 3354019 w 3460089"/>
              <a:gd name="connsiteY12" fmla="*/ 138988 h 168249"/>
              <a:gd name="connsiteX13" fmla="*/ 3405225 w 3460089"/>
              <a:gd name="connsiteY13" fmla="*/ 153619 h 168249"/>
              <a:gd name="connsiteX14" fmla="*/ 3460089 w 3460089"/>
              <a:gd name="connsiteY14" fmla="*/ 168249 h 168249"/>
              <a:gd name="connsiteX0" fmla="*/ 0 w 3460089"/>
              <a:gd name="connsiteY0" fmla="*/ 0 h 168249"/>
              <a:gd name="connsiteX1" fmla="*/ 226771 w 3460089"/>
              <a:gd name="connsiteY1" fmla="*/ 3657 h 168249"/>
              <a:gd name="connsiteX2" fmla="*/ 632764 w 3460089"/>
              <a:gd name="connsiteY2" fmla="*/ 21945 h 168249"/>
              <a:gd name="connsiteX3" fmla="*/ 947318 w 3460089"/>
              <a:gd name="connsiteY3" fmla="*/ 40233 h 168249"/>
              <a:gd name="connsiteX4" fmla="*/ 1302105 w 3460089"/>
              <a:gd name="connsiteY4" fmla="*/ 73152 h 168249"/>
              <a:gd name="connsiteX5" fmla="*/ 1404518 w 3460089"/>
              <a:gd name="connsiteY5" fmla="*/ 80467 h 168249"/>
              <a:gd name="connsiteX6" fmla="*/ 1623974 w 3460089"/>
              <a:gd name="connsiteY6" fmla="*/ 106070 h 168249"/>
              <a:gd name="connsiteX7" fmla="*/ 2037283 w 3460089"/>
              <a:gd name="connsiteY7" fmla="*/ 117042 h 168249"/>
              <a:gd name="connsiteX8" fmla="*/ 2340864 w 3460089"/>
              <a:gd name="connsiteY8" fmla="*/ 135331 h 168249"/>
              <a:gd name="connsiteX9" fmla="*/ 2553004 w 3460089"/>
              <a:gd name="connsiteY9" fmla="*/ 135331 h 168249"/>
              <a:gd name="connsiteX10" fmla="*/ 3006547 w 3460089"/>
              <a:gd name="connsiteY10" fmla="*/ 128015 h 168249"/>
              <a:gd name="connsiteX11" fmla="*/ 3211373 w 3460089"/>
              <a:gd name="connsiteY11" fmla="*/ 131674 h 168249"/>
              <a:gd name="connsiteX12" fmla="*/ 3354019 w 3460089"/>
              <a:gd name="connsiteY12" fmla="*/ 138988 h 168249"/>
              <a:gd name="connsiteX13" fmla="*/ 3405225 w 3460089"/>
              <a:gd name="connsiteY13" fmla="*/ 153619 h 168249"/>
              <a:gd name="connsiteX14" fmla="*/ 3460089 w 3460089"/>
              <a:gd name="connsiteY14" fmla="*/ 168249 h 168249"/>
              <a:gd name="connsiteX0" fmla="*/ 0 w 3460089"/>
              <a:gd name="connsiteY0" fmla="*/ 0 h 168249"/>
              <a:gd name="connsiteX1" fmla="*/ 226771 w 3460089"/>
              <a:gd name="connsiteY1" fmla="*/ 3657 h 168249"/>
              <a:gd name="connsiteX2" fmla="*/ 632764 w 3460089"/>
              <a:gd name="connsiteY2" fmla="*/ 21945 h 168249"/>
              <a:gd name="connsiteX3" fmla="*/ 947318 w 3460089"/>
              <a:gd name="connsiteY3" fmla="*/ 40233 h 168249"/>
              <a:gd name="connsiteX4" fmla="*/ 1302105 w 3460089"/>
              <a:gd name="connsiteY4" fmla="*/ 73152 h 168249"/>
              <a:gd name="connsiteX5" fmla="*/ 1404518 w 3460089"/>
              <a:gd name="connsiteY5" fmla="*/ 80467 h 168249"/>
              <a:gd name="connsiteX6" fmla="*/ 1609344 w 3460089"/>
              <a:gd name="connsiteY6" fmla="*/ 91440 h 168249"/>
              <a:gd name="connsiteX7" fmla="*/ 2037283 w 3460089"/>
              <a:gd name="connsiteY7" fmla="*/ 117042 h 168249"/>
              <a:gd name="connsiteX8" fmla="*/ 2340864 w 3460089"/>
              <a:gd name="connsiteY8" fmla="*/ 135331 h 168249"/>
              <a:gd name="connsiteX9" fmla="*/ 2553004 w 3460089"/>
              <a:gd name="connsiteY9" fmla="*/ 135331 h 168249"/>
              <a:gd name="connsiteX10" fmla="*/ 3006547 w 3460089"/>
              <a:gd name="connsiteY10" fmla="*/ 128015 h 168249"/>
              <a:gd name="connsiteX11" fmla="*/ 3211373 w 3460089"/>
              <a:gd name="connsiteY11" fmla="*/ 131674 h 168249"/>
              <a:gd name="connsiteX12" fmla="*/ 3354019 w 3460089"/>
              <a:gd name="connsiteY12" fmla="*/ 138988 h 168249"/>
              <a:gd name="connsiteX13" fmla="*/ 3405225 w 3460089"/>
              <a:gd name="connsiteY13" fmla="*/ 153619 h 168249"/>
              <a:gd name="connsiteX14" fmla="*/ 3460089 w 3460089"/>
              <a:gd name="connsiteY14" fmla="*/ 168249 h 168249"/>
              <a:gd name="connsiteX0" fmla="*/ 0 w 3444482"/>
              <a:gd name="connsiteY0" fmla="*/ 0 h 165732"/>
              <a:gd name="connsiteX1" fmla="*/ 226771 w 3444482"/>
              <a:gd name="connsiteY1" fmla="*/ 3657 h 165732"/>
              <a:gd name="connsiteX2" fmla="*/ 632764 w 3444482"/>
              <a:gd name="connsiteY2" fmla="*/ 21945 h 165732"/>
              <a:gd name="connsiteX3" fmla="*/ 947318 w 3444482"/>
              <a:gd name="connsiteY3" fmla="*/ 40233 h 165732"/>
              <a:gd name="connsiteX4" fmla="*/ 1302105 w 3444482"/>
              <a:gd name="connsiteY4" fmla="*/ 73152 h 165732"/>
              <a:gd name="connsiteX5" fmla="*/ 1404518 w 3444482"/>
              <a:gd name="connsiteY5" fmla="*/ 80467 h 165732"/>
              <a:gd name="connsiteX6" fmla="*/ 1609344 w 3444482"/>
              <a:gd name="connsiteY6" fmla="*/ 91440 h 165732"/>
              <a:gd name="connsiteX7" fmla="*/ 2037283 w 3444482"/>
              <a:gd name="connsiteY7" fmla="*/ 117042 h 165732"/>
              <a:gd name="connsiteX8" fmla="*/ 2340864 w 3444482"/>
              <a:gd name="connsiteY8" fmla="*/ 135331 h 165732"/>
              <a:gd name="connsiteX9" fmla="*/ 2553004 w 3444482"/>
              <a:gd name="connsiteY9" fmla="*/ 135331 h 165732"/>
              <a:gd name="connsiteX10" fmla="*/ 3006547 w 3444482"/>
              <a:gd name="connsiteY10" fmla="*/ 128015 h 165732"/>
              <a:gd name="connsiteX11" fmla="*/ 3211373 w 3444482"/>
              <a:gd name="connsiteY11" fmla="*/ 131674 h 165732"/>
              <a:gd name="connsiteX12" fmla="*/ 3354019 w 3444482"/>
              <a:gd name="connsiteY12" fmla="*/ 138988 h 165732"/>
              <a:gd name="connsiteX13" fmla="*/ 3405225 w 3444482"/>
              <a:gd name="connsiteY13" fmla="*/ 153619 h 165732"/>
              <a:gd name="connsiteX14" fmla="*/ 3444482 w 3444482"/>
              <a:gd name="connsiteY14" fmla="*/ 165732 h 165732"/>
              <a:gd name="connsiteX0" fmla="*/ 0 w 3451956"/>
              <a:gd name="connsiteY0" fmla="*/ 0 h 170714"/>
              <a:gd name="connsiteX1" fmla="*/ 234245 w 3451956"/>
              <a:gd name="connsiteY1" fmla="*/ 8639 h 170714"/>
              <a:gd name="connsiteX2" fmla="*/ 640238 w 3451956"/>
              <a:gd name="connsiteY2" fmla="*/ 26927 h 170714"/>
              <a:gd name="connsiteX3" fmla="*/ 954792 w 3451956"/>
              <a:gd name="connsiteY3" fmla="*/ 45215 h 170714"/>
              <a:gd name="connsiteX4" fmla="*/ 1309579 w 3451956"/>
              <a:gd name="connsiteY4" fmla="*/ 78134 h 170714"/>
              <a:gd name="connsiteX5" fmla="*/ 1411992 w 3451956"/>
              <a:gd name="connsiteY5" fmla="*/ 85449 h 170714"/>
              <a:gd name="connsiteX6" fmla="*/ 1616818 w 3451956"/>
              <a:gd name="connsiteY6" fmla="*/ 96422 h 170714"/>
              <a:gd name="connsiteX7" fmla="*/ 2044757 w 3451956"/>
              <a:gd name="connsiteY7" fmla="*/ 122024 h 170714"/>
              <a:gd name="connsiteX8" fmla="*/ 2348338 w 3451956"/>
              <a:gd name="connsiteY8" fmla="*/ 140313 h 170714"/>
              <a:gd name="connsiteX9" fmla="*/ 2560478 w 3451956"/>
              <a:gd name="connsiteY9" fmla="*/ 140313 h 170714"/>
              <a:gd name="connsiteX10" fmla="*/ 3014021 w 3451956"/>
              <a:gd name="connsiteY10" fmla="*/ 132997 h 170714"/>
              <a:gd name="connsiteX11" fmla="*/ 3218847 w 3451956"/>
              <a:gd name="connsiteY11" fmla="*/ 136656 h 170714"/>
              <a:gd name="connsiteX12" fmla="*/ 3361493 w 3451956"/>
              <a:gd name="connsiteY12" fmla="*/ 143970 h 170714"/>
              <a:gd name="connsiteX13" fmla="*/ 3412699 w 3451956"/>
              <a:gd name="connsiteY13" fmla="*/ 158601 h 170714"/>
              <a:gd name="connsiteX14" fmla="*/ 3451956 w 3451956"/>
              <a:gd name="connsiteY14" fmla="*/ 170714 h 170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51956" h="170714">
                <a:moveTo>
                  <a:pt x="0" y="0"/>
                </a:moveTo>
                <a:lnTo>
                  <a:pt x="234245" y="8639"/>
                </a:lnTo>
                <a:lnTo>
                  <a:pt x="640238" y="26927"/>
                </a:lnTo>
                <a:lnTo>
                  <a:pt x="954792" y="45215"/>
                </a:lnTo>
                <a:lnTo>
                  <a:pt x="1309579" y="78134"/>
                </a:lnTo>
                <a:cubicBezTo>
                  <a:pt x="1343717" y="80572"/>
                  <a:pt x="1360786" y="82401"/>
                  <a:pt x="1411992" y="85449"/>
                </a:cubicBezTo>
                <a:lnTo>
                  <a:pt x="1616818" y="96422"/>
                </a:lnTo>
                <a:lnTo>
                  <a:pt x="2044757" y="122024"/>
                </a:lnTo>
                <a:cubicBezTo>
                  <a:pt x="2160581" y="125072"/>
                  <a:pt x="2286769" y="138484"/>
                  <a:pt x="2348338" y="140313"/>
                </a:cubicBezTo>
                <a:lnTo>
                  <a:pt x="2560478" y="140313"/>
                </a:lnTo>
                <a:lnTo>
                  <a:pt x="3014021" y="132997"/>
                </a:lnTo>
                <a:cubicBezTo>
                  <a:pt x="3123749" y="132388"/>
                  <a:pt x="3159106" y="132998"/>
                  <a:pt x="3218847" y="136656"/>
                </a:cubicBezTo>
                <a:lnTo>
                  <a:pt x="3361493" y="143970"/>
                </a:lnTo>
                <a:cubicBezTo>
                  <a:pt x="3372466" y="147628"/>
                  <a:pt x="3401726" y="154943"/>
                  <a:pt x="3412699" y="158601"/>
                </a:cubicBezTo>
                <a:cubicBezTo>
                  <a:pt x="3430987" y="163478"/>
                  <a:pt x="3433668" y="165837"/>
                  <a:pt x="3451956" y="170714"/>
                </a:cubicBezTo>
              </a:path>
            </a:pathLst>
          </a:custGeom>
          <a:noFill/>
          <a:ln w="19050">
            <a:solidFill>
              <a:srgbClr val="0000C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6282" name="Freeform 96281">
            <a:extLst>
              <a:ext uri="{FF2B5EF4-FFF2-40B4-BE49-F238E27FC236}">
                <a16:creationId xmlns:a16="http://schemas.microsoft.com/office/drawing/2014/main" id="{75EF19F5-5F6C-456D-BA61-963B66B1858A}"/>
              </a:ext>
            </a:extLst>
          </p:cNvPr>
          <p:cNvSpPr/>
          <p:nvPr/>
        </p:nvSpPr>
        <p:spPr bwMode="auto">
          <a:xfrm>
            <a:off x="5988051" y="5329238"/>
            <a:ext cx="3749675" cy="68262"/>
          </a:xfrm>
          <a:custGeom>
            <a:avLst/>
            <a:gdLst>
              <a:gd name="connsiteX0" fmla="*/ 0 w 3767328"/>
              <a:gd name="connsiteY0" fmla="*/ 0 h 80471"/>
              <a:gd name="connsiteX1" fmla="*/ 0 w 3767328"/>
              <a:gd name="connsiteY1" fmla="*/ 0 h 80471"/>
              <a:gd name="connsiteX2" fmla="*/ 128016 w 3767328"/>
              <a:gd name="connsiteY2" fmla="*/ 29260 h 80471"/>
              <a:gd name="connsiteX3" fmla="*/ 354787 w 3767328"/>
              <a:gd name="connsiteY3" fmla="*/ 51206 h 80471"/>
              <a:gd name="connsiteX4" fmla="*/ 526695 w 3767328"/>
              <a:gd name="connsiteY4" fmla="*/ 73152 h 80471"/>
              <a:gd name="connsiteX5" fmla="*/ 705917 w 3767328"/>
              <a:gd name="connsiteY5" fmla="*/ 73152 h 80471"/>
              <a:gd name="connsiteX6" fmla="*/ 753466 w 3767328"/>
              <a:gd name="connsiteY6" fmla="*/ 69494 h 80471"/>
              <a:gd name="connsiteX7" fmla="*/ 1104595 w 3767328"/>
              <a:gd name="connsiteY7" fmla="*/ 62179 h 80471"/>
              <a:gd name="connsiteX8" fmla="*/ 1155802 w 3767328"/>
              <a:gd name="connsiteY8" fmla="*/ 76809 h 80471"/>
              <a:gd name="connsiteX9" fmla="*/ 1250899 w 3767328"/>
              <a:gd name="connsiteY9" fmla="*/ 80467 h 80471"/>
              <a:gd name="connsiteX10" fmla="*/ 1730045 w 3767328"/>
              <a:gd name="connsiteY10" fmla="*/ 65836 h 80471"/>
              <a:gd name="connsiteX11" fmla="*/ 2271370 w 3767328"/>
              <a:gd name="connsiteY11" fmla="*/ 58521 h 80471"/>
              <a:gd name="connsiteX12" fmla="*/ 2406701 w 3767328"/>
              <a:gd name="connsiteY12" fmla="*/ 69494 h 80471"/>
              <a:gd name="connsiteX13" fmla="*/ 2468880 w 3767328"/>
              <a:gd name="connsiteY13" fmla="*/ 69494 h 80471"/>
              <a:gd name="connsiteX14" fmla="*/ 3262579 w 3767328"/>
              <a:gd name="connsiteY14" fmla="*/ 58521 h 80471"/>
              <a:gd name="connsiteX15" fmla="*/ 3346704 w 3767328"/>
              <a:gd name="connsiteY15" fmla="*/ 62179 h 80471"/>
              <a:gd name="connsiteX16" fmla="*/ 3767328 w 3767328"/>
              <a:gd name="connsiteY16" fmla="*/ 47548 h 80471"/>
              <a:gd name="connsiteX0" fmla="*/ 0 w 3767328"/>
              <a:gd name="connsiteY0" fmla="*/ 0 h 80471"/>
              <a:gd name="connsiteX1" fmla="*/ 0 w 3767328"/>
              <a:gd name="connsiteY1" fmla="*/ 0 h 80471"/>
              <a:gd name="connsiteX2" fmla="*/ 128016 w 3767328"/>
              <a:gd name="connsiteY2" fmla="*/ 29260 h 80471"/>
              <a:gd name="connsiteX3" fmla="*/ 354787 w 3767328"/>
              <a:gd name="connsiteY3" fmla="*/ 51206 h 80471"/>
              <a:gd name="connsiteX4" fmla="*/ 526695 w 3767328"/>
              <a:gd name="connsiteY4" fmla="*/ 73152 h 80471"/>
              <a:gd name="connsiteX5" fmla="*/ 705917 w 3767328"/>
              <a:gd name="connsiteY5" fmla="*/ 73152 h 80471"/>
              <a:gd name="connsiteX6" fmla="*/ 753466 w 3767328"/>
              <a:gd name="connsiteY6" fmla="*/ 69494 h 80471"/>
              <a:gd name="connsiteX7" fmla="*/ 1155802 w 3767328"/>
              <a:gd name="connsiteY7" fmla="*/ 76809 h 80471"/>
              <a:gd name="connsiteX8" fmla="*/ 1250899 w 3767328"/>
              <a:gd name="connsiteY8" fmla="*/ 80467 h 80471"/>
              <a:gd name="connsiteX9" fmla="*/ 1730045 w 3767328"/>
              <a:gd name="connsiteY9" fmla="*/ 65836 h 80471"/>
              <a:gd name="connsiteX10" fmla="*/ 2271370 w 3767328"/>
              <a:gd name="connsiteY10" fmla="*/ 58521 h 80471"/>
              <a:gd name="connsiteX11" fmla="*/ 2406701 w 3767328"/>
              <a:gd name="connsiteY11" fmla="*/ 69494 h 80471"/>
              <a:gd name="connsiteX12" fmla="*/ 2468880 w 3767328"/>
              <a:gd name="connsiteY12" fmla="*/ 69494 h 80471"/>
              <a:gd name="connsiteX13" fmla="*/ 3262579 w 3767328"/>
              <a:gd name="connsiteY13" fmla="*/ 58521 h 80471"/>
              <a:gd name="connsiteX14" fmla="*/ 3346704 w 3767328"/>
              <a:gd name="connsiteY14" fmla="*/ 62179 h 80471"/>
              <a:gd name="connsiteX15" fmla="*/ 3767328 w 3767328"/>
              <a:gd name="connsiteY15" fmla="*/ 47548 h 80471"/>
              <a:gd name="connsiteX0" fmla="*/ 0 w 3767328"/>
              <a:gd name="connsiteY0" fmla="*/ 0 h 81230"/>
              <a:gd name="connsiteX1" fmla="*/ 0 w 3767328"/>
              <a:gd name="connsiteY1" fmla="*/ 0 h 81230"/>
              <a:gd name="connsiteX2" fmla="*/ 128016 w 3767328"/>
              <a:gd name="connsiteY2" fmla="*/ 29260 h 81230"/>
              <a:gd name="connsiteX3" fmla="*/ 354787 w 3767328"/>
              <a:gd name="connsiteY3" fmla="*/ 51206 h 81230"/>
              <a:gd name="connsiteX4" fmla="*/ 526695 w 3767328"/>
              <a:gd name="connsiteY4" fmla="*/ 73152 h 81230"/>
              <a:gd name="connsiteX5" fmla="*/ 705917 w 3767328"/>
              <a:gd name="connsiteY5" fmla="*/ 73152 h 81230"/>
              <a:gd name="connsiteX6" fmla="*/ 753466 w 3767328"/>
              <a:gd name="connsiteY6" fmla="*/ 69494 h 81230"/>
              <a:gd name="connsiteX7" fmla="*/ 1068019 w 3767328"/>
              <a:gd name="connsiteY7" fmla="*/ 76809 h 81230"/>
              <a:gd name="connsiteX8" fmla="*/ 1250899 w 3767328"/>
              <a:gd name="connsiteY8" fmla="*/ 80467 h 81230"/>
              <a:gd name="connsiteX9" fmla="*/ 1730045 w 3767328"/>
              <a:gd name="connsiteY9" fmla="*/ 65836 h 81230"/>
              <a:gd name="connsiteX10" fmla="*/ 2271370 w 3767328"/>
              <a:gd name="connsiteY10" fmla="*/ 58521 h 81230"/>
              <a:gd name="connsiteX11" fmla="*/ 2406701 w 3767328"/>
              <a:gd name="connsiteY11" fmla="*/ 69494 h 81230"/>
              <a:gd name="connsiteX12" fmla="*/ 2468880 w 3767328"/>
              <a:gd name="connsiteY12" fmla="*/ 69494 h 81230"/>
              <a:gd name="connsiteX13" fmla="*/ 3262579 w 3767328"/>
              <a:gd name="connsiteY13" fmla="*/ 58521 h 81230"/>
              <a:gd name="connsiteX14" fmla="*/ 3346704 w 3767328"/>
              <a:gd name="connsiteY14" fmla="*/ 62179 h 81230"/>
              <a:gd name="connsiteX15" fmla="*/ 3767328 w 3767328"/>
              <a:gd name="connsiteY15" fmla="*/ 47548 h 81230"/>
              <a:gd name="connsiteX0" fmla="*/ 0 w 3767328"/>
              <a:gd name="connsiteY0" fmla="*/ 0 h 80916"/>
              <a:gd name="connsiteX1" fmla="*/ 0 w 3767328"/>
              <a:gd name="connsiteY1" fmla="*/ 0 h 80916"/>
              <a:gd name="connsiteX2" fmla="*/ 128016 w 3767328"/>
              <a:gd name="connsiteY2" fmla="*/ 29260 h 80916"/>
              <a:gd name="connsiteX3" fmla="*/ 354787 w 3767328"/>
              <a:gd name="connsiteY3" fmla="*/ 51206 h 80916"/>
              <a:gd name="connsiteX4" fmla="*/ 526695 w 3767328"/>
              <a:gd name="connsiteY4" fmla="*/ 73152 h 80916"/>
              <a:gd name="connsiteX5" fmla="*/ 705917 w 3767328"/>
              <a:gd name="connsiteY5" fmla="*/ 73152 h 80916"/>
              <a:gd name="connsiteX6" fmla="*/ 1068019 w 3767328"/>
              <a:gd name="connsiteY6" fmla="*/ 76809 h 80916"/>
              <a:gd name="connsiteX7" fmla="*/ 1250899 w 3767328"/>
              <a:gd name="connsiteY7" fmla="*/ 80467 h 80916"/>
              <a:gd name="connsiteX8" fmla="*/ 1730045 w 3767328"/>
              <a:gd name="connsiteY8" fmla="*/ 65836 h 80916"/>
              <a:gd name="connsiteX9" fmla="*/ 2271370 w 3767328"/>
              <a:gd name="connsiteY9" fmla="*/ 58521 h 80916"/>
              <a:gd name="connsiteX10" fmla="*/ 2406701 w 3767328"/>
              <a:gd name="connsiteY10" fmla="*/ 69494 h 80916"/>
              <a:gd name="connsiteX11" fmla="*/ 2468880 w 3767328"/>
              <a:gd name="connsiteY11" fmla="*/ 69494 h 80916"/>
              <a:gd name="connsiteX12" fmla="*/ 3262579 w 3767328"/>
              <a:gd name="connsiteY12" fmla="*/ 58521 h 80916"/>
              <a:gd name="connsiteX13" fmla="*/ 3346704 w 3767328"/>
              <a:gd name="connsiteY13" fmla="*/ 62179 h 80916"/>
              <a:gd name="connsiteX14" fmla="*/ 3767328 w 3767328"/>
              <a:gd name="connsiteY14" fmla="*/ 47548 h 80916"/>
              <a:gd name="connsiteX0" fmla="*/ 0 w 3767328"/>
              <a:gd name="connsiteY0" fmla="*/ 0 h 80875"/>
              <a:gd name="connsiteX1" fmla="*/ 0 w 3767328"/>
              <a:gd name="connsiteY1" fmla="*/ 0 h 80875"/>
              <a:gd name="connsiteX2" fmla="*/ 128016 w 3767328"/>
              <a:gd name="connsiteY2" fmla="*/ 29260 h 80875"/>
              <a:gd name="connsiteX3" fmla="*/ 354787 w 3767328"/>
              <a:gd name="connsiteY3" fmla="*/ 51206 h 80875"/>
              <a:gd name="connsiteX4" fmla="*/ 526695 w 3767328"/>
              <a:gd name="connsiteY4" fmla="*/ 73152 h 80875"/>
              <a:gd name="connsiteX5" fmla="*/ 768097 w 3767328"/>
              <a:gd name="connsiteY5" fmla="*/ 76810 h 80875"/>
              <a:gd name="connsiteX6" fmla="*/ 1068019 w 3767328"/>
              <a:gd name="connsiteY6" fmla="*/ 76809 h 80875"/>
              <a:gd name="connsiteX7" fmla="*/ 1250899 w 3767328"/>
              <a:gd name="connsiteY7" fmla="*/ 80467 h 80875"/>
              <a:gd name="connsiteX8" fmla="*/ 1730045 w 3767328"/>
              <a:gd name="connsiteY8" fmla="*/ 65836 h 80875"/>
              <a:gd name="connsiteX9" fmla="*/ 2271370 w 3767328"/>
              <a:gd name="connsiteY9" fmla="*/ 58521 h 80875"/>
              <a:gd name="connsiteX10" fmla="*/ 2406701 w 3767328"/>
              <a:gd name="connsiteY10" fmla="*/ 69494 h 80875"/>
              <a:gd name="connsiteX11" fmla="*/ 2468880 w 3767328"/>
              <a:gd name="connsiteY11" fmla="*/ 69494 h 80875"/>
              <a:gd name="connsiteX12" fmla="*/ 3262579 w 3767328"/>
              <a:gd name="connsiteY12" fmla="*/ 58521 h 80875"/>
              <a:gd name="connsiteX13" fmla="*/ 3346704 w 3767328"/>
              <a:gd name="connsiteY13" fmla="*/ 62179 h 80875"/>
              <a:gd name="connsiteX14" fmla="*/ 3767328 w 3767328"/>
              <a:gd name="connsiteY14" fmla="*/ 47548 h 80875"/>
              <a:gd name="connsiteX0" fmla="*/ 0 w 3767328"/>
              <a:gd name="connsiteY0" fmla="*/ 0 h 80875"/>
              <a:gd name="connsiteX1" fmla="*/ 0 w 3767328"/>
              <a:gd name="connsiteY1" fmla="*/ 0 h 80875"/>
              <a:gd name="connsiteX2" fmla="*/ 128016 w 3767328"/>
              <a:gd name="connsiteY2" fmla="*/ 29260 h 80875"/>
              <a:gd name="connsiteX3" fmla="*/ 354787 w 3767328"/>
              <a:gd name="connsiteY3" fmla="*/ 51206 h 80875"/>
              <a:gd name="connsiteX4" fmla="*/ 526695 w 3767328"/>
              <a:gd name="connsiteY4" fmla="*/ 73152 h 80875"/>
              <a:gd name="connsiteX5" fmla="*/ 768097 w 3767328"/>
              <a:gd name="connsiteY5" fmla="*/ 76810 h 80875"/>
              <a:gd name="connsiteX6" fmla="*/ 1068019 w 3767328"/>
              <a:gd name="connsiteY6" fmla="*/ 76809 h 80875"/>
              <a:gd name="connsiteX7" fmla="*/ 1250899 w 3767328"/>
              <a:gd name="connsiteY7" fmla="*/ 80467 h 80875"/>
              <a:gd name="connsiteX8" fmla="*/ 1730045 w 3767328"/>
              <a:gd name="connsiteY8" fmla="*/ 65836 h 80875"/>
              <a:gd name="connsiteX9" fmla="*/ 2406701 w 3767328"/>
              <a:gd name="connsiteY9" fmla="*/ 69494 h 80875"/>
              <a:gd name="connsiteX10" fmla="*/ 2468880 w 3767328"/>
              <a:gd name="connsiteY10" fmla="*/ 69494 h 80875"/>
              <a:gd name="connsiteX11" fmla="*/ 3262579 w 3767328"/>
              <a:gd name="connsiteY11" fmla="*/ 58521 h 80875"/>
              <a:gd name="connsiteX12" fmla="*/ 3346704 w 3767328"/>
              <a:gd name="connsiteY12" fmla="*/ 62179 h 80875"/>
              <a:gd name="connsiteX13" fmla="*/ 3767328 w 3767328"/>
              <a:gd name="connsiteY13" fmla="*/ 47548 h 80875"/>
              <a:gd name="connsiteX0" fmla="*/ 0 w 3767328"/>
              <a:gd name="connsiteY0" fmla="*/ 0 h 80875"/>
              <a:gd name="connsiteX1" fmla="*/ 0 w 3767328"/>
              <a:gd name="connsiteY1" fmla="*/ 0 h 80875"/>
              <a:gd name="connsiteX2" fmla="*/ 128016 w 3767328"/>
              <a:gd name="connsiteY2" fmla="*/ 29260 h 80875"/>
              <a:gd name="connsiteX3" fmla="*/ 354787 w 3767328"/>
              <a:gd name="connsiteY3" fmla="*/ 51206 h 80875"/>
              <a:gd name="connsiteX4" fmla="*/ 526695 w 3767328"/>
              <a:gd name="connsiteY4" fmla="*/ 73152 h 80875"/>
              <a:gd name="connsiteX5" fmla="*/ 768097 w 3767328"/>
              <a:gd name="connsiteY5" fmla="*/ 76810 h 80875"/>
              <a:gd name="connsiteX6" fmla="*/ 1068019 w 3767328"/>
              <a:gd name="connsiteY6" fmla="*/ 76809 h 80875"/>
              <a:gd name="connsiteX7" fmla="*/ 1250899 w 3767328"/>
              <a:gd name="connsiteY7" fmla="*/ 80467 h 80875"/>
              <a:gd name="connsiteX8" fmla="*/ 1730045 w 3767328"/>
              <a:gd name="connsiteY8" fmla="*/ 65836 h 80875"/>
              <a:gd name="connsiteX9" fmla="*/ 2468880 w 3767328"/>
              <a:gd name="connsiteY9" fmla="*/ 69494 h 80875"/>
              <a:gd name="connsiteX10" fmla="*/ 3262579 w 3767328"/>
              <a:gd name="connsiteY10" fmla="*/ 58521 h 80875"/>
              <a:gd name="connsiteX11" fmla="*/ 3346704 w 3767328"/>
              <a:gd name="connsiteY11" fmla="*/ 62179 h 80875"/>
              <a:gd name="connsiteX12" fmla="*/ 3767328 w 3767328"/>
              <a:gd name="connsiteY12" fmla="*/ 47548 h 80875"/>
              <a:gd name="connsiteX0" fmla="*/ 0 w 3774643"/>
              <a:gd name="connsiteY0" fmla="*/ 0 h 80875"/>
              <a:gd name="connsiteX1" fmla="*/ 0 w 3774643"/>
              <a:gd name="connsiteY1" fmla="*/ 0 h 80875"/>
              <a:gd name="connsiteX2" fmla="*/ 128016 w 3774643"/>
              <a:gd name="connsiteY2" fmla="*/ 29260 h 80875"/>
              <a:gd name="connsiteX3" fmla="*/ 354787 w 3774643"/>
              <a:gd name="connsiteY3" fmla="*/ 51206 h 80875"/>
              <a:gd name="connsiteX4" fmla="*/ 526695 w 3774643"/>
              <a:gd name="connsiteY4" fmla="*/ 73152 h 80875"/>
              <a:gd name="connsiteX5" fmla="*/ 768097 w 3774643"/>
              <a:gd name="connsiteY5" fmla="*/ 76810 h 80875"/>
              <a:gd name="connsiteX6" fmla="*/ 1068019 w 3774643"/>
              <a:gd name="connsiteY6" fmla="*/ 76809 h 80875"/>
              <a:gd name="connsiteX7" fmla="*/ 1250899 w 3774643"/>
              <a:gd name="connsiteY7" fmla="*/ 80467 h 80875"/>
              <a:gd name="connsiteX8" fmla="*/ 1730045 w 3774643"/>
              <a:gd name="connsiteY8" fmla="*/ 65836 h 80875"/>
              <a:gd name="connsiteX9" fmla="*/ 2468880 w 3774643"/>
              <a:gd name="connsiteY9" fmla="*/ 69494 h 80875"/>
              <a:gd name="connsiteX10" fmla="*/ 3262579 w 3774643"/>
              <a:gd name="connsiteY10" fmla="*/ 58521 h 80875"/>
              <a:gd name="connsiteX11" fmla="*/ 3346704 w 3774643"/>
              <a:gd name="connsiteY11" fmla="*/ 62179 h 80875"/>
              <a:gd name="connsiteX12" fmla="*/ 3774643 w 3774643"/>
              <a:gd name="connsiteY12" fmla="*/ 62179 h 80875"/>
              <a:gd name="connsiteX0" fmla="*/ 0 w 3774643"/>
              <a:gd name="connsiteY0" fmla="*/ 0 h 80875"/>
              <a:gd name="connsiteX1" fmla="*/ 0 w 3774643"/>
              <a:gd name="connsiteY1" fmla="*/ 0 h 80875"/>
              <a:gd name="connsiteX2" fmla="*/ 128016 w 3774643"/>
              <a:gd name="connsiteY2" fmla="*/ 29260 h 80875"/>
              <a:gd name="connsiteX3" fmla="*/ 354787 w 3774643"/>
              <a:gd name="connsiteY3" fmla="*/ 51206 h 80875"/>
              <a:gd name="connsiteX4" fmla="*/ 526695 w 3774643"/>
              <a:gd name="connsiteY4" fmla="*/ 73152 h 80875"/>
              <a:gd name="connsiteX5" fmla="*/ 768097 w 3774643"/>
              <a:gd name="connsiteY5" fmla="*/ 76810 h 80875"/>
              <a:gd name="connsiteX6" fmla="*/ 1068019 w 3774643"/>
              <a:gd name="connsiteY6" fmla="*/ 76809 h 80875"/>
              <a:gd name="connsiteX7" fmla="*/ 1250899 w 3774643"/>
              <a:gd name="connsiteY7" fmla="*/ 80467 h 80875"/>
              <a:gd name="connsiteX8" fmla="*/ 1730045 w 3774643"/>
              <a:gd name="connsiteY8" fmla="*/ 65836 h 80875"/>
              <a:gd name="connsiteX9" fmla="*/ 2468880 w 3774643"/>
              <a:gd name="connsiteY9" fmla="*/ 69494 h 80875"/>
              <a:gd name="connsiteX10" fmla="*/ 3262579 w 3774643"/>
              <a:gd name="connsiteY10" fmla="*/ 58521 h 80875"/>
              <a:gd name="connsiteX11" fmla="*/ 3774643 w 3774643"/>
              <a:gd name="connsiteY11" fmla="*/ 62179 h 80875"/>
              <a:gd name="connsiteX0" fmla="*/ 0 w 3774643"/>
              <a:gd name="connsiteY0" fmla="*/ 0 h 76857"/>
              <a:gd name="connsiteX1" fmla="*/ 0 w 3774643"/>
              <a:gd name="connsiteY1" fmla="*/ 0 h 76857"/>
              <a:gd name="connsiteX2" fmla="*/ 128016 w 3774643"/>
              <a:gd name="connsiteY2" fmla="*/ 29260 h 76857"/>
              <a:gd name="connsiteX3" fmla="*/ 354787 w 3774643"/>
              <a:gd name="connsiteY3" fmla="*/ 51206 h 76857"/>
              <a:gd name="connsiteX4" fmla="*/ 526695 w 3774643"/>
              <a:gd name="connsiteY4" fmla="*/ 73152 h 76857"/>
              <a:gd name="connsiteX5" fmla="*/ 768097 w 3774643"/>
              <a:gd name="connsiteY5" fmla="*/ 76810 h 76857"/>
              <a:gd name="connsiteX6" fmla="*/ 1068019 w 3774643"/>
              <a:gd name="connsiteY6" fmla="*/ 76809 h 76857"/>
              <a:gd name="connsiteX7" fmla="*/ 1343076 w 3774643"/>
              <a:gd name="connsiteY7" fmla="*/ 70313 h 76857"/>
              <a:gd name="connsiteX8" fmla="*/ 1730045 w 3774643"/>
              <a:gd name="connsiteY8" fmla="*/ 65836 h 76857"/>
              <a:gd name="connsiteX9" fmla="*/ 2468880 w 3774643"/>
              <a:gd name="connsiteY9" fmla="*/ 69494 h 76857"/>
              <a:gd name="connsiteX10" fmla="*/ 3262579 w 3774643"/>
              <a:gd name="connsiteY10" fmla="*/ 58521 h 76857"/>
              <a:gd name="connsiteX11" fmla="*/ 3774643 w 3774643"/>
              <a:gd name="connsiteY11" fmla="*/ 62179 h 76857"/>
              <a:gd name="connsiteX0" fmla="*/ 0 w 3774643"/>
              <a:gd name="connsiteY0" fmla="*/ 0 h 76810"/>
              <a:gd name="connsiteX1" fmla="*/ 0 w 3774643"/>
              <a:gd name="connsiteY1" fmla="*/ 0 h 76810"/>
              <a:gd name="connsiteX2" fmla="*/ 128016 w 3774643"/>
              <a:gd name="connsiteY2" fmla="*/ 29260 h 76810"/>
              <a:gd name="connsiteX3" fmla="*/ 354787 w 3774643"/>
              <a:gd name="connsiteY3" fmla="*/ 51206 h 76810"/>
              <a:gd name="connsiteX4" fmla="*/ 526695 w 3774643"/>
              <a:gd name="connsiteY4" fmla="*/ 73152 h 76810"/>
              <a:gd name="connsiteX5" fmla="*/ 768097 w 3774643"/>
              <a:gd name="connsiteY5" fmla="*/ 76810 h 76810"/>
              <a:gd name="connsiteX6" fmla="*/ 1048089 w 3774643"/>
              <a:gd name="connsiteY6" fmla="*/ 71732 h 76810"/>
              <a:gd name="connsiteX7" fmla="*/ 1343076 w 3774643"/>
              <a:gd name="connsiteY7" fmla="*/ 70313 h 76810"/>
              <a:gd name="connsiteX8" fmla="*/ 1730045 w 3774643"/>
              <a:gd name="connsiteY8" fmla="*/ 65836 h 76810"/>
              <a:gd name="connsiteX9" fmla="*/ 2468880 w 3774643"/>
              <a:gd name="connsiteY9" fmla="*/ 69494 h 76810"/>
              <a:gd name="connsiteX10" fmla="*/ 3262579 w 3774643"/>
              <a:gd name="connsiteY10" fmla="*/ 58521 h 76810"/>
              <a:gd name="connsiteX11" fmla="*/ 3774643 w 3774643"/>
              <a:gd name="connsiteY11" fmla="*/ 62179 h 76810"/>
              <a:gd name="connsiteX0" fmla="*/ 0 w 3774643"/>
              <a:gd name="connsiteY0" fmla="*/ 0 h 76810"/>
              <a:gd name="connsiteX1" fmla="*/ 24913 w 3774643"/>
              <a:gd name="connsiteY1" fmla="*/ 5077 h 76810"/>
              <a:gd name="connsiteX2" fmla="*/ 128016 w 3774643"/>
              <a:gd name="connsiteY2" fmla="*/ 29260 h 76810"/>
              <a:gd name="connsiteX3" fmla="*/ 354787 w 3774643"/>
              <a:gd name="connsiteY3" fmla="*/ 51206 h 76810"/>
              <a:gd name="connsiteX4" fmla="*/ 526695 w 3774643"/>
              <a:gd name="connsiteY4" fmla="*/ 73152 h 76810"/>
              <a:gd name="connsiteX5" fmla="*/ 768097 w 3774643"/>
              <a:gd name="connsiteY5" fmla="*/ 76810 h 76810"/>
              <a:gd name="connsiteX6" fmla="*/ 1048089 w 3774643"/>
              <a:gd name="connsiteY6" fmla="*/ 71732 h 76810"/>
              <a:gd name="connsiteX7" fmla="*/ 1343076 w 3774643"/>
              <a:gd name="connsiteY7" fmla="*/ 70313 h 76810"/>
              <a:gd name="connsiteX8" fmla="*/ 1730045 w 3774643"/>
              <a:gd name="connsiteY8" fmla="*/ 65836 h 76810"/>
              <a:gd name="connsiteX9" fmla="*/ 2468880 w 3774643"/>
              <a:gd name="connsiteY9" fmla="*/ 69494 h 76810"/>
              <a:gd name="connsiteX10" fmla="*/ 3262579 w 3774643"/>
              <a:gd name="connsiteY10" fmla="*/ 58521 h 76810"/>
              <a:gd name="connsiteX11" fmla="*/ 3774643 w 3774643"/>
              <a:gd name="connsiteY11" fmla="*/ 62179 h 76810"/>
              <a:gd name="connsiteX0" fmla="*/ 0 w 3749730"/>
              <a:gd name="connsiteY0" fmla="*/ 0 h 71733"/>
              <a:gd name="connsiteX1" fmla="*/ 103103 w 3749730"/>
              <a:gd name="connsiteY1" fmla="*/ 24183 h 71733"/>
              <a:gd name="connsiteX2" fmla="*/ 329874 w 3749730"/>
              <a:gd name="connsiteY2" fmla="*/ 46129 h 71733"/>
              <a:gd name="connsiteX3" fmla="*/ 501782 w 3749730"/>
              <a:gd name="connsiteY3" fmla="*/ 68075 h 71733"/>
              <a:gd name="connsiteX4" fmla="*/ 743184 w 3749730"/>
              <a:gd name="connsiteY4" fmla="*/ 71733 h 71733"/>
              <a:gd name="connsiteX5" fmla="*/ 1023176 w 3749730"/>
              <a:gd name="connsiteY5" fmla="*/ 66655 h 71733"/>
              <a:gd name="connsiteX6" fmla="*/ 1318163 w 3749730"/>
              <a:gd name="connsiteY6" fmla="*/ 65236 h 71733"/>
              <a:gd name="connsiteX7" fmla="*/ 1705132 w 3749730"/>
              <a:gd name="connsiteY7" fmla="*/ 60759 h 71733"/>
              <a:gd name="connsiteX8" fmla="*/ 2443967 w 3749730"/>
              <a:gd name="connsiteY8" fmla="*/ 64417 h 71733"/>
              <a:gd name="connsiteX9" fmla="*/ 3237666 w 3749730"/>
              <a:gd name="connsiteY9" fmla="*/ 53444 h 71733"/>
              <a:gd name="connsiteX10" fmla="*/ 3749730 w 3749730"/>
              <a:gd name="connsiteY10" fmla="*/ 57102 h 71733"/>
              <a:gd name="connsiteX0" fmla="*/ 0 w 3749730"/>
              <a:gd name="connsiteY0" fmla="*/ 0 h 68075"/>
              <a:gd name="connsiteX1" fmla="*/ 103103 w 3749730"/>
              <a:gd name="connsiteY1" fmla="*/ 24183 h 68075"/>
              <a:gd name="connsiteX2" fmla="*/ 329874 w 3749730"/>
              <a:gd name="connsiteY2" fmla="*/ 46129 h 68075"/>
              <a:gd name="connsiteX3" fmla="*/ 501782 w 3749730"/>
              <a:gd name="connsiteY3" fmla="*/ 68075 h 68075"/>
              <a:gd name="connsiteX4" fmla="*/ 724134 w 3749730"/>
              <a:gd name="connsiteY4" fmla="*/ 47822 h 68075"/>
              <a:gd name="connsiteX5" fmla="*/ 1023176 w 3749730"/>
              <a:gd name="connsiteY5" fmla="*/ 66655 h 68075"/>
              <a:gd name="connsiteX6" fmla="*/ 1318163 w 3749730"/>
              <a:gd name="connsiteY6" fmla="*/ 65236 h 68075"/>
              <a:gd name="connsiteX7" fmla="*/ 1705132 w 3749730"/>
              <a:gd name="connsiteY7" fmla="*/ 60759 h 68075"/>
              <a:gd name="connsiteX8" fmla="*/ 2443967 w 3749730"/>
              <a:gd name="connsiteY8" fmla="*/ 64417 h 68075"/>
              <a:gd name="connsiteX9" fmla="*/ 3237666 w 3749730"/>
              <a:gd name="connsiteY9" fmla="*/ 53444 h 68075"/>
              <a:gd name="connsiteX10" fmla="*/ 3749730 w 3749730"/>
              <a:gd name="connsiteY10" fmla="*/ 57102 h 68075"/>
              <a:gd name="connsiteX0" fmla="*/ 0 w 3749730"/>
              <a:gd name="connsiteY0" fmla="*/ 0 h 68075"/>
              <a:gd name="connsiteX1" fmla="*/ 103103 w 3749730"/>
              <a:gd name="connsiteY1" fmla="*/ 24183 h 68075"/>
              <a:gd name="connsiteX2" fmla="*/ 329874 w 3749730"/>
              <a:gd name="connsiteY2" fmla="*/ 46129 h 68075"/>
              <a:gd name="connsiteX3" fmla="*/ 501782 w 3749730"/>
              <a:gd name="connsiteY3" fmla="*/ 68075 h 68075"/>
              <a:gd name="connsiteX4" fmla="*/ 724134 w 3749730"/>
              <a:gd name="connsiteY4" fmla="*/ 47822 h 68075"/>
              <a:gd name="connsiteX5" fmla="*/ 1104139 w 3749730"/>
              <a:gd name="connsiteY5" fmla="*/ 64264 h 68075"/>
              <a:gd name="connsiteX6" fmla="*/ 1318163 w 3749730"/>
              <a:gd name="connsiteY6" fmla="*/ 65236 h 68075"/>
              <a:gd name="connsiteX7" fmla="*/ 1705132 w 3749730"/>
              <a:gd name="connsiteY7" fmla="*/ 60759 h 68075"/>
              <a:gd name="connsiteX8" fmla="*/ 2443967 w 3749730"/>
              <a:gd name="connsiteY8" fmla="*/ 64417 h 68075"/>
              <a:gd name="connsiteX9" fmla="*/ 3237666 w 3749730"/>
              <a:gd name="connsiteY9" fmla="*/ 53444 h 68075"/>
              <a:gd name="connsiteX10" fmla="*/ 3749730 w 3749730"/>
              <a:gd name="connsiteY10" fmla="*/ 57102 h 68075"/>
              <a:gd name="connsiteX0" fmla="*/ 0 w 3749730"/>
              <a:gd name="connsiteY0" fmla="*/ 0 h 68075"/>
              <a:gd name="connsiteX1" fmla="*/ 103103 w 3749730"/>
              <a:gd name="connsiteY1" fmla="*/ 24183 h 68075"/>
              <a:gd name="connsiteX2" fmla="*/ 329874 w 3749730"/>
              <a:gd name="connsiteY2" fmla="*/ 46129 h 68075"/>
              <a:gd name="connsiteX3" fmla="*/ 501782 w 3749730"/>
              <a:gd name="connsiteY3" fmla="*/ 68075 h 68075"/>
              <a:gd name="connsiteX4" fmla="*/ 724134 w 3749730"/>
              <a:gd name="connsiteY4" fmla="*/ 47822 h 68075"/>
              <a:gd name="connsiteX5" fmla="*/ 972358 w 3749730"/>
              <a:gd name="connsiteY5" fmla="*/ 33475 h 68075"/>
              <a:gd name="connsiteX6" fmla="*/ 1104139 w 3749730"/>
              <a:gd name="connsiteY6" fmla="*/ 64264 h 68075"/>
              <a:gd name="connsiteX7" fmla="*/ 1318163 w 3749730"/>
              <a:gd name="connsiteY7" fmla="*/ 65236 h 68075"/>
              <a:gd name="connsiteX8" fmla="*/ 1705132 w 3749730"/>
              <a:gd name="connsiteY8" fmla="*/ 60759 h 68075"/>
              <a:gd name="connsiteX9" fmla="*/ 2443967 w 3749730"/>
              <a:gd name="connsiteY9" fmla="*/ 64417 h 68075"/>
              <a:gd name="connsiteX10" fmla="*/ 3237666 w 3749730"/>
              <a:gd name="connsiteY10" fmla="*/ 53444 h 68075"/>
              <a:gd name="connsiteX11" fmla="*/ 3749730 w 3749730"/>
              <a:gd name="connsiteY11" fmla="*/ 57102 h 68075"/>
              <a:gd name="connsiteX0" fmla="*/ 0 w 3749730"/>
              <a:gd name="connsiteY0" fmla="*/ 0 h 68075"/>
              <a:gd name="connsiteX1" fmla="*/ 103103 w 3749730"/>
              <a:gd name="connsiteY1" fmla="*/ 24183 h 68075"/>
              <a:gd name="connsiteX2" fmla="*/ 329874 w 3749730"/>
              <a:gd name="connsiteY2" fmla="*/ 46129 h 68075"/>
              <a:gd name="connsiteX3" fmla="*/ 501782 w 3749730"/>
              <a:gd name="connsiteY3" fmla="*/ 68075 h 68075"/>
              <a:gd name="connsiteX4" fmla="*/ 724134 w 3749730"/>
              <a:gd name="connsiteY4" fmla="*/ 47822 h 68075"/>
              <a:gd name="connsiteX5" fmla="*/ 817575 w 3749730"/>
              <a:gd name="connsiteY5" fmla="*/ 26302 h 68075"/>
              <a:gd name="connsiteX6" fmla="*/ 972358 w 3749730"/>
              <a:gd name="connsiteY6" fmla="*/ 33475 h 68075"/>
              <a:gd name="connsiteX7" fmla="*/ 1104139 w 3749730"/>
              <a:gd name="connsiteY7" fmla="*/ 64264 h 68075"/>
              <a:gd name="connsiteX8" fmla="*/ 1318163 w 3749730"/>
              <a:gd name="connsiteY8" fmla="*/ 65236 h 68075"/>
              <a:gd name="connsiteX9" fmla="*/ 1705132 w 3749730"/>
              <a:gd name="connsiteY9" fmla="*/ 60759 h 68075"/>
              <a:gd name="connsiteX10" fmla="*/ 2443967 w 3749730"/>
              <a:gd name="connsiteY10" fmla="*/ 64417 h 68075"/>
              <a:gd name="connsiteX11" fmla="*/ 3237666 w 3749730"/>
              <a:gd name="connsiteY11" fmla="*/ 53444 h 68075"/>
              <a:gd name="connsiteX12" fmla="*/ 3749730 w 3749730"/>
              <a:gd name="connsiteY12" fmla="*/ 57102 h 68075"/>
              <a:gd name="connsiteX0" fmla="*/ 0 w 3749730"/>
              <a:gd name="connsiteY0" fmla="*/ 0 h 68075"/>
              <a:gd name="connsiteX1" fmla="*/ 103103 w 3749730"/>
              <a:gd name="connsiteY1" fmla="*/ 24183 h 68075"/>
              <a:gd name="connsiteX2" fmla="*/ 329874 w 3749730"/>
              <a:gd name="connsiteY2" fmla="*/ 46129 h 68075"/>
              <a:gd name="connsiteX3" fmla="*/ 501782 w 3749730"/>
              <a:gd name="connsiteY3" fmla="*/ 68075 h 68075"/>
              <a:gd name="connsiteX4" fmla="*/ 690796 w 3749730"/>
              <a:gd name="connsiteY4" fmla="*/ 50214 h 68075"/>
              <a:gd name="connsiteX5" fmla="*/ 817575 w 3749730"/>
              <a:gd name="connsiteY5" fmla="*/ 26302 h 68075"/>
              <a:gd name="connsiteX6" fmla="*/ 972358 w 3749730"/>
              <a:gd name="connsiteY6" fmla="*/ 33475 h 68075"/>
              <a:gd name="connsiteX7" fmla="*/ 1104139 w 3749730"/>
              <a:gd name="connsiteY7" fmla="*/ 64264 h 68075"/>
              <a:gd name="connsiteX8" fmla="*/ 1318163 w 3749730"/>
              <a:gd name="connsiteY8" fmla="*/ 65236 h 68075"/>
              <a:gd name="connsiteX9" fmla="*/ 1705132 w 3749730"/>
              <a:gd name="connsiteY9" fmla="*/ 60759 h 68075"/>
              <a:gd name="connsiteX10" fmla="*/ 2443967 w 3749730"/>
              <a:gd name="connsiteY10" fmla="*/ 64417 h 68075"/>
              <a:gd name="connsiteX11" fmla="*/ 3237666 w 3749730"/>
              <a:gd name="connsiteY11" fmla="*/ 53444 h 68075"/>
              <a:gd name="connsiteX12" fmla="*/ 3749730 w 3749730"/>
              <a:gd name="connsiteY12" fmla="*/ 57102 h 6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49730" h="68075">
                <a:moveTo>
                  <a:pt x="0" y="0"/>
                </a:moveTo>
                <a:lnTo>
                  <a:pt x="103103" y="24183"/>
                </a:lnTo>
                <a:lnTo>
                  <a:pt x="329874" y="46129"/>
                </a:lnTo>
                <a:lnTo>
                  <a:pt x="501782" y="68075"/>
                </a:lnTo>
                <a:lnTo>
                  <a:pt x="690796" y="50214"/>
                </a:lnTo>
                <a:cubicBezTo>
                  <a:pt x="746603" y="45245"/>
                  <a:pt x="776204" y="28693"/>
                  <a:pt x="817575" y="26302"/>
                </a:cubicBezTo>
                <a:cubicBezTo>
                  <a:pt x="858946" y="23911"/>
                  <a:pt x="927772" y="29141"/>
                  <a:pt x="972358" y="33475"/>
                </a:cubicBezTo>
                <a:lnTo>
                  <a:pt x="1104139" y="64264"/>
                </a:lnTo>
                <a:lnTo>
                  <a:pt x="1318163" y="65236"/>
                </a:lnTo>
                <a:lnTo>
                  <a:pt x="1705132" y="60759"/>
                </a:lnTo>
                <a:lnTo>
                  <a:pt x="2443967" y="64417"/>
                </a:lnTo>
                <a:lnTo>
                  <a:pt x="3237666" y="53444"/>
                </a:lnTo>
                <a:lnTo>
                  <a:pt x="3749730" y="57102"/>
                </a:lnTo>
              </a:path>
            </a:pathLst>
          </a:custGeom>
          <a:noFill/>
          <a:ln w="19050">
            <a:solidFill>
              <a:srgbClr val="0000C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0083" name="TextBox 1">
            <a:extLst>
              <a:ext uri="{FF2B5EF4-FFF2-40B4-BE49-F238E27FC236}">
                <a16:creationId xmlns:a16="http://schemas.microsoft.com/office/drawing/2014/main" id="{BB9ADFAF-1A0F-4C99-BAC7-BC85FD583FAB}"/>
              </a:ext>
            </a:extLst>
          </p:cNvPr>
          <p:cNvSpPr txBox="1">
            <a:spLocks noChangeArrowheads="1"/>
          </p:cNvSpPr>
          <p:nvPr/>
        </p:nvSpPr>
        <p:spPr bwMode="auto">
          <a:xfrm>
            <a:off x="2362201" y="5942946"/>
            <a:ext cx="7807325" cy="83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dirty="0"/>
              <a:t>Soft Docking – </a:t>
            </a:r>
            <a:r>
              <a:rPr lang="en-US" altLang="en-US" sz="1400" b="1" dirty="0"/>
              <a:t>Continental plates do not come into direct contact;  sediments</a:t>
            </a:r>
          </a:p>
          <a:p>
            <a:pPr eaLnBrk="1" hangingPunct="1"/>
            <a:r>
              <a:rPr lang="en-US" altLang="en-US" sz="1400" b="1" dirty="0"/>
              <a:t>                                      scraped off </a:t>
            </a:r>
            <a:r>
              <a:rPr lang="en-US" altLang="en-US" sz="1400" b="1" dirty="0" err="1"/>
              <a:t>downgoing</a:t>
            </a:r>
            <a:r>
              <a:rPr lang="en-US" altLang="en-US" sz="1400" b="1" dirty="0"/>
              <a:t> plate as accretionary prism is thrust over it;</a:t>
            </a:r>
          </a:p>
          <a:p>
            <a:pPr eaLnBrk="1" hangingPunct="1"/>
            <a:r>
              <a:rPr lang="en-US" altLang="en-US" sz="1400" b="1" dirty="0"/>
              <a:t>                                      sediments only involved in deformation</a:t>
            </a:r>
          </a:p>
        </p:txBody>
      </p:sp>
      <p:sp>
        <p:nvSpPr>
          <p:cNvPr id="130084" name="TextBox 113">
            <a:extLst>
              <a:ext uri="{FF2B5EF4-FFF2-40B4-BE49-F238E27FC236}">
                <a16:creationId xmlns:a16="http://schemas.microsoft.com/office/drawing/2014/main" id="{4F5E3242-A800-4DC7-806F-4742BAB91F44}"/>
              </a:ext>
            </a:extLst>
          </p:cNvPr>
          <p:cNvSpPr txBox="1">
            <a:spLocks noChangeArrowheads="1"/>
          </p:cNvSpPr>
          <p:nvPr/>
        </p:nvSpPr>
        <p:spPr bwMode="auto">
          <a:xfrm>
            <a:off x="8359152" y="5262605"/>
            <a:ext cx="574224" cy="184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 b="1"/>
              <a:t>Sediments</a:t>
            </a:r>
          </a:p>
        </p:txBody>
      </p:sp>
      <p:sp>
        <p:nvSpPr>
          <p:cNvPr id="130085" name="TextBox 132">
            <a:extLst>
              <a:ext uri="{FF2B5EF4-FFF2-40B4-BE49-F238E27FC236}">
                <a16:creationId xmlns:a16="http://schemas.microsoft.com/office/drawing/2014/main" id="{68766759-AF7E-4A60-A22F-36E3231072F1}"/>
              </a:ext>
            </a:extLst>
          </p:cNvPr>
          <p:cNvSpPr txBox="1">
            <a:spLocks noChangeArrowheads="1"/>
          </p:cNvSpPr>
          <p:nvPr/>
        </p:nvSpPr>
        <p:spPr bwMode="auto">
          <a:xfrm>
            <a:off x="3200325" y="4928931"/>
            <a:ext cx="647965" cy="338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800" b="1"/>
              <a:t>Foredeep</a:t>
            </a:r>
          </a:p>
          <a:p>
            <a:pPr algn="ctr" eaLnBrk="1" hangingPunct="1"/>
            <a:r>
              <a:rPr lang="en-US" altLang="en-US" sz="800" b="1"/>
              <a:t>Basin</a:t>
            </a:r>
          </a:p>
        </p:txBody>
      </p:sp>
      <p:sp>
        <p:nvSpPr>
          <p:cNvPr id="130086" name="TextBox 133">
            <a:extLst>
              <a:ext uri="{FF2B5EF4-FFF2-40B4-BE49-F238E27FC236}">
                <a16:creationId xmlns:a16="http://schemas.microsoft.com/office/drawing/2014/main" id="{95D0D02B-9DA5-4D1C-872B-086619433287}"/>
              </a:ext>
            </a:extLst>
          </p:cNvPr>
          <p:cNvSpPr txBox="1">
            <a:spLocks noChangeArrowheads="1"/>
          </p:cNvSpPr>
          <p:nvPr/>
        </p:nvSpPr>
        <p:spPr bwMode="auto">
          <a:xfrm>
            <a:off x="3814186" y="4935281"/>
            <a:ext cx="1427063" cy="338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800" b="1"/>
              <a:t>Thrust Belt –</a:t>
            </a:r>
          </a:p>
          <a:p>
            <a:pPr algn="ctr" eaLnBrk="1" hangingPunct="1"/>
            <a:r>
              <a:rPr lang="en-US" altLang="en-US" sz="800" b="1"/>
              <a:t>Sediments only involved</a:t>
            </a:r>
          </a:p>
        </p:txBody>
      </p:sp>
      <p:sp>
        <p:nvSpPr>
          <p:cNvPr id="130087" name="TextBox 134">
            <a:extLst>
              <a:ext uri="{FF2B5EF4-FFF2-40B4-BE49-F238E27FC236}">
                <a16:creationId xmlns:a16="http://schemas.microsoft.com/office/drawing/2014/main" id="{7352DCE8-F682-4B75-86CA-1BCEAD759253}"/>
              </a:ext>
            </a:extLst>
          </p:cNvPr>
          <p:cNvSpPr txBox="1">
            <a:spLocks noChangeArrowheads="1"/>
          </p:cNvSpPr>
          <p:nvPr/>
        </p:nvSpPr>
        <p:spPr bwMode="auto">
          <a:xfrm>
            <a:off x="5113213" y="4943218"/>
            <a:ext cx="814687" cy="338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800" b="1"/>
              <a:t>Accretionary</a:t>
            </a:r>
          </a:p>
          <a:p>
            <a:pPr algn="ctr" eaLnBrk="1" hangingPunct="1"/>
            <a:r>
              <a:rPr lang="en-US" altLang="en-US" sz="800" b="1"/>
              <a:t>Prism</a:t>
            </a:r>
          </a:p>
        </p:txBody>
      </p:sp>
      <p:sp>
        <p:nvSpPr>
          <p:cNvPr id="130088" name="TextBox 135">
            <a:extLst>
              <a:ext uri="{FF2B5EF4-FFF2-40B4-BE49-F238E27FC236}">
                <a16:creationId xmlns:a16="http://schemas.microsoft.com/office/drawing/2014/main" id="{FA21B840-9698-46CD-92C4-389B46AE8722}"/>
              </a:ext>
            </a:extLst>
          </p:cNvPr>
          <p:cNvSpPr txBox="1">
            <a:spLocks noChangeArrowheads="1"/>
          </p:cNvSpPr>
          <p:nvPr/>
        </p:nvSpPr>
        <p:spPr bwMode="auto">
          <a:xfrm>
            <a:off x="6883093" y="5400790"/>
            <a:ext cx="1512026" cy="230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900" b="1" i="1"/>
              <a:t>Continental Lithosphere</a:t>
            </a:r>
          </a:p>
        </p:txBody>
      </p:sp>
      <p:sp>
        <p:nvSpPr>
          <p:cNvPr id="130089" name="TextBox 136">
            <a:extLst>
              <a:ext uri="{FF2B5EF4-FFF2-40B4-BE49-F238E27FC236}">
                <a16:creationId xmlns:a16="http://schemas.microsoft.com/office/drawing/2014/main" id="{36C9CCF0-F383-4D20-B2C3-2813A1B7C31A}"/>
              </a:ext>
            </a:extLst>
          </p:cNvPr>
          <p:cNvSpPr txBox="1">
            <a:spLocks noChangeArrowheads="1"/>
          </p:cNvSpPr>
          <p:nvPr/>
        </p:nvSpPr>
        <p:spPr bwMode="auto">
          <a:xfrm rot="997728">
            <a:off x="5787727" y="5672456"/>
            <a:ext cx="1358130" cy="230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900" b="1" i="1"/>
              <a:t>Oceanic Lithosphere</a:t>
            </a:r>
          </a:p>
        </p:txBody>
      </p:sp>
      <p:sp>
        <p:nvSpPr>
          <p:cNvPr id="130090" name="TextBox 137">
            <a:extLst>
              <a:ext uri="{FF2B5EF4-FFF2-40B4-BE49-F238E27FC236}">
                <a16:creationId xmlns:a16="http://schemas.microsoft.com/office/drawing/2014/main" id="{40BF0B0C-998D-4546-B8D1-CECC98AD7F09}"/>
              </a:ext>
            </a:extLst>
          </p:cNvPr>
          <p:cNvSpPr txBox="1">
            <a:spLocks noChangeArrowheads="1"/>
          </p:cNvSpPr>
          <p:nvPr/>
        </p:nvSpPr>
        <p:spPr bwMode="auto">
          <a:xfrm rot="181835">
            <a:off x="2977431" y="5447766"/>
            <a:ext cx="1512026" cy="230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900" b="1" i="1"/>
              <a:t>Continental Lithosphere</a:t>
            </a:r>
          </a:p>
        </p:txBody>
      </p:sp>
      <p:sp>
        <p:nvSpPr>
          <p:cNvPr id="130091" name="TextBox 138">
            <a:extLst>
              <a:ext uri="{FF2B5EF4-FFF2-40B4-BE49-F238E27FC236}">
                <a16:creationId xmlns:a16="http://schemas.microsoft.com/office/drawing/2014/main" id="{679F676E-5A04-440E-9056-F506B7FFC2BB}"/>
              </a:ext>
            </a:extLst>
          </p:cNvPr>
          <p:cNvSpPr txBox="1">
            <a:spLocks noChangeArrowheads="1"/>
          </p:cNvSpPr>
          <p:nvPr/>
        </p:nvSpPr>
        <p:spPr bwMode="auto">
          <a:xfrm>
            <a:off x="8945624" y="5339814"/>
            <a:ext cx="715294" cy="184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 b="1"/>
              <a:t>Top Basement</a:t>
            </a:r>
          </a:p>
        </p:txBody>
      </p:sp>
      <p:sp>
        <p:nvSpPr>
          <p:cNvPr id="141" name="Right Arrow 140">
            <a:extLst>
              <a:ext uri="{FF2B5EF4-FFF2-40B4-BE49-F238E27FC236}">
                <a16:creationId xmlns:a16="http://schemas.microsoft.com/office/drawing/2014/main" id="{82B926F8-FFD6-42DE-8549-B1185BB19185}"/>
              </a:ext>
            </a:extLst>
          </p:cNvPr>
          <p:cNvSpPr/>
          <p:nvPr/>
        </p:nvSpPr>
        <p:spPr bwMode="auto">
          <a:xfrm>
            <a:off x="2652714" y="5068888"/>
            <a:ext cx="309562" cy="11271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2" name="Right Arrow 141">
            <a:extLst>
              <a:ext uri="{FF2B5EF4-FFF2-40B4-BE49-F238E27FC236}">
                <a16:creationId xmlns:a16="http://schemas.microsoft.com/office/drawing/2014/main" id="{00401F97-BDD9-43F8-A42C-0B8192457610}"/>
              </a:ext>
            </a:extLst>
          </p:cNvPr>
          <p:cNvSpPr/>
          <p:nvPr/>
        </p:nvSpPr>
        <p:spPr bwMode="auto">
          <a:xfrm rot="10800000">
            <a:off x="7632701" y="5105400"/>
            <a:ext cx="309563" cy="11112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0094" name="TextBox 143">
            <a:extLst>
              <a:ext uri="{FF2B5EF4-FFF2-40B4-BE49-F238E27FC236}">
                <a16:creationId xmlns:a16="http://schemas.microsoft.com/office/drawing/2014/main" id="{5B620AA7-B549-49B6-8FE4-BFB0FF657C51}"/>
              </a:ext>
            </a:extLst>
          </p:cNvPr>
          <p:cNvSpPr txBox="1">
            <a:spLocks noChangeArrowheads="1"/>
          </p:cNvSpPr>
          <p:nvPr/>
        </p:nvSpPr>
        <p:spPr bwMode="auto">
          <a:xfrm rot="196471">
            <a:off x="3607439" y="5326380"/>
            <a:ext cx="574224" cy="184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 b="1"/>
              <a:t>Sediments</a:t>
            </a:r>
          </a:p>
        </p:txBody>
      </p:sp>
      <p:sp>
        <p:nvSpPr>
          <p:cNvPr id="130095" name="TextBox 144">
            <a:extLst>
              <a:ext uri="{FF2B5EF4-FFF2-40B4-BE49-F238E27FC236}">
                <a16:creationId xmlns:a16="http://schemas.microsoft.com/office/drawing/2014/main" id="{F71B137E-393A-4AC5-93FD-DD04C21FD5F8}"/>
              </a:ext>
            </a:extLst>
          </p:cNvPr>
          <p:cNvSpPr txBox="1">
            <a:spLocks noChangeArrowheads="1"/>
          </p:cNvSpPr>
          <p:nvPr/>
        </p:nvSpPr>
        <p:spPr bwMode="auto">
          <a:xfrm>
            <a:off x="5112922" y="5455760"/>
            <a:ext cx="715294" cy="184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 b="1"/>
              <a:t>Top Basement</a:t>
            </a:r>
          </a:p>
        </p:txBody>
      </p:sp>
      <p:sp>
        <p:nvSpPr>
          <p:cNvPr id="130096" name="TextBox 146">
            <a:extLst>
              <a:ext uri="{FF2B5EF4-FFF2-40B4-BE49-F238E27FC236}">
                <a16:creationId xmlns:a16="http://schemas.microsoft.com/office/drawing/2014/main" id="{78859A90-5BE0-4055-91CA-859C890A438A}"/>
              </a:ext>
            </a:extLst>
          </p:cNvPr>
          <p:cNvSpPr txBox="1">
            <a:spLocks noChangeArrowheads="1"/>
          </p:cNvSpPr>
          <p:nvPr/>
        </p:nvSpPr>
        <p:spPr bwMode="auto">
          <a:xfrm rot="196471">
            <a:off x="4869634" y="5277512"/>
            <a:ext cx="325746" cy="184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 b="1"/>
              <a:t>Sed</a:t>
            </a:r>
          </a:p>
        </p:txBody>
      </p:sp>
      <p:sp>
        <p:nvSpPr>
          <p:cNvPr id="148" name="Freeform 147">
            <a:extLst>
              <a:ext uri="{FF2B5EF4-FFF2-40B4-BE49-F238E27FC236}">
                <a16:creationId xmlns:a16="http://schemas.microsoft.com/office/drawing/2014/main" id="{6670AC11-C5E9-4DC2-B446-CC87F5C00558}"/>
              </a:ext>
            </a:extLst>
          </p:cNvPr>
          <p:cNvSpPr/>
          <p:nvPr/>
        </p:nvSpPr>
        <p:spPr bwMode="auto">
          <a:xfrm rot="965030">
            <a:off x="6073776" y="5522913"/>
            <a:ext cx="150813" cy="39687"/>
          </a:xfrm>
          <a:custGeom>
            <a:avLst/>
            <a:gdLst>
              <a:gd name="connsiteX0" fmla="*/ 250488 w 250488"/>
              <a:gd name="connsiteY0" fmla="*/ 65661 h 65661"/>
              <a:gd name="connsiteX1" fmla="*/ 250488 w 250488"/>
              <a:gd name="connsiteY1" fmla="*/ 65661 h 65661"/>
              <a:gd name="connsiteX2" fmla="*/ 0 w 250488"/>
              <a:gd name="connsiteY2" fmla="*/ 41342 h 65661"/>
              <a:gd name="connsiteX3" fmla="*/ 92413 w 250488"/>
              <a:gd name="connsiteY3" fmla="*/ 0 h 65661"/>
              <a:gd name="connsiteX0" fmla="*/ 250488 w 291830"/>
              <a:gd name="connsiteY0" fmla="*/ 65661 h 70525"/>
              <a:gd name="connsiteX1" fmla="*/ 291830 w 291830"/>
              <a:gd name="connsiteY1" fmla="*/ 70525 h 70525"/>
              <a:gd name="connsiteX2" fmla="*/ 0 w 291830"/>
              <a:gd name="connsiteY2" fmla="*/ 41342 h 70525"/>
              <a:gd name="connsiteX3" fmla="*/ 92413 w 291830"/>
              <a:gd name="connsiteY3" fmla="*/ 0 h 70525"/>
              <a:gd name="connsiteX0" fmla="*/ 250488 w 291830"/>
              <a:gd name="connsiteY0" fmla="*/ 56959 h 61823"/>
              <a:gd name="connsiteX1" fmla="*/ 291830 w 291830"/>
              <a:gd name="connsiteY1" fmla="*/ 61823 h 61823"/>
              <a:gd name="connsiteX2" fmla="*/ 0 w 291830"/>
              <a:gd name="connsiteY2" fmla="*/ 32640 h 61823"/>
              <a:gd name="connsiteX3" fmla="*/ 79500 w 291830"/>
              <a:gd name="connsiteY3" fmla="*/ 0 h 61823"/>
              <a:gd name="connsiteX0" fmla="*/ 250488 w 291830"/>
              <a:gd name="connsiteY0" fmla="*/ 56959 h 61823"/>
              <a:gd name="connsiteX1" fmla="*/ 291830 w 291830"/>
              <a:gd name="connsiteY1" fmla="*/ 61823 h 61823"/>
              <a:gd name="connsiteX2" fmla="*/ 0 w 291830"/>
              <a:gd name="connsiteY2" fmla="*/ 32640 h 61823"/>
              <a:gd name="connsiteX3" fmla="*/ 79500 w 291830"/>
              <a:gd name="connsiteY3" fmla="*/ 0 h 61823"/>
              <a:gd name="connsiteX0" fmla="*/ 250488 w 281340"/>
              <a:gd name="connsiteY0" fmla="*/ 56959 h 70723"/>
              <a:gd name="connsiteX1" fmla="*/ 281340 w 281340"/>
              <a:gd name="connsiteY1" fmla="*/ 70723 h 70723"/>
              <a:gd name="connsiteX2" fmla="*/ 0 w 281340"/>
              <a:gd name="connsiteY2" fmla="*/ 32640 h 70723"/>
              <a:gd name="connsiteX3" fmla="*/ 79500 w 281340"/>
              <a:gd name="connsiteY3" fmla="*/ 0 h 70723"/>
              <a:gd name="connsiteX0" fmla="*/ 250488 w 250488"/>
              <a:gd name="connsiteY0" fmla="*/ 56959 h 56959"/>
              <a:gd name="connsiteX1" fmla="*/ 0 w 250488"/>
              <a:gd name="connsiteY1" fmla="*/ 32640 h 56959"/>
              <a:gd name="connsiteX2" fmla="*/ 79500 w 250488"/>
              <a:gd name="connsiteY2" fmla="*/ 0 h 56959"/>
              <a:gd name="connsiteX0" fmla="*/ 150039 w 150039"/>
              <a:gd name="connsiteY0" fmla="*/ 43791 h 43791"/>
              <a:gd name="connsiteX1" fmla="*/ 0 w 150039"/>
              <a:gd name="connsiteY1" fmla="*/ 32640 h 43791"/>
              <a:gd name="connsiteX2" fmla="*/ 79500 w 150039"/>
              <a:gd name="connsiteY2" fmla="*/ 0 h 43791"/>
              <a:gd name="connsiteX0" fmla="*/ 150039 w 150039"/>
              <a:gd name="connsiteY0" fmla="*/ 38822 h 38822"/>
              <a:gd name="connsiteX1" fmla="*/ 0 w 150039"/>
              <a:gd name="connsiteY1" fmla="*/ 27671 h 38822"/>
              <a:gd name="connsiteX2" fmla="*/ 53672 w 150039"/>
              <a:gd name="connsiteY2" fmla="*/ 0 h 38822"/>
            </a:gdLst>
            <a:ahLst/>
            <a:cxnLst>
              <a:cxn ang="0">
                <a:pos x="connsiteX0" y="connsiteY0"/>
              </a:cxn>
              <a:cxn ang="0">
                <a:pos x="connsiteX1" y="connsiteY1"/>
              </a:cxn>
              <a:cxn ang="0">
                <a:pos x="connsiteX2" y="connsiteY2"/>
              </a:cxn>
            </a:cxnLst>
            <a:rect l="l" t="t" r="r" b="b"/>
            <a:pathLst>
              <a:path w="150039" h="38822">
                <a:moveTo>
                  <a:pt x="150039" y="38822"/>
                </a:moveTo>
                <a:lnTo>
                  <a:pt x="0" y="27671"/>
                </a:lnTo>
                <a:lnTo>
                  <a:pt x="53672" y="0"/>
                </a:lnTo>
              </a:path>
            </a:pathLst>
          </a:custGeom>
          <a:noFill/>
          <a:ln w="1905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0" name="Freeform 149">
            <a:extLst>
              <a:ext uri="{FF2B5EF4-FFF2-40B4-BE49-F238E27FC236}">
                <a16:creationId xmlns:a16="http://schemas.microsoft.com/office/drawing/2014/main" id="{3E8CECBC-C7AC-498A-AD9A-B37F0F8C4E59}"/>
              </a:ext>
            </a:extLst>
          </p:cNvPr>
          <p:cNvSpPr/>
          <p:nvPr/>
        </p:nvSpPr>
        <p:spPr bwMode="auto">
          <a:xfrm>
            <a:off x="4594226" y="5400675"/>
            <a:ext cx="149225" cy="38100"/>
          </a:xfrm>
          <a:custGeom>
            <a:avLst/>
            <a:gdLst>
              <a:gd name="connsiteX0" fmla="*/ 250488 w 250488"/>
              <a:gd name="connsiteY0" fmla="*/ 65661 h 65661"/>
              <a:gd name="connsiteX1" fmla="*/ 250488 w 250488"/>
              <a:gd name="connsiteY1" fmla="*/ 65661 h 65661"/>
              <a:gd name="connsiteX2" fmla="*/ 0 w 250488"/>
              <a:gd name="connsiteY2" fmla="*/ 41342 h 65661"/>
              <a:gd name="connsiteX3" fmla="*/ 92413 w 250488"/>
              <a:gd name="connsiteY3" fmla="*/ 0 h 65661"/>
              <a:gd name="connsiteX0" fmla="*/ 250488 w 291830"/>
              <a:gd name="connsiteY0" fmla="*/ 65661 h 70525"/>
              <a:gd name="connsiteX1" fmla="*/ 291830 w 291830"/>
              <a:gd name="connsiteY1" fmla="*/ 70525 h 70525"/>
              <a:gd name="connsiteX2" fmla="*/ 0 w 291830"/>
              <a:gd name="connsiteY2" fmla="*/ 41342 h 70525"/>
              <a:gd name="connsiteX3" fmla="*/ 92413 w 291830"/>
              <a:gd name="connsiteY3" fmla="*/ 0 h 70525"/>
              <a:gd name="connsiteX0" fmla="*/ 250488 w 291830"/>
              <a:gd name="connsiteY0" fmla="*/ 56959 h 61823"/>
              <a:gd name="connsiteX1" fmla="*/ 291830 w 291830"/>
              <a:gd name="connsiteY1" fmla="*/ 61823 h 61823"/>
              <a:gd name="connsiteX2" fmla="*/ 0 w 291830"/>
              <a:gd name="connsiteY2" fmla="*/ 32640 h 61823"/>
              <a:gd name="connsiteX3" fmla="*/ 79500 w 291830"/>
              <a:gd name="connsiteY3" fmla="*/ 0 h 61823"/>
              <a:gd name="connsiteX0" fmla="*/ 250488 w 291830"/>
              <a:gd name="connsiteY0" fmla="*/ 56959 h 61823"/>
              <a:gd name="connsiteX1" fmla="*/ 291830 w 291830"/>
              <a:gd name="connsiteY1" fmla="*/ 61823 h 61823"/>
              <a:gd name="connsiteX2" fmla="*/ 0 w 291830"/>
              <a:gd name="connsiteY2" fmla="*/ 32640 h 61823"/>
              <a:gd name="connsiteX3" fmla="*/ 79500 w 291830"/>
              <a:gd name="connsiteY3" fmla="*/ 0 h 61823"/>
              <a:gd name="connsiteX0" fmla="*/ 250488 w 281340"/>
              <a:gd name="connsiteY0" fmla="*/ 56959 h 70723"/>
              <a:gd name="connsiteX1" fmla="*/ 281340 w 281340"/>
              <a:gd name="connsiteY1" fmla="*/ 70723 h 70723"/>
              <a:gd name="connsiteX2" fmla="*/ 0 w 281340"/>
              <a:gd name="connsiteY2" fmla="*/ 32640 h 70723"/>
              <a:gd name="connsiteX3" fmla="*/ 79500 w 281340"/>
              <a:gd name="connsiteY3" fmla="*/ 0 h 70723"/>
              <a:gd name="connsiteX0" fmla="*/ 250488 w 250488"/>
              <a:gd name="connsiteY0" fmla="*/ 56959 h 56959"/>
              <a:gd name="connsiteX1" fmla="*/ 0 w 250488"/>
              <a:gd name="connsiteY1" fmla="*/ 32640 h 56959"/>
              <a:gd name="connsiteX2" fmla="*/ 79500 w 250488"/>
              <a:gd name="connsiteY2" fmla="*/ 0 h 56959"/>
              <a:gd name="connsiteX0" fmla="*/ 150039 w 150039"/>
              <a:gd name="connsiteY0" fmla="*/ 43791 h 43791"/>
              <a:gd name="connsiteX1" fmla="*/ 0 w 150039"/>
              <a:gd name="connsiteY1" fmla="*/ 32640 h 43791"/>
              <a:gd name="connsiteX2" fmla="*/ 79500 w 150039"/>
              <a:gd name="connsiteY2" fmla="*/ 0 h 43791"/>
              <a:gd name="connsiteX0" fmla="*/ 150039 w 150039"/>
              <a:gd name="connsiteY0" fmla="*/ 38822 h 38822"/>
              <a:gd name="connsiteX1" fmla="*/ 0 w 150039"/>
              <a:gd name="connsiteY1" fmla="*/ 27671 h 38822"/>
              <a:gd name="connsiteX2" fmla="*/ 53672 w 150039"/>
              <a:gd name="connsiteY2" fmla="*/ 0 h 38822"/>
            </a:gdLst>
            <a:ahLst/>
            <a:cxnLst>
              <a:cxn ang="0">
                <a:pos x="connsiteX0" y="connsiteY0"/>
              </a:cxn>
              <a:cxn ang="0">
                <a:pos x="connsiteX1" y="connsiteY1"/>
              </a:cxn>
              <a:cxn ang="0">
                <a:pos x="connsiteX2" y="connsiteY2"/>
              </a:cxn>
            </a:cxnLst>
            <a:rect l="l" t="t" r="r" b="b"/>
            <a:pathLst>
              <a:path w="150039" h="38822">
                <a:moveTo>
                  <a:pt x="150039" y="38822"/>
                </a:moveTo>
                <a:lnTo>
                  <a:pt x="0" y="27671"/>
                </a:lnTo>
                <a:lnTo>
                  <a:pt x="53672" y="0"/>
                </a:lnTo>
              </a:path>
            </a:pathLst>
          </a:custGeom>
          <a:noFill/>
          <a:ln w="1905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0099" name="TextBox 155">
            <a:extLst>
              <a:ext uri="{FF2B5EF4-FFF2-40B4-BE49-F238E27FC236}">
                <a16:creationId xmlns:a16="http://schemas.microsoft.com/office/drawing/2014/main" id="{2EA1ED48-2029-4917-A442-5AEB9AE570A7}"/>
              </a:ext>
            </a:extLst>
          </p:cNvPr>
          <p:cNvSpPr txBox="1">
            <a:spLocks noChangeArrowheads="1"/>
          </p:cNvSpPr>
          <p:nvPr/>
        </p:nvSpPr>
        <p:spPr bwMode="auto">
          <a:xfrm>
            <a:off x="2856816" y="4619625"/>
            <a:ext cx="3467785"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900" b="1" i="1" dirty="0"/>
              <a:t>No direct contact between continental plates, so stress</a:t>
            </a:r>
          </a:p>
          <a:p>
            <a:pPr algn="ctr" eaLnBrk="1" hangingPunct="1"/>
            <a:r>
              <a:rPr lang="en-US" altLang="en-US" sz="900" b="1" i="1" dirty="0"/>
              <a:t>transmitted only through sediments, not through basement</a:t>
            </a:r>
          </a:p>
        </p:txBody>
      </p:sp>
      <p:sp>
        <p:nvSpPr>
          <p:cNvPr id="130056" name="TextBox 165">
            <a:extLst>
              <a:ext uri="{FF2B5EF4-FFF2-40B4-BE49-F238E27FC236}">
                <a16:creationId xmlns:a16="http://schemas.microsoft.com/office/drawing/2014/main" id="{2C193C19-6785-43CB-BCB2-010739DFF561}"/>
              </a:ext>
            </a:extLst>
          </p:cNvPr>
          <p:cNvSpPr txBox="1">
            <a:spLocks noChangeArrowheads="1"/>
          </p:cNvSpPr>
          <p:nvPr/>
        </p:nvSpPr>
        <p:spPr bwMode="auto">
          <a:xfrm>
            <a:off x="3081339" y="2328864"/>
            <a:ext cx="29733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900" b="1" i="1"/>
              <a:t>Direct contact between continental plates -- stress</a:t>
            </a:r>
          </a:p>
          <a:p>
            <a:pPr algn="ctr" eaLnBrk="1" hangingPunct="1"/>
            <a:r>
              <a:rPr lang="en-US" altLang="en-US" sz="900" b="1" i="1"/>
              <a:t>transmitted through both sediments and basement</a:t>
            </a:r>
          </a:p>
        </p:txBody>
      </p:sp>
      <p:sp>
        <p:nvSpPr>
          <p:cNvPr id="130057" name="TextBox 106">
            <a:extLst>
              <a:ext uri="{FF2B5EF4-FFF2-40B4-BE49-F238E27FC236}">
                <a16:creationId xmlns:a16="http://schemas.microsoft.com/office/drawing/2014/main" id="{EF29BC67-ABA0-4571-BCD2-137A728D1423}"/>
              </a:ext>
            </a:extLst>
          </p:cNvPr>
          <p:cNvSpPr txBox="1">
            <a:spLocks noChangeArrowheads="1"/>
          </p:cNvSpPr>
          <p:nvPr/>
        </p:nvSpPr>
        <p:spPr bwMode="auto">
          <a:xfrm>
            <a:off x="7010400" y="5653089"/>
            <a:ext cx="1595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900" b="1" i="1"/>
              <a:t>Only oceanic crust enters</a:t>
            </a:r>
          </a:p>
          <a:p>
            <a:pPr algn="ctr" eaLnBrk="1" hangingPunct="1"/>
            <a:r>
              <a:rPr lang="en-US" altLang="en-US" sz="900" b="1" i="1"/>
              <a:t>subduction zone</a:t>
            </a:r>
          </a:p>
        </p:txBody>
      </p:sp>
      <p:sp>
        <p:nvSpPr>
          <p:cNvPr id="130058" name="TextBox 94">
            <a:extLst>
              <a:ext uri="{FF2B5EF4-FFF2-40B4-BE49-F238E27FC236}">
                <a16:creationId xmlns:a16="http://schemas.microsoft.com/office/drawing/2014/main" id="{26FF1974-CBF9-46D7-AB62-7E38F23A929A}"/>
              </a:ext>
            </a:extLst>
          </p:cNvPr>
          <p:cNvSpPr txBox="1">
            <a:spLocks noChangeArrowheads="1"/>
          </p:cNvSpPr>
          <p:nvPr/>
        </p:nvSpPr>
        <p:spPr bwMode="auto">
          <a:xfrm>
            <a:off x="6529388" y="4899026"/>
            <a:ext cx="609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800" b="1"/>
              <a:t>Volcanic</a:t>
            </a:r>
          </a:p>
          <a:p>
            <a:pPr algn="ctr" eaLnBrk="1" hangingPunct="1"/>
            <a:r>
              <a:rPr lang="en-US" altLang="en-US" sz="800" b="1"/>
              <a:t>Arc</a:t>
            </a:r>
          </a:p>
        </p:txBody>
      </p:sp>
      <p:sp>
        <p:nvSpPr>
          <p:cNvPr id="130059" name="Slide Number Placeholder 3">
            <a:extLst>
              <a:ext uri="{FF2B5EF4-FFF2-40B4-BE49-F238E27FC236}">
                <a16:creationId xmlns:a16="http://schemas.microsoft.com/office/drawing/2014/main" id="{AA6E45CF-3029-454F-B135-0D8B9E0D7C02}"/>
              </a:ext>
            </a:extLst>
          </p:cNvPr>
          <p:cNvSpPr>
            <a:spLocks noGrp="1"/>
          </p:cNvSpPr>
          <p:nvPr>
            <p:ph type="sldNum" sz="quarter" idx="12"/>
          </p:nvPr>
        </p:nvSpPr>
        <p:spPr>
          <a:xfrm>
            <a:off x="8458200" y="6534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0BDADEC-0211-408A-8D17-6731A1759E47}" type="slidenum">
              <a:rPr lang="en-US" altLang="en-US">
                <a:solidFill>
                  <a:schemeClr val="bg1"/>
                </a:solidFill>
              </a:rPr>
              <a:pPr eaLnBrk="1" hangingPunct="1"/>
              <a:t>26</a:t>
            </a:fld>
            <a:endParaRPr lang="en-US" altLang="en-US">
              <a:solidFill>
                <a:schemeClr val="bg1"/>
              </a:solidFill>
            </a:endParaRPr>
          </a:p>
        </p:txBody>
      </p:sp>
      <p:sp>
        <p:nvSpPr>
          <p:cNvPr id="3" name="TextBox 2">
            <a:extLst>
              <a:ext uri="{FF2B5EF4-FFF2-40B4-BE49-F238E27FC236}">
                <a16:creationId xmlns:a16="http://schemas.microsoft.com/office/drawing/2014/main" id="{97D805F1-E5EC-4CC1-9FD3-A0D15943AAE9}"/>
              </a:ext>
            </a:extLst>
          </p:cNvPr>
          <p:cNvSpPr txBox="1"/>
          <p:nvPr/>
        </p:nvSpPr>
        <p:spPr>
          <a:xfrm>
            <a:off x="10167939" y="4943218"/>
            <a:ext cx="1871038" cy="923330"/>
          </a:xfrm>
          <a:prstGeom prst="rect">
            <a:avLst/>
          </a:prstGeom>
          <a:noFill/>
        </p:spPr>
        <p:txBody>
          <a:bodyPr wrap="square" rtlCol="0">
            <a:spAutoFit/>
          </a:bodyPr>
          <a:lstStyle/>
          <a:p>
            <a:r>
              <a:rPr lang="en-US" dirty="0"/>
              <a:t>Hercynian event in N. Amer. was a soft docking</a:t>
            </a:r>
          </a:p>
        </p:txBody>
      </p:sp>
    </p:spTree>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CF3465-947A-4715-9024-CB3F0EC2550D}"/>
              </a:ext>
            </a:extLst>
          </p:cNvPr>
          <p:cNvPicPr>
            <a:picLocks noChangeAspect="1"/>
          </p:cNvPicPr>
          <p:nvPr/>
        </p:nvPicPr>
        <p:blipFill>
          <a:blip r:embed="rId2"/>
          <a:stretch>
            <a:fillRect/>
          </a:stretch>
        </p:blipFill>
        <p:spPr>
          <a:xfrm>
            <a:off x="69784" y="59265"/>
            <a:ext cx="4225263" cy="3369735"/>
          </a:xfrm>
          <a:prstGeom prst="rect">
            <a:avLst/>
          </a:prstGeom>
        </p:spPr>
      </p:pic>
      <p:pic>
        <p:nvPicPr>
          <p:cNvPr id="3" name="Picture 2">
            <a:extLst>
              <a:ext uri="{FF2B5EF4-FFF2-40B4-BE49-F238E27FC236}">
                <a16:creationId xmlns:a16="http://schemas.microsoft.com/office/drawing/2014/main" id="{DBFF760C-2A6A-41E5-8F84-92967B06DB63}"/>
              </a:ext>
            </a:extLst>
          </p:cNvPr>
          <p:cNvPicPr>
            <a:picLocks noChangeAspect="1"/>
          </p:cNvPicPr>
          <p:nvPr/>
        </p:nvPicPr>
        <p:blipFill>
          <a:blip r:embed="rId3"/>
          <a:stretch>
            <a:fillRect/>
          </a:stretch>
        </p:blipFill>
        <p:spPr>
          <a:xfrm>
            <a:off x="4152527" y="1753288"/>
            <a:ext cx="4053743" cy="2937681"/>
          </a:xfrm>
          <a:prstGeom prst="rect">
            <a:avLst/>
          </a:prstGeom>
        </p:spPr>
      </p:pic>
      <p:sp>
        <p:nvSpPr>
          <p:cNvPr id="4" name="TextBox 3">
            <a:extLst>
              <a:ext uri="{FF2B5EF4-FFF2-40B4-BE49-F238E27FC236}">
                <a16:creationId xmlns:a16="http://schemas.microsoft.com/office/drawing/2014/main" id="{2383A0D4-0730-4046-BB6F-D3E589504EE4}"/>
              </a:ext>
            </a:extLst>
          </p:cNvPr>
          <p:cNvSpPr txBox="1"/>
          <p:nvPr/>
        </p:nvSpPr>
        <p:spPr>
          <a:xfrm>
            <a:off x="6034724" y="1829746"/>
            <a:ext cx="1877630" cy="369332"/>
          </a:xfrm>
          <a:prstGeom prst="rect">
            <a:avLst/>
          </a:prstGeom>
          <a:solidFill>
            <a:schemeClr val="bg1"/>
          </a:solidFill>
        </p:spPr>
        <p:txBody>
          <a:bodyPr wrap="none" rtlCol="0">
            <a:spAutoFit/>
          </a:bodyPr>
          <a:lstStyle/>
          <a:p>
            <a:r>
              <a:rPr lang="en-US" dirty="0"/>
              <a:t>Late Mississippian</a:t>
            </a:r>
          </a:p>
        </p:txBody>
      </p:sp>
      <p:sp>
        <p:nvSpPr>
          <p:cNvPr id="7" name="TextBox 6">
            <a:extLst>
              <a:ext uri="{FF2B5EF4-FFF2-40B4-BE49-F238E27FC236}">
                <a16:creationId xmlns:a16="http://schemas.microsoft.com/office/drawing/2014/main" id="{78B3346B-0234-4A90-8B17-5AED5B833C7C}"/>
              </a:ext>
            </a:extLst>
          </p:cNvPr>
          <p:cNvSpPr txBox="1"/>
          <p:nvPr/>
        </p:nvSpPr>
        <p:spPr>
          <a:xfrm>
            <a:off x="981278" y="80047"/>
            <a:ext cx="1581780" cy="369332"/>
          </a:xfrm>
          <a:prstGeom prst="rect">
            <a:avLst/>
          </a:prstGeom>
          <a:solidFill>
            <a:schemeClr val="bg1"/>
          </a:solidFill>
        </p:spPr>
        <p:txBody>
          <a:bodyPr wrap="none" rtlCol="0">
            <a:spAutoFit/>
          </a:bodyPr>
          <a:lstStyle/>
          <a:p>
            <a:r>
              <a:rPr lang="en-US" dirty="0"/>
              <a:t>Early Devonian</a:t>
            </a:r>
          </a:p>
        </p:txBody>
      </p:sp>
      <p:pic>
        <p:nvPicPr>
          <p:cNvPr id="59" name="Picture 58">
            <a:extLst>
              <a:ext uri="{FF2B5EF4-FFF2-40B4-BE49-F238E27FC236}">
                <a16:creationId xmlns:a16="http://schemas.microsoft.com/office/drawing/2014/main" id="{E5EE647C-C3BF-4867-9D8B-8BA5C83A8019}"/>
              </a:ext>
            </a:extLst>
          </p:cNvPr>
          <p:cNvPicPr>
            <a:picLocks noChangeAspect="1"/>
          </p:cNvPicPr>
          <p:nvPr/>
        </p:nvPicPr>
        <p:blipFill>
          <a:blip r:embed="rId4"/>
          <a:stretch>
            <a:fillRect/>
          </a:stretch>
        </p:blipFill>
        <p:spPr>
          <a:xfrm>
            <a:off x="8289012" y="2302987"/>
            <a:ext cx="3833204" cy="4332601"/>
          </a:xfrm>
          <a:prstGeom prst="rect">
            <a:avLst/>
          </a:prstGeom>
        </p:spPr>
      </p:pic>
      <p:sp>
        <p:nvSpPr>
          <p:cNvPr id="60" name="TextBox 59">
            <a:extLst>
              <a:ext uri="{FF2B5EF4-FFF2-40B4-BE49-F238E27FC236}">
                <a16:creationId xmlns:a16="http://schemas.microsoft.com/office/drawing/2014/main" id="{558C70ED-8982-4E71-A758-04982FC89B18}"/>
              </a:ext>
            </a:extLst>
          </p:cNvPr>
          <p:cNvSpPr txBox="1"/>
          <p:nvPr/>
        </p:nvSpPr>
        <p:spPr>
          <a:xfrm>
            <a:off x="10042151" y="2377000"/>
            <a:ext cx="2028119" cy="369332"/>
          </a:xfrm>
          <a:prstGeom prst="rect">
            <a:avLst/>
          </a:prstGeom>
          <a:solidFill>
            <a:schemeClr val="bg1"/>
          </a:solidFill>
        </p:spPr>
        <p:txBody>
          <a:bodyPr wrap="none" rtlCol="0">
            <a:spAutoFit/>
          </a:bodyPr>
          <a:lstStyle/>
          <a:p>
            <a:r>
              <a:rPr lang="en-US" dirty="0"/>
              <a:t>Early Pennsylvanian</a:t>
            </a:r>
          </a:p>
        </p:txBody>
      </p:sp>
      <p:sp>
        <p:nvSpPr>
          <p:cNvPr id="63" name="TextBox 62">
            <a:extLst>
              <a:ext uri="{FF2B5EF4-FFF2-40B4-BE49-F238E27FC236}">
                <a16:creationId xmlns:a16="http://schemas.microsoft.com/office/drawing/2014/main" id="{209D7A77-E035-4B4D-981D-BE64DFED4F08}"/>
              </a:ext>
            </a:extLst>
          </p:cNvPr>
          <p:cNvSpPr txBox="1"/>
          <p:nvPr/>
        </p:nvSpPr>
        <p:spPr>
          <a:xfrm>
            <a:off x="4282262" y="6497088"/>
            <a:ext cx="2539413" cy="276999"/>
          </a:xfrm>
          <a:prstGeom prst="rect">
            <a:avLst/>
          </a:prstGeom>
          <a:noFill/>
        </p:spPr>
        <p:txBody>
          <a:bodyPr wrap="none" rtlCol="0">
            <a:spAutoFit/>
          </a:bodyPr>
          <a:lstStyle/>
          <a:p>
            <a:r>
              <a:rPr lang="en-US" sz="1200" dirty="0"/>
              <a:t>(All base maps from Ron Blakey, NAU)</a:t>
            </a:r>
          </a:p>
        </p:txBody>
      </p:sp>
      <p:sp>
        <p:nvSpPr>
          <p:cNvPr id="64" name="TextBox 63">
            <a:extLst>
              <a:ext uri="{FF2B5EF4-FFF2-40B4-BE49-F238E27FC236}">
                <a16:creationId xmlns:a16="http://schemas.microsoft.com/office/drawing/2014/main" id="{928D0C45-5B7C-4ED7-A51C-5EABF2FDF7FF}"/>
              </a:ext>
            </a:extLst>
          </p:cNvPr>
          <p:cNvSpPr txBox="1"/>
          <p:nvPr/>
        </p:nvSpPr>
        <p:spPr>
          <a:xfrm>
            <a:off x="5289668" y="264713"/>
            <a:ext cx="6184042" cy="707886"/>
          </a:xfrm>
          <a:prstGeom prst="rect">
            <a:avLst/>
          </a:prstGeom>
          <a:noFill/>
          <a:ln>
            <a:solidFill>
              <a:schemeClr val="tx1"/>
            </a:solidFill>
          </a:ln>
        </p:spPr>
        <p:txBody>
          <a:bodyPr wrap="square" rtlCol="0">
            <a:spAutoFit/>
          </a:bodyPr>
          <a:lstStyle/>
          <a:p>
            <a:r>
              <a:rPr lang="en-US" sz="2000" dirty="0"/>
              <a:t>The soft docking of Gondwana with the  southern margin of North America</a:t>
            </a:r>
          </a:p>
        </p:txBody>
      </p:sp>
    </p:spTree>
    <p:extLst>
      <p:ext uri="{BB962C8B-B14F-4D97-AF65-F5344CB8AC3E}">
        <p14:creationId xmlns:p14="http://schemas.microsoft.com/office/powerpoint/2010/main" val="1095198038"/>
      </p:ext>
    </p:extLst>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0ED7C9-6A60-42AF-AC87-6D5546E51CCE}"/>
              </a:ext>
            </a:extLst>
          </p:cNvPr>
          <p:cNvPicPr>
            <a:picLocks noChangeAspect="1"/>
          </p:cNvPicPr>
          <p:nvPr/>
        </p:nvPicPr>
        <p:blipFill rotWithShape="1">
          <a:blip r:embed="rId2"/>
          <a:srcRect l="50000" t="49962" r="1922" b="8231"/>
          <a:stretch/>
        </p:blipFill>
        <p:spPr>
          <a:xfrm>
            <a:off x="3200400" y="684349"/>
            <a:ext cx="5839690" cy="5739548"/>
          </a:xfrm>
          <a:prstGeom prst="rect">
            <a:avLst/>
          </a:prstGeom>
        </p:spPr>
      </p:pic>
      <p:sp>
        <p:nvSpPr>
          <p:cNvPr id="5" name="TextBox 7">
            <a:extLst>
              <a:ext uri="{FF2B5EF4-FFF2-40B4-BE49-F238E27FC236}">
                <a16:creationId xmlns:a16="http://schemas.microsoft.com/office/drawing/2014/main" id="{F661A5B8-6F14-4261-92F7-EA2AC6A982B7}"/>
              </a:ext>
            </a:extLst>
          </p:cNvPr>
          <p:cNvSpPr txBox="1">
            <a:spLocks noChangeArrowheads="1"/>
          </p:cNvSpPr>
          <p:nvPr/>
        </p:nvSpPr>
        <p:spPr bwMode="auto">
          <a:xfrm>
            <a:off x="9406804" y="4234824"/>
            <a:ext cx="2407660" cy="1815882"/>
          </a:xfrm>
          <a:prstGeom prst="rect">
            <a:avLst/>
          </a:prstGeom>
          <a:solidFill>
            <a:schemeClr val="bg1"/>
          </a:solidFill>
          <a:ln w="12700">
            <a:solidFill>
              <a:schemeClr val="tx1"/>
            </a:solidFill>
            <a:miter lim="800000"/>
            <a:headEnd/>
            <a:tailEnd/>
          </a:ln>
        </p:spPr>
        <p:txBody>
          <a:bodyPr wrap="square">
            <a:spAutoFit/>
          </a:bodyPr>
          <a:lstStyle/>
          <a:p>
            <a:r>
              <a:rPr lang="en-US" sz="1600" b="1" dirty="0" err="1"/>
              <a:t>MiB</a:t>
            </a:r>
            <a:r>
              <a:rPr lang="en-US" sz="1600" b="1" dirty="0"/>
              <a:t> – Midland Basin</a:t>
            </a:r>
          </a:p>
          <a:p>
            <a:r>
              <a:rPr lang="en-US" sz="1600" dirty="0" err="1"/>
              <a:t>DeB</a:t>
            </a:r>
            <a:r>
              <a:rPr lang="en-US" sz="1600" dirty="0"/>
              <a:t> – Delaware Basin</a:t>
            </a:r>
          </a:p>
          <a:p>
            <a:r>
              <a:rPr lang="en-US" sz="1600" dirty="0" err="1"/>
              <a:t>ArB</a:t>
            </a:r>
            <a:r>
              <a:rPr lang="en-US" sz="1600" dirty="0"/>
              <a:t> –Anadarko Basin</a:t>
            </a:r>
            <a:br>
              <a:rPr lang="en-US" sz="1600" dirty="0"/>
            </a:br>
            <a:r>
              <a:rPr lang="en-US" sz="1600" dirty="0" err="1"/>
              <a:t>PaDuB</a:t>
            </a:r>
            <a:r>
              <a:rPr lang="en-US" sz="1600" dirty="0"/>
              <a:t> – Palo </a:t>
            </a:r>
            <a:r>
              <a:rPr lang="en-US" sz="1600" dirty="0" err="1"/>
              <a:t>Duro</a:t>
            </a:r>
            <a:r>
              <a:rPr lang="en-US" sz="1600" dirty="0"/>
              <a:t> Basin</a:t>
            </a:r>
          </a:p>
          <a:p>
            <a:r>
              <a:rPr lang="en-US" sz="1600" dirty="0" err="1"/>
              <a:t>OrB</a:t>
            </a:r>
            <a:r>
              <a:rPr lang="en-US" sz="1600" dirty="0"/>
              <a:t> – </a:t>
            </a:r>
            <a:r>
              <a:rPr lang="en-US" sz="1600" dirty="0" err="1"/>
              <a:t>Orogrande</a:t>
            </a:r>
            <a:r>
              <a:rPr lang="en-US" sz="1600" dirty="0"/>
              <a:t> Basin</a:t>
            </a:r>
          </a:p>
          <a:p>
            <a:r>
              <a:rPr lang="en-US" sz="1600" dirty="0" err="1"/>
              <a:t>PeB</a:t>
            </a:r>
            <a:r>
              <a:rPr lang="en-US" sz="1600" dirty="0"/>
              <a:t> – </a:t>
            </a:r>
            <a:r>
              <a:rPr lang="en-US" sz="1600" dirty="0" err="1"/>
              <a:t>Pedregosa</a:t>
            </a:r>
            <a:r>
              <a:rPr lang="en-US" sz="1600" dirty="0"/>
              <a:t> Basin</a:t>
            </a:r>
          </a:p>
          <a:p>
            <a:r>
              <a:rPr lang="en-US" sz="1600" dirty="0"/>
              <a:t>VVB – Val Verde Basin</a:t>
            </a:r>
          </a:p>
        </p:txBody>
      </p:sp>
      <p:sp>
        <p:nvSpPr>
          <p:cNvPr id="3" name="TextBox 2">
            <a:extLst>
              <a:ext uri="{FF2B5EF4-FFF2-40B4-BE49-F238E27FC236}">
                <a16:creationId xmlns:a16="http://schemas.microsoft.com/office/drawing/2014/main" id="{2B2692B3-A07F-40A6-92D6-F60B8935535C}"/>
              </a:ext>
            </a:extLst>
          </p:cNvPr>
          <p:cNvSpPr txBox="1"/>
          <p:nvPr/>
        </p:nvSpPr>
        <p:spPr>
          <a:xfrm>
            <a:off x="688931" y="1085182"/>
            <a:ext cx="1598515" cy="830997"/>
          </a:xfrm>
          <a:prstGeom prst="rect">
            <a:avLst/>
          </a:prstGeom>
          <a:noFill/>
        </p:spPr>
        <p:txBody>
          <a:bodyPr wrap="none" rtlCol="0">
            <a:spAutoFit/>
          </a:bodyPr>
          <a:lstStyle/>
          <a:p>
            <a:r>
              <a:rPr lang="en-US" sz="2400" dirty="0"/>
              <a:t>Close-up of</a:t>
            </a:r>
          </a:p>
          <a:p>
            <a:r>
              <a:rPr lang="en-US" sz="2400" dirty="0"/>
              <a:t>Early Penn</a:t>
            </a:r>
          </a:p>
        </p:txBody>
      </p:sp>
    </p:spTree>
    <p:extLst>
      <p:ext uri="{BB962C8B-B14F-4D97-AF65-F5344CB8AC3E}">
        <p14:creationId xmlns:p14="http://schemas.microsoft.com/office/powerpoint/2010/main" val="3090768165"/>
      </p:ext>
    </p:extLst>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939925" y="232593"/>
            <a:ext cx="8800685" cy="838200"/>
          </a:xfrm>
        </p:spPr>
        <p:txBody>
          <a:bodyPr>
            <a:noAutofit/>
          </a:bodyPr>
          <a:lstStyle/>
          <a:p>
            <a:r>
              <a:rPr lang="en-US" sz="2000" dirty="0"/>
              <a:t>Small fragments of the Pennsylvanian collisional mountains are exposed in the Ouachita mountains of SE Oklahoma and SW Arkansas and in the Marathon mountains of W. Texas.  The rest is buried beneath sediments or rifted away during opening of the Gulf of Mexico </a:t>
            </a:r>
          </a:p>
        </p:txBody>
      </p:sp>
      <p:pic>
        <p:nvPicPr>
          <p:cNvPr id="5" name="Picture 4" descr="Texas-Ouachita-[Converted].jpg"/>
          <p:cNvPicPr>
            <a:picLocks noChangeAspect="1"/>
          </p:cNvPicPr>
          <p:nvPr/>
        </p:nvPicPr>
        <p:blipFill>
          <a:blip r:embed="rId2"/>
          <a:stretch>
            <a:fillRect/>
          </a:stretch>
        </p:blipFill>
        <p:spPr>
          <a:xfrm>
            <a:off x="2056122" y="1152016"/>
            <a:ext cx="7926078" cy="5729893"/>
          </a:xfrm>
          <a:prstGeom prst="rect">
            <a:avLst/>
          </a:prstGeom>
        </p:spPr>
      </p:pic>
      <p:sp>
        <p:nvSpPr>
          <p:cNvPr id="2" name="Oval 1"/>
          <p:cNvSpPr/>
          <p:nvPr/>
        </p:nvSpPr>
        <p:spPr>
          <a:xfrm>
            <a:off x="2675768" y="3130864"/>
            <a:ext cx="1107469" cy="1122386"/>
          </a:xfrm>
          <a:prstGeom prst="ellipse">
            <a:avLst/>
          </a:prstGeom>
          <a:noFill/>
          <a:ln w="28575"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964468" y="1616682"/>
            <a:ext cx="968459" cy="646331"/>
          </a:xfrm>
          <a:prstGeom prst="rect">
            <a:avLst/>
          </a:prstGeom>
          <a:noFill/>
        </p:spPr>
        <p:txBody>
          <a:bodyPr wrap="none" rtlCol="0">
            <a:spAutoFit/>
          </a:bodyPr>
          <a:lstStyle/>
          <a:p>
            <a:r>
              <a:rPr lang="en-US" dirty="0"/>
              <a:t>Permian</a:t>
            </a:r>
          </a:p>
          <a:p>
            <a:r>
              <a:rPr lang="en-US" dirty="0"/>
              <a:t>Basin</a:t>
            </a:r>
          </a:p>
        </p:txBody>
      </p:sp>
      <p:cxnSp>
        <p:nvCxnSpPr>
          <p:cNvPr id="6" name="Straight Arrow Connector 5"/>
          <p:cNvCxnSpPr/>
          <p:nvPr/>
        </p:nvCxnSpPr>
        <p:spPr>
          <a:xfrm>
            <a:off x="2557638" y="2200468"/>
            <a:ext cx="375289" cy="76794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2036017"/>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Box 3">
            <a:extLst>
              <a:ext uri="{FF2B5EF4-FFF2-40B4-BE49-F238E27FC236}">
                <a16:creationId xmlns:a16="http://schemas.microsoft.com/office/drawing/2014/main" id="{4C1A8B93-F67D-4E9E-829B-5A1AA218B337}"/>
              </a:ext>
            </a:extLst>
          </p:cNvPr>
          <p:cNvSpPr txBox="1">
            <a:spLocks noChangeArrowheads="1"/>
          </p:cNvSpPr>
          <p:nvPr/>
        </p:nvSpPr>
        <p:spPr bwMode="auto">
          <a:xfrm>
            <a:off x="1411341" y="1030287"/>
            <a:ext cx="959346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effectLst/>
                <a:uLnTx/>
                <a:uFillTx/>
                <a:latin typeface="Arial" charset="0"/>
                <a:ea typeface="+mn-ea"/>
                <a:cs typeface="+mn-cs"/>
              </a:rPr>
              <a:t>Mid Proterozoic (1.3 to ~1.0 </a:t>
            </a:r>
            <a:r>
              <a:rPr kumimoji="0" lang="en-US" altLang="en-US" sz="1600" b="1" i="0" u="none" strike="noStrike" kern="1200" cap="none" spc="0" normalizeH="0" baseline="0" noProof="0" dirty="0" err="1">
                <a:ln>
                  <a:noFill/>
                </a:ln>
                <a:effectLst/>
                <a:uLnTx/>
                <a:uFillTx/>
                <a:latin typeface="Arial" charset="0"/>
                <a:ea typeface="+mn-ea"/>
                <a:cs typeface="+mn-cs"/>
              </a:rPr>
              <a:t>bya</a:t>
            </a:r>
            <a:r>
              <a:rPr kumimoji="0" lang="en-US" altLang="en-US" sz="1600" b="1" i="0" u="none" strike="noStrike" kern="1200" cap="none" spc="0" normalizeH="0" baseline="0" noProof="0" dirty="0">
                <a:ln>
                  <a:noFill/>
                </a:ln>
                <a:effectLst/>
                <a:uLnTx/>
                <a:uFillTx/>
                <a:latin typeface="Arial" charset="0"/>
                <a:ea typeface="+mn-ea"/>
                <a:cs typeface="+mn-cs"/>
              </a:rPr>
              <a:t>) – Grenville Orogeny and Extensional Phase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600" b="1" i="0" u="none" strike="noStrike" kern="1200" cap="none" spc="0" normalizeH="0" baseline="0" noProof="0" dirty="0">
              <a:ln>
                <a:noFill/>
              </a:ln>
              <a:effectLst/>
              <a:uLnTx/>
              <a:uFillTx/>
              <a:latin typeface="Arial"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600" b="1" i="0" u="none" strike="noStrike" kern="1200" cap="none" spc="0" normalizeH="0" baseline="0" noProof="0" dirty="0">
              <a:ln>
                <a:noFill/>
              </a:ln>
              <a:effectLst/>
              <a:uLnTx/>
              <a:uFillTx/>
              <a:latin typeface="Arial"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effectLst/>
                <a:uLnTx/>
                <a:uFillTx/>
                <a:latin typeface="Arial" charset="0"/>
                <a:ea typeface="+mn-ea"/>
                <a:cs typeface="+mn-cs"/>
              </a:rPr>
              <a:t>Latest Precambrian to early Cambrian – Rifting south of ancestral Permian Basin (Tobosa Basin)</a:t>
            </a:r>
          </a:p>
        </p:txBody>
      </p:sp>
      <p:sp>
        <p:nvSpPr>
          <p:cNvPr id="112643" name="TextBox 2">
            <a:extLst>
              <a:ext uri="{FF2B5EF4-FFF2-40B4-BE49-F238E27FC236}">
                <a16:creationId xmlns:a16="http://schemas.microsoft.com/office/drawing/2014/main" id="{C53FB0CF-2D1E-4D7E-8345-8A93C899643B}"/>
              </a:ext>
            </a:extLst>
          </p:cNvPr>
          <p:cNvSpPr txBox="1">
            <a:spLocks noChangeArrowheads="1"/>
          </p:cNvSpPr>
          <p:nvPr/>
        </p:nvSpPr>
        <p:spPr bwMode="auto">
          <a:xfrm>
            <a:off x="697927" y="355427"/>
            <a:ext cx="88985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Phases of Deformation and Sedimentation in the Permian Basin</a:t>
            </a:r>
          </a:p>
        </p:txBody>
      </p:sp>
      <p:sp>
        <p:nvSpPr>
          <p:cNvPr id="112644" name="Slide Number Placeholder 1">
            <a:extLst>
              <a:ext uri="{FF2B5EF4-FFF2-40B4-BE49-F238E27FC236}">
                <a16:creationId xmlns:a16="http://schemas.microsoft.com/office/drawing/2014/main" id="{361CEFDD-0989-42F2-9208-FA782249B85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464DE84-92E2-43E0-8522-7A895FF9526B}" type="slidenum">
              <a:rPr kumimoji="0" lang="en-US" altLang="en-US"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cxnSp>
        <p:nvCxnSpPr>
          <p:cNvPr id="7" name="Straight Connector 6">
            <a:extLst>
              <a:ext uri="{FF2B5EF4-FFF2-40B4-BE49-F238E27FC236}">
                <a16:creationId xmlns:a16="http://schemas.microsoft.com/office/drawing/2014/main" id="{D5388BF0-6393-41AB-A669-F6AFF382EE85}"/>
              </a:ext>
            </a:extLst>
          </p:cNvPr>
          <p:cNvCxnSpPr>
            <a:cxnSpLocks/>
          </p:cNvCxnSpPr>
          <p:nvPr/>
        </p:nvCxnSpPr>
        <p:spPr>
          <a:xfrm>
            <a:off x="697927" y="817092"/>
            <a:ext cx="10160573" cy="0"/>
          </a:xfrm>
          <a:prstGeom prst="line">
            <a:avLst/>
          </a:prstGeom>
          <a:ln w="19050">
            <a:solidFill>
              <a:srgbClr val="CC66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48B71E8-7A35-4731-AD2C-63E7AAEBE640}"/>
              </a:ext>
            </a:extLst>
          </p:cNvPr>
          <p:cNvSpPr txBox="1"/>
          <p:nvPr/>
        </p:nvSpPr>
        <p:spPr>
          <a:xfrm>
            <a:off x="735826" y="1015057"/>
            <a:ext cx="340158" cy="46166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alibri" panose="020F0502020204030204"/>
                <a:ea typeface="+mn-ea"/>
                <a:cs typeface="+mn-cs"/>
              </a:rPr>
              <a:t>1</a:t>
            </a:r>
          </a:p>
        </p:txBody>
      </p:sp>
      <p:sp>
        <p:nvSpPr>
          <p:cNvPr id="3" name="Oval 2">
            <a:extLst>
              <a:ext uri="{FF2B5EF4-FFF2-40B4-BE49-F238E27FC236}">
                <a16:creationId xmlns:a16="http://schemas.microsoft.com/office/drawing/2014/main" id="{968691FF-9913-45D7-BB27-7AC471B38D2E}"/>
              </a:ext>
            </a:extLst>
          </p:cNvPr>
          <p:cNvSpPr/>
          <p:nvPr/>
        </p:nvSpPr>
        <p:spPr>
          <a:xfrm>
            <a:off x="663191" y="1015057"/>
            <a:ext cx="489737" cy="46166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8E4EA2C-74B3-4969-8B5D-F98A485F0B8D}"/>
              </a:ext>
            </a:extLst>
          </p:cNvPr>
          <p:cNvSpPr txBox="1"/>
          <p:nvPr/>
        </p:nvSpPr>
        <p:spPr>
          <a:xfrm>
            <a:off x="735826" y="1718435"/>
            <a:ext cx="3401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alibri" panose="020F0502020204030204"/>
                <a:ea typeface="+mn-ea"/>
                <a:cs typeface="+mn-cs"/>
              </a:rPr>
              <a:t>2</a:t>
            </a:r>
          </a:p>
        </p:txBody>
      </p:sp>
      <p:sp>
        <p:nvSpPr>
          <p:cNvPr id="11" name="Oval 10">
            <a:extLst>
              <a:ext uri="{FF2B5EF4-FFF2-40B4-BE49-F238E27FC236}">
                <a16:creationId xmlns:a16="http://schemas.microsoft.com/office/drawing/2014/main" id="{BCB40422-A24B-4BF8-AA99-66BA583367D2}"/>
              </a:ext>
            </a:extLst>
          </p:cNvPr>
          <p:cNvSpPr/>
          <p:nvPr/>
        </p:nvSpPr>
        <p:spPr>
          <a:xfrm>
            <a:off x="663191" y="1718435"/>
            <a:ext cx="489737" cy="46166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410159B-0331-4961-8C86-1A3FA3DB60F3}"/>
              </a:ext>
            </a:extLst>
          </p:cNvPr>
          <p:cNvSpPr txBox="1"/>
          <p:nvPr/>
        </p:nvSpPr>
        <p:spPr>
          <a:xfrm>
            <a:off x="1411341" y="2951409"/>
            <a:ext cx="681825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Middle Ordovician to Late Mississippian – Tobosa Basin</a:t>
            </a:r>
          </a:p>
        </p:txBody>
      </p:sp>
      <p:sp>
        <p:nvSpPr>
          <p:cNvPr id="13" name="TextBox 12">
            <a:extLst>
              <a:ext uri="{FF2B5EF4-FFF2-40B4-BE49-F238E27FC236}">
                <a16:creationId xmlns:a16="http://schemas.microsoft.com/office/drawing/2014/main" id="{69A16EB0-A91E-4B29-A4DC-B7498D7767D1}"/>
              </a:ext>
            </a:extLst>
          </p:cNvPr>
          <p:cNvSpPr txBox="1"/>
          <p:nvPr/>
        </p:nvSpPr>
        <p:spPr>
          <a:xfrm>
            <a:off x="735826" y="2452007"/>
            <a:ext cx="3401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alibri" panose="020F0502020204030204"/>
                <a:ea typeface="+mn-ea"/>
                <a:cs typeface="+mn-cs"/>
              </a:rPr>
              <a:t>3</a:t>
            </a:r>
          </a:p>
        </p:txBody>
      </p:sp>
      <p:sp>
        <p:nvSpPr>
          <p:cNvPr id="14" name="Oval 13">
            <a:extLst>
              <a:ext uri="{FF2B5EF4-FFF2-40B4-BE49-F238E27FC236}">
                <a16:creationId xmlns:a16="http://schemas.microsoft.com/office/drawing/2014/main" id="{D4B7BF87-B077-4E23-8E93-79B6FC2D1A61}"/>
              </a:ext>
            </a:extLst>
          </p:cNvPr>
          <p:cNvSpPr/>
          <p:nvPr/>
        </p:nvSpPr>
        <p:spPr>
          <a:xfrm>
            <a:off x="663191" y="2452007"/>
            <a:ext cx="489737" cy="46166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FC3C5C5-0B78-4CAA-9C6A-B0775458C71A}"/>
              </a:ext>
            </a:extLst>
          </p:cNvPr>
          <p:cNvSpPr txBox="1"/>
          <p:nvPr/>
        </p:nvSpPr>
        <p:spPr>
          <a:xfrm>
            <a:off x="1421389" y="2498172"/>
            <a:ext cx="993241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Late Cambrian – Initial marine transgression and Great American Carbonate Bank (Early Ordovician)</a:t>
            </a:r>
          </a:p>
        </p:txBody>
      </p:sp>
      <p:sp>
        <p:nvSpPr>
          <p:cNvPr id="16" name="TextBox 15">
            <a:extLst>
              <a:ext uri="{FF2B5EF4-FFF2-40B4-BE49-F238E27FC236}">
                <a16:creationId xmlns:a16="http://schemas.microsoft.com/office/drawing/2014/main" id="{DF4D8E9B-9062-40BB-9691-9B37571FC317}"/>
              </a:ext>
            </a:extLst>
          </p:cNvPr>
          <p:cNvSpPr txBox="1"/>
          <p:nvPr/>
        </p:nvSpPr>
        <p:spPr>
          <a:xfrm>
            <a:off x="735826" y="3122171"/>
            <a:ext cx="3401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alibri" panose="020F0502020204030204"/>
                <a:ea typeface="+mn-ea"/>
                <a:cs typeface="+mn-cs"/>
              </a:rPr>
              <a:t>4</a:t>
            </a:r>
          </a:p>
        </p:txBody>
      </p:sp>
      <p:sp>
        <p:nvSpPr>
          <p:cNvPr id="17" name="Oval 16">
            <a:extLst>
              <a:ext uri="{FF2B5EF4-FFF2-40B4-BE49-F238E27FC236}">
                <a16:creationId xmlns:a16="http://schemas.microsoft.com/office/drawing/2014/main" id="{5B6DDD49-0B70-4621-832E-DB2DE568A753}"/>
              </a:ext>
            </a:extLst>
          </p:cNvPr>
          <p:cNvSpPr/>
          <p:nvPr/>
        </p:nvSpPr>
        <p:spPr>
          <a:xfrm>
            <a:off x="663191" y="3122171"/>
            <a:ext cx="489737" cy="46166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5D9B1ADF-8E2E-499A-9B13-B0B1D308282D}"/>
              </a:ext>
            </a:extLst>
          </p:cNvPr>
          <p:cNvSpPr txBox="1"/>
          <p:nvPr/>
        </p:nvSpPr>
        <p:spPr>
          <a:xfrm>
            <a:off x="735826" y="3880956"/>
            <a:ext cx="3401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5</a:t>
            </a:r>
          </a:p>
        </p:txBody>
      </p:sp>
      <p:sp>
        <p:nvSpPr>
          <p:cNvPr id="21" name="Oval 20">
            <a:extLst>
              <a:ext uri="{FF2B5EF4-FFF2-40B4-BE49-F238E27FC236}">
                <a16:creationId xmlns:a16="http://schemas.microsoft.com/office/drawing/2014/main" id="{B5052DB2-6565-4ACA-9D7C-3CAF8617DFC0}"/>
              </a:ext>
            </a:extLst>
          </p:cNvPr>
          <p:cNvSpPr/>
          <p:nvPr/>
        </p:nvSpPr>
        <p:spPr>
          <a:xfrm>
            <a:off x="663191" y="3880956"/>
            <a:ext cx="489737" cy="46166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8617F4E-042A-4857-A470-64B62303053A}"/>
              </a:ext>
            </a:extLst>
          </p:cNvPr>
          <p:cNvSpPr txBox="1"/>
          <p:nvPr/>
        </p:nvSpPr>
        <p:spPr>
          <a:xfrm>
            <a:off x="1411341" y="3680630"/>
            <a:ext cx="9524530"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Pennsylvanian to early Permian Active Margin/Orogenic Phase</a:t>
            </a:r>
          </a:p>
          <a:p>
            <a:pPr marL="457200" marR="0" lvl="1" indent="0" algn="l" defTabSz="914400" rtl="0" eaLnBrk="1" fontAlgn="auto" latinLnBrk="0" hangingPunct="1">
              <a:lnSpc>
                <a:spcPct val="100000"/>
              </a:lnSpc>
              <a:spcBef>
                <a:spcPts val="0"/>
              </a:spcBef>
              <a:spcAft>
                <a:spcPts val="0"/>
              </a:spcAft>
              <a:buClrTx/>
              <a:buSzTx/>
              <a:buFont typeface="Arial" charset="0"/>
              <a:buChar char="•"/>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Two initial orogenic pulses (Early Penn. --  </a:t>
            </a:r>
            <a:r>
              <a:rPr kumimoji="0" lang="en-US" alt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Morrowan</a:t>
            </a: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to mid </a:t>
            </a:r>
            <a:r>
              <a:rPr kumimoji="0" lang="en-US" alt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Atokan</a:t>
            </a: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late </a:t>
            </a:r>
            <a:r>
              <a:rPr kumimoji="0" lang="en-US" alt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Atokan</a:t>
            </a: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457200" marR="0" lvl="1" indent="0" algn="l" defTabSz="914400" rtl="0" eaLnBrk="1" fontAlgn="auto" latinLnBrk="0" hangingPunct="1">
              <a:lnSpc>
                <a:spcPct val="100000"/>
              </a:lnSpc>
              <a:spcBef>
                <a:spcPts val="0"/>
              </a:spcBef>
              <a:spcAft>
                <a:spcPts val="0"/>
              </a:spcAft>
              <a:buClrTx/>
              <a:buSzTx/>
              <a:buFont typeface="Arial" charset="0"/>
              <a:buChar char="•"/>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First tectonic quiescence phase (Early Penn. – latest </a:t>
            </a:r>
            <a:r>
              <a:rPr kumimoji="0" lang="en-US" alt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Atokan</a:t>
            </a: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to early </a:t>
            </a:r>
            <a:r>
              <a:rPr kumimoji="0" lang="en-US" alt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Desmoinesian</a:t>
            </a: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457200" marR="0" lvl="1" indent="0" algn="l" defTabSz="914400" rtl="0" eaLnBrk="1" fontAlgn="auto" latinLnBrk="0" hangingPunct="1">
              <a:lnSpc>
                <a:spcPct val="100000"/>
              </a:lnSpc>
              <a:spcBef>
                <a:spcPts val="0"/>
              </a:spcBef>
              <a:spcAft>
                <a:spcPts val="0"/>
              </a:spcAft>
              <a:buClrTx/>
              <a:buSzTx/>
              <a:buFont typeface="Arial" charset="0"/>
              <a:buChar char="•"/>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Third orogenic pulse (Early Penn. – early </a:t>
            </a:r>
            <a:r>
              <a:rPr kumimoji="0" lang="en-US" alt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Desmoinesian</a:t>
            </a: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457200" marR="0" lvl="1" indent="0" algn="l" defTabSz="914400" rtl="0" eaLnBrk="1" fontAlgn="auto" latinLnBrk="0" hangingPunct="1">
              <a:lnSpc>
                <a:spcPct val="100000"/>
              </a:lnSpc>
              <a:spcBef>
                <a:spcPts val="0"/>
              </a:spcBef>
              <a:spcAft>
                <a:spcPts val="0"/>
              </a:spcAft>
              <a:buClrTx/>
              <a:buSzTx/>
              <a:buFont typeface="Arial" charset="0"/>
              <a:buChar char="•"/>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Second tectonic quiescence phase (mid </a:t>
            </a:r>
            <a:r>
              <a:rPr kumimoji="0" lang="en-US" alt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Desmoinesian</a:t>
            </a: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to early Permian)</a:t>
            </a:r>
          </a:p>
          <a:p>
            <a:pPr marL="457200" marR="0" lvl="1" indent="0" algn="l" defTabSz="914400" rtl="0" eaLnBrk="1" fontAlgn="auto" latinLnBrk="0" hangingPunct="1">
              <a:lnSpc>
                <a:spcPct val="100000"/>
              </a:lnSpc>
              <a:spcBef>
                <a:spcPts val="0"/>
              </a:spcBef>
              <a:spcAft>
                <a:spcPts val="0"/>
              </a:spcAft>
              <a:buClrTx/>
              <a:buSzTx/>
              <a:buFont typeface="Arial" charset="0"/>
              <a:buChar char="•"/>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Fourth orogenic pulse (early Permian – </a:t>
            </a:r>
            <a:r>
              <a:rPr kumimoji="0" lang="en-US" alt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Wolfcampian</a:t>
            </a: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5" name="Right Brace 4">
            <a:extLst>
              <a:ext uri="{FF2B5EF4-FFF2-40B4-BE49-F238E27FC236}">
                <a16:creationId xmlns:a16="http://schemas.microsoft.com/office/drawing/2014/main" id="{ECB499EE-63A1-4C53-9533-2C9E800AE522}"/>
              </a:ext>
            </a:extLst>
          </p:cNvPr>
          <p:cNvSpPr/>
          <p:nvPr/>
        </p:nvSpPr>
        <p:spPr>
          <a:xfrm>
            <a:off x="9759476" y="3928593"/>
            <a:ext cx="270163" cy="1439189"/>
          </a:xfrm>
          <a:prstGeom prst="rightBrace">
            <a:avLst>
              <a:gd name="adj1" fmla="val 8333"/>
              <a:gd name="adj2" fmla="val 48632"/>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ED79DA2-66D2-4409-B556-3D2D339C2734}"/>
              </a:ext>
            </a:extLst>
          </p:cNvPr>
          <p:cNvSpPr txBox="1"/>
          <p:nvPr/>
        </p:nvSpPr>
        <p:spPr>
          <a:xfrm>
            <a:off x="10211354" y="4278855"/>
            <a:ext cx="21197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 tectonic pulses</a:t>
            </a:r>
          </a:p>
        </p:txBody>
      </p:sp>
      <p:sp>
        <p:nvSpPr>
          <p:cNvPr id="22" name="TextBox 21">
            <a:extLst>
              <a:ext uri="{FF2B5EF4-FFF2-40B4-BE49-F238E27FC236}">
                <a16:creationId xmlns:a16="http://schemas.microsoft.com/office/drawing/2014/main" id="{9F0CC71E-6B78-4787-B571-46E7619D886E}"/>
              </a:ext>
            </a:extLst>
          </p:cNvPr>
          <p:cNvSpPr txBox="1"/>
          <p:nvPr/>
        </p:nvSpPr>
        <p:spPr>
          <a:xfrm>
            <a:off x="10211355" y="4721451"/>
            <a:ext cx="211974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 periods of quiescence</a:t>
            </a:r>
          </a:p>
        </p:txBody>
      </p:sp>
      <p:sp>
        <p:nvSpPr>
          <p:cNvPr id="8" name="TextBox 7">
            <a:extLst>
              <a:ext uri="{FF2B5EF4-FFF2-40B4-BE49-F238E27FC236}">
                <a16:creationId xmlns:a16="http://schemas.microsoft.com/office/drawing/2014/main" id="{A0BFA430-543E-45D8-800F-9C42A7437A71}"/>
              </a:ext>
            </a:extLst>
          </p:cNvPr>
          <p:cNvSpPr txBox="1"/>
          <p:nvPr/>
        </p:nvSpPr>
        <p:spPr>
          <a:xfrm>
            <a:off x="735826" y="5630504"/>
            <a:ext cx="3401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alibri" panose="020F0502020204030204"/>
                <a:ea typeface="+mn-ea"/>
                <a:cs typeface="+mn-cs"/>
              </a:rPr>
              <a:t>6</a:t>
            </a:r>
          </a:p>
        </p:txBody>
      </p:sp>
      <p:sp>
        <p:nvSpPr>
          <p:cNvPr id="9" name="Oval 8">
            <a:extLst>
              <a:ext uri="{FF2B5EF4-FFF2-40B4-BE49-F238E27FC236}">
                <a16:creationId xmlns:a16="http://schemas.microsoft.com/office/drawing/2014/main" id="{8F14BCB5-0588-4860-918B-D39CFA2F88CC}"/>
              </a:ext>
            </a:extLst>
          </p:cNvPr>
          <p:cNvSpPr/>
          <p:nvPr/>
        </p:nvSpPr>
        <p:spPr>
          <a:xfrm>
            <a:off x="663191" y="5630504"/>
            <a:ext cx="489737" cy="46166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26831754-CF71-403F-827A-D1687B0810CE}"/>
              </a:ext>
            </a:extLst>
          </p:cNvPr>
          <p:cNvSpPr txBox="1"/>
          <p:nvPr/>
        </p:nvSpPr>
        <p:spPr>
          <a:xfrm>
            <a:off x="1353279" y="5691276"/>
            <a:ext cx="9203885" cy="338554"/>
          </a:xfrm>
          <a:prstGeom prst="rect">
            <a:avLst/>
          </a:prstGeom>
          <a:noFill/>
        </p:spPr>
        <p:txBody>
          <a:bodyPr wrap="square">
            <a:spAutoFit/>
          </a:bodyPr>
          <a:lstStyle/>
          <a:p>
            <a:pPr eaLnBrk="1" hangingPunct="1">
              <a:defRPr/>
            </a:pPr>
            <a:r>
              <a:rPr lang="en-US" altLang="en-US" sz="1600" b="1" dirty="0">
                <a:latin typeface="Arial" panose="020B0604020202020204" pitchFamily="34" charset="0"/>
                <a:cs typeface="Arial" panose="020B0604020202020204" pitchFamily="34" charset="0"/>
              </a:rPr>
              <a:t>Middle to late Permian Post-orogenic Rapid Subsidence / Sediment Loading Phase  </a:t>
            </a:r>
          </a:p>
        </p:txBody>
      </p:sp>
      <p:sp>
        <p:nvSpPr>
          <p:cNvPr id="19" name="TextBox 18">
            <a:extLst>
              <a:ext uri="{FF2B5EF4-FFF2-40B4-BE49-F238E27FC236}">
                <a16:creationId xmlns:a16="http://schemas.microsoft.com/office/drawing/2014/main" id="{76FE5258-9BC3-46D2-AA40-0D0EADB7EF8A}"/>
              </a:ext>
            </a:extLst>
          </p:cNvPr>
          <p:cNvSpPr txBox="1"/>
          <p:nvPr/>
        </p:nvSpPr>
        <p:spPr>
          <a:xfrm>
            <a:off x="1421390" y="6308924"/>
            <a:ext cx="3098656" cy="338554"/>
          </a:xfrm>
          <a:prstGeom prst="rect">
            <a:avLst/>
          </a:prstGeom>
          <a:noFill/>
        </p:spPr>
        <p:txBody>
          <a:bodyPr wrap="square">
            <a:spAutoFit/>
          </a:bodyPr>
          <a:lstStyle/>
          <a:p>
            <a:pPr eaLnBrk="1" hangingPunct="1">
              <a:defRPr/>
            </a:pPr>
            <a:r>
              <a:rPr lang="en-US" altLang="en-US" sz="1600" b="1" dirty="0">
                <a:latin typeface="Arial" panose="020B0604020202020204" pitchFamily="34" charset="0"/>
                <a:cs typeface="Arial" panose="020B0604020202020204" pitchFamily="34" charset="0"/>
              </a:rPr>
              <a:t>Post – Permian Phase</a:t>
            </a:r>
          </a:p>
        </p:txBody>
      </p:sp>
      <p:sp>
        <p:nvSpPr>
          <p:cNvPr id="25" name="TextBox 24">
            <a:extLst>
              <a:ext uri="{FF2B5EF4-FFF2-40B4-BE49-F238E27FC236}">
                <a16:creationId xmlns:a16="http://schemas.microsoft.com/office/drawing/2014/main" id="{966CCE6E-0A7D-49ED-9449-D3E807FA380C}"/>
              </a:ext>
            </a:extLst>
          </p:cNvPr>
          <p:cNvSpPr txBox="1"/>
          <p:nvPr/>
        </p:nvSpPr>
        <p:spPr>
          <a:xfrm>
            <a:off x="735826" y="6243571"/>
            <a:ext cx="3401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alibri" panose="020F0502020204030204"/>
                <a:ea typeface="+mn-ea"/>
                <a:cs typeface="+mn-cs"/>
              </a:rPr>
              <a:t>7</a:t>
            </a:r>
          </a:p>
        </p:txBody>
      </p:sp>
      <p:sp>
        <p:nvSpPr>
          <p:cNvPr id="27" name="Oval 26">
            <a:extLst>
              <a:ext uri="{FF2B5EF4-FFF2-40B4-BE49-F238E27FC236}">
                <a16:creationId xmlns:a16="http://schemas.microsoft.com/office/drawing/2014/main" id="{D21FA4AF-856A-47DE-94C5-FDCCEF3E1B16}"/>
              </a:ext>
            </a:extLst>
          </p:cNvPr>
          <p:cNvSpPr/>
          <p:nvPr/>
        </p:nvSpPr>
        <p:spPr>
          <a:xfrm>
            <a:off x="663191" y="6243571"/>
            <a:ext cx="489737" cy="46166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4757073"/>
      </p:ext>
    </p:extLst>
  </p:cSld>
  <p:clrMapOvr>
    <a:masterClrMapping/>
  </p:clrMapOvr>
  <p:transition>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1981200" y="223839"/>
            <a:ext cx="8229600" cy="727075"/>
          </a:xfrm>
        </p:spPr>
        <p:txBody>
          <a:bodyPr>
            <a:normAutofit fontScale="90000"/>
          </a:bodyPr>
          <a:lstStyle/>
          <a:p>
            <a:pPr eaLnBrk="1" hangingPunct="1"/>
            <a:r>
              <a:rPr lang="en-US">
                <a:latin typeface="Calibri" charset="0"/>
                <a:ea typeface="ＭＳ Ｐゴシック" charset="0"/>
                <a:cs typeface="ＭＳ Ｐゴシック" charset="0"/>
              </a:rPr>
              <a:t>Compressional Sedimentary Basins</a:t>
            </a:r>
            <a:br>
              <a:rPr lang="en-US">
                <a:latin typeface="Calibri" charset="0"/>
                <a:ea typeface="ＭＳ Ｐゴシック" charset="0"/>
                <a:cs typeface="ＭＳ Ｐゴシック" charset="0"/>
              </a:rPr>
            </a:br>
            <a:r>
              <a:rPr lang="en-US">
                <a:latin typeface="Calibri" charset="0"/>
                <a:ea typeface="ＭＳ Ｐゴシック" charset="0"/>
                <a:cs typeface="ＭＳ Ｐゴシック" charset="0"/>
              </a:rPr>
              <a:t>(Foreland Basin)</a:t>
            </a:r>
          </a:p>
        </p:txBody>
      </p:sp>
      <p:pic>
        <p:nvPicPr>
          <p:cNvPr id="37891" name="Picture 3" descr="Foreland-basin-Mode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86063" y="1397000"/>
            <a:ext cx="6767512"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780675" y="2470347"/>
            <a:ext cx="2072512" cy="646331"/>
          </a:xfrm>
          <a:prstGeom prst="rect">
            <a:avLst/>
          </a:prstGeom>
          <a:noFill/>
        </p:spPr>
        <p:txBody>
          <a:bodyPr wrap="square" rtlCol="0">
            <a:spAutoFit/>
          </a:bodyPr>
          <a:lstStyle/>
          <a:p>
            <a:pPr algn="ctr"/>
            <a:r>
              <a:rPr lang="en-US" i="1" dirty="0"/>
              <a:t>Permian basin in Pennsylvanian time</a:t>
            </a:r>
          </a:p>
        </p:txBody>
      </p:sp>
      <p:sp>
        <p:nvSpPr>
          <p:cNvPr id="6" name="TextBox 5"/>
          <p:cNvSpPr txBox="1"/>
          <p:nvPr/>
        </p:nvSpPr>
        <p:spPr>
          <a:xfrm>
            <a:off x="6816931" y="950914"/>
            <a:ext cx="2710743" cy="523220"/>
          </a:xfrm>
          <a:prstGeom prst="rect">
            <a:avLst/>
          </a:prstGeom>
          <a:noFill/>
        </p:spPr>
        <p:txBody>
          <a:bodyPr wrap="square" rtlCol="0">
            <a:spAutoFit/>
          </a:bodyPr>
          <a:lstStyle/>
          <a:p>
            <a:pPr algn="ctr"/>
            <a:r>
              <a:rPr lang="en-US" sz="2800" i="1" dirty="0"/>
              <a:t>Marathon FTB</a:t>
            </a:r>
          </a:p>
        </p:txBody>
      </p:sp>
    </p:spTree>
    <p:extLst>
      <p:ext uri="{BB962C8B-B14F-4D97-AF65-F5344CB8AC3E}">
        <p14:creationId xmlns:p14="http://schemas.microsoft.com/office/powerpoint/2010/main" val="1375438074"/>
      </p:ext>
    </p:extLst>
  </p:cSld>
  <p:clrMapOvr>
    <a:masterClrMapping/>
  </p:clrMapOvr>
  <p:transition>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E5D5A282-CD13-4B9E-9C8A-99A5FB98FA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2448" y="908832"/>
            <a:ext cx="5162550" cy="560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9767A191-A5EC-4CFD-89EB-6AFA8E1E9259}"/>
              </a:ext>
            </a:extLst>
          </p:cNvPr>
          <p:cNvSpPr txBox="1"/>
          <p:nvPr/>
        </p:nvSpPr>
        <p:spPr>
          <a:xfrm rot="21252540">
            <a:off x="3458309" y="1561084"/>
            <a:ext cx="119776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NW Shelf</a:t>
            </a:r>
          </a:p>
        </p:txBody>
      </p:sp>
      <p:sp>
        <p:nvSpPr>
          <p:cNvPr id="4" name="TextBox 3">
            <a:extLst>
              <a:ext uri="{FF2B5EF4-FFF2-40B4-BE49-F238E27FC236}">
                <a16:creationId xmlns:a16="http://schemas.microsoft.com/office/drawing/2014/main" id="{730F532F-D2A2-48A6-BCDC-49CACA16FBE9}"/>
              </a:ext>
            </a:extLst>
          </p:cNvPr>
          <p:cNvSpPr txBox="1"/>
          <p:nvPr/>
        </p:nvSpPr>
        <p:spPr>
          <a:xfrm rot="16200000">
            <a:off x="5721143" y="3105178"/>
            <a:ext cx="165942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Eastern Shelf</a:t>
            </a:r>
          </a:p>
        </p:txBody>
      </p:sp>
      <p:sp>
        <p:nvSpPr>
          <p:cNvPr id="5" name="TextBox 4">
            <a:extLst>
              <a:ext uri="{FF2B5EF4-FFF2-40B4-BE49-F238E27FC236}">
                <a16:creationId xmlns:a16="http://schemas.microsoft.com/office/drawing/2014/main" id="{4F4FC3F2-4E8D-44F0-A0B7-3C4CFF76EB29}"/>
              </a:ext>
            </a:extLst>
          </p:cNvPr>
          <p:cNvSpPr txBox="1"/>
          <p:nvPr/>
        </p:nvSpPr>
        <p:spPr>
          <a:xfrm rot="16466798">
            <a:off x="5922226" y="3577719"/>
            <a:ext cx="1963999"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Ft. </a:t>
            </a:r>
            <a:r>
              <a:rPr kumimoji="0" lang="en-US" sz="11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Chadbourne</a:t>
            </a: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Fault Zone</a:t>
            </a:r>
          </a:p>
        </p:txBody>
      </p:sp>
      <p:sp>
        <p:nvSpPr>
          <p:cNvPr id="6" name="TextBox 5">
            <a:extLst>
              <a:ext uri="{FF2B5EF4-FFF2-40B4-BE49-F238E27FC236}">
                <a16:creationId xmlns:a16="http://schemas.microsoft.com/office/drawing/2014/main" id="{C95C863E-9550-4F88-9153-06DFD4A680F5}"/>
              </a:ext>
            </a:extLst>
          </p:cNvPr>
          <p:cNvSpPr txBox="1"/>
          <p:nvPr/>
        </p:nvSpPr>
        <p:spPr>
          <a:xfrm rot="4584743">
            <a:off x="4279539" y="2974555"/>
            <a:ext cx="174919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Midland Basin</a:t>
            </a:r>
          </a:p>
        </p:txBody>
      </p:sp>
      <p:sp>
        <p:nvSpPr>
          <p:cNvPr id="7" name="TextBox 6">
            <a:extLst>
              <a:ext uri="{FF2B5EF4-FFF2-40B4-BE49-F238E27FC236}">
                <a16:creationId xmlns:a16="http://schemas.microsoft.com/office/drawing/2014/main" id="{9EFB3BC9-FECC-4D59-8F93-F7F80A5B42F1}"/>
              </a:ext>
            </a:extLst>
          </p:cNvPr>
          <p:cNvSpPr txBox="1"/>
          <p:nvPr/>
        </p:nvSpPr>
        <p:spPr>
          <a:xfrm>
            <a:off x="4855171" y="1338611"/>
            <a:ext cx="1484702"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Matador Fault Zone</a:t>
            </a:r>
          </a:p>
        </p:txBody>
      </p:sp>
      <p:sp>
        <p:nvSpPr>
          <p:cNvPr id="8" name="TextBox 7">
            <a:extLst>
              <a:ext uri="{FF2B5EF4-FFF2-40B4-BE49-F238E27FC236}">
                <a16:creationId xmlns:a16="http://schemas.microsoft.com/office/drawing/2014/main" id="{CE5D0B4F-EE32-4201-A819-29877EF16BBE}"/>
              </a:ext>
            </a:extLst>
          </p:cNvPr>
          <p:cNvSpPr txBox="1"/>
          <p:nvPr/>
        </p:nvSpPr>
        <p:spPr>
          <a:xfrm>
            <a:off x="4374525" y="888110"/>
            <a:ext cx="1274708"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Palo </a:t>
            </a:r>
            <a:r>
              <a:rPr kumimoji="0" lang="en-US" sz="11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Duro</a:t>
            </a: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Basin</a:t>
            </a:r>
          </a:p>
        </p:txBody>
      </p:sp>
      <p:sp>
        <p:nvSpPr>
          <p:cNvPr id="9" name="TextBox 8">
            <a:extLst>
              <a:ext uri="{FF2B5EF4-FFF2-40B4-BE49-F238E27FC236}">
                <a16:creationId xmlns:a16="http://schemas.microsoft.com/office/drawing/2014/main" id="{6594BAFD-0313-4115-BA45-AEE4B99C07CB}"/>
              </a:ext>
            </a:extLst>
          </p:cNvPr>
          <p:cNvSpPr txBox="1"/>
          <p:nvPr/>
        </p:nvSpPr>
        <p:spPr>
          <a:xfrm>
            <a:off x="5600425" y="1872850"/>
            <a:ext cx="755335" cy="43088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Garza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Platform</a:t>
            </a:r>
          </a:p>
        </p:txBody>
      </p:sp>
      <p:sp>
        <p:nvSpPr>
          <p:cNvPr id="10" name="TextBox 9">
            <a:extLst>
              <a:ext uri="{FF2B5EF4-FFF2-40B4-BE49-F238E27FC236}">
                <a16:creationId xmlns:a16="http://schemas.microsoft.com/office/drawing/2014/main" id="{941645AF-E3BE-4FC0-8ED0-68BC1C4DC32C}"/>
              </a:ext>
            </a:extLst>
          </p:cNvPr>
          <p:cNvSpPr txBox="1"/>
          <p:nvPr/>
        </p:nvSpPr>
        <p:spPr>
          <a:xfrm rot="4082841">
            <a:off x="2552705" y="3704732"/>
            <a:ext cx="189026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Delaware Basin</a:t>
            </a:r>
          </a:p>
        </p:txBody>
      </p:sp>
      <p:sp>
        <p:nvSpPr>
          <p:cNvPr id="11" name="TextBox 10">
            <a:extLst>
              <a:ext uri="{FF2B5EF4-FFF2-40B4-BE49-F238E27FC236}">
                <a16:creationId xmlns:a16="http://schemas.microsoft.com/office/drawing/2014/main" id="{9A77A4F2-988C-4199-8F98-96A00292491F}"/>
              </a:ext>
            </a:extLst>
          </p:cNvPr>
          <p:cNvSpPr txBox="1"/>
          <p:nvPr/>
        </p:nvSpPr>
        <p:spPr>
          <a:xfrm>
            <a:off x="4130560" y="4132640"/>
            <a:ext cx="678391" cy="477054"/>
          </a:xfrm>
          <a:prstGeom prst="rect">
            <a:avLst/>
          </a:prstGeom>
          <a:noFill/>
        </p:spPr>
        <p:txBody>
          <a:bodyPr wrap="none" rtlCol="0">
            <a:spAutoFit/>
          </a:bodyPr>
          <a:lstStyle/>
          <a:p>
            <a:pPr marL="0" marR="0" lvl="0" indent="0" algn="ctr" defTabSz="457200" rtl="0" eaLnBrk="1" fontAlgn="auto" latinLnBrk="0" hangingPunct="1">
              <a:lnSpc>
                <a:spcPts val="1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Ft.</a:t>
            </a:r>
          </a:p>
          <a:p>
            <a:pPr marL="0" marR="0" lvl="0" indent="0" algn="ctr" defTabSz="457200" rtl="0" eaLnBrk="1" fontAlgn="auto" latinLnBrk="0" hangingPunct="1">
              <a:lnSpc>
                <a:spcPts val="1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Stockton</a:t>
            </a:r>
          </a:p>
          <a:p>
            <a:pPr marL="0" marR="0" lvl="0" indent="0" algn="ctr" defTabSz="457200" rtl="0" eaLnBrk="1" fontAlgn="auto" latinLnBrk="0" hangingPunct="1">
              <a:lnSpc>
                <a:spcPts val="1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Uplift</a:t>
            </a:r>
          </a:p>
        </p:txBody>
      </p:sp>
      <p:sp>
        <p:nvSpPr>
          <p:cNvPr id="12" name="TextBox 11">
            <a:extLst>
              <a:ext uri="{FF2B5EF4-FFF2-40B4-BE49-F238E27FC236}">
                <a16:creationId xmlns:a16="http://schemas.microsoft.com/office/drawing/2014/main" id="{844D35EF-BC18-4E30-ABD4-6A6E1A4AD939}"/>
              </a:ext>
            </a:extLst>
          </p:cNvPr>
          <p:cNvSpPr txBox="1"/>
          <p:nvPr/>
        </p:nvSpPr>
        <p:spPr>
          <a:xfrm rot="4101275">
            <a:off x="3481747" y="3118569"/>
            <a:ext cx="1433406" cy="25391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Central Basin Uplift</a:t>
            </a:r>
          </a:p>
        </p:txBody>
      </p:sp>
      <p:sp>
        <p:nvSpPr>
          <p:cNvPr id="13" name="TextBox 12">
            <a:extLst>
              <a:ext uri="{FF2B5EF4-FFF2-40B4-BE49-F238E27FC236}">
                <a16:creationId xmlns:a16="http://schemas.microsoft.com/office/drawing/2014/main" id="{C68F957E-B35B-4AA8-9359-7B125F2AC82E}"/>
              </a:ext>
            </a:extLst>
          </p:cNvPr>
          <p:cNvSpPr txBox="1"/>
          <p:nvPr/>
        </p:nvSpPr>
        <p:spPr>
          <a:xfrm>
            <a:off x="5039071" y="4576444"/>
            <a:ext cx="864340" cy="220573"/>
          </a:xfrm>
          <a:prstGeom prst="rect">
            <a:avLst/>
          </a:prstGeom>
          <a:noFill/>
        </p:spPr>
        <p:txBody>
          <a:bodyPr wrap="none" rtlCol="0">
            <a:spAutoFit/>
          </a:bodyPr>
          <a:lstStyle/>
          <a:p>
            <a:pPr marL="0" marR="0" lvl="0" indent="0" algn="ctr" defTabSz="457200" rtl="0" eaLnBrk="1" fontAlgn="auto" latinLnBrk="0" hangingPunct="1">
              <a:lnSpc>
                <a:spcPts val="1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Ozona Uplift</a:t>
            </a:r>
          </a:p>
        </p:txBody>
      </p:sp>
      <p:sp>
        <p:nvSpPr>
          <p:cNvPr id="14" name="TextBox 13">
            <a:extLst>
              <a:ext uri="{FF2B5EF4-FFF2-40B4-BE49-F238E27FC236}">
                <a16:creationId xmlns:a16="http://schemas.microsoft.com/office/drawing/2014/main" id="{20B07371-BEF2-431B-8138-865B684406BB}"/>
              </a:ext>
            </a:extLst>
          </p:cNvPr>
          <p:cNvSpPr txBox="1"/>
          <p:nvPr/>
        </p:nvSpPr>
        <p:spPr>
          <a:xfrm rot="4082841">
            <a:off x="1915951" y="4787238"/>
            <a:ext cx="1237839"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Diablo Uplift</a:t>
            </a:r>
          </a:p>
        </p:txBody>
      </p:sp>
      <p:sp>
        <p:nvSpPr>
          <p:cNvPr id="15" name="TextBox 14">
            <a:extLst>
              <a:ext uri="{FF2B5EF4-FFF2-40B4-BE49-F238E27FC236}">
                <a16:creationId xmlns:a16="http://schemas.microsoft.com/office/drawing/2014/main" id="{36677F16-1FEF-40C9-8506-055A73004AE6}"/>
              </a:ext>
            </a:extLst>
          </p:cNvPr>
          <p:cNvSpPr txBox="1"/>
          <p:nvPr/>
        </p:nvSpPr>
        <p:spPr>
          <a:xfrm>
            <a:off x="3289464" y="933915"/>
            <a:ext cx="736099" cy="348813"/>
          </a:xfrm>
          <a:prstGeom prst="rect">
            <a:avLst/>
          </a:prstGeom>
          <a:noFill/>
        </p:spPr>
        <p:txBody>
          <a:bodyPr wrap="none" rtlCol="0">
            <a:spAutoFit/>
          </a:bodyPr>
          <a:lstStyle/>
          <a:p>
            <a:pPr marL="0" marR="0" lvl="0" indent="0" algn="ctr" defTabSz="457200" rtl="0" eaLnBrk="1" fontAlgn="auto" latinLnBrk="0" hangingPunct="1">
              <a:lnSpc>
                <a:spcPts val="1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Roosevelt</a:t>
            </a:r>
          </a:p>
          <a:p>
            <a:pPr marL="0" marR="0" lvl="0" indent="0" algn="ctr" defTabSz="457200" rtl="0" eaLnBrk="1" fontAlgn="auto" latinLnBrk="0" hangingPunct="1">
              <a:lnSpc>
                <a:spcPts val="1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Uplift</a:t>
            </a:r>
          </a:p>
        </p:txBody>
      </p:sp>
      <p:sp>
        <p:nvSpPr>
          <p:cNvPr id="16" name="TextBox 15">
            <a:extLst>
              <a:ext uri="{FF2B5EF4-FFF2-40B4-BE49-F238E27FC236}">
                <a16:creationId xmlns:a16="http://schemas.microsoft.com/office/drawing/2014/main" id="{AA8EEA32-3BA9-4C1A-B3AE-C48775AA50D9}"/>
              </a:ext>
            </a:extLst>
          </p:cNvPr>
          <p:cNvSpPr txBox="1"/>
          <p:nvPr/>
        </p:nvSpPr>
        <p:spPr>
          <a:xfrm rot="4147763">
            <a:off x="2403772" y="1005929"/>
            <a:ext cx="671979" cy="348813"/>
          </a:xfrm>
          <a:prstGeom prst="rect">
            <a:avLst/>
          </a:prstGeom>
          <a:noFill/>
        </p:spPr>
        <p:txBody>
          <a:bodyPr wrap="none" rtlCol="0">
            <a:spAutoFit/>
          </a:bodyPr>
          <a:lstStyle/>
          <a:p>
            <a:pPr marL="0" marR="0" lvl="0" indent="0" algn="ctr" defTabSz="457200" rtl="0" eaLnBrk="1" fontAlgn="auto" latinLnBrk="0" hangingPunct="1">
              <a:lnSpc>
                <a:spcPts val="1000"/>
              </a:lnSpc>
              <a:spcBef>
                <a:spcPts val="0"/>
              </a:spcBef>
              <a:spcAft>
                <a:spcPts val="0"/>
              </a:spcAft>
              <a:buClrTx/>
              <a:buSzTx/>
              <a:buFontTx/>
              <a:buNone/>
              <a:tabLst/>
              <a:defRPr/>
            </a:pPr>
            <a:r>
              <a:rPr kumimoji="0" lang="en-US" sz="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Pedernal</a:t>
            </a:r>
            <a:endPar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ts val="1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Uplift</a:t>
            </a:r>
          </a:p>
        </p:txBody>
      </p:sp>
      <p:sp>
        <p:nvSpPr>
          <p:cNvPr id="17" name="Freeform 26">
            <a:extLst>
              <a:ext uri="{FF2B5EF4-FFF2-40B4-BE49-F238E27FC236}">
                <a16:creationId xmlns:a16="http://schemas.microsoft.com/office/drawing/2014/main" id="{7334085C-6183-4D63-8754-8E45C38DC257}"/>
              </a:ext>
            </a:extLst>
          </p:cNvPr>
          <p:cNvSpPr/>
          <p:nvPr/>
        </p:nvSpPr>
        <p:spPr>
          <a:xfrm>
            <a:off x="5287737" y="1236229"/>
            <a:ext cx="459105" cy="64770"/>
          </a:xfrm>
          <a:custGeom>
            <a:avLst/>
            <a:gdLst>
              <a:gd name="connsiteX0" fmla="*/ 0 w 459105"/>
              <a:gd name="connsiteY0" fmla="*/ 1905 h 64770"/>
              <a:gd name="connsiteX1" fmla="*/ 55245 w 459105"/>
              <a:gd name="connsiteY1" fmla="*/ 30480 h 64770"/>
              <a:gd name="connsiteX2" fmla="*/ 108585 w 459105"/>
              <a:gd name="connsiteY2" fmla="*/ 53340 h 64770"/>
              <a:gd name="connsiteX3" fmla="*/ 148590 w 459105"/>
              <a:gd name="connsiteY3" fmla="*/ 60960 h 64770"/>
              <a:gd name="connsiteX4" fmla="*/ 190500 w 459105"/>
              <a:gd name="connsiteY4" fmla="*/ 60960 h 64770"/>
              <a:gd name="connsiteX5" fmla="*/ 249555 w 459105"/>
              <a:gd name="connsiteY5" fmla="*/ 53340 h 64770"/>
              <a:gd name="connsiteX6" fmla="*/ 299085 w 459105"/>
              <a:gd name="connsiteY6" fmla="*/ 53340 h 64770"/>
              <a:gd name="connsiteX7" fmla="*/ 354330 w 459105"/>
              <a:gd name="connsiteY7" fmla="*/ 59055 h 64770"/>
              <a:gd name="connsiteX8" fmla="*/ 388620 w 459105"/>
              <a:gd name="connsiteY8" fmla="*/ 64770 h 64770"/>
              <a:gd name="connsiteX9" fmla="*/ 419100 w 459105"/>
              <a:gd name="connsiteY9" fmla="*/ 57150 h 64770"/>
              <a:gd name="connsiteX10" fmla="*/ 459105 w 459105"/>
              <a:gd name="connsiteY10" fmla="*/ 49530 h 64770"/>
              <a:gd name="connsiteX11" fmla="*/ 417195 w 459105"/>
              <a:gd name="connsiteY11" fmla="*/ 34290 h 64770"/>
              <a:gd name="connsiteX12" fmla="*/ 382905 w 459105"/>
              <a:gd name="connsiteY12" fmla="*/ 22860 h 64770"/>
              <a:gd name="connsiteX13" fmla="*/ 346710 w 459105"/>
              <a:gd name="connsiteY13" fmla="*/ 19050 h 64770"/>
              <a:gd name="connsiteX14" fmla="*/ 323850 w 459105"/>
              <a:gd name="connsiteY14" fmla="*/ 19050 h 64770"/>
              <a:gd name="connsiteX15" fmla="*/ 283845 w 459105"/>
              <a:gd name="connsiteY15" fmla="*/ 20955 h 64770"/>
              <a:gd name="connsiteX16" fmla="*/ 266700 w 459105"/>
              <a:gd name="connsiteY16" fmla="*/ 26670 h 64770"/>
              <a:gd name="connsiteX17" fmla="*/ 232410 w 459105"/>
              <a:gd name="connsiteY17" fmla="*/ 26670 h 64770"/>
              <a:gd name="connsiteX18" fmla="*/ 186690 w 459105"/>
              <a:gd name="connsiteY18" fmla="*/ 20955 h 64770"/>
              <a:gd name="connsiteX19" fmla="*/ 156210 w 459105"/>
              <a:gd name="connsiteY19" fmla="*/ 15240 h 64770"/>
              <a:gd name="connsiteX20" fmla="*/ 120015 w 459105"/>
              <a:gd name="connsiteY20" fmla="*/ 9525 h 64770"/>
              <a:gd name="connsiteX21" fmla="*/ 81915 w 459105"/>
              <a:gd name="connsiteY21" fmla="*/ 0 h 64770"/>
              <a:gd name="connsiteX22" fmla="*/ 0 w 459105"/>
              <a:gd name="connsiteY22" fmla="*/ 1905 h 64770"/>
              <a:gd name="connsiteX0" fmla="*/ 0 w 459105"/>
              <a:gd name="connsiteY0" fmla="*/ 1905 h 64770"/>
              <a:gd name="connsiteX1" fmla="*/ 55245 w 459105"/>
              <a:gd name="connsiteY1" fmla="*/ 30480 h 64770"/>
              <a:gd name="connsiteX2" fmla="*/ 108585 w 459105"/>
              <a:gd name="connsiteY2" fmla="*/ 53340 h 64770"/>
              <a:gd name="connsiteX3" fmla="*/ 148590 w 459105"/>
              <a:gd name="connsiteY3" fmla="*/ 60960 h 64770"/>
              <a:gd name="connsiteX4" fmla="*/ 190500 w 459105"/>
              <a:gd name="connsiteY4" fmla="*/ 60960 h 64770"/>
              <a:gd name="connsiteX5" fmla="*/ 249555 w 459105"/>
              <a:gd name="connsiteY5" fmla="*/ 53340 h 64770"/>
              <a:gd name="connsiteX6" fmla="*/ 299085 w 459105"/>
              <a:gd name="connsiteY6" fmla="*/ 53340 h 64770"/>
              <a:gd name="connsiteX7" fmla="*/ 354330 w 459105"/>
              <a:gd name="connsiteY7" fmla="*/ 59055 h 64770"/>
              <a:gd name="connsiteX8" fmla="*/ 388620 w 459105"/>
              <a:gd name="connsiteY8" fmla="*/ 64770 h 64770"/>
              <a:gd name="connsiteX9" fmla="*/ 419100 w 459105"/>
              <a:gd name="connsiteY9" fmla="*/ 57150 h 64770"/>
              <a:gd name="connsiteX10" fmla="*/ 459105 w 459105"/>
              <a:gd name="connsiteY10" fmla="*/ 49530 h 64770"/>
              <a:gd name="connsiteX11" fmla="*/ 417195 w 459105"/>
              <a:gd name="connsiteY11" fmla="*/ 34290 h 64770"/>
              <a:gd name="connsiteX12" fmla="*/ 382905 w 459105"/>
              <a:gd name="connsiteY12" fmla="*/ 22860 h 64770"/>
              <a:gd name="connsiteX13" fmla="*/ 346710 w 459105"/>
              <a:gd name="connsiteY13" fmla="*/ 19050 h 64770"/>
              <a:gd name="connsiteX14" fmla="*/ 323850 w 459105"/>
              <a:gd name="connsiteY14" fmla="*/ 19050 h 64770"/>
              <a:gd name="connsiteX15" fmla="*/ 283845 w 459105"/>
              <a:gd name="connsiteY15" fmla="*/ 20955 h 64770"/>
              <a:gd name="connsiteX16" fmla="*/ 266700 w 459105"/>
              <a:gd name="connsiteY16" fmla="*/ 26670 h 64770"/>
              <a:gd name="connsiteX17" fmla="*/ 232410 w 459105"/>
              <a:gd name="connsiteY17" fmla="*/ 26670 h 64770"/>
              <a:gd name="connsiteX18" fmla="*/ 203835 w 459105"/>
              <a:gd name="connsiteY18" fmla="*/ 22860 h 64770"/>
              <a:gd name="connsiteX19" fmla="*/ 156210 w 459105"/>
              <a:gd name="connsiteY19" fmla="*/ 15240 h 64770"/>
              <a:gd name="connsiteX20" fmla="*/ 120015 w 459105"/>
              <a:gd name="connsiteY20" fmla="*/ 9525 h 64770"/>
              <a:gd name="connsiteX21" fmla="*/ 81915 w 459105"/>
              <a:gd name="connsiteY21" fmla="*/ 0 h 64770"/>
              <a:gd name="connsiteX22" fmla="*/ 0 w 459105"/>
              <a:gd name="connsiteY22" fmla="*/ 1905 h 64770"/>
              <a:gd name="connsiteX0" fmla="*/ 0 w 459105"/>
              <a:gd name="connsiteY0" fmla="*/ 1905 h 64770"/>
              <a:gd name="connsiteX1" fmla="*/ 55245 w 459105"/>
              <a:gd name="connsiteY1" fmla="*/ 30480 h 64770"/>
              <a:gd name="connsiteX2" fmla="*/ 108585 w 459105"/>
              <a:gd name="connsiteY2" fmla="*/ 53340 h 64770"/>
              <a:gd name="connsiteX3" fmla="*/ 148590 w 459105"/>
              <a:gd name="connsiteY3" fmla="*/ 60960 h 64770"/>
              <a:gd name="connsiteX4" fmla="*/ 190500 w 459105"/>
              <a:gd name="connsiteY4" fmla="*/ 60960 h 64770"/>
              <a:gd name="connsiteX5" fmla="*/ 249555 w 459105"/>
              <a:gd name="connsiteY5" fmla="*/ 53340 h 64770"/>
              <a:gd name="connsiteX6" fmla="*/ 299085 w 459105"/>
              <a:gd name="connsiteY6" fmla="*/ 53340 h 64770"/>
              <a:gd name="connsiteX7" fmla="*/ 354330 w 459105"/>
              <a:gd name="connsiteY7" fmla="*/ 59055 h 64770"/>
              <a:gd name="connsiteX8" fmla="*/ 388620 w 459105"/>
              <a:gd name="connsiteY8" fmla="*/ 64770 h 64770"/>
              <a:gd name="connsiteX9" fmla="*/ 419100 w 459105"/>
              <a:gd name="connsiteY9" fmla="*/ 57150 h 64770"/>
              <a:gd name="connsiteX10" fmla="*/ 459105 w 459105"/>
              <a:gd name="connsiteY10" fmla="*/ 49530 h 64770"/>
              <a:gd name="connsiteX11" fmla="*/ 417195 w 459105"/>
              <a:gd name="connsiteY11" fmla="*/ 34290 h 64770"/>
              <a:gd name="connsiteX12" fmla="*/ 382905 w 459105"/>
              <a:gd name="connsiteY12" fmla="*/ 22860 h 64770"/>
              <a:gd name="connsiteX13" fmla="*/ 346710 w 459105"/>
              <a:gd name="connsiteY13" fmla="*/ 19050 h 64770"/>
              <a:gd name="connsiteX14" fmla="*/ 323850 w 459105"/>
              <a:gd name="connsiteY14" fmla="*/ 19050 h 64770"/>
              <a:gd name="connsiteX15" fmla="*/ 297180 w 459105"/>
              <a:gd name="connsiteY15" fmla="*/ 15240 h 64770"/>
              <a:gd name="connsiteX16" fmla="*/ 266700 w 459105"/>
              <a:gd name="connsiteY16" fmla="*/ 26670 h 64770"/>
              <a:gd name="connsiteX17" fmla="*/ 232410 w 459105"/>
              <a:gd name="connsiteY17" fmla="*/ 26670 h 64770"/>
              <a:gd name="connsiteX18" fmla="*/ 203835 w 459105"/>
              <a:gd name="connsiteY18" fmla="*/ 22860 h 64770"/>
              <a:gd name="connsiteX19" fmla="*/ 156210 w 459105"/>
              <a:gd name="connsiteY19" fmla="*/ 15240 h 64770"/>
              <a:gd name="connsiteX20" fmla="*/ 120015 w 459105"/>
              <a:gd name="connsiteY20" fmla="*/ 9525 h 64770"/>
              <a:gd name="connsiteX21" fmla="*/ 81915 w 459105"/>
              <a:gd name="connsiteY21" fmla="*/ 0 h 64770"/>
              <a:gd name="connsiteX22" fmla="*/ 0 w 459105"/>
              <a:gd name="connsiteY22" fmla="*/ 1905 h 64770"/>
              <a:gd name="connsiteX0" fmla="*/ 0 w 459105"/>
              <a:gd name="connsiteY0" fmla="*/ 1905 h 64770"/>
              <a:gd name="connsiteX1" fmla="*/ 55245 w 459105"/>
              <a:gd name="connsiteY1" fmla="*/ 30480 h 64770"/>
              <a:gd name="connsiteX2" fmla="*/ 108585 w 459105"/>
              <a:gd name="connsiteY2" fmla="*/ 53340 h 64770"/>
              <a:gd name="connsiteX3" fmla="*/ 148590 w 459105"/>
              <a:gd name="connsiteY3" fmla="*/ 60960 h 64770"/>
              <a:gd name="connsiteX4" fmla="*/ 190500 w 459105"/>
              <a:gd name="connsiteY4" fmla="*/ 60960 h 64770"/>
              <a:gd name="connsiteX5" fmla="*/ 249555 w 459105"/>
              <a:gd name="connsiteY5" fmla="*/ 53340 h 64770"/>
              <a:gd name="connsiteX6" fmla="*/ 299085 w 459105"/>
              <a:gd name="connsiteY6" fmla="*/ 53340 h 64770"/>
              <a:gd name="connsiteX7" fmla="*/ 354330 w 459105"/>
              <a:gd name="connsiteY7" fmla="*/ 59055 h 64770"/>
              <a:gd name="connsiteX8" fmla="*/ 388620 w 459105"/>
              <a:gd name="connsiteY8" fmla="*/ 64770 h 64770"/>
              <a:gd name="connsiteX9" fmla="*/ 419100 w 459105"/>
              <a:gd name="connsiteY9" fmla="*/ 57150 h 64770"/>
              <a:gd name="connsiteX10" fmla="*/ 459105 w 459105"/>
              <a:gd name="connsiteY10" fmla="*/ 49530 h 64770"/>
              <a:gd name="connsiteX11" fmla="*/ 417195 w 459105"/>
              <a:gd name="connsiteY11" fmla="*/ 34290 h 64770"/>
              <a:gd name="connsiteX12" fmla="*/ 382905 w 459105"/>
              <a:gd name="connsiteY12" fmla="*/ 22860 h 64770"/>
              <a:gd name="connsiteX13" fmla="*/ 346710 w 459105"/>
              <a:gd name="connsiteY13" fmla="*/ 19050 h 64770"/>
              <a:gd name="connsiteX14" fmla="*/ 323850 w 459105"/>
              <a:gd name="connsiteY14" fmla="*/ 19050 h 64770"/>
              <a:gd name="connsiteX15" fmla="*/ 297180 w 459105"/>
              <a:gd name="connsiteY15" fmla="*/ 15240 h 64770"/>
              <a:gd name="connsiteX16" fmla="*/ 266700 w 459105"/>
              <a:gd name="connsiteY16" fmla="*/ 26670 h 64770"/>
              <a:gd name="connsiteX17" fmla="*/ 232410 w 459105"/>
              <a:gd name="connsiteY17" fmla="*/ 26670 h 64770"/>
              <a:gd name="connsiteX18" fmla="*/ 203835 w 459105"/>
              <a:gd name="connsiteY18" fmla="*/ 17145 h 64770"/>
              <a:gd name="connsiteX19" fmla="*/ 156210 w 459105"/>
              <a:gd name="connsiteY19" fmla="*/ 15240 h 64770"/>
              <a:gd name="connsiteX20" fmla="*/ 120015 w 459105"/>
              <a:gd name="connsiteY20" fmla="*/ 9525 h 64770"/>
              <a:gd name="connsiteX21" fmla="*/ 81915 w 459105"/>
              <a:gd name="connsiteY21" fmla="*/ 0 h 64770"/>
              <a:gd name="connsiteX22" fmla="*/ 0 w 459105"/>
              <a:gd name="connsiteY22" fmla="*/ 1905 h 6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9105" h="64770">
                <a:moveTo>
                  <a:pt x="0" y="1905"/>
                </a:moveTo>
                <a:lnTo>
                  <a:pt x="55245" y="30480"/>
                </a:lnTo>
                <a:lnTo>
                  <a:pt x="108585" y="53340"/>
                </a:lnTo>
                <a:lnTo>
                  <a:pt x="148590" y="60960"/>
                </a:lnTo>
                <a:lnTo>
                  <a:pt x="190500" y="60960"/>
                </a:lnTo>
                <a:lnTo>
                  <a:pt x="249555" y="53340"/>
                </a:lnTo>
                <a:lnTo>
                  <a:pt x="299085" y="53340"/>
                </a:lnTo>
                <a:lnTo>
                  <a:pt x="354330" y="59055"/>
                </a:lnTo>
                <a:lnTo>
                  <a:pt x="388620" y="64770"/>
                </a:lnTo>
                <a:lnTo>
                  <a:pt x="419100" y="57150"/>
                </a:lnTo>
                <a:lnTo>
                  <a:pt x="459105" y="49530"/>
                </a:lnTo>
                <a:lnTo>
                  <a:pt x="417195" y="34290"/>
                </a:lnTo>
                <a:lnTo>
                  <a:pt x="382905" y="22860"/>
                </a:lnTo>
                <a:lnTo>
                  <a:pt x="346710" y="19050"/>
                </a:lnTo>
                <a:lnTo>
                  <a:pt x="323850" y="19050"/>
                </a:lnTo>
                <a:lnTo>
                  <a:pt x="297180" y="15240"/>
                </a:lnTo>
                <a:lnTo>
                  <a:pt x="266700" y="26670"/>
                </a:lnTo>
                <a:lnTo>
                  <a:pt x="232410" y="26670"/>
                </a:lnTo>
                <a:lnTo>
                  <a:pt x="203835" y="17145"/>
                </a:lnTo>
                <a:lnTo>
                  <a:pt x="156210" y="15240"/>
                </a:lnTo>
                <a:lnTo>
                  <a:pt x="120015" y="9525"/>
                </a:lnTo>
                <a:lnTo>
                  <a:pt x="81915" y="0"/>
                </a:lnTo>
                <a:lnTo>
                  <a:pt x="0" y="1905"/>
                </a:lnTo>
                <a:close/>
              </a:path>
            </a:pathLst>
          </a:custGeom>
          <a:solidFill>
            <a:srgbClr val="FFE0B3"/>
          </a:solidFill>
          <a:ln w="15875" cap="rnd"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sto MT" panose="02040603050505030304"/>
              <a:ea typeface="+mn-ea"/>
              <a:cs typeface="+mn-cs"/>
            </a:endParaRPr>
          </a:p>
        </p:txBody>
      </p:sp>
      <p:sp>
        <p:nvSpPr>
          <p:cNvPr id="19" name="Freeform 28">
            <a:extLst>
              <a:ext uri="{FF2B5EF4-FFF2-40B4-BE49-F238E27FC236}">
                <a16:creationId xmlns:a16="http://schemas.microsoft.com/office/drawing/2014/main" id="{DB2ECAA0-6044-4576-AF2C-B6A7674B836A}"/>
              </a:ext>
            </a:extLst>
          </p:cNvPr>
          <p:cNvSpPr/>
          <p:nvPr/>
        </p:nvSpPr>
        <p:spPr>
          <a:xfrm>
            <a:off x="2551130" y="5583879"/>
            <a:ext cx="745148" cy="246184"/>
          </a:xfrm>
          <a:custGeom>
            <a:avLst/>
            <a:gdLst>
              <a:gd name="connsiteX0" fmla="*/ 0 w 745148"/>
              <a:gd name="connsiteY0" fmla="*/ 164856 h 239590"/>
              <a:gd name="connsiteX1" fmla="*/ 105508 w 745148"/>
              <a:gd name="connsiteY1" fmla="*/ 127488 h 239590"/>
              <a:gd name="connsiteX2" fmla="*/ 114300 w 745148"/>
              <a:gd name="connsiteY2" fmla="*/ 151667 h 239590"/>
              <a:gd name="connsiteX3" fmla="*/ 362683 w 745148"/>
              <a:gd name="connsiteY3" fmla="*/ 63744 h 239590"/>
              <a:gd name="connsiteX4" fmla="*/ 349494 w 745148"/>
              <a:gd name="connsiteY4" fmla="*/ 28575 h 239590"/>
              <a:gd name="connsiteX5" fmla="*/ 415437 w 745148"/>
              <a:gd name="connsiteY5" fmla="*/ 4396 h 239590"/>
              <a:gd name="connsiteX6" fmla="*/ 450606 w 745148"/>
              <a:gd name="connsiteY6" fmla="*/ 0 h 239590"/>
              <a:gd name="connsiteX7" fmla="*/ 501162 w 745148"/>
              <a:gd name="connsiteY7" fmla="*/ 10990 h 239590"/>
              <a:gd name="connsiteX8" fmla="*/ 549519 w 745148"/>
              <a:gd name="connsiteY8" fmla="*/ 21981 h 239590"/>
              <a:gd name="connsiteX9" fmla="*/ 569302 w 745148"/>
              <a:gd name="connsiteY9" fmla="*/ 28575 h 239590"/>
              <a:gd name="connsiteX10" fmla="*/ 591283 w 745148"/>
              <a:gd name="connsiteY10" fmla="*/ 52754 h 239590"/>
              <a:gd name="connsiteX11" fmla="*/ 626452 w 745148"/>
              <a:gd name="connsiteY11" fmla="*/ 85725 h 239590"/>
              <a:gd name="connsiteX12" fmla="*/ 648433 w 745148"/>
              <a:gd name="connsiteY12" fmla="*/ 101111 h 239590"/>
              <a:gd name="connsiteX13" fmla="*/ 690196 w 745148"/>
              <a:gd name="connsiteY13" fmla="*/ 109904 h 239590"/>
              <a:gd name="connsiteX14" fmla="*/ 725366 w 745148"/>
              <a:gd name="connsiteY14" fmla="*/ 107706 h 239590"/>
              <a:gd name="connsiteX15" fmla="*/ 745148 w 745148"/>
              <a:gd name="connsiteY15" fmla="*/ 120894 h 239590"/>
              <a:gd name="connsiteX16" fmla="*/ 657225 w 745148"/>
              <a:gd name="connsiteY16" fmla="*/ 204421 h 239590"/>
              <a:gd name="connsiteX17" fmla="*/ 624254 w 745148"/>
              <a:gd name="connsiteY17" fmla="*/ 239590 h 239590"/>
              <a:gd name="connsiteX18" fmla="*/ 571500 w 745148"/>
              <a:gd name="connsiteY18" fmla="*/ 239590 h 239590"/>
              <a:gd name="connsiteX19" fmla="*/ 534133 w 745148"/>
              <a:gd name="connsiteY19" fmla="*/ 237392 h 239590"/>
              <a:gd name="connsiteX20" fmla="*/ 525341 w 745148"/>
              <a:gd name="connsiteY20" fmla="*/ 211015 h 239590"/>
              <a:gd name="connsiteX21" fmla="*/ 483577 w 745148"/>
              <a:gd name="connsiteY21" fmla="*/ 184638 h 239590"/>
              <a:gd name="connsiteX22" fmla="*/ 389060 w 745148"/>
              <a:gd name="connsiteY22" fmla="*/ 184638 h 239590"/>
              <a:gd name="connsiteX23" fmla="*/ 301137 w 745148"/>
              <a:gd name="connsiteY23" fmla="*/ 184638 h 239590"/>
              <a:gd name="connsiteX24" fmla="*/ 254977 w 745148"/>
              <a:gd name="connsiteY24" fmla="*/ 182440 h 239590"/>
              <a:gd name="connsiteX25" fmla="*/ 191233 w 745148"/>
              <a:gd name="connsiteY25" fmla="*/ 171450 h 239590"/>
              <a:gd name="connsiteX26" fmla="*/ 101112 w 745148"/>
              <a:gd name="connsiteY26" fmla="*/ 167054 h 239590"/>
              <a:gd name="connsiteX27" fmla="*/ 0 w 745148"/>
              <a:gd name="connsiteY27" fmla="*/ 164856 h 239590"/>
              <a:gd name="connsiteX0" fmla="*/ 0 w 745148"/>
              <a:gd name="connsiteY0" fmla="*/ 171450 h 246184"/>
              <a:gd name="connsiteX1" fmla="*/ 105508 w 745148"/>
              <a:gd name="connsiteY1" fmla="*/ 134082 h 246184"/>
              <a:gd name="connsiteX2" fmla="*/ 114300 w 745148"/>
              <a:gd name="connsiteY2" fmla="*/ 158261 h 246184"/>
              <a:gd name="connsiteX3" fmla="*/ 362683 w 745148"/>
              <a:gd name="connsiteY3" fmla="*/ 70338 h 246184"/>
              <a:gd name="connsiteX4" fmla="*/ 349494 w 745148"/>
              <a:gd name="connsiteY4" fmla="*/ 35169 h 246184"/>
              <a:gd name="connsiteX5" fmla="*/ 415437 w 745148"/>
              <a:gd name="connsiteY5" fmla="*/ 10990 h 246184"/>
              <a:gd name="connsiteX6" fmla="*/ 465992 w 745148"/>
              <a:gd name="connsiteY6" fmla="*/ 0 h 246184"/>
              <a:gd name="connsiteX7" fmla="*/ 501162 w 745148"/>
              <a:gd name="connsiteY7" fmla="*/ 17584 h 246184"/>
              <a:gd name="connsiteX8" fmla="*/ 549519 w 745148"/>
              <a:gd name="connsiteY8" fmla="*/ 28575 h 246184"/>
              <a:gd name="connsiteX9" fmla="*/ 569302 w 745148"/>
              <a:gd name="connsiteY9" fmla="*/ 35169 h 246184"/>
              <a:gd name="connsiteX10" fmla="*/ 591283 w 745148"/>
              <a:gd name="connsiteY10" fmla="*/ 59348 h 246184"/>
              <a:gd name="connsiteX11" fmla="*/ 626452 w 745148"/>
              <a:gd name="connsiteY11" fmla="*/ 92319 h 246184"/>
              <a:gd name="connsiteX12" fmla="*/ 648433 w 745148"/>
              <a:gd name="connsiteY12" fmla="*/ 107705 h 246184"/>
              <a:gd name="connsiteX13" fmla="*/ 690196 w 745148"/>
              <a:gd name="connsiteY13" fmla="*/ 116498 h 246184"/>
              <a:gd name="connsiteX14" fmla="*/ 725366 w 745148"/>
              <a:gd name="connsiteY14" fmla="*/ 114300 h 246184"/>
              <a:gd name="connsiteX15" fmla="*/ 745148 w 745148"/>
              <a:gd name="connsiteY15" fmla="*/ 127488 h 246184"/>
              <a:gd name="connsiteX16" fmla="*/ 657225 w 745148"/>
              <a:gd name="connsiteY16" fmla="*/ 211015 h 246184"/>
              <a:gd name="connsiteX17" fmla="*/ 624254 w 745148"/>
              <a:gd name="connsiteY17" fmla="*/ 246184 h 246184"/>
              <a:gd name="connsiteX18" fmla="*/ 571500 w 745148"/>
              <a:gd name="connsiteY18" fmla="*/ 246184 h 246184"/>
              <a:gd name="connsiteX19" fmla="*/ 534133 w 745148"/>
              <a:gd name="connsiteY19" fmla="*/ 243986 h 246184"/>
              <a:gd name="connsiteX20" fmla="*/ 525341 w 745148"/>
              <a:gd name="connsiteY20" fmla="*/ 217609 h 246184"/>
              <a:gd name="connsiteX21" fmla="*/ 483577 w 745148"/>
              <a:gd name="connsiteY21" fmla="*/ 191232 h 246184"/>
              <a:gd name="connsiteX22" fmla="*/ 389060 w 745148"/>
              <a:gd name="connsiteY22" fmla="*/ 191232 h 246184"/>
              <a:gd name="connsiteX23" fmla="*/ 301137 w 745148"/>
              <a:gd name="connsiteY23" fmla="*/ 191232 h 246184"/>
              <a:gd name="connsiteX24" fmla="*/ 254977 w 745148"/>
              <a:gd name="connsiteY24" fmla="*/ 189034 h 246184"/>
              <a:gd name="connsiteX25" fmla="*/ 191233 w 745148"/>
              <a:gd name="connsiteY25" fmla="*/ 178044 h 246184"/>
              <a:gd name="connsiteX26" fmla="*/ 101112 w 745148"/>
              <a:gd name="connsiteY26" fmla="*/ 173648 h 246184"/>
              <a:gd name="connsiteX27" fmla="*/ 0 w 745148"/>
              <a:gd name="connsiteY27" fmla="*/ 171450 h 246184"/>
              <a:gd name="connsiteX0" fmla="*/ 0 w 745148"/>
              <a:gd name="connsiteY0" fmla="*/ 171450 h 246184"/>
              <a:gd name="connsiteX1" fmla="*/ 105508 w 745148"/>
              <a:gd name="connsiteY1" fmla="*/ 134082 h 246184"/>
              <a:gd name="connsiteX2" fmla="*/ 114300 w 745148"/>
              <a:gd name="connsiteY2" fmla="*/ 158261 h 246184"/>
              <a:gd name="connsiteX3" fmla="*/ 362683 w 745148"/>
              <a:gd name="connsiteY3" fmla="*/ 70338 h 246184"/>
              <a:gd name="connsiteX4" fmla="*/ 349494 w 745148"/>
              <a:gd name="connsiteY4" fmla="*/ 35169 h 246184"/>
              <a:gd name="connsiteX5" fmla="*/ 415437 w 745148"/>
              <a:gd name="connsiteY5" fmla="*/ 10990 h 246184"/>
              <a:gd name="connsiteX6" fmla="*/ 465992 w 745148"/>
              <a:gd name="connsiteY6" fmla="*/ 0 h 246184"/>
              <a:gd name="connsiteX7" fmla="*/ 512152 w 745148"/>
              <a:gd name="connsiteY7" fmla="*/ 13188 h 246184"/>
              <a:gd name="connsiteX8" fmla="*/ 549519 w 745148"/>
              <a:gd name="connsiteY8" fmla="*/ 28575 h 246184"/>
              <a:gd name="connsiteX9" fmla="*/ 569302 w 745148"/>
              <a:gd name="connsiteY9" fmla="*/ 35169 h 246184"/>
              <a:gd name="connsiteX10" fmla="*/ 591283 w 745148"/>
              <a:gd name="connsiteY10" fmla="*/ 59348 h 246184"/>
              <a:gd name="connsiteX11" fmla="*/ 626452 w 745148"/>
              <a:gd name="connsiteY11" fmla="*/ 92319 h 246184"/>
              <a:gd name="connsiteX12" fmla="*/ 648433 w 745148"/>
              <a:gd name="connsiteY12" fmla="*/ 107705 h 246184"/>
              <a:gd name="connsiteX13" fmla="*/ 690196 w 745148"/>
              <a:gd name="connsiteY13" fmla="*/ 116498 h 246184"/>
              <a:gd name="connsiteX14" fmla="*/ 725366 w 745148"/>
              <a:gd name="connsiteY14" fmla="*/ 114300 h 246184"/>
              <a:gd name="connsiteX15" fmla="*/ 745148 w 745148"/>
              <a:gd name="connsiteY15" fmla="*/ 127488 h 246184"/>
              <a:gd name="connsiteX16" fmla="*/ 657225 w 745148"/>
              <a:gd name="connsiteY16" fmla="*/ 211015 h 246184"/>
              <a:gd name="connsiteX17" fmla="*/ 624254 w 745148"/>
              <a:gd name="connsiteY17" fmla="*/ 246184 h 246184"/>
              <a:gd name="connsiteX18" fmla="*/ 571500 w 745148"/>
              <a:gd name="connsiteY18" fmla="*/ 246184 h 246184"/>
              <a:gd name="connsiteX19" fmla="*/ 534133 w 745148"/>
              <a:gd name="connsiteY19" fmla="*/ 243986 h 246184"/>
              <a:gd name="connsiteX20" fmla="*/ 525341 w 745148"/>
              <a:gd name="connsiteY20" fmla="*/ 217609 h 246184"/>
              <a:gd name="connsiteX21" fmla="*/ 483577 w 745148"/>
              <a:gd name="connsiteY21" fmla="*/ 191232 h 246184"/>
              <a:gd name="connsiteX22" fmla="*/ 389060 w 745148"/>
              <a:gd name="connsiteY22" fmla="*/ 191232 h 246184"/>
              <a:gd name="connsiteX23" fmla="*/ 301137 w 745148"/>
              <a:gd name="connsiteY23" fmla="*/ 191232 h 246184"/>
              <a:gd name="connsiteX24" fmla="*/ 254977 w 745148"/>
              <a:gd name="connsiteY24" fmla="*/ 189034 h 246184"/>
              <a:gd name="connsiteX25" fmla="*/ 191233 w 745148"/>
              <a:gd name="connsiteY25" fmla="*/ 178044 h 246184"/>
              <a:gd name="connsiteX26" fmla="*/ 101112 w 745148"/>
              <a:gd name="connsiteY26" fmla="*/ 173648 h 246184"/>
              <a:gd name="connsiteX27" fmla="*/ 0 w 745148"/>
              <a:gd name="connsiteY27" fmla="*/ 171450 h 246184"/>
              <a:gd name="connsiteX0" fmla="*/ 0 w 745148"/>
              <a:gd name="connsiteY0" fmla="*/ 171450 h 246184"/>
              <a:gd name="connsiteX1" fmla="*/ 105508 w 745148"/>
              <a:gd name="connsiteY1" fmla="*/ 134082 h 246184"/>
              <a:gd name="connsiteX2" fmla="*/ 114300 w 745148"/>
              <a:gd name="connsiteY2" fmla="*/ 158261 h 246184"/>
              <a:gd name="connsiteX3" fmla="*/ 362683 w 745148"/>
              <a:gd name="connsiteY3" fmla="*/ 70338 h 246184"/>
              <a:gd name="connsiteX4" fmla="*/ 349494 w 745148"/>
              <a:gd name="connsiteY4" fmla="*/ 35169 h 246184"/>
              <a:gd name="connsiteX5" fmla="*/ 415437 w 745148"/>
              <a:gd name="connsiteY5" fmla="*/ 10990 h 246184"/>
              <a:gd name="connsiteX6" fmla="*/ 465992 w 745148"/>
              <a:gd name="connsiteY6" fmla="*/ 0 h 246184"/>
              <a:gd name="connsiteX7" fmla="*/ 512152 w 745148"/>
              <a:gd name="connsiteY7" fmla="*/ 13188 h 246184"/>
              <a:gd name="connsiteX8" fmla="*/ 549519 w 745148"/>
              <a:gd name="connsiteY8" fmla="*/ 28575 h 246184"/>
              <a:gd name="connsiteX9" fmla="*/ 569302 w 745148"/>
              <a:gd name="connsiteY9" fmla="*/ 35169 h 246184"/>
              <a:gd name="connsiteX10" fmla="*/ 597877 w 745148"/>
              <a:gd name="connsiteY10" fmla="*/ 57150 h 246184"/>
              <a:gd name="connsiteX11" fmla="*/ 626452 w 745148"/>
              <a:gd name="connsiteY11" fmla="*/ 92319 h 246184"/>
              <a:gd name="connsiteX12" fmla="*/ 648433 w 745148"/>
              <a:gd name="connsiteY12" fmla="*/ 107705 h 246184"/>
              <a:gd name="connsiteX13" fmla="*/ 690196 w 745148"/>
              <a:gd name="connsiteY13" fmla="*/ 116498 h 246184"/>
              <a:gd name="connsiteX14" fmla="*/ 725366 w 745148"/>
              <a:gd name="connsiteY14" fmla="*/ 114300 h 246184"/>
              <a:gd name="connsiteX15" fmla="*/ 745148 w 745148"/>
              <a:gd name="connsiteY15" fmla="*/ 127488 h 246184"/>
              <a:gd name="connsiteX16" fmla="*/ 657225 w 745148"/>
              <a:gd name="connsiteY16" fmla="*/ 211015 h 246184"/>
              <a:gd name="connsiteX17" fmla="*/ 624254 w 745148"/>
              <a:gd name="connsiteY17" fmla="*/ 246184 h 246184"/>
              <a:gd name="connsiteX18" fmla="*/ 571500 w 745148"/>
              <a:gd name="connsiteY18" fmla="*/ 246184 h 246184"/>
              <a:gd name="connsiteX19" fmla="*/ 534133 w 745148"/>
              <a:gd name="connsiteY19" fmla="*/ 243986 h 246184"/>
              <a:gd name="connsiteX20" fmla="*/ 525341 w 745148"/>
              <a:gd name="connsiteY20" fmla="*/ 217609 h 246184"/>
              <a:gd name="connsiteX21" fmla="*/ 483577 w 745148"/>
              <a:gd name="connsiteY21" fmla="*/ 191232 h 246184"/>
              <a:gd name="connsiteX22" fmla="*/ 389060 w 745148"/>
              <a:gd name="connsiteY22" fmla="*/ 191232 h 246184"/>
              <a:gd name="connsiteX23" fmla="*/ 301137 w 745148"/>
              <a:gd name="connsiteY23" fmla="*/ 191232 h 246184"/>
              <a:gd name="connsiteX24" fmla="*/ 254977 w 745148"/>
              <a:gd name="connsiteY24" fmla="*/ 189034 h 246184"/>
              <a:gd name="connsiteX25" fmla="*/ 191233 w 745148"/>
              <a:gd name="connsiteY25" fmla="*/ 178044 h 246184"/>
              <a:gd name="connsiteX26" fmla="*/ 101112 w 745148"/>
              <a:gd name="connsiteY26" fmla="*/ 173648 h 246184"/>
              <a:gd name="connsiteX27" fmla="*/ 0 w 745148"/>
              <a:gd name="connsiteY27" fmla="*/ 171450 h 246184"/>
              <a:gd name="connsiteX0" fmla="*/ 0 w 745148"/>
              <a:gd name="connsiteY0" fmla="*/ 171450 h 246184"/>
              <a:gd name="connsiteX1" fmla="*/ 105508 w 745148"/>
              <a:gd name="connsiteY1" fmla="*/ 134082 h 246184"/>
              <a:gd name="connsiteX2" fmla="*/ 114300 w 745148"/>
              <a:gd name="connsiteY2" fmla="*/ 158261 h 246184"/>
              <a:gd name="connsiteX3" fmla="*/ 362683 w 745148"/>
              <a:gd name="connsiteY3" fmla="*/ 70338 h 246184"/>
              <a:gd name="connsiteX4" fmla="*/ 349494 w 745148"/>
              <a:gd name="connsiteY4" fmla="*/ 35169 h 246184"/>
              <a:gd name="connsiteX5" fmla="*/ 415437 w 745148"/>
              <a:gd name="connsiteY5" fmla="*/ 10990 h 246184"/>
              <a:gd name="connsiteX6" fmla="*/ 465992 w 745148"/>
              <a:gd name="connsiteY6" fmla="*/ 0 h 246184"/>
              <a:gd name="connsiteX7" fmla="*/ 512152 w 745148"/>
              <a:gd name="connsiteY7" fmla="*/ 13188 h 246184"/>
              <a:gd name="connsiteX8" fmla="*/ 549519 w 745148"/>
              <a:gd name="connsiteY8" fmla="*/ 28575 h 246184"/>
              <a:gd name="connsiteX9" fmla="*/ 569302 w 745148"/>
              <a:gd name="connsiteY9" fmla="*/ 35169 h 246184"/>
              <a:gd name="connsiteX10" fmla="*/ 597877 w 745148"/>
              <a:gd name="connsiteY10" fmla="*/ 57150 h 246184"/>
              <a:gd name="connsiteX11" fmla="*/ 626452 w 745148"/>
              <a:gd name="connsiteY11" fmla="*/ 92319 h 246184"/>
              <a:gd name="connsiteX12" fmla="*/ 648433 w 745148"/>
              <a:gd name="connsiteY12" fmla="*/ 107705 h 246184"/>
              <a:gd name="connsiteX13" fmla="*/ 685800 w 745148"/>
              <a:gd name="connsiteY13" fmla="*/ 105507 h 246184"/>
              <a:gd name="connsiteX14" fmla="*/ 725366 w 745148"/>
              <a:gd name="connsiteY14" fmla="*/ 114300 h 246184"/>
              <a:gd name="connsiteX15" fmla="*/ 745148 w 745148"/>
              <a:gd name="connsiteY15" fmla="*/ 127488 h 246184"/>
              <a:gd name="connsiteX16" fmla="*/ 657225 w 745148"/>
              <a:gd name="connsiteY16" fmla="*/ 211015 h 246184"/>
              <a:gd name="connsiteX17" fmla="*/ 624254 w 745148"/>
              <a:gd name="connsiteY17" fmla="*/ 246184 h 246184"/>
              <a:gd name="connsiteX18" fmla="*/ 571500 w 745148"/>
              <a:gd name="connsiteY18" fmla="*/ 246184 h 246184"/>
              <a:gd name="connsiteX19" fmla="*/ 534133 w 745148"/>
              <a:gd name="connsiteY19" fmla="*/ 243986 h 246184"/>
              <a:gd name="connsiteX20" fmla="*/ 525341 w 745148"/>
              <a:gd name="connsiteY20" fmla="*/ 217609 h 246184"/>
              <a:gd name="connsiteX21" fmla="*/ 483577 w 745148"/>
              <a:gd name="connsiteY21" fmla="*/ 191232 h 246184"/>
              <a:gd name="connsiteX22" fmla="*/ 389060 w 745148"/>
              <a:gd name="connsiteY22" fmla="*/ 191232 h 246184"/>
              <a:gd name="connsiteX23" fmla="*/ 301137 w 745148"/>
              <a:gd name="connsiteY23" fmla="*/ 191232 h 246184"/>
              <a:gd name="connsiteX24" fmla="*/ 254977 w 745148"/>
              <a:gd name="connsiteY24" fmla="*/ 189034 h 246184"/>
              <a:gd name="connsiteX25" fmla="*/ 191233 w 745148"/>
              <a:gd name="connsiteY25" fmla="*/ 178044 h 246184"/>
              <a:gd name="connsiteX26" fmla="*/ 101112 w 745148"/>
              <a:gd name="connsiteY26" fmla="*/ 173648 h 246184"/>
              <a:gd name="connsiteX27" fmla="*/ 0 w 745148"/>
              <a:gd name="connsiteY27" fmla="*/ 171450 h 246184"/>
              <a:gd name="connsiteX0" fmla="*/ 0 w 745148"/>
              <a:gd name="connsiteY0" fmla="*/ 171450 h 246184"/>
              <a:gd name="connsiteX1" fmla="*/ 105508 w 745148"/>
              <a:gd name="connsiteY1" fmla="*/ 134082 h 246184"/>
              <a:gd name="connsiteX2" fmla="*/ 114300 w 745148"/>
              <a:gd name="connsiteY2" fmla="*/ 158261 h 246184"/>
              <a:gd name="connsiteX3" fmla="*/ 362683 w 745148"/>
              <a:gd name="connsiteY3" fmla="*/ 70338 h 246184"/>
              <a:gd name="connsiteX4" fmla="*/ 349494 w 745148"/>
              <a:gd name="connsiteY4" fmla="*/ 35169 h 246184"/>
              <a:gd name="connsiteX5" fmla="*/ 415437 w 745148"/>
              <a:gd name="connsiteY5" fmla="*/ 10990 h 246184"/>
              <a:gd name="connsiteX6" fmla="*/ 465992 w 745148"/>
              <a:gd name="connsiteY6" fmla="*/ 0 h 246184"/>
              <a:gd name="connsiteX7" fmla="*/ 512152 w 745148"/>
              <a:gd name="connsiteY7" fmla="*/ 13188 h 246184"/>
              <a:gd name="connsiteX8" fmla="*/ 549519 w 745148"/>
              <a:gd name="connsiteY8" fmla="*/ 28575 h 246184"/>
              <a:gd name="connsiteX9" fmla="*/ 569302 w 745148"/>
              <a:gd name="connsiteY9" fmla="*/ 35169 h 246184"/>
              <a:gd name="connsiteX10" fmla="*/ 597877 w 745148"/>
              <a:gd name="connsiteY10" fmla="*/ 57150 h 246184"/>
              <a:gd name="connsiteX11" fmla="*/ 626452 w 745148"/>
              <a:gd name="connsiteY11" fmla="*/ 92319 h 246184"/>
              <a:gd name="connsiteX12" fmla="*/ 648433 w 745148"/>
              <a:gd name="connsiteY12" fmla="*/ 107705 h 246184"/>
              <a:gd name="connsiteX13" fmla="*/ 685800 w 745148"/>
              <a:gd name="connsiteY13" fmla="*/ 105507 h 246184"/>
              <a:gd name="connsiteX14" fmla="*/ 725366 w 745148"/>
              <a:gd name="connsiteY14" fmla="*/ 114300 h 246184"/>
              <a:gd name="connsiteX15" fmla="*/ 745148 w 745148"/>
              <a:gd name="connsiteY15" fmla="*/ 127488 h 246184"/>
              <a:gd name="connsiteX16" fmla="*/ 657225 w 745148"/>
              <a:gd name="connsiteY16" fmla="*/ 211015 h 246184"/>
              <a:gd name="connsiteX17" fmla="*/ 624254 w 745148"/>
              <a:gd name="connsiteY17" fmla="*/ 246184 h 246184"/>
              <a:gd name="connsiteX18" fmla="*/ 571500 w 745148"/>
              <a:gd name="connsiteY18" fmla="*/ 246184 h 246184"/>
              <a:gd name="connsiteX19" fmla="*/ 534133 w 745148"/>
              <a:gd name="connsiteY19" fmla="*/ 243986 h 246184"/>
              <a:gd name="connsiteX20" fmla="*/ 518746 w 745148"/>
              <a:gd name="connsiteY20" fmla="*/ 219807 h 246184"/>
              <a:gd name="connsiteX21" fmla="*/ 483577 w 745148"/>
              <a:gd name="connsiteY21" fmla="*/ 191232 h 246184"/>
              <a:gd name="connsiteX22" fmla="*/ 389060 w 745148"/>
              <a:gd name="connsiteY22" fmla="*/ 191232 h 246184"/>
              <a:gd name="connsiteX23" fmla="*/ 301137 w 745148"/>
              <a:gd name="connsiteY23" fmla="*/ 191232 h 246184"/>
              <a:gd name="connsiteX24" fmla="*/ 254977 w 745148"/>
              <a:gd name="connsiteY24" fmla="*/ 189034 h 246184"/>
              <a:gd name="connsiteX25" fmla="*/ 191233 w 745148"/>
              <a:gd name="connsiteY25" fmla="*/ 178044 h 246184"/>
              <a:gd name="connsiteX26" fmla="*/ 101112 w 745148"/>
              <a:gd name="connsiteY26" fmla="*/ 173648 h 246184"/>
              <a:gd name="connsiteX27" fmla="*/ 0 w 745148"/>
              <a:gd name="connsiteY27" fmla="*/ 171450 h 24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45148" h="246184">
                <a:moveTo>
                  <a:pt x="0" y="171450"/>
                </a:moveTo>
                <a:lnTo>
                  <a:pt x="105508" y="134082"/>
                </a:lnTo>
                <a:lnTo>
                  <a:pt x="114300" y="158261"/>
                </a:lnTo>
                <a:lnTo>
                  <a:pt x="362683" y="70338"/>
                </a:lnTo>
                <a:lnTo>
                  <a:pt x="349494" y="35169"/>
                </a:lnTo>
                <a:lnTo>
                  <a:pt x="415437" y="10990"/>
                </a:lnTo>
                <a:lnTo>
                  <a:pt x="465992" y="0"/>
                </a:lnTo>
                <a:cubicBezTo>
                  <a:pt x="477715" y="5861"/>
                  <a:pt x="498231" y="8426"/>
                  <a:pt x="512152" y="13188"/>
                </a:cubicBezTo>
                <a:cubicBezTo>
                  <a:pt x="526073" y="17951"/>
                  <a:pt x="533400" y="24911"/>
                  <a:pt x="549519" y="28575"/>
                </a:cubicBezTo>
                <a:lnTo>
                  <a:pt x="569302" y="35169"/>
                </a:lnTo>
                <a:lnTo>
                  <a:pt x="597877" y="57150"/>
                </a:lnTo>
                <a:lnTo>
                  <a:pt x="626452" y="92319"/>
                </a:lnTo>
                <a:lnTo>
                  <a:pt x="648433" y="107705"/>
                </a:lnTo>
                <a:lnTo>
                  <a:pt x="685800" y="105507"/>
                </a:lnTo>
                <a:lnTo>
                  <a:pt x="725366" y="114300"/>
                </a:lnTo>
                <a:lnTo>
                  <a:pt x="745148" y="127488"/>
                </a:lnTo>
                <a:lnTo>
                  <a:pt x="657225" y="211015"/>
                </a:lnTo>
                <a:lnTo>
                  <a:pt x="624254" y="246184"/>
                </a:lnTo>
                <a:lnTo>
                  <a:pt x="571500" y="246184"/>
                </a:lnTo>
                <a:lnTo>
                  <a:pt x="534133" y="243986"/>
                </a:lnTo>
                <a:lnTo>
                  <a:pt x="518746" y="219807"/>
                </a:lnTo>
                <a:lnTo>
                  <a:pt x="483577" y="191232"/>
                </a:lnTo>
                <a:lnTo>
                  <a:pt x="389060" y="191232"/>
                </a:lnTo>
                <a:lnTo>
                  <a:pt x="301137" y="191232"/>
                </a:lnTo>
                <a:lnTo>
                  <a:pt x="254977" y="189034"/>
                </a:lnTo>
                <a:lnTo>
                  <a:pt x="191233" y="178044"/>
                </a:lnTo>
                <a:lnTo>
                  <a:pt x="101112" y="173648"/>
                </a:lnTo>
                <a:lnTo>
                  <a:pt x="0" y="171450"/>
                </a:lnTo>
                <a:close/>
              </a:path>
            </a:pathLst>
          </a:custGeom>
          <a:solidFill>
            <a:sysClr val="window" lastClr="FFFFFF">
              <a:lumMod val="65000"/>
            </a:sysClr>
          </a:solidFill>
          <a:ln w="15875" cap="rnd"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sto MT" panose="02040603050505030304"/>
              <a:ea typeface="+mn-ea"/>
              <a:cs typeface="+mn-cs"/>
            </a:endParaRPr>
          </a:p>
        </p:txBody>
      </p:sp>
      <p:cxnSp>
        <p:nvCxnSpPr>
          <p:cNvPr id="20" name="Straight Connector 19">
            <a:extLst>
              <a:ext uri="{FF2B5EF4-FFF2-40B4-BE49-F238E27FC236}">
                <a16:creationId xmlns:a16="http://schemas.microsoft.com/office/drawing/2014/main" id="{4CB7DF68-8C21-449C-824C-1409C39DF99E}"/>
              </a:ext>
            </a:extLst>
          </p:cNvPr>
          <p:cNvCxnSpPr/>
          <p:nvPr/>
        </p:nvCxnSpPr>
        <p:spPr>
          <a:xfrm>
            <a:off x="2999539" y="6091634"/>
            <a:ext cx="449459" cy="327514"/>
          </a:xfrm>
          <a:prstGeom prst="line">
            <a:avLst/>
          </a:prstGeom>
          <a:noFill/>
          <a:ln w="9525" cap="rnd" cmpd="sng" algn="ctr">
            <a:solidFill>
              <a:srgbClr val="FFC000"/>
            </a:solidFill>
            <a:prstDash val="solid"/>
          </a:ln>
          <a:effectLst/>
        </p:spPr>
      </p:cxnSp>
      <p:cxnSp>
        <p:nvCxnSpPr>
          <p:cNvPr id="21" name="Straight Connector 20">
            <a:extLst>
              <a:ext uri="{FF2B5EF4-FFF2-40B4-BE49-F238E27FC236}">
                <a16:creationId xmlns:a16="http://schemas.microsoft.com/office/drawing/2014/main" id="{1D8976F9-81AA-4619-927E-B4AB2735A756}"/>
              </a:ext>
            </a:extLst>
          </p:cNvPr>
          <p:cNvCxnSpPr/>
          <p:nvPr/>
        </p:nvCxnSpPr>
        <p:spPr>
          <a:xfrm>
            <a:off x="3048628" y="6015435"/>
            <a:ext cx="581180" cy="423497"/>
          </a:xfrm>
          <a:prstGeom prst="line">
            <a:avLst/>
          </a:prstGeom>
          <a:noFill/>
          <a:ln w="9525" cap="rnd" cmpd="sng" algn="ctr">
            <a:solidFill>
              <a:srgbClr val="FFC000"/>
            </a:solidFill>
            <a:prstDash val="solid"/>
          </a:ln>
          <a:effectLst/>
        </p:spPr>
      </p:cxnSp>
      <p:cxnSp>
        <p:nvCxnSpPr>
          <p:cNvPr id="22" name="Straight Connector 21">
            <a:extLst>
              <a:ext uri="{FF2B5EF4-FFF2-40B4-BE49-F238E27FC236}">
                <a16:creationId xmlns:a16="http://schemas.microsoft.com/office/drawing/2014/main" id="{855E4480-D765-4462-BCB9-39B120B1EFBA}"/>
              </a:ext>
            </a:extLst>
          </p:cNvPr>
          <p:cNvCxnSpPr/>
          <p:nvPr/>
        </p:nvCxnSpPr>
        <p:spPr>
          <a:xfrm>
            <a:off x="3097719" y="5939235"/>
            <a:ext cx="471579" cy="343633"/>
          </a:xfrm>
          <a:prstGeom prst="line">
            <a:avLst/>
          </a:prstGeom>
          <a:noFill/>
          <a:ln w="9525" cap="rnd" cmpd="sng" algn="ctr">
            <a:solidFill>
              <a:srgbClr val="FFC000"/>
            </a:solidFill>
            <a:prstDash val="solid"/>
          </a:ln>
          <a:effectLst/>
        </p:spPr>
      </p:cxnSp>
      <p:cxnSp>
        <p:nvCxnSpPr>
          <p:cNvPr id="23" name="Straight Connector 22">
            <a:extLst>
              <a:ext uri="{FF2B5EF4-FFF2-40B4-BE49-F238E27FC236}">
                <a16:creationId xmlns:a16="http://schemas.microsoft.com/office/drawing/2014/main" id="{048473EC-7F22-4D3D-9966-ED8386E66C94}"/>
              </a:ext>
            </a:extLst>
          </p:cNvPr>
          <p:cNvCxnSpPr/>
          <p:nvPr/>
        </p:nvCxnSpPr>
        <p:spPr>
          <a:xfrm>
            <a:off x="3146809" y="5863034"/>
            <a:ext cx="545987" cy="397852"/>
          </a:xfrm>
          <a:prstGeom prst="line">
            <a:avLst/>
          </a:prstGeom>
          <a:noFill/>
          <a:ln w="9525" cap="rnd" cmpd="sng" algn="ctr">
            <a:solidFill>
              <a:srgbClr val="FFC000"/>
            </a:solidFill>
            <a:prstDash val="solid"/>
          </a:ln>
          <a:effectLst/>
        </p:spPr>
      </p:cxnSp>
      <p:cxnSp>
        <p:nvCxnSpPr>
          <p:cNvPr id="24" name="Straight Connector 23">
            <a:extLst>
              <a:ext uri="{FF2B5EF4-FFF2-40B4-BE49-F238E27FC236}">
                <a16:creationId xmlns:a16="http://schemas.microsoft.com/office/drawing/2014/main" id="{9616AEB5-E053-4F54-8DB0-C4119780FA64}"/>
              </a:ext>
            </a:extLst>
          </p:cNvPr>
          <p:cNvCxnSpPr/>
          <p:nvPr/>
        </p:nvCxnSpPr>
        <p:spPr>
          <a:xfrm>
            <a:off x="3213483" y="5795626"/>
            <a:ext cx="638493" cy="465260"/>
          </a:xfrm>
          <a:prstGeom prst="line">
            <a:avLst/>
          </a:prstGeom>
          <a:noFill/>
          <a:ln w="9525" cap="rnd" cmpd="sng" algn="ctr">
            <a:solidFill>
              <a:srgbClr val="FFC000"/>
            </a:solidFill>
            <a:prstDash val="solid"/>
          </a:ln>
          <a:effectLst/>
        </p:spPr>
      </p:cxnSp>
      <p:cxnSp>
        <p:nvCxnSpPr>
          <p:cNvPr id="25" name="Straight Connector 24">
            <a:extLst>
              <a:ext uri="{FF2B5EF4-FFF2-40B4-BE49-F238E27FC236}">
                <a16:creationId xmlns:a16="http://schemas.microsoft.com/office/drawing/2014/main" id="{0C33EB60-628C-4E06-9EA4-6E783D8D74C0}"/>
              </a:ext>
            </a:extLst>
          </p:cNvPr>
          <p:cNvCxnSpPr/>
          <p:nvPr/>
        </p:nvCxnSpPr>
        <p:spPr>
          <a:xfrm>
            <a:off x="3282192" y="5737744"/>
            <a:ext cx="711894" cy="518746"/>
          </a:xfrm>
          <a:prstGeom prst="line">
            <a:avLst/>
          </a:prstGeom>
          <a:noFill/>
          <a:ln w="9525" cap="rnd" cmpd="sng" algn="ctr">
            <a:solidFill>
              <a:srgbClr val="FFC000"/>
            </a:solidFill>
            <a:prstDash val="solid"/>
          </a:ln>
          <a:effectLst/>
        </p:spPr>
      </p:cxnSp>
      <p:cxnSp>
        <p:nvCxnSpPr>
          <p:cNvPr id="26" name="Straight Connector 25">
            <a:extLst>
              <a:ext uri="{FF2B5EF4-FFF2-40B4-BE49-F238E27FC236}">
                <a16:creationId xmlns:a16="http://schemas.microsoft.com/office/drawing/2014/main" id="{F17B46B5-5BA8-4671-A6B6-8EDCFD71BCC9}"/>
              </a:ext>
            </a:extLst>
          </p:cNvPr>
          <p:cNvCxnSpPr/>
          <p:nvPr/>
        </p:nvCxnSpPr>
        <p:spPr>
          <a:xfrm>
            <a:off x="3353264" y="5668138"/>
            <a:ext cx="802462" cy="584741"/>
          </a:xfrm>
          <a:prstGeom prst="line">
            <a:avLst/>
          </a:prstGeom>
          <a:noFill/>
          <a:ln w="9525" cap="rnd" cmpd="sng" algn="ctr">
            <a:solidFill>
              <a:srgbClr val="FFC000"/>
            </a:solidFill>
            <a:prstDash val="solid"/>
          </a:ln>
          <a:effectLst/>
        </p:spPr>
      </p:cxnSp>
      <p:cxnSp>
        <p:nvCxnSpPr>
          <p:cNvPr id="27" name="Straight Connector 26">
            <a:extLst>
              <a:ext uri="{FF2B5EF4-FFF2-40B4-BE49-F238E27FC236}">
                <a16:creationId xmlns:a16="http://schemas.microsoft.com/office/drawing/2014/main" id="{F6F22A86-B082-44B2-8A43-634D5C1BEEE5}"/>
              </a:ext>
            </a:extLst>
          </p:cNvPr>
          <p:cNvCxnSpPr/>
          <p:nvPr/>
        </p:nvCxnSpPr>
        <p:spPr>
          <a:xfrm>
            <a:off x="3411148" y="5585343"/>
            <a:ext cx="869762" cy="633781"/>
          </a:xfrm>
          <a:prstGeom prst="line">
            <a:avLst/>
          </a:prstGeom>
          <a:noFill/>
          <a:ln w="9525" cap="rnd" cmpd="sng" algn="ctr">
            <a:solidFill>
              <a:srgbClr val="FFC000"/>
            </a:solidFill>
            <a:prstDash val="solid"/>
          </a:ln>
          <a:effectLst/>
        </p:spPr>
      </p:cxnSp>
      <p:cxnSp>
        <p:nvCxnSpPr>
          <p:cNvPr id="28" name="Straight Connector 27">
            <a:extLst>
              <a:ext uri="{FF2B5EF4-FFF2-40B4-BE49-F238E27FC236}">
                <a16:creationId xmlns:a16="http://schemas.microsoft.com/office/drawing/2014/main" id="{DC6BF5D9-E5ED-4DD1-8377-6ACDFDB6F59B}"/>
              </a:ext>
            </a:extLst>
          </p:cNvPr>
          <p:cNvCxnSpPr/>
          <p:nvPr/>
        </p:nvCxnSpPr>
        <p:spPr>
          <a:xfrm>
            <a:off x="3466835" y="5502547"/>
            <a:ext cx="1110923" cy="809512"/>
          </a:xfrm>
          <a:prstGeom prst="line">
            <a:avLst/>
          </a:prstGeom>
          <a:noFill/>
          <a:ln w="9525" cap="rnd" cmpd="sng" algn="ctr">
            <a:solidFill>
              <a:srgbClr val="FFC000"/>
            </a:solidFill>
            <a:prstDash val="solid"/>
          </a:ln>
          <a:effectLst/>
        </p:spPr>
      </p:cxnSp>
      <p:cxnSp>
        <p:nvCxnSpPr>
          <p:cNvPr id="29" name="Straight Connector 28">
            <a:extLst>
              <a:ext uri="{FF2B5EF4-FFF2-40B4-BE49-F238E27FC236}">
                <a16:creationId xmlns:a16="http://schemas.microsoft.com/office/drawing/2014/main" id="{4CB3A1D4-C8B4-4C26-887F-83BAFC2B5781}"/>
              </a:ext>
            </a:extLst>
          </p:cNvPr>
          <p:cNvCxnSpPr/>
          <p:nvPr/>
        </p:nvCxnSpPr>
        <p:spPr>
          <a:xfrm>
            <a:off x="3542464" y="5434284"/>
            <a:ext cx="1197723" cy="872762"/>
          </a:xfrm>
          <a:prstGeom prst="line">
            <a:avLst/>
          </a:prstGeom>
          <a:noFill/>
          <a:ln w="9525" cap="rnd" cmpd="sng" algn="ctr">
            <a:solidFill>
              <a:srgbClr val="FFC000"/>
            </a:solidFill>
            <a:prstDash val="solid"/>
          </a:ln>
          <a:effectLst/>
        </p:spPr>
      </p:cxnSp>
      <p:cxnSp>
        <p:nvCxnSpPr>
          <p:cNvPr id="30" name="Straight Connector 29">
            <a:extLst>
              <a:ext uri="{FF2B5EF4-FFF2-40B4-BE49-F238E27FC236}">
                <a16:creationId xmlns:a16="http://schemas.microsoft.com/office/drawing/2014/main" id="{01164920-52FC-46BC-BFBE-AB5BF33C91A3}"/>
              </a:ext>
            </a:extLst>
          </p:cNvPr>
          <p:cNvCxnSpPr>
            <a:endCxn id="44" idx="2"/>
          </p:cNvCxnSpPr>
          <p:nvPr/>
        </p:nvCxnSpPr>
        <p:spPr>
          <a:xfrm>
            <a:off x="3639179" y="5381387"/>
            <a:ext cx="1278653" cy="942617"/>
          </a:xfrm>
          <a:prstGeom prst="line">
            <a:avLst/>
          </a:prstGeom>
          <a:noFill/>
          <a:ln w="9525" cap="rnd" cmpd="sng" algn="ctr">
            <a:solidFill>
              <a:srgbClr val="FFC000"/>
            </a:solidFill>
            <a:prstDash val="solid"/>
          </a:ln>
          <a:effectLst/>
        </p:spPr>
      </p:cxnSp>
      <p:cxnSp>
        <p:nvCxnSpPr>
          <p:cNvPr id="31" name="Straight Connector 30">
            <a:extLst>
              <a:ext uri="{FF2B5EF4-FFF2-40B4-BE49-F238E27FC236}">
                <a16:creationId xmlns:a16="http://schemas.microsoft.com/office/drawing/2014/main" id="{4F274B9B-4672-435A-92A7-BAA8F9C53E2B}"/>
              </a:ext>
            </a:extLst>
          </p:cNvPr>
          <p:cNvCxnSpPr/>
          <p:nvPr/>
        </p:nvCxnSpPr>
        <p:spPr>
          <a:xfrm>
            <a:off x="3654566" y="5269226"/>
            <a:ext cx="1427255" cy="1040018"/>
          </a:xfrm>
          <a:prstGeom prst="line">
            <a:avLst/>
          </a:prstGeom>
          <a:noFill/>
          <a:ln w="9525" cap="rnd" cmpd="sng" algn="ctr">
            <a:solidFill>
              <a:srgbClr val="FFC000"/>
            </a:solidFill>
            <a:prstDash val="solid"/>
          </a:ln>
          <a:effectLst/>
        </p:spPr>
      </p:cxnSp>
      <p:cxnSp>
        <p:nvCxnSpPr>
          <p:cNvPr id="32" name="Straight Connector 31">
            <a:extLst>
              <a:ext uri="{FF2B5EF4-FFF2-40B4-BE49-F238E27FC236}">
                <a16:creationId xmlns:a16="http://schemas.microsoft.com/office/drawing/2014/main" id="{A7116BF8-7E43-417D-8BA9-0BDEDA446D90}"/>
              </a:ext>
            </a:extLst>
          </p:cNvPr>
          <p:cNvCxnSpPr/>
          <p:nvPr/>
        </p:nvCxnSpPr>
        <p:spPr>
          <a:xfrm>
            <a:off x="3718310" y="5192304"/>
            <a:ext cx="1538853" cy="1121337"/>
          </a:xfrm>
          <a:prstGeom prst="line">
            <a:avLst/>
          </a:prstGeom>
          <a:noFill/>
          <a:ln w="9525" cap="rnd" cmpd="sng" algn="ctr">
            <a:solidFill>
              <a:srgbClr val="FFC000"/>
            </a:solidFill>
            <a:prstDash val="solid"/>
          </a:ln>
          <a:effectLst/>
        </p:spPr>
      </p:cxnSp>
      <p:cxnSp>
        <p:nvCxnSpPr>
          <p:cNvPr id="33" name="Straight Connector 32">
            <a:extLst>
              <a:ext uri="{FF2B5EF4-FFF2-40B4-BE49-F238E27FC236}">
                <a16:creationId xmlns:a16="http://schemas.microsoft.com/office/drawing/2014/main" id="{D048CC5E-AF4B-481A-8E95-8F4F971A58CA}"/>
              </a:ext>
            </a:extLst>
          </p:cNvPr>
          <p:cNvCxnSpPr/>
          <p:nvPr/>
        </p:nvCxnSpPr>
        <p:spPr>
          <a:xfrm>
            <a:off x="3793044" y="5123389"/>
            <a:ext cx="1751070" cy="1275976"/>
          </a:xfrm>
          <a:prstGeom prst="line">
            <a:avLst/>
          </a:prstGeom>
          <a:noFill/>
          <a:ln w="9525" cap="rnd" cmpd="sng" algn="ctr">
            <a:solidFill>
              <a:srgbClr val="FFC000"/>
            </a:solidFill>
            <a:prstDash val="solid"/>
          </a:ln>
          <a:effectLst/>
        </p:spPr>
      </p:cxnSp>
      <p:cxnSp>
        <p:nvCxnSpPr>
          <p:cNvPr id="34" name="Straight Connector 33">
            <a:extLst>
              <a:ext uri="{FF2B5EF4-FFF2-40B4-BE49-F238E27FC236}">
                <a16:creationId xmlns:a16="http://schemas.microsoft.com/office/drawing/2014/main" id="{F8DBE7E6-CB7A-40BE-B956-FBB5AD4EDB74}"/>
              </a:ext>
            </a:extLst>
          </p:cNvPr>
          <p:cNvCxnSpPr/>
          <p:nvPr/>
        </p:nvCxnSpPr>
        <p:spPr>
          <a:xfrm>
            <a:off x="3876373" y="5060737"/>
            <a:ext cx="1818951" cy="1325441"/>
          </a:xfrm>
          <a:prstGeom prst="line">
            <a:avLst/>
          </a:prstGeom>
          <a:noFill/>
          <a:ln w="9525" cap="rnd" cmpd="sng" algn="ctr">
            <a:solidFill>
              <a:srgbClr val="FFC000"/>
            </a:solidFill>
            <a:prstDash val="solid"/>
          </a:ln>
          <a:effectLst/>
        </p:spPr>
      </p:cxnSp>
      <p:cxnSp>
        <p:nvCxnSpPr>
          <p:cNvPr id="35" name="Straight Connector 34">
            <a:extLst>
              <a:ext uri="{FF2B5EF4-FFF2-40B4-BE49-F238E27FC236}">
                <a16:creationId xmlns:a16="http://schemas.microsoft.com/office/drawing/2014/main" id="{175FD2C1-60C8-44CA-B8AF-194F06CA873F}"/>
              </a:ext>
            </a:extLst>
          </p:cNvPr>
          <p:cNvCxnSpPr/>
          <p:nvPr/>
        </p:nvCxnSpPr>
        <p:spPr>
          <a:xfrm>
            <a:off x="2951913" y="6195676"/>
            <a:ext cx="330810" cy="241056"/>
          </a:xfrm>
          <a:prstGeom prst="line">
            <a:avLst/>
          </a:prstGeom>
          <a:noFill/>
          <a:ln w="9525" cap="rnd" cmpd="sng" algn="ctr">
            <a:solidFill>
              <a:srgbClr val="FFC000"/>
            </a:solidFill>
            <a:prstDash val="solid"/>
          </a:ln>
          <a:effectLst/>
        </p:spPr>
      </p:cxnSp>
      <p:sp>
        <p:nvSpPr>
          <p:cNvPr id="36" name="TextBox 35">
            <a:extLst>
              <a:ext uri="{FF2B5EF4-FFF2-40B4-BE49-F238E27FC236}">
                <a16:creationId xmlns:a16="http://schemas.microsoft.com/office/drawing/2014/main" id="{425B5596-41A7-42D9-B544-441A1E6991EB}"/>
              </a:ext>
            </a:extLst>
          </p:cNvPr>
          <p:cNvSpPr txBox="1"/>
          <p:nvPr/>
        </p:nvSpPr>
        <p:spPr>
          <a:xfrm rot="1316725">
            <a:off x="2698086" y="5523754"/>
            <a:ext cx="694421" cy="208968"/>
          </a:xfrm>
          <a:prstGeom prst="rect">
            <a:avLst/>
          </a:prstGeom>
          <a:noFill/>
        </p:spPr>
        <p:txBody>
          <a:bodyPr wrap="none" rtlCol="0">
            <a:spAutoFit/>
          </a:bodyPr>
          <a:lstStyle/>
          <a:p>
            <a:pPr marL="0" marR="0" lvl="0" indent="0" algn="ctr" defTabSz="457200" rtl="0" eaLnBrk="1" fontAlgn="auto" latinLnBrk="0" hangingPunct="1">
              <a:lnSpc>
                <a:spcPts val="1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Marfa Basin</a:t>
            </a:r>
          </a:p>
        </p:txBody>
      </p:sp>
      <p:cxnSp>
        <p:nvCxnSpPr>
          <p:cNvPr id="37" name="Straight Connector 36">
            <a:extLst>
              <a:ext uri="{FF2B5EF4-FFF2-40B4-BE49-F238E27FC236}">
                <a16:creationId xmlns:a16="http://schemas.microsoft.com/office/drawing/2014/main" id="{EE8E3A7F-7A2B-4A17-9061-E9633AFE3010}"/>
              </a:ext>
            </a:extLst>
          </p:cNvPr>
          <p:cNvCxnSpPr/>
          <p:nvPr/>
        </p:nvCxnSpPr>
        <p:spPr>
          <a:xfrm>
            <a:off x="4030971" y="5043885"/>
            <a:ext cx="1818951" cy="1325441"/>
          </a:xfrm>
          <a:prstGeom prst="line">
            <a:avLst/>
          </a:prstGeom>
          <a:noFill/>
          <a:ln w="9525" cap="rnd" cmpd="sng" algn="ctr">
            <a:solidFill>
              <a:srgbClr val="FFC000"/>
            </a:solidFill>
            <a:prstDash val="solid"/>
          </a:ln>
          <a:effectLst/>
        </p:spPr>
      </p:cxnSp>
      <p:cxnSp>
        <p:nvCxnSpPr>
          <p:cNvPr id="38" name="Straight Connector 37">
            <a:extLst>
              <a:ext uri="{FF2B5EF4-FFF2-40B4-BE49-F238E27FC236}">
                <a16:creationId xmlns:a16="http://schemas.microsoft.com/office/drawing/2014/main" id="{13021050-F94C-4C22-A19E-E77F1FAFC26E}"/>
              </a:ext>
            </a:extLst>
          </p:cNvPr>
          <p:cNvCxnSpPr/>
          <p:nvPr/>
        </p:nvCxnSpPr>
        <p:spPr>
          <a:xfrm>
            <a:off x="4241451" y="5067753"/>
            <a:ext cx="1763068" cy="1284720"/>
          </a:xfrm>
          <a:prstGeom prst="line">
            <a:avLst/>
          </a:prstGeom>
          <a:noFill/>
          <a:ln w="9525" cap="rnd" cmpd="sng" algn="ctr">
            <a:solidFill>
              <a:srgbClr val="FFC000"/>
            </a:solidFill>
            <a:prstDash val="solid"/>
          </a:ln>
          <a:effectLst/>
        </p:spPr>
      </p:cxnSp>
      <p:cxnSp>
        <p:nvCxnSpPr>
          <p:cNvPr id="39" name="Straight Connector 38">
            <a:extLst>
              <a:ext uri="{FF2B5EF4-FFF2-40B4-BE49-F238E27FC236}">
                <a16:creationId xmlns:a16="http://schemas.microsoft.com/office/drawing/2014/main" id="{AA877774-A043-4893-AC20-D0D97A8CDCC9}"/>
              </a:ext>
            </a:extLst>
          </p:cNvPr>
          <p:cNvCxnSpPr/>
          <p:nvPr/>
        </p:nvCxnSpPr>
        <p:spPr>
          <a:xfrm>
            <a:off x="4379931" y="5039155"/>
            <a:ext cx="1779187" cy="1296466"/>
          </a:xfrm>
          <a:prstGeom prst="line">
            <a:avLst/>
          </a:prstGeom>
          <a:noFill/>
          <a:ln w="9525" cap="rnd" cmpd="sng" algn="ctr">
            <a:solidFill>
              <a:srgbClr val="FFC000"/>
            </a:solidFill>
            <a:prstDash val="solid"/>
          </a:ln>
          <a:effectLst/>
        </p:spPr>
      </p:cxnSp>
      <p:cxnSp>
        <p:nvCxnSpPr>
          <p:cNvPr id="40" name="Straight Connector 39">
            <a:extLst>
              <a:ext uri="{FF2B5EF4-FFF2-40B4-BE49-F238E27FC236}">
                <a16:creationId xmlns:a16="http://schemas.microsoft.com/office/drawing/2014/main" id="{84B534B7-7429-4A9B-8E1C-4B4D10712404}"/>
              </a:ext>
            </a:extLst>
          </p:cNvPr>
          <p:cNvCxnSpPr/>
          <p:nvPr/>
        </p:nvCxnSpPr>
        <p:spPr>
          <a:xfrm>
            <a:off x="4616590" y="5081985"/>
            <a:ext cx="446943" cy="325681"/>
          </a:xfrm>
          <a:prstGeom prst="line">
            <a:avLst/>
          </a:prstGeom>
          <a:noFill/>
          <a:ln w="9525" cap="rnd" cmpd="sng" algn="ctr">
            <a:solidFill>
              <a:srgbClr val="FFC000"/>
            </a:solidFill>
            <a:prstDash val="solid"/>
          </a:ln>
          <a:effectLst/>
        </p:spPr>
      </p:cxnSp>
      <p:sp>
        <p:nvSpPr>
          <p:cNvPr id="41" name="TextBox 40">
            <a:extLst>
              <a:ext uri="{FF2B5EF4-FFF2-40B4-BE49-F238E27FC236}">
                <a16:creationId xmlns:a16="http://schemas.microsoft.com/office/drawing/2014/main" id="{271CE194-CA8F-4AA7-9E72-78EBFA55DF46}"/>
              </a:ext>
            </a:extLst>
          </p:cNvPr>
          <p:cNvSpPr txBox="1"/>
          <p:nvPr/>
        </p:nvSpPr>
        <p:spPr>
          <a:xfrm rot="1033632">
            <a:off x="4381729" y="5248828"/>
            <a:ext cx="190321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Val Verde Basin</a:t>
            </a:r>
          </a:p>
        </p:txBody>
      </p:sp>
      <p:sp>
        <p:nvSpPr>
          <p:cNvPr id="42" name="TextBox 41">
            <a:extLst>
              <a:ext uri="{FF2B5EF4-FFF2-40B4-BE49-F238E27FC236}">
                <a16:creationId xmlns:a16="http://schemas.microsoft.com/office/drawing/2014/main" id="{1A6A2535-8A74-4A4D-AD7D-B792E7BC2A5D}"/>
              </a:ext>
            </a:extLst>
          </p:cNvPr>
          <p:cNvSpPr txBox="1"/>
          <p:nvPr/>
        </p:nvSpPr>
        <p:spPr>
          <a:xfrm rot="20577225">
            <a:off x="3444728" y="5412426"/>
            <a:ext cx="1018227" cy="477054"/>
          </a:xfrm>
          <a:prstGeom prst="rect">
            <a:avLst/>
          </a:prstGeom>
          <a:noFill/>
        </p:spPr>
        <p:txBody>
          <a:bodyPr wrap="none" rtlCol="0">
            <a:spAutoFit/>
          </a:bodyPr>
          <a:lstStyle/>
          <a:p>
            <a:pPr marL="0" marR="0" lvl="0" indent="0" algn="ctr" defTabSz="457200" rtl="0" eaLnBrk="1" fontAlgn="auto" latinLnBrk="0" hangingPunct="1">
              <a:lnSpc>
                <a:spcPts val="1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Marathon</a:t>
            </a:r>
          </a:p>
          <a:p>
            <a:pPr marL="0" marR="0" lvl="0" indent="0" algn="ctr" defTabSz="457200" rtl="0" eaLnBrk="1" fontAlgn="auto" latinLnBrk="0" hangingPunct="1">
              <a:lnSpc>
                <a:spcPts val="1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Fold &amp; Thrust</a:t>
            </a:r>
          </a:p>
          <a:p>
            <a:pPr marL="0" marR="0" lvl="0" indent="0" algn="ctr" defTabSz="457200" rtl="0" eaLnBrk="1" fontAlgn="auto" latinLnBrk="0" hangingPunct="1">
              <a:lnSpc>
                <a:spcPts val="1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Belt</a:t>
            </a:r>
          </a:p>
        </p:txBody>
      </p:sp>
      <p:grpSp>
        <p:nvGrpSpPr>
          <p:cNvPr id="43" name="Group 42">
            <a:extLst>
              <a:ext uri="{FF2B5EF4-FFF2-40B4-BE49-F238E27FC236}">
                <a16:creationId xmlns:a16="http://schemas.microsoft.com/office/drawing/2014/main" id="{AC5940E4-BCA5-4D8E-B8AF-C511CC57042C}"/>
              </a:ext>
            </a:extLst>
          </p:cNvPr>
          <p:cNvGrpSpPr/>
          <p:nvPr/>
        </p:nvGrpSpPr>
        <p:grpSpPr>
          <a:xfrm>
            <a:off x="4357635" y="5977335"/>
            <a:ext cx="1120392" cy="346669"/>
            <a:chOff x="2898949" y="5697415"/>
            <a:chExt cx="1120392" cy="346669"/>
          </a:xfrm>
        </p:grpSpPr>
        <p:sp>
          <p:nvSpPr>
            <p:cNvPr id="44" name="Rectangle 43">
              <a:extLst>
                <a:ext uri="{FF2B5EF4-FFF2-40B4-BE49-F238E27FC236}">
                  <a16:creationId xmlns:a16="http://schemas.microsoft.com/office/drawing/2014/main" id="{5E3F88A1-1BDC-42BE-BCA1-6C7FECF890B6}"/>
                </a:ext>
              </a:extLst>
            </p:cNvPr>
            <p:cNvSpPr/>
            <p:nvPr/>
          </p:nvSpPr>
          <p:spPr>
            <a:xfrm>
              <a:off x="2898949" y="5702440"/>
              <a:ext cx="1120392" cy="341644"/>
            </a:xfrm>
            <a:prstGeom prst="rect">
              <a:avLst/>
            </a:prstGeom>
            <a:solidFill>
              <a:sysClr val="window" lastClr="FFFFFF"/>
            </a:solidFill>
            <a:ln w="9525" cap="rnd"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sto MT" panose="02040603050505030304"/>
                <a:ea typeface="+mn-ea"/>
                <a:cs typeface="+mn-cs"/>
              </a:endParaRPr>
            </a:p>
          </p:txBody>
        </p:sp>
        <p:cxnSp>
          <p:nvCxnSpPr>
            <p:cNvPr id="45" name="Straight Connector 44">
              <a:extLst>
                <a:ext uri="{FF2B5EF4-FFF2-40B4-BE49-F238E27FC236}">
                  <a16:creationId xmlns:a16="http://schemas.microsoft.com/office/drawing/2014/main" id="{1384DC3C-030B-4543-BF00-A7D99CC9CC47}"/>
                </a:ext>
              </a:extLst>
            </p:cNvPr>
            <p:cNvCxnSpPr/>
            <p:nvPr/>
          </p:nvCxnSpPr>
          <p:spPr>
            <a:xfrm>
              <a:off x="2929095" y="5943600"/>
              <a:ext cx="1055077" cy="0"/>
            </a:xfrm>
            <a:prstGeom prst="line">
              <a:avLst/>
            </a:prstGeom>
            <a:noFill/>
            <a:ln w="9525" cap="rnd" cmpd="sng" algn="ctr">
              <a:solidFill>
                <a:sysClr val="windowText" lastClr="000000"/>
              </a:solidFill>
              <a:prstDash val="solid"/>
            </a:ln>
            <a:effectLst/>
          </p:spPr>
        </p:cxnSp>
        <p:sp>
          <p:nvSpPr>
            <p:cNvPr id="46" name="TextBox 45">
              <a:extLst>
                <a:ext uri="{FF2B5EF4-FFF2-40B4-BE49-F238E27FC236}">
                  <a16:creationId xmlns:a16="http://schemas.microsoft.com/office/drawing/2014/main" id="{FB8E806C-16BE-41B1-823E-48903387AB0A}"/>
                </a:ext>
              </a:extLst>
            </p:cNvPr>
            <p:cNvSpPr txBox="1"/>
            <p:nvPr/>
          </p:nvSpPr>
          <p:spPr>
            <a:xfrm>
              <a:off x="3094891" y="5697415"/>
              <a:ext cx="67037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alisto MT" panose="02040603050505030304"/>
                  <a:ea typeface="+mn-ea"/>
                  <a:cs typeface="+mn-cs"/>
                </a:rPr>
                <a:t>100 km</a:t>
              </a:r>
            </a:p>
          </p:txBody>
        </p:sp>
      </p:grpSp>
      <p:cxnSp>
        <p:nvCxnSpPr>
          <p:cNvPr id="47" name="Straight Connector 46">
            <a:extLst>
              <a:ext uri="{FF2B5EF4-FFF2-40B4-BE49-F238E27FC236}">
                <a16:creationId xmlns:a16="http://schemas.microsoft.com/office/drawing/2014/main" id="{1994A483-1D5F-41F4-820B-5E332957443C}"/>
              </a:ext>
            </a:extLst>
          </p:cNvPr>
          <p:cNvCxnSpPr/>
          <p:nvPr/>
        </p:nvCxnSpPr>
        <p:spPr>
          <a:xfrm>
            <a:off x="2018523" y="792702"/>
            <a:ext cx="8061649"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D0AE2D7B-EC12-4D6E-87D5-4E0C5C5DC8FD}"/>
              </a:ext>
            </a:extLst>
          </p:cNvPr>
          <p:cNvSpPr txBox="1"/>
          <p:nvPr/>
        </p:nvSpPr>
        <p:spPr>
          <a:xfrm>
            <a:off x="7301784" y="3991669"/>
            <a:ext cx="3303148" cy="338554"/>
          </a:xfrm>
          <a:prstGeom prst="rect">
            <a:avLst/>
          </a:prstGeom>
          <a:noFill/>
        </p:spPr>
        <p:txBody>
          <a:bodyPr wrap="none" rtlCol="0">
            <a:spAutoFit/>
          </a:bodyPr>
          <a:lstStyle/>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Val Verde </a:t>
            </a:r>
            <a:r>
              <a:rPr lang="en-US" sz="1600" dirty="0">
                <a:solidFill>
                  <a:prstClr val="black"/>
                </a:solidFill>
                <a:latin typeface="Arial" panose="020B0604020202020204" pitchFamily="34" charset="0"/>
                <a:cs typeface="Arial" panose="020B0604020202020204" pitchFamily="34" charset="0"/>
              </a:rPr>
              <a:t>B</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asin</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foreland basin</a:t>
            </a:r>
          </a:p>
        </p:txBody>
      </p:sp>
      <p:sp>
        <p:nvSpPr>
          <p:cNvPr id="51" name="TextBox 50">
            <a:extLst>
              <a:ext uri="{FF2B5EF4-FFF2-40B4-BE49-F238E27FC236}">
                <a16:creationId xmlns:a16="http://schemas.microsoft.com/office/drawing/2014/main" id="{E61DB00C-932F-4B99-B2C2-9544D88DB4DA}"/>
              </a:ext>
            </a:extLst>
          </p:cNvPr>
          <p:cNvSpPr txBox="1"/>
          <p:nvPr/>
        </p:nvSpPr>
        <p:spPr>
          <a:xfrm>
            <a:off x="8376033" y="6145449"/>
            <a:ext cx="1875839" cy="25391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(modified from Ewing, 2013 )</a:t>
            </a:r>
          </a:p>
        </p:txBody>
      </p:sp>
      <p:sp>
        <p:nvSpPr>
          <p:cNvPr id="52" name="TextBox 51">
            <a:extLst>
              <a:ext uri="{FF2B5EF4-FFF2-40B4-BE49-F238E27FC236}">
                <a16:creationId xmlns:a16="http://schemas.microsoft.com/office/drawing/2014/main" id="{2652EBFD-2076-4E7E-8CBB-4BC34422F56D}"/>
              </a:ext>
            </a:extLst>
          </p:cNvPr>
          <p:cNvSpPr txBox="1"/>
          <p:nvPr/>
        </p:nvSpPr>
        <p:spPr>
          <a:xfrm>
            <a:off x="1970537" y="239721"/>
            <a:ext cx="815761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Deep structure (Top Lower Ordovician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Ellenburger</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Gp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3" name="TextBox 52">
            <a:extLst>
              <a:ext uri="{FF2B5EF4-FFF2-40B4-BE49-F238E27FC236}">
                <a16:creationId xmlns:a16="http://schemas.microsoft.com/office/drawing/2014/main" id="{BEB57457-18C5-48FC-9498-2AAD4C40E605}"/>
              </a:ext>
            </a:extLst>
          </p:cNvPr>
          <p:cNvSpPr txBox="1"/>
          <p:nvPr/>
        </p:nvSpPr>
        <p:spPr>
          <a:xfrm>
            <a:off x="4474392" y="6507091"/>
            <a:ext cx="2429832"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(Note: contour depths in feet)</a:t>
            </a:r>
          </a:p>
        </p:txBody>
      </p:sp>
      <p:sp>
        <p:nvSpPr>
          <p:cNvPr id="54" name="TextBox 53">
            <a:extLst>
              <a:ext uri="{FF2B5EF4-FFF2-40B4-BE49-F238E27FC236}">
                <a16:creationId xmlns:a16="http://schemas.microsoft.com/office/drawing/2014/main" id="{6557156B-052A-4AB4-A2D2-A187872AE682}"/>
              </a:ext>
            </a:extLst>
          </p:cNvPr>
          <p:cNvSpPr txBox="1"/>
          <p:nvPr/>
        </p:nvSpPr>
        <p:spPr>
          <a:xfrm>
            <a:off x="7323312" y="4458463"/>
            <a:ext cx="3528530" cy="338554"/>
          </a:xfrm>
          <a:prstGeom prst="rect">
            <a:avLst/>
          </a:prstGeom>
          <a:noFill/>
        </p:spPr>
        <p:txBody>
          <a:bodyPr wrap="none" rtlCol="0">
            <a:spAutoFit/>
          </a:bodyPr>
          <a:lstStyle/>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Delaware Basin </a:t>
            </a:r>
            <a:r>
              <a:rPr lang="en-US" sz="1600" dirty="0">
                <a:solidFill>
                  <a:prstClr val="black"/>
                </a:solidFill>
                <a:latin typeface="Arial" panose="020B0604020202020204" pitchFamily="34" charset="0"/>
                <a:cs typeface="Arial" panose="020B0604020202020204" pitchFamily="34" charset="0"/>
              </a:rPr>
              <a:t>is an extension</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3595013114"/>
      </p:ext>
    </p:extLst>
  </p:cSld>
  <p:clrMapOvr>
    <a:masterClrMapping/>
  </p:clrMapOvr>
  <p:transition>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6605" y="191875"/>
            <a:ext cx="7190432" cy="570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232" name="TextBox 301"/>
          <p:cNvSpPr txBox="1">
            <a:spLocks noChangeArrowheads="1"/>
          </p:cNvSpPr>
          <p:nvPr/>
        </p:nvSpPr>
        <p:spPr bwMode="auto">
          <a:xfrm>
            <a:off x="3708105" y="962244"/>
            <a:ext cx="492445" cy="338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800" b="1"/>
              <a:t>Tatum</a:t>
            </a:r>
          </a:p>
          <a:p>
            <a:pPr algn="ctr" eaLnBrk="1" hangingPunct="1"/>
            <a:r>
              <a:rPr lang="en-US" sz="800" b="1"/>
              <a:t>Basin</a:t>
            </a:r>
          </a:p>
        </p:txBody>
      </p:sp>
      <p:sp>
        <p:nvSpPr>
          <p:cNvPr id="8233" name="TextBox 97"/>
          <p:cNvSpPr txBox="1">
            <a:spLocks noChangeArrowheads="1"/>
          </p:cNvSpPr>
          <p:nvPr/>
        </p:nvSpPr>
        <p:spPr bwMode="auto">
          <a:xfrm rot="3026550">
            <a:off x="3155009" y="3282482"/>
            <a:ext cx="1319809" cy="2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200" b="1"/>
              <a:t>Delaware Basin</a:t>
            </a:r>
          </a:p>
        </p:txBody>
      </p:sp>
      <p:sp>
        <p:nvSpPr>
          <p:cNvPr id="8234" name="TextBox 98"/>
          <p:cNvSpPr txBox="1">
            <a:spLocks noChangeArrowheads="1"/>
          </p:cNvSpPr>
          <p:nvPr/>
        </p:nvSpPr>
        <p:spPr bwMode="auto">
          <a:xfrm rot="3649989">
            <a:off x="5157957" y="2345954"/>
            <a:ext cx="1230026" cy="2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200" b="1"/>
              <a:t>Midland Basin</a:t>
            </a:r>
          </a:p>
        </p:txBody>
      </p:sp>
      <p:sp>
        <p:nvSpPr>
          <p:cNvPr id="8235" name="TextBox 99"/>
          <p:cNvSpPr txBox="1">
            <a:spLocks noChangeArrowheads="1"/>
          </p:cNvSpPr>
          <p:nvPr/>
        </p:nvSpPr>
        <p:spPr bwMode="auto">
          <a:xfrm rot="4792991">
            <a:off x="7208918" y="2568090"/>
            <a:ext cx="1167499" cy="2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200" b="1"/>
              <a:t>Eastern Shelf</a:t>
            </a:r>
          </a:p>
        </p:txBody>
      </p:sp>
      <p:sp>
        <p:nvSpPr>
          <p:cNvPr id="8236" name="TextBox 100"/>
          <p:cNvSpPr txBox="1">
            <a:spLocks noChangeArrowheads="1"/>
          </p:cNvSpPr>
          <p:nvPr/>
        </p:nvSpPr>
        <p:spPr bwMode="auto">
          <a:xfrm rot="19155777">
            <a:off x="2138399" y="1013861"/>
            <a:ext cx="1356467" cy="27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200" b="1"/>
              <a:t>Northwest Shelf</a:t>
            </a:r>
          </a:p>
        </p:txBody>
      </p:sp>
      <p:sp>
        <p:nvSpPr>
          <p:cNvPr id="8237" name="TextBox 101"/>
          <p:cNvSpPr txBox="1">
            <a:spLocks noChangeArrowheads="1"/>
          </p:cNvSpPr>
          <p:nvPr/>
        </p:nvSpPr>
        <p:spPr bwMode="auto">
          <a:xfrm rot="3757958">
            <a:off x="4035406" y="3079777"/>
            <a:ext cx="16129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200" b="1"/>
              <a:t>Central Basin Uplift</a:t>
            </a:r>
          </a:p>
        </p:txBody>
      </p:sp>
      <p:sp>
        <p:nvSpPr>
          <p:cNvPr id="8203" name="TextBox 11"/>
          <p:cNvSpPr txBox="1">
            <a:spLocks noChangeArrowheads="1"/>
          </p:cNvSpPr>
          <p:nvPr/>
        </p:nvSpPr>
        <p:spPr bwMode="auto">
          <a:xfrm>
            <a:off x="6213476" y="4300539"/>
            <a:ext cx="4984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800" b="1"/>
              <a:t>Ozona</a:t>
            </a:r>
          </a:p>
          <a:p>
            <a:pPr algn="ctr" eaLnBrk="1" hangingPunct="1"/>
            <a:r>
              <a:rPr lang="en-US" sz="800" b="1"/>
              <a:t>Uplift</a:t>
            </a:r>
          </a:p>
        </p:txBody>
      </p:sp>
      <p:sp>
        <p:nvSpPr>
          <p:cNvPr id="8204" name="TextBox 12"/>
          <p:cNvSpPr txBox="1">
            <a:spLocks noChangeArrowheads="1"/>
          </p:cNvSpPr>
          <p:nvPr/>
        </p:nvSpPr>
        <p:spPr bwMode="auto">
          <a:xfrm rot="3256144">
            <a:off x="2745583" y="4029870"/>
            <a:ext cx="10937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200" b="1"/>
              <a:t>Diablo Uplift</a:t>
            </a:r>
          </a:p>
        </p:txBody>
      </p:sp>
      <p:sp>
        <p:nvSpPr>
          <p:cNvPr id="5" name="Freeform 4"/>
          <p:cNvSpPr/>
          <p:nvPr/>
        </p:nvSpPr>
        <p:spPr bwMode="auto">
          <a:xfrm>
            <a:off x="5289551" y="4921250"/>
            <a:ext cx="295275" cy="325438"/>
          </a:xfrm>
          <a:custGeom>
            <a:avLst/>
            <a:gdLst>
              <a:gd name="connsiteX0" fmla="*/ 0 w 294237"/>
              <a:gd name="connsiteY0" fmla="*/ 0 h 325925"/>
              <a:gd name="connsiteX1" fmla="*/ 86008 w 294237"/>
              <a:gd name="connsiteY1" fmla="*/ 153909 h 325925"/>
              <a:gd name="connsiteX2" fmla="*/ 144855 w 294237"/>
              <a:gd name="connsiteY2" fmla="*/ 258024 h 325925"/>
              <a:gd name="connsiteX3" fmla="*/ 212756 w 294237"/>
              <a:gd name="connsiteY3" fmla="*/ 294238 h 325925"/>
              <a:gd name="connsiteX4" fmla="*/ 294237 w 294237"/>
              <a:gd name="connsiteY4" fmla="*/ 325925 h 325925"/>
              <a:gd name="connsiteX0" fmla="*/ 0 w 294237"/>
              <a:gd name="connsiteY0" fmla="*/ 0 h 325925"/>
              <a:gd name="connsiteX1" fmla="*/ 86008 w 294237"/>
              <a:gd name="connsiteY1" fmla="*/ 153909 h 325925"/>
              <a:gd name="connsiteX2" fmla="*/ 120666 w 294237"/>
              <a:gd name="connsiteY2" fmla="*/ 211972 h 325925"/>
              <a:gd name="connsiteX3" fmla="*/ 144855 w 294237"/>
              <a:gd name="connsiteY3" fmla="*/ 258024 h 325925"/>
              <a:gd name="connsiteX4" fmla="*/ 212756 w 294237"/>
              <a:gd name="connsiteY4" fmla="*/ 294238 h 325925"/>
              <a:gd name="connsiteX5" fmla="*/ 294237 w 294237"/>
              <a:gd name="connsiteY5" fmla="*/ 325925 h 325925"/>
              <a:gd name="connsiteX0" fmla="*/ 0 w 294237"/>
              <a:gd name="connsiteY0" fmla="*/ 0 h 325925"/>
              <a:gd name="connsiteX1" fmla="*/ 86008 w 294237"/>
              <a:gd name="connsiteY1" fmla="*/ 153909 h 325925"/>
              <a:gd name="connsiteX2" fmla="*/ 109342 w 294237"/>
              <a:gd name="connsiteY2" fmla="*/ 214803 h 325925"/>
              <a:gd name="connsiteX3" fmla="*/ 144855 w 294237"/>
              <a:gd name="connsiteY3" fmla="*/ 258024 h 325925"/>
              <a:gd name="connsiteX4" fmla="*/ 212756 w 294237"/>
              <a:gd name="connsiteY4" fmla="*/ 294238 h 325925"/>
              <a:gd name="connsiteX5" fmla="*/ 294237 w 294237"/>
              <a:gd name="connsiteY5" fmla="*/ 325925 h 325925"/>
              <a:gd name="connsiteX0" fmla="*/ 0 w 294237"/>
              <a:gd name="connsiteY0" fmla="*/ 0 h 325925"/>
              <a:gd name="connsiteX1" fmla="*/ 74684 w 294237"/>
              <a:gd name="connsiteY1" fmla="*/ 145416 h 325925"/>
              <a:gd name="connsiteX2" fmla="*/ 109342 w 294237"/>
              <a:gd name="connsiteY2" fmla="*/ 214803 h 325925"/>
              <a:gd name="connsiteX3" fmla="*/ 144855 w 294237"/>
              <a:gd name="connsiteY3" fmla="*/ 258024 h 325925"/>
              <a:gd name="connsiteX4" fmla="*/ 212756 w 294237"/>
              <a:gd name="connsiteY4" fmla="*/ 294238 h 325925"/>
              <a:gd name="connsiteX5" fmla="*/ 294237 w 294237"/>
              <a:gd name="connsiteY5" fmla="*/ 325925 h 32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237" h="325925">
                <a:moveTo>
                  <a:pt x="0" y="0"/>
                </a:moveTo>
                <a:lnTo>
                  <a:pt x="74684" y="145416"/>
                </a:lnTo>
                <a:cubicBezTo>
                  <a:pt x="83406" y="161939"/>
                  <a:pt x="100620" y="198280"/>
                  <a:pt x="109342" y="214803"/>
                </a:cubicBezTo>
                <a:lnTo>
                  <a:pt x="144855" y="258024"/>
                </a:lnTo>
                <a:lnTo>
                  <a:pt x="212756" y="294238"/>
                </a:lnTo>
                <a:lnTo>
                  <a:pt x="294237" y="325925"/>
                </a:lnTo>
              </a:path>
            </a:pathLst>
          </a:custGeom>
          <a:no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Freeform 6"/>
          <p:cNvSpPr/>
          <p:nvPr/>
        </p:nvSpPr>
        <p:spPr bwMode="auto">
          <a:xfrm>
            <a:off x="3225801" y="4795839"/>
            <a:ext cx="3781425" cy="1095375"/>
          </a:xfrm>
          <a:custGeom>
            <a:avLst/>
            <a:gdLst>
              <a:gd name="connsiteX0" fmla="*/ 0 w 4404974"/>
              <a:gd name="connsiteY0" fmla="*/ 945541 h 1002160"/>
              <a:gd name="connsiteX1" fmla="*/ 101915 w 4404974"/>
              <a:gd name="connsiteY1" fmla="*/ 894584 h 1002160"/>
              <a:gd name="connsiteX2" fmla="*/ 215153 w 4404974"/>
              <a:gd name="connsiteY2" fmla="*/ 866274 h 1002160"/>
              <a:gd name="connsiteX3" fmla="*/ 509573 w 4404974"/>
              <a:gd name="connsiteY3" fmla="*/ 758698 h 1002160"/>
              <a:gd name="connsiteX4" fmla="*/ 716233 w 4404974"/>
              <a:gd name="connsiteY4" fmla="*/ 673769 h 1002160"/>
              <a:gd name="connsiteX5" fmla="*/ 979513 w 4404974"/>
              <a:gd name="connsiteY5" fmla="*/ 580347 h 1002160"/>
              <a:gd name="connsiteX6" fmla="*/ 1075765 w 4404974"/>
              <a:gd name="connsiteY6" fmla="*/ 526559 h 1002160"/>
              <a:gd name="connsiteX7" fmla="*/ 1299411 w 4404974"/>
              <a:gd name="connsiteY7" fmla="*/ 478433 h 1002160"/>
              <a:gd name="connsiteX8" fmla="*/ 1514564 w 4404974"/>
              <a:gd name="connsiteY8" fmla="*/ 407659 h 1002160"/>
              <a:gd name="connsiteX9" fmla="*/ 1644788 w 4404974"/>
              <a:gd name="connsiteY9" fmla="*/ 373687 h 1002160"/>
              <a:gd name="connsiteX10" fmla="*/ 1797660 w 4404974"/>
              <a:gd name="connsiteY10" fmla="*/ 356701 h 1002160"/>
              <a:gd name="connsiteX11" fmla="*/ 1939208 w 4404974"/>
              <a:gd name="connsiteY11" fmla="*/ 297251 h 1002160"/>
              <a:gd name="connsiteX12" fmla="*/ 2052446 w 4404974"/>
              <a:gd name="connsiteY12" fmla="*/ 268942 h 1002160"/>
              <a:gd name="connsiteX13" fmla="*/ 2307233 w 4404974"/>
              <a:gd name="connsiteY13" fmla="*/ 155703 h 1002160"/>
              <a:gd name="connsiteX14" fmla="*/ 2479921 w 4404974"/>
              <a:gd name="connsiteY14" fmla="*/ 56620 h 1002160"/>
              <a:gd name="connsiteX15" fmla="*/ 2627131 w 4404974"/>
              <a:gd name="connsiteY15" fmla="*/ 16986 h 1002160"/>
              <a:gd name="connsiteX16" fmla="*/ 2729046 w 4404974"/>
              <a:gd name="connsiteY16" fmla="*/ 0 h 1002160"/>
              <a:gd name="connsiteX17" fmla="*/ 2845115 w 4404974"/>
              <a:gd name="connsiteY17" fmla="*/ 36803 h 1002160"/>
              <a:gd name="connsiteX18" fmla="*/ 2983832 w 4404974"/>
              <a:gd name="connsiteY18" fmla="*/ 172689 h 1002160"/>
              <a:gd name="connsiteX19" fmla="*/ 3312223 w 4404974"/>
              <a:gd name="connsiteY19" fmla="*/ 342547 h 1002160"/>
              <a:gd name="connsiteX20" fmla="*/ 3382997 w 4404974"/>
              <a:gd name="connsiteY20" fmla="*/ 362363 h 1002160"/>
              <a:gd name="connsiteX21" fmla="*/ 3419800 w 4404974"/>
              <a:gd name="connsiteY21" fmla="*/ 404828 h 1002160"/>
              <a:gd name="connsiteX22" fmla="*/ 3459433 w 4404974"/>
              <a:gd name="connsiteY22" fmla="*/ 410490 h 1002160"/>
              <a:gd name="connsiteX23" fmla="*/ 3677417 w 4404974"/>
              <a:gd name="connsiteY23" fmla="*/ 492587 h 1002160"/>
              <a:gd name="connsiteX24" fmla="*/ 3824627 w 4404974"/>
              <a:gd name="connsiteY24" fmla="*/ 611488 h 1002160"/>
              <a:gd name="connsiteX25" fmla="*/ 4073752 w 4404974"/>
              <a:gd name="connsiteY25" fmla="*/ 781345 h 1002160"/>
              <a:gd name="connsiteX26" fmla="*/ 4252102 w 4404974"/>
              <a:gd name="connsiteY26" fmla="*/ 883260 h 1002160"/>
              <a:gd name="connsiteX27" fmla="*/ 4404974 w 4404974"/>
              <a:gd name="connsiteY27" fmla="*/ 1002160 h 1002160"/>
              <a:gd name="connsiteX0" fmla="*/ 0 w 4404974"/>
              <a:gd name="connsiteY0" fmla="*/ 945541 h 1002160"/>
              <a:gd name="connsiteX1" fmla="*/ 101915 w 4404974"/>
              <a:gd name="connsiteY1" fmla="*/ 894584 h 1002160"/>
              <a:gd name="connsiteX2" fmla="*/ 215153 w 4404974"/>
              <a:gd name="connsiteY2" fmla="*/ 866274 h 1002160"/>
              <a:gd name="connsiteX3" fmla="*/ 509573 w 4404974"/>
              <a:gd name="connsiteY3" fmla="*/ 758698 h 1002160"/>
              <a:gd name="connsiteX4" fmla="*/ 716233 w 4404974"/>
              <a:gd name="connsiteY4" fmla="*/ 673769 h 1002160"/>
              <a:gd name="connsiteX5" fmla="*/ 979513 w 4404974"/>
              <a:gd name="connsiteY5" fmla="*/ 580347 h 1002160"/>
              <a:gd name="connsiteX6" fmla="*/ 1075765 w 4404974"/>
              <a:gd name="connsiteY6" fmla="*/ 526559 h 1002160"/>
              <a:gd name="connsiteX7" fmla="*/ 1299411 w 4404974"/>
              <a:gd name="connsiteY7" fmla="*/ 478433 h 1002160"/>
              <a:gd name="connsiteX8" fmla="*/ 1514564 w 4404974"/>
              <a:gd name="connsiteY8" fmla="*/ 407659 h 1002160"/>
              <a:gd name="connsiteX9" fmla="*/ 1644788 w 4404974"/>
              <a:gd name="connsiteY9" fmla="*/ 373687 h 1002160"/>
              <a:gd name="connsiteX10" fmla="*/ 1797660 w 4404974"/>
              <a:gd name="connsiteY10" fmla="*/ 356701 h 1002160"/>
              <a:gd name="connsiteX11" fmla="*/ 1939208 w 4404974"/>
              <a:gd name="connsiteY11" fmla="*/ 297251 h 1002160"/>
              <a:gd name="connsiteX12" fmla="*/ 2052446 w 4404974"/>
              <a:gd name="connsiteY12" fmla="*/ 268942 h 1002160"/>
              <a:gd name="connsiteX13" fmla="*/ 2307233 w 4404974"/>
              <a:gd name="connsiteY13" fmla="*/ 155703 h 1002160"/>
              <a:gd name="connsiteX14" fmla="*/ 2479921 w 4404974"/>
              <a:gd name="connsiteY14" fmla="*/ 56620 h 1002160"/>
              <a:gd name="connsiteX15" fmla="*/ 2627131 w 4404974"/>
              <a:gd name="connsiteY15" fmla="*/ 16986 h 1002160"/>
              <a:gd name="connsiteX16" fmla="*/ 2729046 w 4404974"/>
              <a:gd name="connsiteY16" fmla="*/ 0 h 1002160"/>
              <a:gd name="connsiteX17" fmla="*/ 2796989 w 4404974"/>
              <a:gd name="connsiteY17" fmla="*/ 5662 h 1002160"/>
              <a:gd name="connsiteX18" fmla="*/ 2845115 w 4404974"/>
              <a:gd name="connsiteY18" fmla="*/ 36803 h 1002160"/>
              <a:gd name="connsiteX19" fmla="*/ 2983832 w 4404974"/>
              <a:gd name="connsiteY19" fmla="*/ 172689 h 1002160"/>
              <a:gd name="connsiteX20" fmla="*/ 3312223 w 4404974"/>
              <a:gd name="connsiteY20" fmla="*/ 342547 h 1002160"/>
              <a:gd name="connsiteX21" fmla="*/ 3382997 w 4404974"/>
              <a:gd name="connsiteY21" fmla="*/ 362363 h 1002160"/>
              <a:gd name="connsiteX22" fmla="*/ 3419800 w 4404974"/>
              <a:gd name="connsiteY22" fmla="*/ 404828 h 1002160"/>
              <a:gd name="connsiteX23" fmla="*/ 3459433 w 4404974"/>
              <a:gd name="connsiteY23" fmla="*/ 410490 h 1002160"/>
              <a:gd name="connsiteX24" fmla="*/ 3677417 w 4404974"/>
              <a:gd name="connsiteY24" fmla="*/ 492587 h 1002160"/>
              <a:gd name="connsiteX25" fmla="*/ 3824627 w 4404974"/>
              <a:gd name="connsiteY25" fmla="*/ 611488 h 1002160"/>
              <a:gd name="connsiteX26" fmla="*/ 4073752 w 4404974"/>
              <a:gd name="connsiteY26" fmla="*/ 781345 h 1002160"/>
              <a:gd name="connsiteX27" fmla="*/ 4252102 w 4404974"/>
              <a:gd name="connsiteY27" fmla="*/ 883260 h 1002160"/>
              <a:gd name="connsiteX28" fmla="*/ 4404974 w 4404974"/>
              <a:gd name="connsiteY28" fmla="*/ 1002160 h 1002160"/>
              <a:gd name="connsiteX0" fmla="*/ 0 w 4404974"/>
              <a:gd name="connsiteY0" fmla="*/ 945541 h 1002160"/>
              <a:gd name="connsiteX1" fmla="*/ 101915 w 4404974"/>
              <a:gd name="connsiteY1" fmla="*/ 894584 h 1002160"/>
              <a:gd name="connsiteX2" fmla="*/ 215153 w 4404974"/>
              <a:gd name="connsiteY2" fmla="*/ 866274 h 1002160"/>
              <a:gd name="connsiteX3" fmla="*/ 509573 w 4404974"/>
              <a:gd name="connsiteY3" fmla="*/ 758698 h 1002160"/>
              <a:gd name="connsiteX4" fmla="*/ 716233 w 4404974"/>
              <a:gd name="connsiteY4" fmla="*/ 673769 h 1002160"/>
              <a:gd name="connsiteX5" fmla="*/ 979513 w 4404974"/>
              <a:gd name="connsiteY5" fmla="*/ 580347 h 1002160"/>
              <a:gd name="connsiteX6" fmla="*/ 1075765 w 4404974"/>
              <a:gd name="connsiteY6" fmla="*/ 526559 h 1002160"/>
              <a:gd name="connsiteX7" fmla="*/ 1299411 w 4404974"/>
              <a:gd name="connsiteY7" fmla="*/ 478433 h 1002160"/>
              <a:gd name="connsiteX8" fmla="*/ 1514564 w 4404974"/>
              <a:gd name="connsiteY8" fmla="*/ 407659 h 1002160"/>
              <a:gd name="connsiteX9" fmla="*/ 1644788 w 4404974"/>
              <a:gd name="connsiteY9" fmla="*/ 373687 h 1002160"/>
              <a:gd name="connsiteX10" fmla="*/ 1797660 w 4404974"/>
              <a:gd name="connsiteY10" fmla="*/ 356701 h 1002160"/>
              <a:gd name="connsiteX11" fmla="*/ 1939208 w 4404974"/>
              <a:gd name="connsiteY11" fmla="*/ 297251 h 1002160"/>
              <a:gd name="connsiteX12" fmla="*/ 2052446 w 4404974"/>
              <a:gd name="connsiteY12" fmla="*/ 268942 h 1002160"/>
              <a:gd name="connsiteX13" fmla="*/ 2307233 w 4404974"/>
              <a:gd name="connsiteY13" fmla="*/ 155703 h 1002160"/>
              <a:gd name="connsiteX14" fmla="*/ 2479921 w 4404974"/>
              <a:gd name="connsiteY14" fmla="*/ 56620 h 1002160"/>
              <a:gd name="connsiteX15" fmla="*/ 2627131 w 4404974"/>
              <a:gd name="connsiteY15" fmla="*/ 16986 h 1002160"/>
              <a:gd name="connsiteX16" fmla="*/ 2729046 w 4404974"/>
              <a:gd name="connsiteY16" fmla="*/ 0 h 1002160"/>
              <a:gd name="connsiteX17" fmla="*/ 2796989 w 4404974"/>
              <a:gd name="connsiteY17" fmla="*/ 5662 h 1002160"/>
              <a:gd name="connsiteX18" fmla="*/ 2845115 w 4404974"/>
              <a:gd name="connsiteY18" fmla="*/ 36803 h 1002160"/>
              <a:gd name="connsiteX19" fmla="*/ 3043282 w 4404974"/>
              <a:gd name="connsiteY19" fmla="*/ 152872 h 1002160"/>
              <a:gd name="connsiteX20" fmla="*/ 3312223 w 4404974"/>
              <a:gd name="connsiteY20" fmla="*/ 342547 h 1002160"/>
              <a:gd name="connsiteX21" fmla="*/ 3382997 w 4404974"/>
              <a:gd name="connsiteY21" fmla="*/ 362363 h 1002160"/>
              <a:gd name="connsiteX22" fmla="*/ 3419800 w 4404974"/>
              <a:gd name="connsiteY22" fmla="*/ 404828 h 1002160"/>
              <a:gd name="connsiteX23" fmla="*/ 3459433 w 4404974"/>
              <a:gd name="connsiteY23" fmla="*/ 410490 h 1002160"/>
              <a:gd name="connsiteX24" fmla="*/ 3677417 w 4404974"/>
              <a:gd name="connsiteY24" fmla="*/ 492587 h 1002160"/>
              <a:gd name="connsiteX25" fmla="*/ 3824627 w 4404974"/>
              <a:gd name="connsiteY25" fmla="*/ 611488 h 1002160"/>
              <a:gd name="connsiteX26" fmla="*/ 4073752 w 4404974"/>
              <a:gd name="connsiteY26" fmla="*/ 781345 h 1002160"/>
              <a:gd name="connsiteX27" fmla="*/ 4252102 w 4404974"/>
              <a:gd name="connsiteY27" fmla="*/ 883260 h 1002160"/>
              <a:gd name="connsiteX28" fmla="*/ 4404974 w 4404974"/>
              <a:gd name="connsiteY28" fmla="*/ 1002160 h 1002160"/>
              <a:gd name="connsiteX0" fmla="*/ 0 w 4404974"/>
              <a:gd name="connsiteY0" fmla="*/ 945541 h 1002160"/>
              <a:gd name="connsiteX1" fmla="*/ 101915 w 4404974"/>
              <a:gd name="connsiteY1" fmla="*/ 894584 h 1002160"/>
              <a:gd name="connsiteX2" fmla="*/ 215153 w 4404974"/>
              <a:gd name="connsiteY2" fmla="*/ 866274 h 1002160"/>
              <a:gd name="connsiteX3" fmla="*/ 509573 w 4404974"/>
              <a:gd name="connsiteY3" fmla="*/ 758698 h 1002160"/>
              <a:gd name="connsiteX4" fmla="*/ 716233 w 4404974"/>
              <a:gd name="connsiteY4" fmla="*/ 673769 h 1002160"/>
              <a:gd name="connsiteX5" fmla="*/ 979513 w 4404974"/>
              <a:gd name="connsiteY5" fmla="*/ 580347 h 1002160"/>
              <a:gd name="connsiteX6" fmla="*/ 1075765 w 4404974"/>
              <a:gd name="connsiteY6" fmla="*/ 526559 h 1002160"/>
              <a:gd name="connsiteX7" fmla="*/ 1299411 w 4404974"/>
              <a:gd name="connsiteY7" fmla="*/ 478433 h 1002160"/>
              <a:gd name="connsiteX8" fmla="*/ 1514564 w 4404974"/>
              <a:gd name="connsiteY8" fmla="*/ 407659 h 1002160"/>
              <a:gd name="connsiteX9" fmla="*/ 1644788 w 4404974"/>
              <a:gd name="connsiteY9" fmla="*/ 373687 h 1002160"/>
              <a:gd name="connsiteX10" fmla="*/ 1797660 w 4404974"/>
              <a:gd name="connsiteY10" fmla="*/ 356701 h 1002160"/>
              <a:gd name="connsiteX11" fmla="*/ 1939208 w 4404974"/>
              <a:gd name="connsiteY11" fmla="*/ 297251 h 1002160"/>
              <a:gd name="connsiteX12" fmla="*/ 2052446 w 4404974"/>
              <a:gd name="connsiteY12" fmla="*/ 268942 h 1002160"/>
              <a:gd name="connsiteX13" fmla="*/ 2307233 w 4404974"/>
              <a:gd name="connsiteY13" fmla="*/ 155703 h 1002160"/>
              <a:gd name="connsiteX14" fmla="*/ 2479921 w 4404974"/>
              <a:gd name="connsiteY14" fmla="*/ 56620 h 1002160"/>
              <a:gd name="connsiteX15" fmla="*/ 2627131 w 4404974"/>
              <a:gd name="connsiteY15" fmla="*/ 16986 h 1002160"/>
              <a:gd name="connsiteX16" fmla="*/ 2729046 w 4404974"/>
              <a:gd name="connsiteY16" fmla="*/ 0 h 1002160"/>
              <a:gd name="connsiteX17" fmla="*/ 2796989 w 4404974"/>
              <a:gd name="connsiteY17" fmla="*/ 5662 h 1002160"/>
              <a:gd name="connsiteX18" fmla="*/ 2845115 w 4404974"/>
              <a:gd name="connsiteY18" fmla="*/ 36803 h 1002160"/>
              <a:gd name="connsiteX19" fmla="*/ 3043282 w 4404974"/>
              <a:gd name="connsiteY19" fmla="*/ 152872 h 1002160"/>
              <a:gd name="connsiteX20" fmla="*/ 3312223 w 4404974"/>
              <a:gd name="connsiteY20" fmla="*/ 342547 h 1002160"/>
              <a:gd name="connsiteX21" fmla="*/ 3419800 w 4404974"/>
              <a:gd name="connsiteY21" fmla="*/ 404828 h 1002160"/>
              <a:gd name="connsiteX22" fmla="*/ 3459433 w 4404974"/>
              <a:gd name="connsiteY22" fmla="*/ 410490 h 1002160"/>
              <a:gd name="connsiteX23" fmla="*/ 3677417 w 4404974"/>
              <a:gd name="connsiteY23" fmla="*/ 492587 h 1002160"/>
              <a:gd name="connsiteX24" fmla="*/ 3824627 w 4404974"/>
              <a:gd name="connsiteY24" fmla="*/ 611488 h 1002160"/>
              <a:gd name="connsiteX25" fmla="*/ 4073752 w 4404974"/>
              <a:gd name="connsiteY25" fmla="*/ 781345 h 1002160"/>
              <a:gd name="connsiteX26" fmla="*/ 4252102 w 4404974"/>
              <a:gd name="connsiteY26" fmla="*/ 883260 h 1002160"/>
              <a:gd name="connsiteX27" fmla="*/ 4404974 w 4404974"/>
              <a:gd name="connsiteY27" fmla="*/ 1002160 h 1002160"/>
              <a:gd name="connsiteX0" fmla="*/ 0 w 4404974"/>
              <a:gd name="connsiteY0" fmla="*/ 945541 h 1002160"/>
              <a:gd name="connsiteX1" fmla="*/ 101915 w 4404974"/>
              <a:gd name="connsiteY1" fmla="*/ 894584 h 1002160"/>
              <a:gd name="connsiteX2" fmla="*/ 215153 w 4404974"/>
              <a:gd name="connsiteY2" fmla="*/ 866274 h 1002160"/>
              <a:gd name="connsiteX3" fmla="*/ 509573 w 4404974"/>
              <a:gd name="connsiteY3" fmla="*/ 758698 h 1002160"/>
              <a:gd name="connsiteX4" fmla="*/ 716233 w 4404974"/>
              <a:gd name="connsiteY4" fmla="*/ 673769 h 1002160"/>
              <a:gd name="connsiteX5" fmla="*/ 979513 w 4404974"/>
              <a:gd name="connsiteY5" fmla="*/ 580347 h 1002160"/>
              <a:gd name="connsiteX6" fmla="*/ 1075765 w 4404974"/>
              <a:gd name="connsiteY6" fmla="*/ 526559 h 1002160"/>
              <a:gd name="connsiteX7" fmla="*/ 1299411 w 4404974"/>
              <a:gd name="connsiteY7" fmla="*/ 478433 h 1002160"/>
              <a:gd name="connsiteX8" fmla="*/ 1514564 w 4404974"/>
              <a:gd name="connsiteY8" fmla="*/ 407659 h 1002160"/>
              <a:gd name="connsiteX9" fmla="*/ 1644788 w 4404974"/>
              <a:gd name="connsiteY9" fmla="*/ 373687 h 1002160"/>
              <a:gd name="connsiteX10" fmla="*/ 1797660 w 4404974"/>
              <a:gd name="connsiteY10" fmla="*/ 356701 h 1002160"/>
              <a:gd name="connsiteX11" fmla="*/ 1939208 w 4404974"/>
              <a:gd name="connsiteY11" fmla="*/ 297251 h 1002160"/>
              <a:gd name="connsiteX12" fmla="*/ 2052446 w 4404974"/>
              <a:gd name="connsiteY12" fmla="*/ 268942 h 1002160"/>
              <a:gd name="connsiteX13" fmla="*/ 2307233 w 4404974"/>
              <a:gd name="connsiteY13" fmla="*/ 155703 h 1002160"/>
              <a:gd name="connsiteX14" fmla="*/ 2479921 w 4404974"/>
              <a:gd name="connsiteY14" fmla="*/ 56620 h 1002160"/>
              <a:gd name="connsiteX15" fmla="*/ 2627131 w 4404974"/>
              <a:gd name="connsiteY15" fmla="*/ 16986 h 1002160"/>
              <a:gd name="connsiteX16" fmla="*/ 2729046 w 4404974"/>
              <a:gd name="connsiteY16" fmla="*/ 0 h 1002160"/>
              <a:gd name="connsiteX17" fmla="*/ 2796989 w 4404974"/>
              <a:gd name="connsiteY17" fmla="*/ 5662 h 1002160"/>
              <a:gd name="connsiteX18" fmla="*/ 2845115 w 4404974"/>
              <a:gd name="connsiteY18" fmla="*/ 36803 h 1002160"/>
              <a:gd name="connsiteX19" fmla="*/ 3043282 w 4404974"/>
              <a:gd name="connsiteY19" fmla="*/ 152872 h 1002160"/>
              <a:gd name="connsiteX20" fmla="*/ 3312223 w 4404974"/>
              <a:gd name="connsiteY20" fmla="*/ 342547 h 1002160"/>
              <a:gd name="connsiteX21" fmla="*/ 3459433 w 4404974"/>
              <a:gd name="connsiteY21" fmla="*/ 410490 h 1002160"/>
              <a:gd name="connsiteX22" fmla="*/ 3677417 w 4404974"/>
              <a:gd name="connsiteY22" fmla="*/ 492587 h 1002160"/>
              <a:gd name="connsiteX23" fmla="*/ 3824627 w 4404974"/>
              <a:gd name="connsiteY23" fmla="*/ 611488 h 1002160"/>
              <a:gd name="connsiteX24" fmla="*/ 4073752 w 4404974"/>
              <a:gd name="connsiteY24" fmla="*/ 781345 h 1002160"/>
              <a:gd name="connsiteX25" fmla="*/ 4252102 w 4404974"/>
              <a:gd name="connsiteY25" fmla="*/ 883260 h 1002160"/>
              <a:gd name="connsiteX26" fmla="*/ 4404974 w 4404974"/>
              <a:gd name="connsiteY26" fmla="*/ 1002160 h 1002160"/>
              <a:gd name="connsiteX0" fmla="*/ 0 w 4404974"/>
              <a:gd name="connsiteY0" fmla="*/ 945541 h 1002160"/>
              <a:gd name="connsiteX1" fmla="*/ 101915 w 4404974"/>
              <a:gd name="connsiteY1" fmla="*/ 894584 h 1002160"/>
              <a:gd name="connsiteX2" fmla="*/ 215153 w 4404974"/>
              <a:gd name="connsiteY2" fmla="*/ 866274 h 1002160"/>
              <a:gd name="connsiteX3" fmla="*/ 509573 w 4404974"/>
              <a:gd name="connsiteY3" fmla="*/ 758698 h 1002160"/>
              <a:gd name="connsiteX4" fmla="*/ 716233 w 4404974"/>
              <a:gd name="connsiteY4" fmla="*/ 673769 h 1002160"/>
              <a:gd name="connsiteX5" fmla="*/ 979513 w 4404974"/>
              <a:gd name="connsiteY5" fmla="*/ 580347 h 1002160"/>
              <a:gd name="connsiteX6" fmla="*/ 1075765 w 4404974"/>
              <a:gd name="connsiteY6" fmla="*/ 526559 h 1002160"/>
              <a:gd name="connsiteX7" fmla="*/ 1299411 w 4404974"/>
              <a:gd name="connsiteY7" fmla="*/ 478433 h 1002160"/>
              <a:gd name="connsiteX8" fmla="*/ 1514564 w 4404974"/>
              <a:gd name="connsiteY8" fmla="*/ 407659 h 1002160"/>
              <a:gd name="connsiteX9" fmla="*/ 1644788 w 4404974"/>
              <a:gd name="connsiteY9" fmla="*/ 373687 h 1002160"/>
              <a:gd name="connsiteX10" fmla="*/ 1797660 w 4404974"/>
              <a:gd name="connsiteY10" fmla="*/ 356701 h 1002160"/>
              <a:gd name="connsiteX11" fmla="*/ 1939208 w 4404974"/>
              <a:gd name="connsiteY11" fmla="*/ 297251 h 1002160"/>
              <a:gd name="connsiteX12" fmla="*/ 2052446 w 4404974"/>
              <a:gd name="connsiteY12" fmla="*/ 268942 h 1002160"/>
              <a:gd name="connsiteX13" fmla="*/ 2307233 w 4404974"/>
              <a:gd name="connsiteY13" fmla="*/ 155703 h 1002160"/>
              <a:gd name="connsiteX14" fmla="*/ 2479921 w 4404974"/>
              <a:gd name="connsiteY14" fmla="*/ 56620 h 1002160"/>
              <a:gd name="connsiteX15" fmla="*/ 2627131 w 4404974"/>
              <a:gd name="connsiteY15" fmla="*/ 16986 h 1002160"/>
              <a:gd name="connsiteX16" fmla="*/ 2729046 w 4404974"/>
              <a:gd name="connsiteY16" fmla="*/ 0 h 1002160"/>
              <a:gd name="connsiteX17" fmla="*/ 2796989 w 4404974"/>
              <a:gd name="connsiteY17" fmla="*/ 5662 h 1002160"/>
              <a:gd name="connsiteX18" fmla="*/ 2845115 w 4404974"/>
              <a:gd name="connsiteY18" fmla="*/ 36803 h 1002160"/>
              <a:gd name="connsiteX19" fmla="*/ 3043282 w 4404974"/>
              <a:gd name="connsiteY19" fmla="*/ 152872 h 1002160"/>
              <a:gd name="connsiteX20" fmla="*/ 3298069 w 4404974"/>
              <a:gd name="connsiteY20" fmla="*/ 305744 h 1002160"/>
              <a:gd name="connsiteX21" fmla="*/ 3459433 w 4404974"/>
              <a:gd name="connsiteY21" fmla="*/ 410490 h 1002160"/>
              <a:gd name="connsiteX22" fmla="*/ 3677417 w 4404974"/>
              <a:gd name="connsiteY22" fmla="*/ 492587 h 1002160"/>
              <a:gd name="connsiteX23" fmla="*/ 3824627 w 4404974"/>
              <a:gd name="connsiteY23" fmla="*/ 611488 h 1002160"/>
              <a:gd name="connsiteX24" fmla="*/ 4073752 w 4404974"/>
              <a:gd name="connsiteY24" fmla="*/ 781345 h 1002160"/>
              <a:gd name="connsiteX25" fmla="*/ 4252102 w 4404974"/>
              <a:gd name="connsiteY25" fmla="*/ 883260 h 1002160"/>
              <a:gd name="connsiteX26" fmla="*/ 4404974 w 4404974"/>
              <a:gd name="connsiteY26" fmla="*/ 1002160 h 1002160"/>
              <a:gd name="connsiteX0" fmla="*/ 0 w 4404974"/>
              <a:gd name="connsiteY0" fmla="*/ 945541 h 1002160"/>
              <a:gd name="connsiteX1" fmla="*/ 101915 w 4404974"/>
              <a:gd name="connsiteY1" fmla="*/ 894584 h 1002160"/>
              <a:gd name="connsiteX2" fmla="*/ 215153 w 4404974"/>
              <a:gd name="connsiteY2" fmla="*/ 866274 h 1002160"/>
              <a:gd name="connsiteX3" fmla="*/ 509573 w 4404974"/>
              <a:gd name="connsiteY3" fmla="*/ 758698 h 1002160"/>
              <a:gd name="connsiteX4" fmla="*/ 716233 w 4404974"/>
              <a:gd name="connsiteY4" fmla="*/ 673769 h 1002160"/>
              <a:gd name="connsiteX5" fmla="*/ 979513 w 4404974"/>
              <a:gd name="connsiteY5" fmla="*/ 580347 h 1002160"/>
              <a:gd name="connsiteX6" fmla="*/ 1075765 w 4404974"/>
              <a:gd name="connsiteY6" fmla="*/ 526559 h 1002160"/>
              <a:gd name="connsiteX7" fmla="*/ 1299411 w 4404974"/>
              <a:gd name="connsiteY7" fmla="*/ 478433 h 1002160"/>
              <a:gd name="connsiteX8" fmla="*/ 1514564 w 4404974"/>
              <a:gd name="connsiteY8" fmla="*/ 407659 h 1002160"/>
              <a:gd name="connsiteX9" fmla="*/ 1644788 w 4404974"/>
              <a:gd name="connsiteY9" fmla="*/ 373687 h 1002160"/>
              <a:gd name="connsiteX10" fmla="*/ 1797660 w 4404974"/>
              <a:gd name="connsiteY10" fmla="*/ 356701 h 1002160"/>
              <a:gd name="connsiteX11" fmla="*/ 1939208 w 4404974"/>
              <a:gd name="connsiteY11" fmla="*/ 297251 h 1002160"/>
              <a:gd name="connsiteX12" fmla="*/ 2052446 w 4404974"/>
              <a:gd name="connsiteY12" fmla="*/ 268942 h 1002160"/>
              <a:gd name="connsiteX13" fmla="*/ 2307233 w 4404974"/>
              <a:gd name="connsiteY13" fmla="*/ 155703 h 1002160"/>
              <a:gd name="connsiteX14" fmla="*/ 2479921 w 4404974"/>
              <a:gd name="connsiteY14" fmla="*/ 56620 h 1002160"/>
              <a:gd name="connsiteX15" fmla="*/ 2627131 w 4404974"/>
              <a:gd name="connsiteY15" fmla="*/ 16986 h 1002160"/>
              <a:gd name="connsiteX16" fmla="*/ 2729046 w 4404974"/>
              <a:gd name="connsiteY16" fmla="*/ 0 h 1002160"/>
              <a:gd name="connsiteX17" fmla="*/ 2796989 w 4404974"/>
              <a:gd name="connsiteY17" fmla="*/ 5662 h 1002160"/>
              <a:gd name="connsiteX18" fmla="*/ 2845115 w 4404974"/>
              <a:gd name="connsiteY18" fmla="*/ 36803 h 1002160"/>
              <a:gd name="connsiteX19" fmla="*/ 3043282 w 4404974"/>
              <a:gd name="connsiteY19" fmla="*/ 152872 h 1002160"/>
              <a:gd name="connsiteX20" fmla="*/ 3298069 w 4404974"/>
              <a:gd name="connsiteY20" fmla="*/ 305744 h 1002160"/>
              <a:gd name="connsiteX21" fmla="*/ 3459433 w 4404974"/>
              <a:gd name="connsiteY21" fmla="*/ 410490 h 1002160"/>
              <a:gd name="connsiteX22" fmla="*/ 3708558 w 4404974"/>
              <a:gd name="connsiteY22" fmla="*/ 552038 h 1002160"/>
              <a:gd name="connsiteX23" fmla="*/ 3824627 w 4404974"/>
              <a:gd name="connsiteY23" fmla="*/ 611488 h 1002160"/>
              <a:gd name="connsiteX24" fmla="*/ 4073752 w 4404974"/>
              <a:gd name="connsiteY24" fmla="*/ 781345 h 1002160"/>
              <a:gd name="connsiteX25" fmla="*/ 4252102 w 4404974"/>
              <a:gd name="connsiteY25" fmla="*/ 883260 h 1002160"/>
              <a:gd name="connsiteX26" fmla="*/ 4404974 w 4404974"/>
              <a:gd name="connsiteY26" fmla="*/ 1002160 h 1002160"/>
              <a:gd name="connsiteX0" fmla="*/ 0 w 4404974"/>
              <a:gd name="connsiteY0" fmla="*/ 945541 h 1002160"/>
              <a:gd name="connsiteX1" fmla="*/ 101915 w 4404974"/>
              <a:gd name="connsiteY1" fmla="*/ 894584 h 1002160"/>
              <a:gd name="connsiteX2" fmla="*/ 215153 w 4404974"/>
              <a:gd name="connsiteY2" fmla="*/ 866274 h 1002160"/>
              <a:gd name="connsiteX3" fmla="*/ 509573 w 4404974"/>
              <a:gd name="connsiteY3" fmla="*/ 758698 h 1002160"/>
              <a:gd name="connsiteX4" fmla="*/ 716233 w 4404974"/>
              <a:gd name="connsiteY4" fmla="*/ 673769 h 1002160"/>
              <a:gd name="connsiteX5" fmla="*/ 979513 w 4404974"/>
              <a:gd name="connsiteY5" fmla="*/ 580347 h 1002160"/>
              <a:gd name="connsiteX6" fmla="*/ 1075765 w 4404974"/>
              <a:gd name="connsiteY6" fmla="*/ 526559 h 1002160"/>
              <a:gd name="connsiteX7" fmla="*/ 1299411 w 4404974"/>
              <a:gd name="connsiteY7" fmla="*/ 478433 h 1002160"/>
              <a:gd name="connsiteX8" fmla="*/ 1514564 w 4404974"/>
              <a:gd name="connsiteY8" fmla="*/ 407659 h 1002160"/>
              <a:gd name="connsiteX9" fmla="*/ 1644788 w 4404974"/>
              <a:gd name="connsiteY9" fmla="*/ 373687 h 1002160"/>
              <a:gd name="connsiteX10" fmla="*/ 1797660 w 4404974"/>
              <a:gd name="connsiteY10" fmla="*/ 356701 h 1002160"/>
              <a:gd name="connsiteX11" fmla="*/ 1939208 w 4404974"/>
              <a:gd name="connsiteY11" fmla="*/ 297251 h 1002160"/>
              <a:gd name="connsiteX12" fmla="*/ 2052446 w 4404974"/>
              <a:gd name="connsiteY12" fmla="*/ 268942 h 1002160"/>
              <a:gd name="connsiteX13" fmla="*/ 2307233 w 4404974"/>
              <a:gd name="connsiteY13" fmla="*/ 155703 h 1002160"/>
              <a:gd name="connsiteX14" fmla="*/ 2479921 w 4404974"/>
              <a:gd name="connsiteY14" fmla="*/ 56620 h 1002160"/>
              <a:gd name="connsiteX15" fmla="*/ 2627131 w 4404974"/>
              <a:gd name="connsiteY15" fmla="*/ 16986 h 1002160"/>
              <a:gd name="connsiteX16" fmla="*/ 2729046 w 4404974"/>
              <a:gd name="connsiteY16" fmla="*/ 0 h 1002160"/>
              <a:gd name="connsiteX17" fmla="*/ 2796989 w 4404974"/>
              <a:gd name="connsiteY17" fmla="*/ 5662 h 1002160"/>
              <a:gd name="connsiteX18" fmla="*/ 2845115 w 4404974"/>
              <a:gd name="connsiteY18" fmla="*/ 36803 h 1002160"/>
              <a:gd name="connsiteX19" fmla="*/ 3043282 w 4404974"/>
              <a:gd name="connsiteY19" fmla="*/ 152872 h 1002160"/>
              <a:gd name="connsiteX20" fmla="*/ 3298069 w 4404974"/>
              <a:gd name="connsiteY20" fmla="*/ 305744 h 1002160"/>
              <a:gd name="connsiteX21" fmla="*/ 3459433 w 4404974"/>
              <a:gd name="connsiteY21" fmla="*/ 410490 h 1002160"/>
              <a:gd name="connsiteX22" fmla="*/ 3708558 w 4404974"/>
              <a:gd name="connsiteY22" fmla="*/ 552038 h 1002160"/>
              <a:gd name="connsiteX23" fmla="*/ 4073752 w 4404974"/>
              <a:gd name="connsiteY23" fmla="*/ 781345 h 1002160"/>
              <a:gd name="connsiteX24" fmla="*/ 4252102 w 4404974"/>
              <a:gd name="connsiteY24" fmla="*/ 883260 h 1002160"/>
              <a:gd name="connsiteX25" fmla="*/ 4404974 w 4404974"/>
              <a:gd name="connsiteY25" fmla="*/ 1002160 h 1002160"/>
              <a:gd name="connsiteX0" fmla="*/ 0 w 4404974"/>
              <a:gd name="connsiteY0" fmla="*/ 945541 h 1002160"/>
              <a:gd name="connsiteX1" fmla="*/ 101915 w 4404974"/>
              <a:gd name="connsiteY1" fmla="*/ 894584 h 1002160"/>
              <a:gd name="connsiteX2" fmla="*/ 215153 w 4404974"/>
              <a:gd name="connsiteY2" fmla="*/ 866274 h 1002160"/>
              <a:gd name="connsiteX3" fmla="*/ 509573 w 4404974"/>
              <a:gd name="connsiteY3" fmla="*/ 758698 h 1002160"/>
              <a:gd name="connsiteX4" fmla="*/ 716233 w 4404974"/>
              <a:gd name="connsiteY4" fmla="*/ 673769 h 1002160"/>
              <a:gd name="connsiteX5" fmla="*/ 979513 w 4404974"/>
              <a:gd name="connsiteY5" fmla="*/ 580347 h 1002160"/>
              <a:gd name="connsiteX6" fmla="*/ 1075765 w 4404974"/>
              <a:gd name="connsiteY6" fmla="*/ 526559 h 1002160"/>
              <a:gd name="connsiteX7" fmla="*/ 1299411 w 4404974"/>
              <a:gd name="connsiteY7" fmla="*/ 478433 h 1002160"/>
              <a:gd name="connsiteX8" fmla="*/ 1514564 w 4404974"/>
              <a:gd name="connsiteY8" fmla="*/ 407659 h 1002160"/>
              <a:gd name="connsiteX9" fmla="*/ 1644788 w 4404974"/>
              <a:gd name="connsiteY9" fmla="*/ 373687 h 1002160"/>
              <a:gd name="connsiteX10" fmla="*/ 1797660 w 4404974"/>
              <a:gd name="connsiteY10" fmla="*/ 356701 h 1002160"/>
              <a:gd name="connsiteX11" fmla="*/ 1939208 w 4404974"/>
              <a:gd name="connsiteY11" fmla="*/ 297251 h 1002160"/>
              <a:gd name="connsiteX12" fmla="*/ 2052446 w 4404974"/>
              <a:gd name="connsiteY12" fmla="*/ 268942 h 1002160"/>
              <a:gd name="connsiteX13" fmla="*/ 2307233 w 4404974"/>
              <a:gd name="connsiteY13" fmla="*/ 155703 h 1002160"/>
              <a:gd name="connsiteX14" fmla="*/ 2479921 w 4404974"/>
              <a:gd name="connsiteY14" fmla="*/ 56620 h 1002160"/>
              <a:gd name="connsiteX15" fmla="*/ 2627131 w 4404974"/>
              <a:gd name="connsiteY15" fmla="*/ 16986 h 1002160"/>
              <a:gd name="connsiteX16" fmla="*/ 2729046 w 4404974"/>
              <a:gd name="connsiteY16" fmla="*/ 0 h 1002160"/>
              <a:gd name="connsiteX17" fmla="*/ 2796989 w 4404974"/>
              <a:gd name="connsiteY17" fmla="*/ 5662 h 1002160"/>
              <a:gd name="connsiteX18" fmla="*/ 2845115 w 4404974"/>
              <a:gd name="connsiteY18" fmla="*/ 36803 h 1002160"/>
              <a:gd name="connsiteX19" fmla="*/ 3043282 w 4404974"/>
              <a:gd name="connsiteY19" fmla="*/ 152872 h 1002160"/>
              <a:gd name="connsiteX20" fmla="*/ 3298069 w 4404974"/>
              <a:gd name="connsiteY20" fmla="*/ 305744 h 1002160"/>
              <a:gd name="connsiteX21" fmla="*/ 3459433 w 4404974"/>
              <a:gd name="connsiteY21" fmla="*/ 410490 h 1002160"/>
              <a:gd name="connsiteX22" fmla="*/ 3753853 w 4404974"/>
              <a:gd name="connsiteY22" fmla="*/ 588840 h 1002160"/>
              <a:gd name="connsiteX23" fmla="*/ 4073752 w 4404974"/>
              <a:gd name="connsiteY23" fmla="*/ 781345 h 1002160"/>
              <a:gd name="connsiteX24" fmla="*/ 4252102 w 4404974"/>
              <a:gd name="connsiteY24" fmla="*/ 883260 h 1002160"/>
              <a:gd name="connsiteX25" fmla="*/ 4404974 w 4404974"/>
              <a:gd name="connsiteY25" fmla="*/ 1002160 h 1002160"/>
              <a:gd name="connsiteX0" fmla="*/ 0 w 4427621"/>
              <a:gd name="connsiteY0" fmla="*/ 945541 h 999329"/>
              <a:gd name="connsiteX1" fmla="*/ 101915 w 4427621"/>
              <a:gd name="connsiteY1" fmla="*/ 894584 h 999329"/>
              <a:gd name="connsiteX2" fmla="*/ 215153 w 4427621"/>
              <a:gd name="connsiteY2" fmla="*/ 866274 h 999329"/>
              <a:gd name="connsiteX3" fmla="*/ 509573 w 4427621"/>
              <a:gd name="connsiteY3" fmla="*/ 758698 h 999329"/>
              <a:gd name="connsiteX4" fmla="*/ 716233 w 4427621"/>
              <a:gd name="connsiteY4" fmla="*/ 673769 h 999329"/>
              <a:gd name="connsiteX5" fmla="*/ 979513 w 4427621"/>
              <a:gd name="connsiteY5" fmla="*/ 580347 h 999329"/>
              <a:gd name="connsiteX6" fmla="*/ 1075765 w 4427621"/>
              <a:gd name="connsiteY6" fmla="*/ 526559 h 999329"/>
              <a:gd name="connsiteX7" fmla="*/ 1299411 w 4427621"/>
              <a:gd name="connsiteY7" fmla="*/ 478433 h 999329"/>
              <a:gd name="connsiteX8" fmla="*/ 1514564 w 4427621"/>
              <a:gd name="connsiteY8" fmla="*/ 407659 h 999329"/>
              <a:gd name="connsiteX9" fmla="*/ 1644788 w 4427621"/>
              <a:gd name="connsiteY9" fmla="*/ 373687 h 999329"/>
              <a:gd name="connsiteX10" fmla="*/ 1797660 w 4427621"/>
              <a:gd name="connsiteY10" fmla="*/ 356701 h 999329"/>
              <a:gd name="connsiteX11" fmla="*/ 1939208 w 4427621"/>
              <a:gd name="connsiteY11" fmla="*/ 297251 h 999329"/>
              <a:gd name="connsiteX12" fmla="*/ 2052446 w 4427621"/>
              <a:gd name="connsiteY12" fmla="*/ 268942 h 999329"/>
              <a:gd name="connsiteX13" fmla="*/ 2307233 w 4427621"/>
              <a:gd name="connsiteY13" fmla="*/ 155703 h 999329"/>
              <a:gd name="connsiteX14" fmla="*/ 2479921 w 4427621"/>
              <a:gd name="connsiteY14" fmla="*/ 56620 h 999329"/>
              <a:gd name="connsiteX15" fmla="*/ 2627131 w 4427621"/>
              <a:gd name="connsiteY15" fmla="*/ 16986 h 999329"/>
              <a:gd name="connsiteX16" fmla="*/ 2729046 w 4427621"/>
              <a:gd name="connsiteY16" fmla="*/ 0 h 999329"/>
              <a:gd name="connsiteX17" fmla="*/ 2796989 w 4427621"/>
              <a:gd name="connsiteY17" fmla="*/ 5662 h 999329"/>
              <a:gd name="connsiteX18" fmla="*/ 2845115 w 4427621"/>
              <a:gd name="connsiteY18" fmla="*/ 36803 h 999329"/>
              <a:gd name="connsiteX19" fmla="*/ 3043282 w 4427621"/>
              <a:gd name="connsiteY19" fmla="*/ 152872 h 999329"/>
              <a:gd name="connsiteX20" fmla="*/ 3298069 w 4427621"/>
              <a:gd name="connsiteY20" fmla="*/ 305744 h 999329"/>
              <a:gd name="connsiteX21" fmla="*/ 3459433 w 4427621"/>
              <a:gd name="connsiteY21" fmla="*/ 410490 h 999329"/>
              <a:gd name="connsiteX22" fmla="*/ 3753853 w 4427621"/>
              <a:gd name="connsiteY22" fmla="*/ 588840 h 999329"/>
              <a:gd name="connsiteX23" fmla="*/ 4073752 w 4427621"/>
              <a:gd name="connsiteY23" fmla="*/ 781345 h 999329"/>
              <a:gd name="connsiteX24" fmla="*/ 4252102 w 4427621"/>
              <a:gd name="connsiteY24" fmla="*/ 883260 h 999329"/>
              <a:gd name="connsiteX25" fmla="*/ 4427621 w 4427621"/>
              <a:gd name="connsiteY25" fmla="*/ 999329 h 999329"/>
              <a:gd name="connsiteX0" fmla="*/ 0 w 4427621"/>
              <a:gd name="connsiteY0" fmla="*/ 945541 h 999329"/>
              <a:gd name="connsiteX1" fmla="*/ 101915 w 4427621"/>
              <a:gd name="connsiteY1" fmla="*/ 894584 h 999329"/>
              <a:gd name="connsiteX2" fmla="*/ 215153 w 4427621"/>
              <a:gd name="connsiteY2" fmla="*/ 866274 h 999329"/>
              <a:gd name="connsiteX3" fmla="*/ 509573 w 4427621"/>
              <a:gd name="connsiteY3" fmla="*/ 758698 h 999329"/>
              <a:gd name="connsiteX4" fmla="*/ 716233 w 4427621"/>
              <a:gd name="connsiteY4" fmla="*/ 673769 h 999329"/>
              <a:gd name="connsiteX5" fmla="*/ 979513 w 4427621"/>
              <a:gd name="connsiteY5" fmla="*/ 580347 h 999329"/>
              <a:gd name="connsiteX6" fmla="*/ 1075765 w 4427621"/>
              <a:gd name="connsiteY6" fmla="*/ 526559 h 999329"/>
              <a:gd name="connsiteX7" fmla="*/ 1299411 w 4427621"/>
              <a:gd name="connsiteY7" fmla="*/ 478433 h 999329"/>
              <a:gd name="connsiteX8" fmla="*/ 1514564 w 4427621"/>
              <a:gd name="connsiteY8" fmla="*/ 407659 h 999329"/>
              <a:gd name="connsiteX9" fmla="*/ 1644788 w 4427621"/>
              <a:gd name="connsiteY9" fmla="*/ 373687 h 999329"/>
              <a:gd name="connsiteX10" fmla="*/ 1797660 w 4427621"/>
              <a:gd name="connsiteY10" fmla="*/ 356701 h 999329"/>
              <a:gd name="connsiteX11" fmla="*/ 1939208 w 4427621"/>
              <a:gd name="connsiteY11" fmla="*/ 297251 h 999329"/>
              <a:gd name="connsiteX12" fmla="*/ 2052446 w 4427621"/>
              <a:gd name="connsiteY12" fmla="*/ 268942 h 999329"/>
              <a:gd name="connsiteX13" fmla="*/ 2307233 w 4427621"/>
              <a:gd name="connsiteY13" fmla="*/ 155703 h 999329"/>
              <a:gd name="connsiteX14" fmla="*/ 2479921 w 4427621"/>
              <a:gd name="connsiteY14" fmla="*/ 56620 h 999329"/>
              <a:gd name="connsiteX15" fmla="*/ 2627131 w 4427621"/>
              <a:gd name="connsiteY15" fmla="*/ 16986 h 999329"/>
              <a:gd name="connsiteX16" fmla="*/ 2729046 w 4427621"/>
              <a:gd name="connsiteY16" fmla="*/ 0 h 999329"/>
              <a:gd name="connsiteX17" fmla="*/ 2796989 w 4427621"/>
              <a:gd name="connsiteY17" fmla="*/ 5662 h 999329"/>
              <a:gd name="connsiteX18" fmla="*/ 2845115 w 4427621"/>
              <a:gd name="connsiteY18" fmla="*/ 36803 h 999329"/>
              <a:gd name="connsiteX19" fmla="*/ 3043282 w 4427621"/>
              <a:gd name="connsiteY19" fmla="*/ 152872 h 999329"/>
              <a:gd name="connsiteX20" fmla="*/ 3298069 w 4427621"/>
              <a:gd name="connsiteY20" fmla="*/ 305744 h 999329"/>
              <a:gd name="connsiteX21" fmla="*/ 3459433 w 4427621"/>
              <a:gd name="connsiteY21" fmla="*/ 410490 h 999329"/>
              <a:gd name="connsiteX22" fmla="*/ 3753853 w 4427621"/>
              <a:gd name="connsiteY22" fmla="*/ 588840 h 999329"/>
              <a:gd name="connsiteX23" fmla="*/ 4073752 w 4427621"/>
              <a:gd name="connsiteY23" fmla="*/ 781345 h 999329"/>
              <a:gd name="connsiteX24" fmla="*/ 4252102 w 4427621"/>
              <a:gd name="connsiteY24" fmla="*/ 891753 h 999329"/>
              <a:gd name="connsiteX25" fmla="*/ 4427621 w 4427621"/>
              <a:gd name="connsiteY25" fmla="*/ 999329 h 999329"/>
              <a:gd name="connsiteX0" fmla="*/ 0 w 4427621"/>
              <a:gd name="connsiteY0" fmla="*/ 945541 h 999329"/>
              <a:gd name="connsiteX1" fmla="*/ 101915 w 4427621"/>
              <a:gd name="connsiteY1" fmla="*/ 894584 h 999329"/>
              <a:gd name="connsiteX2" fmla="*/ 215153 w 4427621"/>
              <a:gd name="connsiteY2" fmla="*/ 866274 h 999329"/>
              <a:gd name="connsiteX3" fmla="*/ 509573 w 4427621"/>
              <a:gd name="connsiteY3" fmla="*/ 758698 h 999329"/>
              <a:gd name="connsiteX4" fmla="*/ 716233 w 4427621"/>
              <a:gd name="connsiteY4" fmla="*/ 673769 h 999329"/>
              <a:gd name="connsiteX5" fmla="*/ 979513 w 4427621"/>
              <a:gd name="connsiteY5" fmla="*/ 580347 h 999329"/>
              <a:gd name="connsiteX6" fmla="*/ 1075765 w 4427621"/>
              <a:gd name="connsiteY6" fmla="*/ 526559 h 999329"/>
              <a:gd name="connsiteX7" fmla="*/ 1299411 w 4427621"/>
              <a:gd name="connsiteY7" fmla="*/ 478433 h 999329"/>
              <a:gd name="connsiteX8" fmla="*/ 1514564 w 4427621"/>
              <a:gd name="connsiteY8" fmla="*/ 407659 h 999329"/>
              <a:gd name="connsiteX9" fmla="*/ 1644788 w 4427621"/>
              <a:gd name="connsiteY9" fmla="*/ 373687 h 999329"/>
              <a:gd name="connsiteX10" fmla="*/ 1797660 w 4427621"/>
              <a:gd name="connsiteY10" fmla="*/ 356701 h 999329"/>
              <a:gd name="connsiteX11" fmla="*/ 1939208 w 4427621"/>
              <a:gd name="connsiteY11" fmla="*/ 297251 h 999329"/>
              <a:gd name="connsiteX12" fmla="*/ 2052446 w 4427621"/>
              <a:gd name="connsiteY12" fmla="*/ 268942 h 999329"/>
              <a:gd name="connsiteX13" fmla="*/ 2307233 w 4427621"/>
              <a:gd name="connsiteY13" fmla="*/ 155703 h 999329"/>
              <a:gd name="connsiteX14" fmla="*/ 2479921 w 4427621"/>
              <a:gd name="connsiteY14" fmla="*/ 56620 h 999329"/>
              <a:gd name="connsiteX15" fmla="*/ 2627131 w 4427621"/>
              <a:gd name="connsiteY15" fmla="*/ 16986 h 999329"/>
              <a:gd name="connsiteX16" fmla="*/ 2729046 w 4427621"/>
              <a:gd name="connsiteY16" fmla="*/ 0 h 999329"/>
              <a:gd name="connsiteX17" fmla="*/ 2796989 w 4427621"/>
              <a:gd name="connsiteY17" fmla="*/ 5662 h 999329"/>
              <a:gd name="connsiteX18" fmla="*/ 2867763 w 4427621"/>
              <a:gd name="connsiteY18" fmla="*/ 11324 h 999329"/>
              <a:gd name="connsiteX19" fmla="*/ 3043282 w 4427621"/>
              <a:gd name="connsiteY19" fmla="*/ 152872 h 999329"/>
              <a:gd name="connsiteX20" fmla="*/ 3298069 w 4427621"/>
              <a:gd name="connsiteY20" fmla="*/ 305744 h 999329"/>
              <a:gd name="connsiteX21" fmla="*/ 3459433 w 4427621"/>
              <a:gd name="connsiteY21" fmla="*/ 410490 h 999329"/>
              <a:gd name="connsiteX22" fmla="*/ 3753853 w 4427621"/>
              <a:gd name="connsiteY22" fmla="*/ 588840 h 999329"/>
              <a:gd name="connsiteX23" fmla="*/ 4073752 w 4427621"/>
              <a:gd name="connsiteY23" fmla="*/ 781345 h 999329"/>
              <a:gd name="connsiteX24" fmla="*/ 4252102 w 4427621"/>
              <a:gd name="connsiteY24" fmla="*/ 891753 h 999329"/>
              <a:gd name="connsiteX25" fmla="*/ 4427621 w 4427621"/>
              <a:gd name="connsiteY25" fmla="*/ 999329 h 999329"/>
              <a:gd name="connsiteX0" fmla="*/ 0 w 4427621"/>
              <a:gd name="connsiteY0" fmla="*/ 945541 h 999329"/>
              <a:gd name="connsiteX1" fmla="*/ 101915 w 4427621"/>
              <a:gd name="connsiteY1" fmla="*/ 894584 h 999329"/>
              <a:gd name="connsiteX2" fmla="*/ 215153 w 4427621"/>
              <a:gd name="connsiteY2" fmla="*/ 866274 h 999329"/>
              <a:gd name="connsiteX3" fmla="*/ 509573 w 4427621"/>
              <a:gd name="connsiteY3" fmla="*/ 758698 h 999329"/>
              <a:gd name="connsiteX4" fmla="*/ 716233 w 4427621"/>
              <a:gd name="connsiteY4" fmla="*/ 673769 h 999329"/>
              <a:gd name="connsiteX5" fmla="*/ 979513 w 4427621"/>
              <a:gd name="connsiteY5" fmla="*/ 580347 h 999329"/>
              <a:gd name="connsiteX6" fmla="*/ 1075765 w 4427621"/>
              <a:gd name="connsiteY6" fmla="*/ 526559 h 999329"/>
              <a:gd name="connsiteX7" fmla="*/ 1299411 w 4427621"/>
              <a:gd name="connsiteY7" fmla="*/ 478433 h 999329"/>
              <a:gd name="connsiteX8" fmla="*/ 1514564 w 4427621"/>
              <a:gd name="connsiteY8" fmla="*/ 407659 h 999329"/>
              <a:gd name="connsiteX9" fmla="*/ 1644788 w 4427621"/>
              <a:gd name="connsiteY9" fmla="*/ 373687 h 999329"/>
              <a:gd name="connsiteX10" fmla="*/ 1797660 w 4427621"/>
              <a:gd name="connsiteY10" fmla="*/ 356701 h 999329"/>
              <a:gd name="connsiteX11" fmla="*/ 1939208 w 4427621"/>
              <a:gd name="connsiteY11" fmla="*/ 297251 h 999329"/>
              <a:gd name="connsiteX12" fmla="*/ 2052446 w 4427621"/>
              <a:gd name="connsiteY12" fmla="*/ 268942 h 999329"/>
              <a:gd name="connsiteX13" fmla="*/ 2307233 w 4427621"/>
              <a:gd name="connsiteY13" fmla="*/ 155703 h 999329"/>
              <a:gd name="connsiteX14" fmla="*/ 2479921 w 4427621"/>
              <a:gd name="connsiteY14" fmla="*/ 56620 h 999329"/>
              <a:gd name="connsiteX15" fmla="*/ 2627131 w 4427621"/>
              <a:gd name="connsiteY15" fmla="*/ 16986 h 999329"/>
              <a:gd name="connsiteX16" fmla="*/ 2729046 w 4427621"/>
              <a:gd name="connsiteY16" fmla="*/ 0 h 999329"/>
              <a:gd name="connsiteX17" fmla="*/ 2796989 w 4427621"/>
              <a:gd name="connsiteY17" fmla="*/ 5662 h 999329"/>
              <a:gd name="connsiteX18" fmla="*/ 2867763 w 4427621"/>
              <a:gd name="connsiteY18" fmla="*/ 11324 h 999329"/>
              <a:gd name="connsiteX19" fmla="*/ 3068761 w 4427621"/>
              <a:gd name="connsiteY19" fmla="*/ 147210 h 999329"/>
              <a:gd name="connsiteX20" fmla="*/ 3298069 w 4427621"/>
              <a:gd name="connsiteY20" fmla="*/ 305744 h 999329"/>
              <a:gd name="connsiteX21" fmla="*/ 3459433 w 4427621"/>
              <a:gd name="connsiteY21" fmla="*/ 410490 h 999329"/>
              <a:gd name="connsiteX22" fmla="*/ 3753853 w 4427621"/>
              <a:gd name="connsiteY22" fmla="*/ 588840 h 999329"/>
              <a:gd name="connsiteX23" fmla="*/ 4073752 w 4427621"/>
              <a:gd name="connsiteY23" fmla="*/ 781345 h 999329"/>
              <a:gd name="connsiteX24" fmla="*/ 4252102 w 4427621"/>
              <a:gd name="connsiteY24" fmla="*/ 891753 h 999329"/>
              <a:gd name="connsiteX25" fmla="*/ 4427621 w 4427621"/>
              <a:gd name="connsiteY25" fmla="*/ 999329 h 999329"/>
              <a:gd name="connsiteX0" fmla="*/ 0 w 4427621"/>
              <a:gd name="connsiteY0" fmla="*/ 945541 h 999329"/>
              <a:gd name="connsiteX1" fmla="*/ 101915 w 4427621"/>
              <a:gd name="connsiteY1" fmla="*/ 894584 h 999329"/>
              <a:gd name="connsiteX2" fmla="*/ 215153 w 4427621"/>
              <a:gd name="connsiteY2" fmla="*/ 866274 h 999329"/>
              <a:gd name="connsiteX3" fmla="*/ 509573 w 4427621"/>
              <a:gd name="connsiteY3" fmla="*/ 758698 h 999329"/>
              <a:gd name="connsiteX4" fmla="*/ 716233 w 4427621"/>
              <a:gd name="connsiteY4" fmla="*/ 673769 h 999329"/>
              <a:gd name="connsiteX5" fmla="*/ 979513 w 4427621"/>
              <a:gd name="connsiteY5" fmla="*/ 580347 h 999329"/>
              <a:gd name="connsiteX6" fmla="*/ 1075765 w 4427621"/>
              <a:gd name="connsiteY6" fmla="*/ 526559 h 999329"/>
              <a:gd name="connsiteX7" fmla="*/ 1299411 w 4427621"/>
              <a:gd name="connsiteY7" fmla="*/ 478433 h 999329"/>
              <a:gd name="connsiteX8" fmla="*/ 1514564 w 4427621"/>
              <a:gd name="connsiteY8" fmla="*/ 407659 h 999329"/>
              <a:gd name="connsiteX9" fmla="*/ 1644788 w 4427621"/>
              <a:gd name="connsiteY9" fmla="*/ 373687 h 999329"/>
              <a:gd name="connsiteX10" fmla="*/ 1797660 w 4427621"/>
              <a:gd name="connsiteY10" fmla="*/ 356701 h 999329"/>
              <a:gd name="connsiteX11" fmla="*/ 1939208 w 4427621"/>
              <a:gd name="connsiteY11" fmla="*/ 297251 h 999329"/>
              <a:gd name="connsiteX12" fmla="*/ 2052446 w 4427621"/>
              <a:gd name="connsiteY12" fmla="*/ 268942 h 999329"/>
              <a:gd name="connsiteX13" fmla="*/ 2307233 w 4427621"/>
              <a:gd name="connsiteY13" fmla="*/ 155703 h 999329"/>
              <a:gd name="connsiteX14" fmla="*/ 2479921 w 4427621"/>
              <a:gd name="connsiteY14" fmla="*/ 56620 h 999329"/>
              <a:gd name="connsiteX15" fmla="*/ 2627131 w 4427621"/>
              <a:gd name="connsiteY15" fmla="*/ 16986 h 999329"/>
              <a:gd name="connsiteX16" fmla="*/ 2729046 w 4427621"/>
              <a:gd name="connsiteY16" fmla="*/ 0 h 999329"/>
              <a:gd name="connsiteX17" fmla="*/ 2796989 w 4427621"/>
              <a:gd name="connsiteY17" fmla="*/ 5662 h 999329"/>
              <a:gd name="connsiteX18" fmla="*/ 2867763 w 4427621"/>
              <a:gd name="connsiteY18" fmla="*/ 11324 h 999329"/>
              <a:gd name="connsiteX19" fmla="*/ 3068761 w 4427621"/>
              <a:gd name="connsiteY19" fmla="*/ 147210 h 999329"/>
              <a:gd name="connsiteX20" fmla="*/ 3312223 w 4427621"/>
              <a:gd name="connsiteY20" fmla="*/ 302913 h 999329"/>
              <a:gd name="connsiteX21" fmla="*/ 3459433 w 4427621"/>
              <a:gd name="connsiteY21" fmla="*/ 410490 h 999329"/>
              <a:gd name="connsiteX22" fmla="*/ 3753853 w 4427621"/>
              <a:gd name="connsiteY22" fmla="*/ 588840 h 999329"/>
              <a:gd name="connsiteX23" fmla="*/ 4073752 w 4427621"/>
              <a:gd name="connsiteY23" fmla="*/ 781345 h 999329"/>
              <a:gd name="connsiteX24" fmla="*/ 4252102 w 4427621"/>
              <a:gd name="connsiteY24" fmla="*/ 891753 h 999329"/>
              <a:gd name="connsiteX25" fmla="*/ 4427621 w 4427621"/>
              <a:gd name="connsiteY25" fmla="*/ 999329 h 999329"/>
              <a:gd name="connsiteX0" fmla="*/ 0 w 4427621"/>
              <a:gd name="connsiteY0" fmla="*/ 945541 h 999329"/>
              <a:gd name="connsiteX1" fmla="*/ 101915 w 4427621"/>
              <a:gd name="connsiteY1" fmla="*/ 894584 h 999329"/>
              <a:gd name="connsiteX2" fmla="*/ 215153 w 4427621"/>
              <a:gd name="connsiteY2" fmla="*/ 866274 h 999329"/>
              <a:gd name="connsiteX3" fmla="*/ 509573 w 4427621"/>
              <a:gd name="connsiteY3" fmla="*/ 758698 h 999329"/>
              <a:gd name="connsiteX4" fmla="*/ 716233 w 4427621"/>
              <a:gd name="connsiteY4" fmla="*/ 673769 h 999329"/>
              <a:gd name="connsiteX5" fmla="*/ 979513 w 4427621"/>
              <a:gd name="connsiteY5" fmla="*/ 580347 h 999329"/>
              <a:gd name="connsiteX6" fmla="*/ 1075765 w 4427621"/>
              <a:gd name="connsiteY6" fmla="*/ 526559 h 999329"/>
              <a:gd name="connsiteX7" fmla="*/ 1299411 w 4427621"/>
              <a:gd name="connsiteY7" fmla="*/ 478433 h 999329"/>
              <a:gd name="connsiteX8" fmla="*/ 1514564 w 4427621"/>
              <a:gd name="connsiteY8" fmla="*/ 407659 h 999329"/>
              <a:gd name="connsiteX9" fmla="*/ 1644788 w 4427621"/>
              <a:gd name="connsiteY9" fmla="*/ 373687 h 999329"/>
              <a:gd name="connsiteX10" fmla="*/ 1797660 w 4427621"/>
              <a:gd name="connsiteY10" fmla="*/ 356701 h 999329"/>
              <a:gd name="connsiteX11" fmla="*/ 1939208 w 4427621"/>
              <a:gd name="connsiteY11" fmla="*/ 297251 h 999329"/>
              <a:gd name="connsiteX12" fmla="*/ 2052446 w 4427621"/>
              <a:gd name="connsiteY12" fmla="*/ 268942 h 999329"/>
              <a:gd name="connsiteX13" fmla="*/ 2307233 w 4427621"/>
              <a:gd name="connsiteY13" fmla="*/ 155703 h 999329"/>
              <a:gd name="connsiteX14" fmla="*/ 2479921 w 4427621"/>
              <a:gd name="connsiteY14" fmla="*/ 56620 h 999329"/>
              <a:gd name="connsiteX15" fmla="*/ 2627131 w 4427621"/>
              <a:gd name="connsiteY15" fmla="*/ 16986 h 999329"/>
              <a:gd name="connsiteX16" fmla="*/ 2729046 w 4427621"/>
              <a:gd name="connsiteY16" fmla="*/ 0 h 999329"/>
              <a:gd name="connsiteX17" fmla="*/ 2796989 w 4427621"/>
              <a:gd name="connsiteY17" fmla="*/ 5662 h 999329"/>
              <a:gd name="connsiteX18" fmla="*/ 2867763 w 4427621"/>
              <a:gd name="connsiteY18" fmla="*/ 11324 h 999329"/>
              <a:gd name="connsiteX19" fmla="*/ 3068761 w 4427621"/>
              <a:gd name="connsiteY19" fmla="*/ 147210 h 999329"/>
              <a:gd name="connsiteX20" fmla="*/ 3312223 w 4427621"/>
              <a:gd name="connsiteY20" fmla="*/ 302913 h 999329"/>
              <a:gd name="connsiteX21" fmla="*/ 3496236 w 4427621"/>
              <a:gd name="connsiteY21" fmla="*/ 416152 h 999329"/>
              <a:gd name="connsiteX22" fmla="*/ 3753853 w 4427621"/>
              <a:gd name="connsiteY22" fmla="*/ 588840 h 999329"/>
              <a:gd name="connsiteX23" fmla="*/ 4073752 w 4427621"/>
              <a:gd name="connsiteY23" fmla="*/ 781345 h 999329"/>
              <a:gd name="connsiteX24" fmla="*/ 4252102 w 4427621"/>
              <a:gd name="connsiteY24" fmla="*/ 891753 h 999329"/>
              <a:gd name="connsiteX25" fmla="*/ 4427621 w 4427621"/>
              <a:gd name="connsiteY25" fmla="*/ 999329 h 999329"/>
              <a:gd name="connsiteX0" fmla="*/ 0 w 4433283"/>
              <a:gd name="connsiteY0" fmla="*/ 945541 h 999329"/>
              <a:gd name="connsiteX1" fmla="*/ 101915 w 4433283"/>
              <a:gd name="connsiteY1" fmla="*/ 894584 h 999329"/>
              <a:gd name="connsiteX2" fmla="*/ 215153 w 4433283"/>
              <a:gd name="connsiteY2" fmla="*/ 866274 h 999329"/>
              <a:gd name="connsiteX3" fmla="*/ 509573 w 4433283"/>
              <a:gd name="connsiteY3" fmla="*/ 758698 h 999329"/>
              <a:gd name="connsiteX4" fmla="*/ 716233 w 4433283"/>
              <a:gd name="connsiteY4" fmla="*/ 673769 h 999329"/>
              <a:gd name="connsiteX5" fmla="*/ 979513 w 4433283"/>
              <a:gd name="connsiteY5" fmla="*/ 580347 h 999329"/>
              <a:gd name="connsiteX6" fmla="*/ 1075765 w 4433283"/>
              <a:gd name="connsiteY6" fmla="*/ 526559 h 999329"/>
              <a:gd name="connsiteX7" fmla="*/ 1299411 w 4433283"/>
              <a:gd name="connsiteY7" fmla="*/ 478433 h 999329"/>
              <a:gd name="connsiteX8" fmla="*/ 1514564 w 4433283"/>
              <a:gd name="connsiteY8" fmla="*/ 407659 h 999329"/>
              <a:gd name="connsiteX9" fmla="*/ 1644788 w 4433283"/>
              <a:gd name="connsiteY9" fmla="*/ 373687 h 999329"/>
              <a:gd name="connsiteX10" fmla="*/ 1797660 w 4433283"/>
              <a:gd name="connsiteY10" fmla="*/ 356701 h 999329"/>
              <a:gd name="connsiteX11" fmla="*/ 1939208 w 4433283"/>
              <a:gd name="connsiteY11" fmla="*/ 297251 h 999329"/>
              <a:gd name="connsiteX12" fmla="*/ 2052446 w 4433283"/>
              <a:gd name="connsiteY12" fmla="*/ 268942 h 999329"/>
              <a:gd name="connsiteX13" fmla="*/ 2307233 w 4433283"/>
              <a:gd name="connsiteY13" fmla="*/ 155703 h 999329"/>
              <a:gd name="connsiteX14" fmla="*/ 2479921 w 4433283"/>
              <a:gd name="connsiteY14" fmla="*/ 56620 h 999329"/>
              <a:gd name="connsiteX15" fmla="*/ 2627131 w 4433283"/>
              <a:gd name="connsiteY15" fmla="*/ 16986 h 999329"/>
              <a:gd name="connsiteX16" fmla="*/ 2729046 w 4433283"/>
              <a:gd name="connsiteY16" fmla="*/ 0 h 999329"/>
              <a:gd name="connsiteX17" fmla="*/ 2796989 w 4433283"/>
              <a:gd name="connsiteY17" fmla="*/ 5662 h 999329"/>
              <a:gd name="connsiteX18" fmla="*/ 2867763 w 4433283"/>
              <a:gd name="connsiteY18" fmla="*/ 11324 h 999329"/>
              <a:gd name="connsiteX19" fmla="*/ 3068761 w 4433283"/>
              <a:gd name="connsiteY19" fmla="*/ 147210 h 999329"/>
              <a:gd name="connsiteX20" fmla="*/ 3312223 w 4433283"/>
              <a:gd name="connsiteY20" fmla="*/ 302913 h 999329"/>
              <a:gd name="connsiteX21" fmla="*/ 3496236 w 4433283"/>
              <a:gd name="connsiteY21" fmla="*/ 416152 h 999329"/>
              <a:gd name="connsiteX22" fmla="*/ 3753853 w 4433283"/>
              <a:gd name="connsiteY22" fmla="*/ 588840 h 999329"/>
              <a:gd name="connsiteX23" fmla="*/ 4073752 w 4433283"/>
              <a:gd name="connsiteY23" fmla="*/ 781345 h 999329"/>
              <a:gd name="connsiteX24" fmla="*/ 4252102 w 4433283"/>
              <a:gd name="connsiteY24" fmla="*/ 891753 h 999329"/>
              <a:gd name="connsiteX25" fmla="*/ 4433283 w 4433283"/>
              <a:gd name="connsiteY25" fmla="*/ 996499 h 999329"/>
              <a:gd name="connsiteX26" fmla="*/ 4427621 w 4433283"/>
              <a:gd name="connsiteY26" fmla="*/ 999329 h 999329"/>
              <a:gd name="connsiteX0" fmla="*/ 0 w 4433283"/>
              <a:gd name="connsiteY0" fmla="*/ 945541 h 999329"/>
              <a:gd name="connsiteX1" fmla="*/ 101915 w 4433283"/>
              <a:gd name="connsiteY1" fmla="*/ 894584 h 999329"/>
              <a:gd name="connsiteX2" fmla="*/ 215153 w 4433283"/>
              <a:gd name="connsiteY2" fmla="*/ 866274 h 999329"/>
              <a:gd name="connsiteX3" fmla="*/ 509573 w 4433283"/>
              <a:gd name="connsiteY3" fmla="*/ 758698 h 999329"/>
              <a:gd name="connsiteX4" fmla="*/ 716233 w 4433283"/>
              <a:gd name="connsiteY4" fmla="*/ 673769 h 999329"/>
              <a:gd name="connsiteX5" fmla="*/ 979513 w 4433283"/>
              <a:gd name="connsiteY5" fmla="*/ 580347 h 999329"/>
              <a:gd name="connsiteX6" fmla="*/ 1075765 w 4433283"/>
              <a:gd name="connsiteY6" fmla="*/ 526559 h 999329"/>
              <a:gd name="connsiteX7" fmla="*/ 1299411 w 4433283"/>
              <a:gd name="connsiteY7" fmla="*/ 478433 h 999329"/>
              <a:gd name="connsiteX8" fmla="*/ 1514564 w 4433283"/>
              <a:gd name="connsiteY8" fmla="*/ 407659 h 999329"/>
              <a:gd name="connsiteX9" fmla="*/ 1644788 w 4433283"/>
              <a:gd name="connsiteY9" fmla="*/ 373687 h 999329"/>
              <a:gd name="connsiteX10" fmla="*/ 1797660 w 4433283"/>
              <a:gd name="connsiteY10" fmla="*/ 356701 h 999329"/>
              <a:gd name="connsiteX11" fmla="*/ 1939208 w 4433283"/>
              <a:gd name="connsiteY11" fmla="*/ 297251 h 999329"/>
              <a:gd name="connsiteX12" fmla="*/ 2052446 w 4433283"/>
              <a:gd name="connsiteY12" fmla="*/ 268942 h 999329"/>
              <a:gd name="connsiteX13" fmla="*/ 2307233 w 4433283"/>
              <a:gd name="connsiteY13" fmla="*/ 155703 h 999329"/>
              <a:gd name="connsiteX14" fmla="*/ 2479921 w 4433283"/>
              <a:gd name="connsiteY14" fmla="*/ 56620 h 999329"/>
              <a:gd name="connsiteX15" fmla="*/ 2627131 w 4433283"/>
              <a:gd name="connsiteY15" fmla="*/ 16986 h 999329"/>
              <a:gd name="connsiteX16" fmla="*/ 2729046 w 4433283"/>
              <a:gd name="connsiteY16" fmla="*/ 0 h 999329"/>
              <a:gd name="connsiteX17" fmla="*/ 2796989 w 4433283"/>
              <a:gd name="connsiteY17" fmla="*/ 5662 h 999329"/>
              <a:gd name="connsiteX18" fmla="*/ 2867763 w 4433283"/>
              <a:gd name="connsiteY18" fmla="*/ 11324 h 999329"/>
              <a:gd name="connsiteX19" fmla="*/ 3068761 w 4433283"/>
              <a:gd name="connsiteY19" fmla="*/ 147210 h 999329"/>
              <a:gd name="connsiteX20" fmla="*/ 3312223 w 4433283"/>
              <a:gd name="connsiteY20" fmla="*/ 302913 h 999329"/>
              <a:gd name="connsiteX21" fmla="*/ 3496236 w 4433283"/>
              <a:gd name="connsiteY21" fmla="*/ 416152 h 999329"/>
              <a:gd name="connsiteX22" fmla="*/ 3753853 w 4433283"/>
              <a:gd name="connsiteY22" fmla="*/ 588840 h 999329"/>
              <a:gd name="connsiteX23" fmla="*/ 4073752 w 4433283"/>
              <a:gd name="connsiteY23" fmla="*/ 781345 h 999329"/>
              <a:gd name="connsiteX24" fmla="*/ 4252102 w 4433283"/>
              <a:gd name="connsiteY24" fmla="*/ 903077 h 999329"/>
              <a:gd name="connsiteX25" fmla="*/ 4433283 w 4433283"/>
              <a:gd name="connsiteY25" fmla="*/ 996499 h 999329"/>
              <a:gd name="connsiteX26" fmla="*/ 4427621 w 4433283"/>
              <a:gd name="connsiteY26" fmla="*/ 999329 h 999329"/>
              <a:gd name="connsiteX0" fmla="*/ 0 w 4433283"/>
              <a:gd name="connsiteY0" fmla="*/ 945541 h 999329"/>
              <a:gd name="connsiteX1" fmla="*/ 101915 w 4433283"/>
              <a:gd name="connsiteY1" fmla="*/ 894584 h 999329"/>
              <a:gd name="connsiteX2" fmla="*/ 215153 w 4433283"/>
              <a:gd name="connsiteY2" fmla="*/ 866274 h 999329"/>
              <a:gd name="connsiteX3" fmla="*/ 509573 w 4433283"/>
              <a:gd name="connsiteY3" fmla="*/ 758698 h 999329"/>
              <a:gd name="connsiteX4" fmla="*/ 716233 w 4433283"/>
              <a:gd name="connsiteY4" fmla="*/ 673769 h 999329"/>
              <a:gd name="connsiteX5" fmla="*/ 979513 w 4433283"/>
              <a:gd name="connsiteY5" fmla="*/ 580347 h 999329"/>
              <a:gd name="connsiteX6" fmla="*/ 1075765 w 4433283"/>
              <a:gd name="connsiteY6" fmla="*/ 526559 h 999329"/>
              <a:gd name="connsiteX7" fmla="*/ 1299411 w 4433283"/>
              <a:gd name="connsiteY7" fmla="*/ 478433 h 999329"/>
              <a:gd name="connsiteX8" fmla="*/ 1514564 w 4433283"/>
              <a:gd name="connsiteY8" fmla="*/ 407659 h 999329"/>
              <a:gd name="connsiteX9" fmla="*/ 1644788 w 4433283"/>
              <a:gd name="connsiteY9" fmla="*/ 373687 h 999329"/>
              <a:gd name="connsiteX10" fmla="*/ 1797660 w 4433283"/>
              <a:gd name="connsiteY10" fmla="*/ 356701 h 999329"/>
              <a:gd name="connsiteX11" fmla="*/ 1939208 w 4433283"/>
              <a:gd name="connsiteY11" fmla="*/ 297251 h 999329"/>
              <a:gd name="connsiteX12" fmla="*/ 2052446 w 4433283"/>
              <a:gd name="connsiteY12" fmla="*/ 268942 h 999329"/>
              <a:gd name="connsiteX13" fmla="*/ 2307233 w 4433283"/>
              <a:gd name="connsiteY13" fmla="*/ 155703 h 999329"/>
              <a:gd name="connsiteX14" fmla="*/ 2479921 w 4433283"/>
              <a:gd name="connsiteY14" fmla="*/ 56620 h 999329"/>
              <a:gd name="connsiteX15" fmla="*/ 2627131 w 4433283"/>
              <a:gd name="connsiteY15" fmla="*/ 16986 h 999329"/>
              <a:gd name="connsiteX16" fmla="*/ 2729046 w 4433283"/>
              <a:gd name="connsiteY16" fmla="*/ 0 h 999329"/>
              <a:gd name="connsiteX17" fmla="*/ 2796989 w 4433283"/>
              <a:gd name="connsiteY17" fmla="*/ 5662 h 999329"/>
              <a:gd name="connsiteX18" fmla="*/ 2867763 w 4433283"/>
              <a:gd name="connsiteY18" fmla="*/ 11324 h 999329"/>
              <a:gd name="connsiteX19" fmla="*/ 3068761 w 4433283"/>
              <a:gd name="connsiteY19" fmla="*/ 147210 h 999329"/>
              <a:gd name="connsiteX20" fmla="*/ 3312223 w 4433283"/>
              <a:gd name="connsiteY20" fmla="*/ 302913 h 999329"/>
              <a:gd name="connsiteX21" fmla="*/ 3496236 w 4433283"/>
              <a:gd name="connsiteY21" fmla="*/ 416152 h 999329"/>
              <a:gd name="connsiteX22" fmla="*/ 3753853 w 4433283"/>
              <a:gd name="connsiteY22" fmla="*/ 588840 h 999329"/>
              <a:gd name="connsiteX23" fmla="*/ 4051104 w 4433283"/>
              <a:gd name="connsiteY23" fmla="*/ 784176 h 999329"/>
              <a:gd name="connsiteX24" fmla="*/ 4252102 w 4433283"/>
              <a:gd name="connsiteY24" fmla="*/ 903077 h 999329"/>
              <a:gd name="connsiteX25" fmla="*/ 4433283 w 4433283"/>
              <a:gd name="connsiteY25" fmla="*/ 996499 h 999329"/>
              <a:gd name="connsiteX26" fmla="*/ 4427621 w 4433283"/>
              <a:gd name="connsiteY26" fmla="*/ 999329 h 999329"/>
              <a:gd name="connsiteX0" fmla="*/ 0 w 4433283"/>
              <a:gd name="connsiteY0" fmla="*/ 945541 h 999329"/>
              <a:gd name="connsiteX1" fmla="*/ 101915 w 4433283"/>
              <a:gd name="connsiteY1" fmla="*/ 894584 h 999329"/>
              <a:gd name="connsiteX2" fmla="*/ 215153 w 4433283"/>
              <a:gd name="connsiteY2" fmla="*/ 866274 h 999329"/>
              <a:gd name="connsiteX3" fmla="*/ 509573 w 4433283"/>
              <a:gd name="connsiteY3" fmla="*/ 758698 h 999329"/>
              <a:gd name="connsiteX4" fmla="*/ 716233 w 4433283"/>
              <a:gd name="connsiteY4" fmla="*/ 673769 h 999329"/>
              <a:gd name="connsiteX5" fmla="*/ 979513 w 4433283"/>
              <a:gd name="connsiteY5" fmla="*/ 580347 h 999329"/>
              <a:gd name="connsiteX6" fmla="*/ 1075765 w 4433283"/>
              <a:gd name="connsiteY6" fmla="*/ 526559 h 999329"/>
              <a:gd name="connsiteX7" fmla="*/ 1299411 w 4433283"/>
              <a:gd name="connsiteY7" fmla="*/ 478433 h 999329"/>
              <a:gd name="connsiteX8" fmla="*/ 1514564 w 4433283"/>
              <a:gd name="connsiteY8" fmla="*/ 407659 h 999329"/>
              <a:gd name="connsiteX9" fmla="*/ 1644788 w 4433283"/>
              <a:gd name="connsiteY9" fmla="*/ 373687 h 999329"/>
              <a:gd name="connsiteX10" fmla="*/ 1797660 w 4433283"/>
              <a:gd name="connsiteY10" fmla="*/ 356701 h 999329"/>
              <a:gd name="connsiteX11" fmla="*/ 1939208 w 4433283"/>
              <a:gd name="connsiteY11" fmla="*/ 297251 h 999329"/>
              <a:gd name="connsiteX12" fmla="*/ 2052446 w 4433283"/>
              <a:gd name="connsiteY12" fmla="*/ 268942 h 999329"/>
              <a:gd name="connsiteX13" fmla="*/ 2307233 w 4433283"/>
              <a:gd name="connsiteY13" fmla="*/ 155703 h 999329"/>
              <a:gd name="connsiteX14" fmla="*/ 2479921 w 4433283"/>
              <a:gd name="connsiteY14" fmla="*/ 56620 h 999329"/>
              <a:gd name="connsiteX15" fmla="*/ 2621469 w 4433283"/>
              <a:gd name="connsiteY15" fmla="*/ 11324 h 999329"/>
              <a:gd name="connsiteX16" fmla="*/ 2729046 w 4433283"/>
              <a:gd name="connsiteY16" fmla="*/ 0 h 999329"/>
              <a:gd name="connsiteX17" fmla="*/ 2796989 w 4433283"/>
              <a:gd name="connsiteY17" fmla="*/ 5662 h 999329"/>
              <a:gd name="connsiteX18" fmla="*/ 2867763 w 4433283"/>
              <a:gd name="connsiteY18" fmla="*/ 11324 h 999329"/>
              <a:gd name="connsiteX19" fmla="*/ 3068761 w 4433283"/>
              <a:gd name="connsiteY19" fmla="*/ 147210 h 999329"/>
              <a:gd name="connsiteX20" fmla="*/ 3312223 w 4433283"/>
              <a:gd name="connsiteY20" fmla="*/ 302913 h 999329"/>
              <a:gd name="connsiteX21" fmla="*/ 3496236 w 4433283"/>
              <a:gd name="connsiteY21" fmla="*/ 416152 h 999329"/>
              <a:gd name="connsiteX22" fmla="*/ 3753853 w 4433283"/>
              <a:gd name="connsiteY22" fmla="*/ 588840 h 999329"/>
              <a:gd name="connsiteX23" fmla="*/ 4051104 w 4433283"/>
              <a:gd name="connsiteY23" fmla="*/ 784176 h 999329"/>
              <a:gd name="connsiteX24" fmla="*/ 4252102 w 4433283"/>
              <a:gd name="connsiteY24" fmla="*/ 903077 h 999329"/>
              <a:gd name="connsiteX25" fmla="*/ 4433283 w 4433283"/>
              <a:gd name="connsiteY25" fmla="*/ 996499 h 999329"/>
              <a:gd name="connsiteX26" fmla="*/ 4427621 w 4433283"/>
              <a:gd name="connsiteY26" fmla="*/ 999329 h 999329"/>
              <a:gd name="connsiteX0" fmla="*/ 0 w 4433283"/>
              <a:gd name="connsiteY0" fmla="*/ 945541 h 999329"/>
              <a:gd name="connsiteX1" fmla="*/ 101915 w 4433283"/>
              <a:gd name="connsiteY1" fmla="*/ 894584 h 999329"/>
              <a:gd name="connsiteX2" fmla="*/ 215153 w 4433283"/>
              <a:gd name="connsiteY2" fmla="*/ 866274 h 999329"/>
              <a:gd name="connsiteX3" fmla="*/ 509573 w 4433283"/>
              <a:gd name="connsiteY3" fmla="*/ 758698 h 999329"/>
              <a:gd name="connsiteX4" fmla="*/ 716233 w 4433283"/>
              <a:gd name="connsiteY4" fmla="*/ 673769 h 999329"/>
              <a:gd name="connsiteX5" fmla="*/ 979513 w 4433283"/>
              <a:gd name="connsiteY5" fmla="*/ 580347 h 999329"/>
              <a:gd name="connsiteX6" fmla="*/ 1075765 w 4433283"/>
              <a:gd name="connsiteY6" fmla="*/ 526559 h 999329"/>
              <a:gd name="connsiteX7" fmla="*/ 1299411 w 4433283"/>
              <a:gd name="connsiteY7" fmla="*/ 478433 h 999329"/>
              <a:gd name="connsiteX8" fmla="*/ 1514564 w 4433283"/>
              <a:gd name="connsiteY8" fmla="*/ 407659 h 999329"/>
              <a:gd name="connsiteX9" fmla="*/ 1644788 w 4433283"/>
              <a:gd name="connsiteY9" fmla="*/ 373687 h 999329"/>
              <a:gd name="connsiteX10" fmla="*/ 1797660 w 4433283"/>
              <a:gd name="connsiteY10" fmla="*/ 356701 h 999329"/>
              <a:gd name="connsiteX11" fmla="*/ 1939208 w 4433283"/>
              <a:gd name="connsiteY11" fmla="*/ 297251 h 999329"/>
              <a:gd name="connsiteX12" fmla="*/ 2052446 w 4433283"/>
              <a:gd name="connsiteY12" fmla="*/ 268942 h 999329"/>
              <a:gd name="connsiteX13" fmla="*/ 2284585 w 4433283"/>
              <a:gd name="connsiteY13" fmla="*/ 150041 h 999329"/>
              <a:gd name="connsiteX14" fmla="*/ 2479921 w 4433283"/>
              <a:gd name="connsiteY14" fmla="*/ 56620 h 999329"/>
              <a:gd name="connsiteX15" fmla="*/ 2621469 w 4433283"/>
              <a:gd name="connsiteY15" fmla="*/ 11324 h 999329"/>
              <a:gd name="connsiteX16" fmla="*/ 2729046 w 4433283"/>
              <a:gd name="connsiteY16" fmla="*/ 0 h 999329"/>
              <a:gd name="connsiteX17" fmla="*/ 2796989 w 4433283"/>
              <a:gd name="connsiteY17" fmla="*/ 5662 h 999329"/>
              <a:gd name="connsiteX18" fmla="*/ 2867763 w 4433283"/>
              <a:gd name="connsiteY18" fmla="*/ 11324 h 999329"/>
              <a:gd name="connsiteX19" fmla="*/ 3068761 w 4433283"/>
              <a:gd name="connsiteY19" fmla="*/ 147210 h 999329"/>
              <a:gd name="connsiteX20" fmla="*/ 3312223 w 4433283"/>
              <a:gd name="connsiteY20" fmla="*/ 302913 h 999329"/>
              <a:gd name="connsiteX21" fmla="*/ 3496236 w 4433283"/>
              <a:gd name="connsiteY21" fmla="*/ 416152 h 999329"/>
              <a:gd name="connsiteX22" fmla="*/ 3753853 w 4433283"/>
              <a:gd name="connsiteY22" fmla="*/ 588840 h 999329"/>
              <a:gd name="connsiteX23" fmla="*/ 4051104 w 4433283"/>
              <a:gd name="connsiteY23" fmla="*/ 784176 h 999329"/>
              <a:gd name="connsiteX24" fmla="*/ 4252102 w 4433283"/>
              <a:gd name="connsiteY24" fmla="*/ 903077 h 999329"/>
              <a:gd name="connsiteX25" fmla="*/ 4433283 w 4433283"/>
              <a:gd name="connsiteY25" fmla="*/ 996499 h 999329"/>
              <a:gd name="connsiteX26" fmla="*/ 4427621 w 4433283"/>
              <a:gd name="connsiteY26" fmla="*/ 999329 h 999329"/>
              <a:gd name="connsiteX0" fmla="*/ 0 w 4433283"/>
              <a:gd name="connsiteY0" fmla="*/ 945541 h 999329"/>
              <a:gd name="connsiteX1" fmla="*/ 101915 w 4433283"/>
              <a:gd name="connsiteY1" fmla="*/ 894584 h 999329"/>
              <a:gd name="connsiteX2" fmla="*/ 215153 w 4433283"/>
              <a:gd name="connsiteY2" fmla="*/ 866274 h 999329"/>
              <a:gd name="connsiteX3" fmla="*/ 509573 w 4433283"/>
              <a:gd name="connsiteY3" fmla="*/ 758698 h 999329"/>
              <a:gd name="connsiteX4" fmla="*/ 716233 w 4433283"/>
              <a:gd name="connsiteY4" fmla="*/ 673769 h 999329"/>
              <a:gd name="connsiteX5" fmla="*/ 979513 w 4433283"/>
              <a:gd name="connsiteY5" fmla="*/ 580347 h 999329"/>
              <a:gd name="connsiteX6" fmla="*/ 1075765 w 4433283"/>
              <a:gd name="connsiteY6" fmla="*/ 526559 h 999329"/>
              <a:gd name="connsiteX7" fmla="*/ 1299411 w 4433283"/>
              <a:gd name="connsiteY7" fmla="*/ 478433 h 999329"/>
              <a:gd name="connsiteX8" fmla="*/ 1514564 w 4433283"/>
              <a:gd name="connsiteY8" fmla="*/ 407659 h 999329"/>
              <a:gd name="connsiteX9" fmla="*/ 1644788 w 4433283"/>
              <a:gd name="connsiteY9" fmla="*/ 373687 h 999329"/>
              <a:gd name="connsiteX10" fmla="*/ 1797660 w 4433283"/>
              <a:gd name="connsiteY10" fmla="*/ 356701 h 999329"/>
              <a:gd name="connsiteX11" fmla="*/ 1939208 w 4433283"/>
              <a:gd name="connsiteY11" fmla="*/ 297251 h 999329"/>
              <a:gd name="connsiteX12" fmla="*/ 2043953 w 4433283"/>
              <a:gd name="connsiteY12" fmla="*/ 249125 h 999329"/>
              <a:gd name="connsiteX13" fmla="*/ 2284585 w 4433283"/>
              <a:gd name="connsiteY13" fmla="*/ 150041 h 999329"/>
              <a:gd name="connsiteX14" fmla="*/ 2479921 w 4433283"/>
              <a:gd name="connsiteY14" fmla="*/ 56620 h 999329"/>
              <a:gd name="connsiteX15" fmla="*/ 2621469 w 4433283"/>
              <a:gd name="connsiteY15" fmla="*/ 11324 h 999329"/>
              <a:gd name="connsiteX16" fmla="*/ 2729046 w 4433283"/>
              <a:gd name="connsiteY16" fmla="*/ 0 h 999329"/>
              <a:gd name="connsiteX17" fmla="*/ 2796989 w 4433283"/>
              <a:gd name="connsiteY17" fmla="*/ 5662 h 999329"/>
              <a:gd name="connsiteX18" fmla="*/ 2867763 w 4433283"/>
              <a:gd name="connsiteY18" fmla="*/ 11324 h 999329"/>
              <a:gd name="connsiteX19" fmla="*/ 3068761 w 4433283"/>
              <a:gd name="connsiteY19" fmla="*/ 147210 h 999329"/>
              <a:gd name="connsiteX20" fmla="*/ 3312223 w 4433283"/>
              <a:gd name="connsiteY20" fmla="*/ 302913 h 999329"/>
              <a:gd name="connsiteX21" fmla="*/ 3496236 w 4433283"/>
              <a:gd name="connsiteY21" fmla="*/ 416152 h 999329"/>
              <a:gd name="connsiteX22" fmla="*/ 3753853 w 4433283"/>
              <a:gd name="connsiteY22" fmla="*/ 588840 h 999329"/>
              <a:gd name="connsiteX23" fmla="*/ 4051104 w 4433283"/>
              <a:gd name="connsiteY23" fmla="*/ 784176 h 999329"/>
              <a:gd name="connsiteX24" fmla="*/ 4252102 w 4433283"/>
              <a:gd name="connsiteY24" fmla="*/ 903077 h 999329"/>
              <a:gd name="connsiteX25" fmla="*/ 4433283 w 4433283"/>
              <a:gd name="connsiteY25" fmla="*/ 996499 h 999329"/>
              <a:gd name="connsiteX26" fmla="*/ 4427621 w 4433283"/>
              <a:gd name="connsiteY26" fmla="*/ 999329 h 999329"/>
              <a:gd name="connsiteX0" fmla="*/ 0 w 4433283"/>
              <a:gd name="connsiteY0" fmla="*/ 945541 h 999329"/>
              <a:gd name="connsiteX1" fmla="*/ 101915 w 4433283"/>
              <a:gd name="connsiteY1" fmla="*/ 894584 h 999329"/>
              <a:gd name="connsiteX2" fmla="*/ 215153 w 4433283"/>
              <a:gd name="connsiteY2" fmla="*/ 866274 h 999329"/>
              <a:gd name="connsiteX3" fmla="*/ 509573 w 4433283"/>
              <a:gd name="connsiteY3" fmla="*/ 758698 h 999329"/>
              <a:gd name="connsiteX4" fmla="*/ 716233 w 4433283"/>
              <a:gd name="connsiteY4" fmla="*/ 673769 h 999329"/>
              <a:gd name="connsiteX5" fmla="*/ 979513 w 4433283"/>
              <a:gd name="connsiteY5" fmla="*/ 580347 h 999329"/>
              <a:gd name="connsiteX6" fmla="*/ 1075765 w 4433283"/>
              <a:gd name="connsiteY6" fmla="*/ 526559 h 999329"/>
              <a:gd name="connsiteX7" fmla="*/ 1299411 w 4433283"/>
              <a:gd name="connsiteY7" fmla="*/ 478433 h 999329"/>
              <a:gd name="connsiteX8" fmla="*/ 1514564 w 4433283"/>
              <a:gd name="connsiteY8" fmla="*/ 407659 h 999329"/>
              <a:gd name="connsiteX9" fmla="*/ 1644788 w 4433283"/>
              <a:gd name="connsiteY9" fmla="*/ 373687 h 999329"/>
              <a:gd name="connsiteX10" fmla="*/ 1780674 w 4433283"/>
              <a:gd name="connsiteY10" fmla="*/ 351040 h 999329"/>
              <a:gd name="connsiteX11" fmla="*/ 1939208 w 4433283"/>
              <a:gd name="connsiteY11" fmla="*/ 297251 h 999329"/>
              <a:gd name="connsiteX12" fmla="*/ 2043953 w 4433283"/>
              <a:gd name="connsiteY12" fmla="*/ 249125 h 999329"/>
              <a:gd name="connsiteX13" fmla="*/ 2284585 w 4433283"/>
              <a:gd name="connsiteY13" fmla="*/ 150041 h 999329"/>
              <a:gd name="connsiteX14" fmla="*/ 2479921 w 4433283"/>
              <a:gd name="connsiteY14" fmla="*/ 56620 h 999329"/>
              <a:gd name="connsiteX15" fmla="*/ 2621469 w 4433283"/>
              <a:gd name="connsiteY15" fmla="*/ 11324 h 999329"/>
              <a:gd name="connsiteX16" fmla="*/ 2729046 w 4433283"/>
              <a:gd name="connsiteY16" fmla="*/ 0 h 999329"/>
              <a:gd name="connsiteX17" fmla="*/ 2796989 w 4433283"/>
              <a:gd name="connsiteY17" fmla="*/ 5662 h 999329"/>
              <a:gd name="connsiteX18" fmla="*/ 2867763 w 4433283"/>
              <a:gd name="connsiteY18" fmla="*/ 11324 h 999329"/>
              <a:gd name="connsiteX19" fmla="*/ 3068761 w 4433283"/>
              <a:gd name="connsiteY19" fmla="*/ 147210 h 999329"/>
              <a:gd name="connsiteX20" fmla="*/ 3312223 w 4433283"/>
              <a:gd name="connsiteY20" fmla="*/ 302913 h 999329"/>
              <a:gd name="connsiteX21" fmla="*/ 3496236 w 4433283"/>
              <a:gd name="connsiteY21" fmla="*/ 416152 h 999329"/>
              <a:gd name="connsiteX22" fmla="*/ 3753853 w 4433283"/>
              <a:gd name="connsiteY22" fmla="*/ 588840 h 999329"/>
              <a:gd name="connsiteX23" fmla="*/ 4051104 w 4433283"/>
              <a:gd name="connsiteY23" fmla="*/ 784176 h 999329"/>
              <a:gd name="connsiteX24" fmla="*/ 4252102 w 4433283"/>
              <a:gd name="connsiteY24" fmla="*/ 903077 h 999329"/>
              <a:gd name="connsiteX25" fmla="*/ 4433283 w 4433283"/>
              <a:gd name="connsiteY25" fmla="*/ 996499 h 999329"/>
              <a:gd name="connsiteX26" fmla="*/ 4427621 w 4433283"/>
              <a:gd name="connsiteY26" fmla="*/ 999329 h 999329"/>
              <a:gd name="connsiteX0" fmla="*/ 0 w 4433283"/>
              <a:gd name="connsiteY0" fmla="*/ 945541 h 999329"/>
              <a:gd name="connsiteX1" fmla="*/ 101915 w 4433283"/>
              <a:gd name="connsiteY1" fmla="*/ 894584 h 999329"/>
              <a:gd name="connsiteX2" fmla="*/ 215153 w 4433283"/>
              <a:gd name="connsiteY2" fmla="*/ 866274 h 999329"/>
              <a:gd name="connsiteX3" fmla="*/ 509573 w 4433283"/>
              <a:gd name="connsiteY3" fmla="*/ 758698 h 999329"/>
              <a:gd name="connsiteX4" fmla="*/ 716233 w 4433283"/>
              <a:gd name="connsiteY4" fmla="*/ 673769 h 999329"/>
              <a:gd name="connsiteX5" fmla="*/ 979513 w 4433283"/>
              <a:gd name="connsiteY5" fmla="*/ 580347 h 999329"/>
              <a:gd name="connsiteX6" fmla="*/ 1075765 w 4433283"/>
              <a:gd name="connsiteY6" fmla="*/ 526559 h 999329"/>
              <a:gd name="connsiteX7" fmla="*/ 1299411 w 4433283"/>
              <a:gd name="connsiteY7" fmla="*/ 478433 h 999329"/>
              <a:gd name="connsiteX8" fmla="*/ 1514564 w 4433283"/>
              <a:gd name="connsiteY8" fmla="*/ 407659 h 999329"/>
              <a:gd name="connsiteX9" fmla="*/ 1644788 w 4433283"/>
              <a:gd name="connsiteY9" fmla="*/ 373687 h 999329"/>
              <a:gd name="connsiteX10" fmla="*/ 1780674 w 4433283"/>
              <a:gd name="connsiteY10" fmla="*/ 351040 h 999329"/>
              <a:gd name="connsiteX11" fmla="*/ 1828800 w 4433283"/>
              <a:gd name="connsiteY11" fmla="*/ 181182 h 999329"/>
              <a:gd name="connsiteX12" fmla="*/ 2043953 w 4433283"/>
              <a:gd name="connsiteY12" fmla="*/ 249125 h 999329"/>
              <a:gd name="connsiteX13" fmla="*/ 2284585 w 4433283"/>
              <a:gd name="connsiteY13" fmla="*/ 150041 h 999329"/>
              <a:gd name="connsiteX14" fmla="*/ 2479921 w 4433283"/>
              <a:gd name="connsiteY14" fmla="*/ 56620 h 999329"/>
              <a:gd name="connsiteX15" fmla="*/ 2621469 w 4433283"/>
              <a:gd name="connsiteY15" fmla="*/ 11324 h 999329"/>
              <a:gd name="connsiteX16" fmla="*/ 2729046 w 4433283"/>
              <a:gd name="connsiteY16" fmla="*/ 0 h 999329"/>
              <a:gd name="connsiteX17" fmla="*/ 2796989 w 4433283"/>
              <a:gd name="connsiteY17" fmla="*/ 5662 h 999329"/>
              <a:gd name="connsiteX18" fmla="*/ 2867763 w 4433283"/>
              <a:gd name="connsiteY18" fmla="*/ 11324 h 999329"/>
              <a:gd name="connsiteX19" fmla="*/ 3068761 w 4433283"/>
              <a:gd name="connsiteY19" fmla="*/ 147210 h 999329"/>
              <a:gd name="connsiteX20" fmla="*/ 3312223 w 4433283"/>
              <a:gd name="connsiteY20" fmla="*/ 302913 h 999329"/>
              <a:gd name="connsiteX21" fmla="*/ 3496236 w 4433283"/>
              <a:gd name="connsiteY21" fmla="*/ 416152 h 999329"/>
              <a:gd name="connsiteX22" fmla="*/ 3753853 w 4433283"/>
              <a:gd name="connsiteY22" fmla="*/ 588840 h 999329"/>
              <a:gd name="connsiteX23" fmla="*/ 4051104 w 4433283"/>
              <a:gd name="connsiteY23" fmla="*/ 784176 h 999329"/>
              <a:gd name="connsiteX24" fmla="*/ 4252102 w 4433283"/>
              <a:gd name="connsiteY24" fmla="*/ 903077 h 999329"/>
              <a:gd name="connsiteX25" fmla="*/ 4433283 w 4433283"/>
              <a:gd name="connsiteY25" fmla="*/ 996499 h 999329"/>
              <a:gd name="connsiteX26" fmla="*/ 4427621 w 4433283"/>
              <a:gd name="connsiteY26" fmla="*/ 999329 h 999329"/>
              <a:gd name="connsiteX0" fmla="*/ 0 w 4433283"/>
              <a:gd name="connsiteY0" fmla="*/ 945541 h 999329"/>
              <a:gd name="connsiteX1" fmla="*/ 101915 w 4433283"/>
              <a:gd name="connsiteY1" fmla="*/ 894584 h 999329"/>
              <a:gd name="connsiteX2" fmla="*/ 215153 w 4433283"/>
              <a:gd name="connsiteY2" fmla="*/ 866274 h 999329"/>
              <a:gd name="connsiteX3" fmla="*/ 509573 w 4433283"/>
              <a:gd name="connsiteY3" fmla="*/ 758698 h 999329"/>
              <a:gd name="connsiteX4" fmla="*/ 716233 w 4433283"/>
              <a:gd name="connsiteY4" fmla="*/ 673769 h 999329"/>
              <a:gd name="connsiteX5" fmla="*/ 979513 w 4433283"/>
              <a:gd name="connsiteY5" fmla="*/ 580347 h 999329"/>
              <a:gd name="connsiteX6" fmla="*/ 1075765 w 4433283"/>
              <a:gd name="connsiteY6" fmla="*/ 526559 h 999329"/>
              <a:gd name="connsiteX7" fmla="*/ 1299411 w 4433283"/>
              <a:gd name="connsiteY7" fmla="*/ 478433 h 999329"/>
              <a:gd name="connsiteX8" fmla="*/ 1514564 w 4433283"/>
              <a:gd name="connsiteY8" fmla="*/ 407659 h 999329"/>
              <a:gd name="connsiteX9" fmla="*/ 1644788 w 4433283"/>
              <a:gd name="connsiteY9" fmla="*/ 373687 h 999329"/>
              <a:gd name="connsiteX10" fmla="*/ 1780674 w 4433283"/>
              <a:gd name="connsiteY10" fmla="*/ 351040 h 999329"/>
              <a:gd name="connsiteX11" fmla="*/ 1828800 w 4433283"/>
              <a:gd name="connsiteY11" fmla="*/ 181182 h 999329"/>
              <a:gd name="connsiteX12" fmla="*/ 2024137 w 4433283"/>
              <a:gd name="connsiteY12" fmla="*/ 147210 h 999329"/>
              <a:gd name="connsiteX13" fmla="*/ 2284585 w 4433283"/>
              <a:gd name="connsiteY13" fmla="*/ 150041 h 999329"/>
              <a:gd name="connsiteX14" fmla="*/ 2479921 w 4433283"/>
              <a:gd name="connsiteY14" fmla="*/ 56620 h 999329"/>
              <a:gd name="connsiteX15" fmla="*/ 2621469 w 4433283"/>
              <a:gd name="connsiteY15" fmla="*/ 11324 h 999329"/>
              <a:gd name="connsiteX16" fmla="*/ 2729046 w 4433283"/>
              <a:gd name="connsiteY16" fmla="*/ 0 h 999329"/>
              <a:gd name="connsiteX17" fmla="*/ 2796989 w 4433283"/>
              <a:gd name="connsiteY17" fmla="*/ 5662 h 999329"/>
              <a:gd name="connsiteX18" fmla="*/ 2867763 w 4433283"/>
              <a:gd name="connsiteY18" fmla="*/ 11324 h 999329"/>
              <a:gd name="connsiteX19" fmla="*/ 3068761 w 4433283"/>
              <a:gd name="connsiteY19" fmla="*/ 147210 h 999329"/>
              <a:gd name="connsiteX20" fmla="*/ 3312223 w 4433283"/>
              <a:gd name="connsiteY20" fmla="*/ 302913 h 999329"/>
              <a:gd name="connsiteX21" fmla="*/ 3496236 w 4433283"/>
              <a:gd name="connsiteY21" fmla="*/ 416152 h 999329"/>
              <a:gd name="connsiteX22" fmla="*/ 3753853 w 4433283"/>
              <a:gd name="connsiteY22" fmla="*/ 588840 h 999329"/>
              <a:gd name="connsiteX23" fmla="*/ 4051104 w 4433283"/>
              <a:gd name="connsiteY23" fmla="*/ 784176 h 999329"/>
              <a:gd name="connsiteX24" fmla="*/ 4252102 w 4433283"/>
              <a:gd name="connsiteY24" fmla="*/ 903077 h 999329"/>
              <a:gd name="connsiteX25" fmla="*/ 4433283 w 4433283"/>
              <a:gd name="connsiteY25" fmla="*/ 996499 h 999329"/>
              <a:gd name="connsiteX26" fmla="*/ 4427621 w 4433283"/>
              <a:gd name="connsiteY26" fmla="*/ 999329 h 999329"/>
              <a:gd name="connsiteX0" fmla="*/ 0 w 4433283"/>
              <a:gd name="connsiteY0" fmla="*/ 945541 h 999329"/>
              <a:gd name="connsiteX1" fmla="*/ 101915 w 4433283"/>
              <a:gd name="connsiteY1" fmla="*/ 894584 h 999329"/>
              <a:gd name="connsiteX2" fmla="*/ 215153 w 4433283"/>
              <a:gd name="connsiteY2" fmla="*/ 866274 h 999329"/>
              <a:gd name="connsiteX3" fmla="*/ 509573 w 4433283"/>
              <a:gd name="connsiteY3" fmla="*/ 758698 h 999329"/>
              <a:gd name="connsiteX4" fmla="*/ 716233 w 4433283"/>
              <a:gd name="connsiteY4" fmla="*/ 673769 h 999329"/>
              <a:gd name="connsiteX5" fmla="*/ 979513 w 4433283"/>
              <a:gd name="connsiteY5" fmla="*/ 580347 h 999329"/>
              <a:gd name="connsiteX6" fmla="*/ 1075765 w 4433283"/>
              <a:gd name="connsiteY6" fmla="*/ 526559 h 999329"/>
              <a:gd name="connsiteX7" fmla="*/ 1299411 w 4433283"/>
              <a:gd name="connsiteY7" fmla="*/ 478433 h 999329"/>
              <a:gd name="connsiteX8" fmla="*/ 1514564 w 4433283"/>
              <a:gd name="connsiteY8" fmla="*/ 407659 h 999329"/>
              <a:gd name="connsiteX9" fmla="*/ 1644788 w 4433283"/>
              <a:gd name="connsiteY9" fmla="*/ 373687 h 999329"/>
              <a:gd name="connsiteX10" fmla="*/ 1780674 w 4433283"/>
              <a:gd name="connsiteY10" fmla="*/ 351040 h 999329"/>
              <a:gd name="connsiteX11" fmla="*/ 1828800 w 4433283"/>
              <a:gd name="connsiteY11" fmla="*/ 181182 h 999329"/>
              <a:gd name="connsiteX12" fmla="*/ 2024137 w 4433283"/>
              <a:gd name="connsiteY12" fmla="*/ 147210 h 999329"/>
              <a:gd name="connsiteX13" fmla="*/ 2253444 w 4433283"/>
              <a:gd name="connsiteY13" fmla="*/ 82098 h 999329"/>
              <a:gd name="connsiteX14" fmla="*/ 2479921 w 4433283"/>
              <a:gd name="connsiteY14" fmla="*/ 56620 h 999329"/>
              <a:gd name="connsiteX15" fmla="*/ 2621469 w 4433283"/>
              <a:gd name="connsiteY15" fmla="*/ 11324 h 999329"/>
              <a:gd name="connsiteX16" fmla="*/ 2729046 w 4433283"/>
              <a:gd name="connsiteY16" fmla="*/ 0 h 999329"/>
              <a:gd name="connsiteX17" fmla="*/ 2796989 w 4433283"/>
              <a:gd name="connsiteY17" fmla="*/ 5662 h 999329"/>
              <a:gd name="connsiteX18" fmla="*/ 2867763 w 4433283"/>
              <a:gd name="connsiteY18" fmla="*/ 11324 h 999329"/>
              <a:gd name="connsiteX19" fmla="*/ 3068761 w 4433283"/>
              <a:gd name="connsiteY19" fmla="*/ 147210 h 999329"/>
              <a:gd name="connsiteX20" fmla="*/ 3312223 w 4433283"/>
              <a:gd name="connsiteY20" fmla="*/ 302913 h 999329"/>
              <a:gd name="connsiteX21" fmla="*/ 3496236 w 4433283"/>
              <a:gd name="connsiteY21" fmla="*/ 416152 h 999329"/>
              <a:gd name="connsiteX22" fmla="*/ 3753853 w 4433283"/>
              <a:gd name="connsiteY22" fmla="*/ 588840 h 999329"/>
              <a:gd name="connsiteX23" fmla="*/ 4051104 w 4433283"/>
              <a:gd name="connsiteY23" fmla="*/ 784176 h 999329"/>
              <a:gd name="connsiteX24" fmla="*/ 4252102 w 4433283"/>
              <a:gd name="connsiteY24" fmla="*/ 903077 h 999329"/>
              <a:gd name="connsiteX25" fmla="*/ 4433283 w 4433283"/>
              <a:gd name="connsiteY25" fmla="*/ 996499 h 999329"/>
              <a:gd name="connsiteX26" fmla="*/ 4427621 w 4433283"/>
              <a:gd name="connsiteY26" fmla="*/ 999329 h 999329"/>
              <a:gd name="connsiteX0" fmla="*/ 0 w 4433283"/>
              <a:gd name="connsiteY0" fmla="*/ 945541 h 999329"/>
              <a:gd name="connsiteX1" fmla="*/ 101915 w 4433283"/>
              <a:gd name="connsiteY1" fmla="*/ 894584 h 999329"/>
              <a:gd name="connsiteX2" fmla="*/ 215153 w 4433283"/>
              <a:gd name="connsiteY2" fmla="*/ 866274 h 999329"/>
              <a:gd name="connsiteX3" fmla="*/ 509573 w 4433283"/>
              <a:gd name="connsiteY3" fmla="*/ 758698 h 999329"/>
              <a:gd name="connsiteX4" fmla="*/ 716233 w 4433283"/>
              <a:gd name="connsiteY4" fmla="*/ 673769 h 999329"/>
              <a:gd name="connsiteX5" fmla="*/ 979513 w 4433283"/>
              <a:gd name="connsiteY5" fmla="*/ 580347 h 999329"/>
              <a:gd name="connsiteX6" fmla="*/ 1075765 w 4433283"/>
              <a:gd name="connsiteY6" fmla="*/ 526559 h 999329"/>
              <a:gd name="connsiteX7" fmla="*/ 1299411 w 4433283"/>
              <a:gd name="connsiteY7" fmla="*/ 478433 h 999329"/>
              <a:gd name="connsiteX8" fmla="*/ 1514564 w 4433283"/>
              <a:gd name="connsiteY8" fmla="*/ 407659 h 999329"/>
              <a:gd name="connsiteX9" fmla="*/ 1644788 w 4433283"/>
              <a:gd name="connsiteY9" fmla="*/ 373687 h 999329"/>
              <a:gd name="connsiteX10" fmla="*/ 1780674 w 4433283"/>
              <a:gd name="connsiteY10" fmla="*/ 351040 h 999329"/>
              <a:gd name="connsiteX11" fmla="*/ 1828800 w 4433283"/>
              <a:gd name="connsiteY11" fmla="*/ 181182 h 999329"/>
              <a:gd name="connsiteX12" fmla="*/ 2024137 w 4433283"/>
              <a:gd name="connsiteY12" fmla="*/ 147210 h 999329"/>
              <a:gd name="connsiteX13" fmla="*/ 2253444 w 4433283"/>
              <a:gd name="connsiteY13" fmla="*/ 82098 h 999329"/>
              <a:gd name="connsiteX14" fmla="*/ 2437457 w 4433283"/>
              <a:gd name="connsiteY14" fmla="*/ 11324 h 999329"/>
              <a:gd name="connsiteX15" fmla="*/ 2621469 w 4433283"/>
              <a:gd name="connsiteY15" fmla="*/ 11324 h 999329"/>
              <a:gd name="connsiteX16" fmla="*/ 2729046 w 4433283"/>
              <a:gd name="connsiteY16" fmla="*/ 0 h 999329"/>
              <a:gd name="connsiteX17" fmla="*/ 2796989 w 4433283"/>
              <a:gd name="connsiteY17" fmla="*/ 5662 h 999329"/>
              <a:gd name="connsiteX18" fmla="*/ 2867763 w 4433283"/>
              <a:gd name="connsiteY18" fmla="*/ 11324 h 999329"/>
              <a:gd name="connsiteX19" fmla="*/ 3068761 w 4433283"/>
              <a:gd name="connsiteY19" fmla="*/ 147210 h 999329"/>
              <a:gd name="connsiteX20" fmla="*/ 3312223 w 4433283"/>
              <a:gd name="connsiteY20" fmla="*/ 302913 h 999329"/>
              <a:gd name="connsiteX21" fmla="*/ 3496236 w 4433283"/>
              <a:gd name="connsiteY21" fmla="*/ 416152 h 999329"/>
              <a:gd name="connsiteX22" fmla="*/ 3753853 w 4433283"/>
              <a:gd name="connsiteY22" fmla="*/ 588840 h 999329"/>
              <a:gd name="connsiteX23" fmla="*/ 4051104 w 4433283"/>
              <a:gd name="connsiteY23" fmla="*/ 784176 h 999329"/>
              <a:gd name="connsiteX24" fmla="*/ 4252102 w 4433283"/>
              <a:gd name="connsiteY24" fmla="*/ 903077 h 999329"/>
              <a:gd name="connsiteX25" fmla="*/ 4433283 w 4433283"/>
              <a:gd name="connsiteY25" fmla="*/ 996499 h 999329"/>
              <a:gd name="connsiteX26" fmla="*/ 4427621 w 4433283"/>
              <a:gd name="connsiteY26" fmla="*/ 999329 h 999329"/>
              <a:gd name="connsiteX0" fmla="*/ 0 w 4433283"/>
              <a:gd name="connsiteY0" fmla="*/ 945541 h 999329"/>
              <a:gd name="connsiteX1" fmla="*/ 101915 w 4433283"/>
              <a:gd name="connsiteY1" fmla="*/ 894584 h 999329"/>
              <a:gd name="connsiteX2" fmla="*/ 215153 w 4433283"/>
              <a:gd name="connsiteY2" fmla="*/ 866274 h 999329"/>
              <a:gd name="connsiteX3" fmla="*/ 509573 w 4433283"/>
              <a:gd name="connsiteY3" fmla="*/ 758698 h 999329"/>
              <a:gd name="connsiteX4" fmla="*/ 716233 w 4433283"/>
              <a:gd name="connsiteY4" fmla="*/ 673769 h 999329"/>
              <a:gd name="connsiteX5" fmla="*/ 979513 w 4433283"/>
              <a:gd name="connsiteY5" fmla="*/ 580347 h 999329"/>
              <a:gd name="connsiteX6" fmla="*/ 1075765 w 4433283"/>
              <a:gd name="connsiteY6" fmla="*/ 526559 h 999329"/>
              <a:gd name="connsiteX7" fmla="*/ 1299411 w 4433283"/>
              <a:gd name="connsiteY7" fmla="*/ 478433 h 999329"/>
              <a:gd name="connsiteX8" fmla="*/ 1514564 w 4433283"/>
              <a:gd name="connsiteY8" fmla="*/ 407659 h 999329"/>
              <a:gd name="connsiteX9" fmla="*/ 1644788 w 4433283"/>
              <a:gd name="connsiteY9" fmla="*/ 373687 h 999329"/>
              <a:gd name="connsiteX10" fmla="*/ 1780674 w 4433283"/>
              <a:gd name="connsiteY10" fmla="*/ 351040 h 999329"/>
              <a:gd name="connsiteX11" fmla="*/ 1828800 w 4433283"/>
              <a:gd name="connsiteY11" fmla="*/ 181182 h 999329"/>
              <a:gd name="connsiteX12" fmla="*/ 2024137 w 4433283"/>
              <a:gd name="connsiteY12" fmla="*/ 147210 h 999329"/>
              <a:gd name="connsiteX13" fmla="*/ 2253444 w 4433283"/>
              <a:gd name="connsiteY13" fmla="*/ 82098 h 999329"/>
              <a:gd name="connsiteX14" fmla="*/ 2437457 w 4433283"/>
              <a:gd name="connsiteY14" fmla="*/ 11324 h 999329"/>
              <a:gd name="connsiteX15" fmla="*/ 2618638 w 4433283"/>
              <a:gd name="connsiteY15" fmla="*/ 0 h 999329"/>
              <a:gd name="connsiteX16" fmla="*/ 2729046 w 4433283"/>
              <a:gd name="connsiteY16" fmla="*/ 0 h 999329"/>
              <a:gd name="connsiteX17" fmla="*/ 2796989 w 4433283"/>
              <a:gd name="connsiteY17" fmla="*/ 5662 h 999329"/>
              <a:gd name="connsiteX18" fmla="*/ 2867763 w 4433283"/>
              <a:gd name="connsiteY18" fmla="*/ 11324 h 999329"/>
              <a:gd name="connsiteX19" fmla="*/ 3068761 w 4433283"/>
              <a:gd name="connsiteY19" fmla="*/ 147210 h 999329"/>
              <a:gd name="connsiteX20" fmla="*/ 3312223 w 4433283"/>
              <a:gd name="connsiteY20" fmla="*/ 302913 h 999329"/>
              <a:gd name="connsiteX21" fmla="*/ 3496236 w 4433283"/>
              <a:gd name="connsiteY21" fmla="*/ 416152 h 999329"/>
              <a:gd name="connsiteX22" fmla="*/ 3753853 w 4433283"/>
              <a:gd name="connsiteY22" fmla="*/ 588840 h 999329"/>
              <a:gd name="connsiteX23" fmla="*/ 4051104 w 4433283"/>
              <a:gd name="connsiteY23" fmla="*/ 784176 h 999329"/>
              <a:gd name="connsiteX24" fmla="*/ 4252102 w 4433283"/>
              <a:gd name="connsiteY24" fmla="*/ 903077 h 999329"/>
              <a:gd name="connsiteX25" fmla="*/ 4433283 w 4433283"/>
              <a:gd name="connsiteY25" fmla="*/ 996499 h 999329"/>
              <a:gd name="connsiteX26" fmla="*/ 4427621 w 4433283"/>
              <a:gd name="connsiteY26" fmla="*/ 999329 h 999329"/>
              <a:gd name="connsiteX0" fmla="*/ 0 w 4433283"/>
              <a:gd name="connsiteY0" fmla="*/ 945541 h 999329"/>
              <a:gd name="connsiteX1" fmla="*/ 101915 w 4433283"/>
              <a:gd name="connsiteY1" fmla="*/ 894584 h 999329"/>
              <a:gd name="connsiteX2" fmla="*/ 215153 w 4433283"/>
              <a:gd name="connsiteY2" fmla="*/ 866274 h 999329"/>
              <a:gd name="connsiteX3" fmla="*/ 509573 w 4433283"/>
              <a:gd name="connsiteY3" fmla="*/ 758698 h 999329"/>
              <a:gd name="connsiteX4" fmla="*/ 716233 w 4433283"/>
              <a:gd name="connsiteY4" fmla="*/ 673769 h 999329"/>
              <a:gd name="connsiteX5" fmla="*/ 979513 w 4433283"/>
              <a:gd name="connsiteY5" fmla="*/ 580347 h 999329"/>
              <a:gd name="connsiteX6" fmla="*/ 1075765 w 4433283"/>
              <a:gd name="connsiteY6" fmla="*/ 526559 h 999329"/>
              <a:gd name="connsiteX7" fmla="*/ 1299411 w 4433283"/>
              <a:gd name="connsiteY7" fmla="*/ 478433 h 999329"/>
              <a:gd name="connsiteX8" fmla="*/ 1514564 w 4433283"/>
              <a:gd name="connsiteY8" fmla="*/ 407659 h 999329"/>
              <a:gd name="connsiteX9" fmla="*/ 1644788 w 4433283"/>
              <a:gd name="connsiteY9" fmla="*/ 373687 h 999329"/>
              <a:gd name="connsiteX10" fmla="*/ 1780674 w 4433283"/>
              <a:gd name="connsiteY10" fmla="*/ 351040 h 999329"/>
              <a:gd name="connsiteX11" fmla="*/ 1828800 w 4433283"/>
              <a:gd name="connsiteY11" fmla="*/ 181182 h 999329"/>
              <a:gd name="connsiteX12" fmla="*/ 2024137 w 4433283"/>
              <a:gd name="connsiteY12" fmla="*/ 147210 h 999329"/>
              <a:gd name="connsiteX13" fmla="*/ 2216642 w 4433283"/>
              <a:gd name="connsiteY13" fmla="*/ 73605 h 999329"/>
              <a:gd name="connsiteX14" fmla="*/ 2437457 w 4433283"/>
              <a:gd name="connsiteY14" fmla="*/ 11324 h 999329"/>
              <a:gd name="connsiteX15" fmla="*/ 2618638 w 4433283"/>
              <a:gd name="connsiteY15" fmla="*/ 0 h 999329"/>
              <a:gd name="connsiteX16" fmla="*/ 2729046 w 4433283"/>
              <a:gd name="connsiteY16" fmla="*/ 0 h 999329"/>
              <a:gd name="connsiteX17" fmla="*/ 2796989 w 4433283"/>
              <a:gd name="connsiteY17" fmla="*/ 5662 h 999329"/>
              <a:gd name="connsiteX18" fmla="*/ 2867763 w 4433283"/>
              <a:gd name="connsiteY18" fmla="*/ 11324 h 999329"/>
              <a:gd name="connsiteX19" fmla="*/ 3068761 w 4433283"/>
              <a:gd name="connsiteY19" fmla="*/ 147210 h 999329"/>
              <a:gd name="connsiteX20" fmla="*/ 3312223 w 4433283"/>
              <a:gd name="connsiteY20" fmla="*/ 302913 h 999329"/>
              <a:gd name="connsiteX21" fmla="*/ 3496236 w 4433283"/>
              <a:gd name="connsiteY21" fmla="*/ 416152 h 999329"/>
              <a:gd name="connsiteX22" fmla="*/ 3753853 w 4433283"/>
              <a:gd name="connsiteY22" fmla="*/ 588840 h 999329"/>
              <a:gd name="connsiteX23" fmla="*/ 4051104 w 4433283"/>
              <a:gd name="connsiteY23" fmla="*/ 784176 h 999329"/>
              <a:gd name="connsiteX24" fmla="*/ 4252102 w 4433283"/>
              <a:gd name="connsiteY24" fmla="*/ 903077 h 999329"/>
              <a:gd name="connsiteX25" fmla="*/ 4433283 w 4433283"/>
              <a:gd name="connsiteY25" fmla="*/ 996499 h 999329"/>
              <a:gd name="connsiteX26" fmla="*/ 4427621 w 4433283"/>
              <a:gd name="connsiteY26" fmla="*/ 999329 h 999329"/>
              <a:gd name="connsiteX0" fmla="*/ 0 w 4433283"/>
              <a:gd name="connsiteY0" fmla="*/ 945541 h 999329"/>
              <a:gd name="connsiteX1" fmla="*/ 101915 w 4433283"/>
              <a:gd name="connsiteY1" fmla="*/ 894584 h 999329"/>
              <a:gd name="connsiteX2" fmla="*/ 215153 w 4433283"/>
              <a:gd name="connsiteY2" fmla="*/ 866274 h 999329"/>
              <a:gd name="connsiteX3" fmla="*/ 509573 w 4433283"/>
              <a:gd name="connsiteY3" fmla="*/ 758698 h 999329"/>
              <a:gd name="connsiteX4" fmla="*/ 716233 w 4433283"/>
              <a:gd name="connsiteY4" fmla="*/ 673769 h 999329"/>
              <a:gd name="connsiteX5" fmla="*/ 979513 w 4433283"/>
              <a:gd name="connsiteY5" fmla="*/ 580347 h 999329"/>
              <a:gd name="connsiteX6" fmla="*/ 1075765 w 4433283"/>
              <a:gd name="connsiteY6" fmla="*/ 526559 h 999329"/>
              <a:gd name="connsiteX7" fmla="*/ 1299411 w 4433283"/>
              <a:gd name="connsiteY7" fmla="*/ 478433 h 999329"/>
              <a:gd name="connsiteX8" fmla="*/ 1514564 w 4433283"/>
              <a:gd name="connsiteY8" fmla="*/ 407659 h 999329"/>
              <a:gd name="connsiteX9" fmla="*/ 1644788 w 4433283"/>
              <a:gd name="connsiteY9" fmla="*/ 373687 h 999329"/>
              <a:gd name="connsiteX10" fmla="*/ 1780674 w 4433283"/>
              <a:gd name="connsiteY10" fmla="*/ 351040 h 999329"/>
              <a:gd name="connsiteX11" fmla="*/ 1828800 w 4433283"/>
              <a:gd name="connsiteY11" fmla="*/ 181182 h 999329"/>
              <a:gd name="connsiteX12" fmla="*/ 2007151 w 4433283"/>
              <a:gd name="connsiteY12" fmla="*/ 124563 h 999329"/>
              <a:gd name="connsiteX13" fmla="*/ 2216642 w 4433283"/>
              <a:gd name="connsiteY13" fmla="*/ 73605 h 999329"/>
              <a:gd name="connsiteX14" fmla="*/ 2437457 w 4433283"/>
              <a:gd name="connsiteY14" fmla="*/ 11324 h 999329"/>
              <a:gd name="connsiteX15" fmla="*/ 2618638 w 4433283"/>
              <a:gd name="connsiteY15" fmla="*/ 0 h 999329"/>
              <a:gd name="connsiteX16" fmla="*/ 2729046 w 4433283"/>
              <a:gd name="connsiteY16" fmla="*/ 0 h 999329"/>
              <a:gd name="connsiteX17" fmla="*/ 2796989 w 4433283"/>
              <a:gd name="connsiteY17" fmla="*/ 5662 h 999329"/>
              <a:gd name="connsiteX18" fmla="*/ 2867763 w 4433283"/>
              <a:gd name="connsiteY18" fmla="*/ 11324 h 999329"/>
              <a:gd name="connsiteX19" fmla="*/ 3068761 w 4433283"/>
              <a:gd name="connsiteY19" fmla="*/ 147210 h 999329"/>
              <a:gd name="connsiteX20" fmla="*/ 3312223 w 4433283"/>
              <a:gd name="connsiteY20" fmla="*/ 302913 h 999329"/>
              <a:gd name="connsiteX21" fmla="*/ 3496236 w 4433283"/>
              <a:gd name="connsiteY21" fmla="*/ 416152 h 999329"/>
              <a:gd name="connsiteX22" fmla="*/ 3753853 w 4433283"/>
              <a:gd name="connsiteY22" fmla="*/ 588840 h 999329"/>
              <a:gd name="connsiteX23" fmla="*/ 4051104 w 4433283"/>
              <a:gd name="connsiteY23" fmla="*/ 784176 h 999329"/>
              <a:gd name="connsiteX24" fmla="*/ 4252102 w 4433283"/>
              <a:gd name="connsiteY24" fmla="*/ 903077 h 999329"/>
              <a:gd name="connsiteX25" fmla="*/ 4433283 w 4433283"/>
              <a:gd name="connsiteY25" fmla="*/ 996499 h 999329"/>
              <a:gd name="connsiteX26" fmla="*/ 4427621 w 4433283"/>
              <a:gd name="connsiteY26" fmla="*/ 999329 h 999329"/>
              <a:gd name="connsiteX0" fmla="*/ 0 w 4433283"/>
              <a:gd name="connsiteY0" fmla="*/ 945541 h 999329"/>
              <a:gd name="connsiteX1" fmla="*/ 101915 w 4433283"/>
              <a:gd name="connsiteY1" fmla="*/ 894584 h 999329"/>
              <a:gd name="connsiteX2" fmla="*/ 215153 w 4433283"/>
              <a:gd name="connsiteY2" fmla="*/ 866274 h 999329"/>
              <a:gd name="connsiteX3" fmla="*/ 509573 w 4433283"/>
              <a:gd name="connsiteY3" fmla="*/ 758698 h 999329"/>
              <a:gd name="connsiteX4" fmla="*/ 716233 w 4433283"/>
              <a:gd name="connsiteY4" fmla="*/ 673769 h 999329"/>
              <a:gd name="connsiteX5" fmla="*/ 979513 w 4433283"/>
              <a:gd name="connsiteY5" fmla="*/ 580347 h 999329"/>
              <a:gd name="connsiteX6" fmla="*/ 1075765 w 4433283"/>
              <a:gd name="connsiteY6" fmla="*/ 526559 h 999329"/>
              <a:gd name="connsiteX7" fmla="*/ 1299411 w 4433283"/>
              <a:gd name="connsiteY7" fmla="*/ 478433 h 999329"/>
              <a:gd name="connsiteX8" fmla="*/ 1514564 w 4433283"/>
              <a:gd name="connsiteY8" fmla="*/ 407659 h 999329"/>
              <a:gd name="connsiteX9" fmla="*/ 1644788 w 4433283"/>
              <a:gd name="connsiteY9" fmla="*/ 373687 h 999329"/>
              <a:gd name="connsiteX10" fmla="*/ 1780674 w 4433283"/>
              <a:gd name="connsiteY10" fmla="*/ 351040 h 999329"/>
              <a:gd name="connsiteX11" fmla="*/ 1828800 w 4433283"/>
              <a:gd name="connsiteY11" fmla="*/ 181182 h 999329"/>
              <a:gd name="connsiteX12" fmla="*/ 2007151 w 4433283"/>
              <a:gd name="connsiteY12" fmla="*/ 124563 h 999329"/>
              <a:gd name="connsiteX13" fmla="*/ 2179839 w 4433283"/>
              <a:gd name="connsiteY13" fmla="*/ 62282 h 999329"/>
              <a:gd name="connsiteX14" fmla="*/ 2437457 w 4433283"/>
              <a:gd name="connsiteY14" fmla="*/ 11324 h 999329"/>
              <a:gd name="connsiteX15" fmla="*/ 2618638 w 4433283"/>
              <a:gd name="connsiteY15" fmla="*/ 0 h 999329"/>
              <a:gd name="connsiteX16" fmla="*/ 2729046 w 4433283"/>
              <a:gd name="connsiteY16" fmla="*/ 0 h 999329"/>
              <a:gd name="connsiteX17" fmla="*/ 2796989 w 4433283"/>
              <a:gd name="connsiteY17" fmla="*/ 5662 h 999329"/>
              <a:gd name="connsiteX18" fmla="*/ 2867763 w 4433283"/>
              <a:gd name="connsiteY18" fmla="*/ 11324 h 999329"/>
              <a:gd name="connsiteX19" fmla="*/ 3068761 w 4433283"/>
              <a:gd name="connsiteY19" fmla="*/ 147210 h 999329"/>
              <a:gd name="connsiteX20" fmla="*/ 3312223 w 4433283"/>
              <a:gd name="connsiteY20" fmla="*/ 302913 h 999329"/>
              <a:gd name="connsiteX21" fmla="*/ 3496236 w 4433283"/>
              <a:gd name="connsiteY21" fmla="*/ 416152 h 999329"/>
              <a:gd name="connsiteX22" fmla="*/ 3753853 w 4433283"/>
              <a:gd name="connsiteY22" fmla="*/ 588840 h 999329"/>
              <a:gd name="connsiteX23" fmla="*/ 4051104 w 4433283"/>
              <a:gd name="connsiteY23" fmla="*/ 784176 h 999329"/>
              <a:gd name="connsiteX24" fmla="*/ 4252102 w 4433283"/>
              <a:gd name="connsiteY24" fmla="*/ 903077 h 999329"/>
              <a:gd name="connsiteX25" fmla="*/ 4433283 w 4433283"/>
              <a:gd name="connsiteY25" fmla="*/ 996499 h 999329"/>
              <a:gd name="connsiteX26" fmla="*/ 4427621 w 4433283"/>
              <a:gd name="connsiteY26" fmla="*/ 999329 h 999329"/>
              <a:gd name="connsiteX0" fmla="*/ 0 w 4433283"/>
              <a:gd name="connsiteY0" fmla="*/ 945541 h 999329"/>
              <a:gd name="connsiteX1" fmla="*/ 101915 w 4433283"/>
              <a:gd name="connsiteY1" fmla="*/ 894584 h 999329"/>
              <a:gd name="connsiteX2" fmla="*/ 215153 w 4433283"/>
              <a:gd name="connsiteY2" fmla="*/ 866274 h 999329"/>
              <a:gd name="connsiteX3" fmla="*/ 509573 w 4433283"/>
              <a:gd name="connsiteY3" fmla="*/ 758698 h 999329"/>
              <a:gd name="connsiteX4" fmla="*/ 716233 w 4433283"/>
              <a:gd name="connsiteY4" fmla="*/ 673769 h 999329"/>
              <a:gd name="connsiteX5" fmla="*/ 979513 w 4433283"/>
              <a:gd name="connsiteY5" fmla="*/ 580347 h 999329"/>
              <a:gd name="connsiteX6" fmla="*/ 1075765 w 4433283"/>
              <a:gd name="connsiteY6" fmla="*/ 526559 h 999329"/>
              <a:gd name="connsiteX7" fmla="*/ 1299411 w 4433283"/>
              <a:gd name="connsiteY7" fmla="*/ 478433 h 999329"/>
              <a:gd name="connsiteX8" fmla="*/ 1514564 w 4433283"/>
              <a:gd name="connsiteY8" fmla="*/ 407659 h 999329"/>
              <a:gd name="connsiteX9" fmla="*/ 1644788 w 4433283"/>
              <a:gd name="connsiteY9" fmla="*/ 373687 h 999329"/>
              <a:gd name="connsiteX10" fmla="*/ 1630633 w 4433283"/>
              <a:gd name="connsiteY10" fmla="*/ 280266 h 999329"/>
              <a:gd name="connsiteX11" fmla="*/ 1828800 w 4433283"/>
              <a:gd name="connsiteY11" fmla="*/ 181182 h 999329"/>
              <a:gd name="connsiteX12" fmla="*/ 2007151 w 4433283"/>
              <a:gd name="connsiteY12" fmla="*/ 124563 h 999329"/>
              <a:gd name="connsiteX13" fmla="*/ 2179839 w 4433283"/>
              <a:gd name="connsiteY13" fmla="*/ 62282 h 999329"/>
              <a:gd name="connsiteX14" fmla="*/ 2437457 w 4433283"/>
              <a:gd name="connsiteY14" fmla="*/ 11324 h 999329"/>
              <a:gd name="connsiteX15" fmla="*/ 2618638 w 4433283"/>
              <a:gd name="connsiteY15" fmla="*/ 0 h 999329"/>
              <a:gd name="connsiteX16" fmla="*/ 2729046 w 4433283"/>
              <a:gd name="connsiteY16" fmla="*/ 0 h 999329"/>
              <a:gd name="connsiteX17" fmla="*/ 2796989 w 4433283"/>
              <a:gd name="connsiteY17" fmla="*/ 5662 h 999329"/>
              <a:gd name="connsiteX18" fmla="*/ 2867763 w 4433283"/>
              <a:gd name="connsiteY18" fmla="*/ 11324 h 999329"/>
              <a:gd name="connsiteX19" fmla="*/ 3068761 w 4433283"/>
              <a:gd name="connsiteY19" fmla="*/ 147210 h 999329"/>
              <a:gd name="connsiteX20" fmla="*/ 3312223 w 4433283"/>
              <a:gd name="connsiteY20" fmla="*/ 302913 h 999329"/>
              <a:gd name="connsiteX21" fmla="*/ 3496236 w 4433283"/>
              <a:gd name="connsiteY21" fmla="*/ 416152 h 999329"/>
              <a:gd name="connsiteX22" fmla="*/ 3753853 w 4433283"/>
              <a:gd name="connsiteY22" fmla="*/ 588840 h 999329"/>
              <a:gd name="connsiteX23" fmla="*/ 4051104 w 4433283"/>
              <a:gd name="connsiteY23" fmla="*/ 784176 h 999329"/>
              <a:gd name="connsiteX24" fmla="*/ 4252102 w 4433283"/>
              <a:gd name="connsiteY24" fmla="*/ 903077 h 999329"/>
              <a:gd name="connsiteX25" fmla="*/ 4433283 w 4433283"/>
              <a:gd name="connsiteY25" fmla="*/ 996499 h 999329"/>
              <a:gd name="connsiteX26" fmla="*/ 4427621 w 4433283"/>
              <a:gd name="connsiteY26" fmla="*/ 999329 h 999329"/>
              <a:gd name="connsiteX0" fmla="*/ 0 w 4433283"/>
              <a:gd name="connsiteY0" fmla="*/ 945541 h 999329"/>
              <a:gd name="connsiteX1" fmla="*/ 101915 w 4433283"/>
              <a:gd name="connsiteY1" fmla="*/ 894584 h 999329"/>
              <a:gd name="connsiteX2" fmla="*/ 215153 w 4433283"/>
              <a:gd name="connsiteY2" fmla="*/ 866274 h 999329"/>
              <a:gd name="connsiteX3" fmla="*/ 509573 w 4433283"/>
              <a:gd name="connsiteY3" fmla="*/ 758698 h 999329"/>
              <a:gd name="connsiteX4" fmla="*/ 716233 w 4433283"/>
              <a:gd name="connsiteY4" fmla="*/ 673769 h 999329"/>
              <a:gd name="connsiteX5" fmla="*/ 979513 w 4433283"/>
              <a:gd name="connsiteY5" fmla="*/ 580347 h 999329"/>
              <a:gd name="connsiteX6" fmla="*/ 1075765 w 4433283"/>
              <a:gd name="connsiteY6" fmla="*/ 526559 h 999329"/>
              <a:gd name="connsiteX7" fmla="*/ 1299411 w 4433283"/>
              <a:gd name="connsiteY7" fmla="*/ 478433 h 999329"/>
              <a:gd name="connsiteX8" fmla="*/ 1514564 w 4433283"/>
              <a:gd name="connsiteY8" fmla="*/ 407659 h 999329"/>
              <a:gd name="connsiteX9" fmla="*/ 1494747 w 4433283"/>
              <a:gd name="connsiteY9" fmla="*/ 331223 h 999329"/>
              <a:gd name="connsiteX10" fmla="*/ 1630633 w 4433283"/>
              <a:gd name="connsiteY10" fmla="*/ 280266 h 999329"/>
              <a:gd name="connsiteX11" fmla="*/ 1828800 w 4433283"/>
              <a:gd name="connsiteY11" fmla="*/ 181182 h 999329"/>
              <a:gd name="connsiteX12" fmla="*/ 2007151 w 4433283"/>
              <a:gd name="connsiteY12" fmla="*/ 124563 h 999329"/>
              <a:gd name="connsiteX13" fmla="*/ 2179839 w 4433283"/>
              <a:gd name="connsiteY13" fmla="*/ 62282 h 999329"/>
              <a:gd name="connsiteX14" fmla="*/ 2437457 w 4433283"/>
              <a:gd name="connsiteY14" fmla="*/ 11324 h 999329"/>
              <a:gd name="connsiteX15" fmla="*/ 2618638 w 4433283"/>
              <a:gd name="connsiteY15" fmla="*/ 0 h 999329"/>
              <a:gd name="connsiteX16" fmla="*/ 2729046 w 4433283"/>
              <a:gd name="connsiteY16" fmla="*/ 0 h 999329"/>
              <a:gd name="connsiteX17" fmla="*/ 2796989 w 4433283"/>
              <a:gd name="connsiteY17" fmla="*/ 5662 h 999329"/>
              <a:gd name="connsiteX18" fmla="*/ 2867763 w 4433283"/>
              <a:gd name="connsiteY18" fmla="*/ 11324 h 999329"/>
              <a:gd name="connsiteX19" fmla="*/ 3068761 w 4433283"/>
              <a:gd name="connsiteY19" fmla="*/ 147210 h 999329"/>
              <a:gd name="connsiteX20" fmla="*/ 3312223 w 4433283"/>
              <a:gd name="connsiteY20" fmla="*/ 302913 h 999329"/>
              <a:gd name="connsiteX21" fmla="*/ 3496236 w 4433283"/>
              <a:gd name="connsiteY21" fmla="*/ 416152 h 999329"/>
              <a:gd name="connsiteX22" fmla="*/ 3753853 w 4433283"/>
              <a:gd name="connsiteY22" fmla="*/ 588840 h 999329"/>
              <a:gd name="connsiteX23" fmla="*/ 4051104 w 4433283"/>
              <a:gd name="connsiteY23" fmla="*/ 784176 h 999329"/>
              <a:gd name="connsiteX24" fmla="*/ 4252102 w 4433283"/>
              <a:gd name="connsiteY24" fmla="*/ 903077 h 999329"/>
              <a:gd name="connsiteX25" fmla="*/ 4433283 w 4433283"/>
              <a:gd name="connsiteY25" fmla="*/ 996499 h 999329"/>
              <a:gd name="connsiteX26" fmla="*/ 4427621 w 4433283"/>
              <a:gd name="connsiteY26" fmla="*/ 999329 h 999329"/>
              <a:gd name="connsiteX0" fmla="*/ 0 w 4433283"/>
              <a:gd name="connsiteY0" fmla="*/ 945541 h 999329"/>
              <a:gd name="connsiteX1" fmla="*/ 101915 w 4433283"/>
              <a:gd name="connsiteY1" fmla="*/ 894584 h 999329"/>
              <a:gd name="connsiteX2" fmla="*/ 215153 w 4433283"/>
              <a:gd name="connsiteY2" fmla="*/ 866274 h 999329"/>
              <a:gd name="connsiteX3" fmla="*/ 509573 w 4433283"/>
              <a:gd name="connsiteY3" fmla="*/ 758698 h 999329"/>
              <a:gd name="connsiteX4" fmla="*/ 716233 w 4433283"/>
              <a:gd name="connsiteY4" fmla="*/ 673769 h 999329"/>
              <a:gd name="connsiteX5" fmla="*/ 979513 w 4433283"/>
              <a:gd name="connsiteY5" fmla="*/ 580347 h 999329"/>
              <a:gd name="connsiteX6" fmla="*/ 1075765 w 4433283"/>
              <a:gd name="connsiteY6" fmla="*/ 526559 h 999329"/>
              <a:gd name="connsiteX7" fmla="*/ 1299411 w 4433283"/>
              <a:gd name="connsiteY7" fmla="*/ 478433 h 999329"/>
              <a:gd name="connsiteX8" fmla="*/ 1494747 w 4433283"/>
              <a:gd name="connsiteY8" fmla="*/ 331223 h 999329"/>
              <a:gd name="connsiteX9" fmla="*/ 1630633 w 4433283"/>
              <a:gd name="connsiteY9" fmla="*/ 280266 h 999329"/>
              <a:gd name="connsiteX10" fmla="*/ 1828800 w 4433283"/>
              <a:gd name="connsiteY10" fmla="*/ 181182 h 999329"/>
              <a:gd name="connsiteX11" fmla="*/ 2007151 w 4433283"/>
              <a:gd name="connsiteY11" fmla="*/ 124563 h 999329"/>
              <a:gd name="connsiteX12" fmla="*/ 2179839 w 4433283"/>
              <a:gd name="connsiteY12" fmla="*/ 62282 h 999329"/>
              <a:gd name="connsiteX13" fmla="*/ 2437457 w 4433283"/>
              <a:gd name="connsiteY13" fmla="*/ 11324 h 999329"/>
              <a:gd name="connsiteX14" fmla="*/ 2618638 w 4433283"/>
              <a:gd name="connsiteY14" fmla="*/ 0 h 999329"/>
              <a:gd name="connsiteX15" fmla="*/ 2729046 w 4433283"/>
              <a:gd name="connsiteY15" fmla="*/ 0 h 999329"/>
              <a:gd name="connsiteX16" fmla="*/ 2796989 w 4433283"/>
              <a:gd name="connsiteY16" fmla="*/ 5662 h 999329"/>
              <a:gd name="connsiteX17" fmla="*/ 2867763 w 4433283"/>
              <a:gd name="connsiteY17" fmla="*/ 11324 h 999329"/>
              <a:gd name="connsiteX18" fmla="*/ 3068761 w 4433283"/>
              <a:gd name="connsiteY18" fmla="*/ 147210 h 999329"/>
              <a:gd name="connsiteX19" fmla="*/ 3312223 w 4433283"/>
              <a:gd name="connsiteY19" fmla="*/ 302913 h 999329"/>
              <a:gd name="connsiteX20" fmla="*/ 3496236 w 4433283"/>
              <a:gd name="connsiteY20" fmla="*/ 416152 h 999329"/>
              <a:gd name="connsiteX21" fmla="*/ 3753853 w 4433283"/>
              <a:gd name="connsiteY21" fmla="*/ 588840 h 999329"/>
              <a:gd name="connsiteX22" fmla="*/ 4051104 w 4433283"/>
              <a:gd name="connsiteY22" fmla="*/ 784176 h 999329"/>
              <a:gd name="connsiteX23" fmla="*/ 4252102 w 4433283"/>
              <a:gd name="connsiteY23" fmla="*/ 903077 h 999329"/>
              <a:gd name="connsiteX24" fmla="*/ 4433283 w 4433283"/>
              <a:gd name="connsiteY24" fmla="*/ 996499 h 999329"/>
              <a:gd name="connsiteX25" fmla="*/ 4427621 w 4433283"/>
              <a:gd name="connsiteY25" fmla="*/ 999329 h 999329"/>
              <a:gd name="connsiteX0" fmla="*/ 0 w 4433283"/>
              <a:gd name="connsiteY0" fmla="*/ 1030469 h 1084257"/>
              <a:gd name="connsiteX1" fmla="*/ 101915 w 4433283"/>
              <a:gd name="connsiteY1" fmla="*/ 979512 h 1084257"/>
              <a:gd name="connsiteX2" fmla="*/ 215153 w 4433283"/>
              <a:gd name="connsiteY2" fmla="*/ 951202 h 1084257"/>
              <a:gd name="connsiteX3" fmla="*/ 509573 w 4433283"/>
              <a:gd name="connsiteY3" fmla="*/ 843626 h 1084257"/>
              <a:gd name="connsiteX4" fmla="*/ 716233 w 4433283"/>
              <a:gd name="connsiteY4" fmla="*/ 758697 h 1084257"/>
              <a:gd name="connsiteX5" fmla="*/ 979513 w 4433283"/>
              <a:gd name="connsiteY5" fmla="*/ 665275 h 1084257"/>
              <a:gd name="connsiteX6" fmla="*/ 1075765 w 4433283"/>
              <a:gd name="connsiteY6" fmla="*/ 611487 h 1084257"/>
              <a:gd name="connsiteX7" fmla="*/ 1299411 w 4433283"/>
              <a:gd name="connsiteY7" fmla="*/ 563361 h 1084257"/>
              <a:gd name="connsiteX8" fmla="*/ 1494747 w 4433283"/>
              <a:gd name="connsiteY8" fmla="*/ 416151 h 1084257"/>
              <a:gd name="connsiteX9" fmla="*/ 1630633 w 4433283"/>
              <a:gd name="connsiteY9" fmla="*/ 365194 h 1084257"/>
              <a:gd name="connsiteX10" fmla="*/ 1828800 w 4433283"/>
              <a:gd name="connsiteY10" fmla="*/ 266110 h 1084257"/>
              <a:gd name="connsiteX11" fmla="*/ 2007151 w 4433283"/>
              <a:gd name="connsiteY11" fmla="*/ 209491 h 1084257"/>
              <a:gd name="connsiteX12" fmla="*/ 2179839 w 4433283"/>
              <a:gd name="connsiteY12" fmla="*/ 147210 h 1084257"/>
              <a:gd name="connsiteX13" fmla="*/ 2437457 w 4433283"/>
              <a:gd name="connsiteY13" fmla="*/ 96252 h 1084257"/>
              <a:gd name="connsiteX14" fmla="*/ 2618638 w 4433283"/>
              <a:gd name="connsiteY14" fmla="*/ 84928 h 1084257"/>
              <a:gd name="connsiteX15" fmla="*/ 2729046 w 4433283"/>
              <a:gd name="connsiteY15" fmla="*/ 84928 h 1084257"/>
              <a:gd name="connsiteX16" fmla="*/ 2796989 w 4433283"/>
              <a:gd name="connsiteY16" fmla="*/ 90590 h 1084257"/>
              <a:gd name="connsiteX17" fmla="*/ 2881917 w 4433283"/>
              <a:gd name="connsiteY17" fmla="*/ 0 h 1084257"/>
              <a:gd name="connsiteX18" fmla="*/ 3068761 w 4433283"/>
              <a:gd name="connsiteY18" fmla="*/ 232138 h 1084257"/>
              <a:gd name="connsiteX19" fmla="*/ 3312223 w 4433283"/>
              <a:gd name="connsiteY19" fmla="*/ 387841 h 1084257"/>
              <a:gd name="connsiteX20" fmla="*/ 3496236 w 4433283"/>
              <a:gd name="connsiteY20" fmla="*/ 501080 h 1084257"/>
              <a:gd name="connsiteX21" fmla="*/ 3753853 w 4433283"/>
              <a:gd name="connsiteY21" fmla="*/ 673768 h 1084257"/>
              <a:gd name="connsiteX22" fmla="*/ 4051104 w 4433283"/>
              <a:gd name="connsiteY22" fmla="*/ 869104 h 1084257"/>
              <a:gd name="connsiteX23" fmla="*/ 4252102 w 4433283"/>
              <a:gd name="connsiteY23" fmla="*/ 988005 h 1084257"/>
              <a:gd name="connsiteX24" fmla="*/ 4433283 w 4433283"/>
              <a:gd name="connsiteY24" fmla="*/ 1081427 h 1084257"/>
              <a:gd name="connsiteX25" fmla="*/ 4427621 w 4433283"/>
              <a:gd name="connsiteY25" fmla="*/ 1084257 h 1084257"/>
              <a:gd name="connsiteX0" fmla="*/ 0 w 4433283"/>
              <a:gd name="connsiteY0" fmla="*/ 1030469 h 1084257"/>
              <a:gd name="connsiteX1" fmla="*/ 101915 w 4433283"/>
              <a:gd name="connsiteY1" fmla="*/ 979512 h 1084257"/>
              <a:gd name="connsiteX2" fmla="*/ 215153 w 4433283"/>
              <a:gd name="connsiteY2" fmla="*/ 951202 h 1084257"/>
              <a:gd name="connsiteX3" fmla="*/ 509573 w 4433283"/>
              <a:gd name="connsiteY3" fmla="*/ 843626 h 1084257"/>
              <a:gd name="connsiteX4" fmla="*/ 716233 w 4433283"/>
              <a:gd name="connsiteY4" fmla="*/ 758697 h 1084257"/>
              <a:gd name="connsiteX5" fmla="*/ 979513 w 4433283"/>
              <a:gd name="connsiteY5" fmla="*/ 665275 h 1084257"/>
              <a:gd name="connsiteX6" fmla="*/ 1075765 w 4433283"/>
              <a:gd name="connsiteY6" fmla="*/ 611487 h 1084257"/>
              <a:gd name="connsiteX7" fmla="*/ 1299411 w 4433283"/>
              <a:gd name="connsiteY7" fmla="*/ 563361 h 1084257"/>
              <a:gd name="connsiteX8" fmla="*/ 1494747 w 4433283"/>
              <a:gd name="connsiteY8" fmla="*/ 416151 h 1084257"/>
              <a:gd name="connsiteX9" fmla="*/ 1630633 w 4433283"/>
              <a:gd name="connsiteY9" fmla="*/ 365194 h 1084257"/>
              <a:gd name="connsiteX10" fmla="*/ 1828800 w 4433283"/>
              <a:gd name="connsiteY10" fmla="*/ 266110 h 1084257"/>
              <a:gd name="connsiteX11" fmla="*/ 2007151 w 4433283"/>
              <a:gd name="connsiteY11" fmla="*/ 209491 h 1084257"/>
              <a:gd name="connsiteX12" fmla="*/ 2179839 w 4433283"/>
              <a:gd name="connsiteY12" fmla="*/ 147210 h 1084257"/>
              <a:gd name="connsiteX13" fmla="*/ 2437457 w 4433283"/>
              <a:gd name="connsiteY13" fmla="*/ 96252 h 1084257"/>
              <a:gd name="connsiteX14" fmla="*/ 2618638 w 4433283"/>
              <a:gd name="connsiteY14" fmla="*/ 84928 h 1084257"/>
              <a:gd name="connsiteX15" fmla="*/ 2729046 w 4433283"/>
              <a:gd name="connsiteY15" fmla="*/ 84928 h 1084257"/>
              <a:gd name="connsiteX16" fmla="*/ 2796989 w 4433283"/>
              <a:gd name="connsiteY16" fmla="*/ 90590 h 1084257"/>
              <a:gd name="connsiteX17" fmla="*/ 2881917 w 4433283"/>
              <a:gd name="connsiteY17" fmla="*/ 0 h 1084257"/>
              <a:gd name="connsiteX18" fmla="*/ 3068761 w 4433283"/>
              <a:gd name="connsiteY18" fmla="*/ 232138 h 1084257"/>
              <a:gd name="connsiteX19" fmla="*/ 3312223 w 4433283"/>
              <a:gd name="connsiteY19" fmla="*/ 387841 h 1084257"/>
              <a:gd name="connsiteX20" fmla="*/ 3496236 w 4433283"/>
              <a:gd name="connsiteY20" fmla="*/ 501080 h 1084257"/>
              <a:gd name="connsiteX21" fmla="*/ 3742529 w 4433283"/>
              <a:gd name="connsiteY21" fmla="*/ 509572 h 1084257"/>
              <a:gd name="connsiteX22" fmla="*/ 4051104 w 4433283"/>
              <a:gd name="connsiteY22" fmla="*/ 869104 h 1084257"/>
              <a:gd name="connsiteX23" fmla="*/ 4252102 w 4433283"/>
              <a:gd name="connsiteY23" fmla="*/ 988005 h 1084257"/>
              <a:gd name="connsiteX24" fmla="*/ 4433283 w 4433283"/>
              <a:gd name="connsiteY24" fmla="*/ 1081427 h 1084257"/>
              <a:gd name="connsiteX25" fmla="*/ 4427621 w 4433283"/>
              <a:gd name="connsiteY25" fmla="*/ 1084257 h 1084257"/>
              <a:gd name="connsiteX0" fmla="*/ 0 w 4433283"/>
              <a:gd name="connsiteY0" fmla="*/ 1030469 h 1084257"/>
              <a:gd name="connsiteX1" fmla="*/ 101915 w 4433283"/>
              <a:gd name="connsiteY1" fmla="*/ 979512 h 1084257"/>
              <a:gd name="connsiteX2" fmla="*/ 215153 w 4433283"/>
              <a:gd name="connsiteY2" fmla="*/ 951202 h 1084257"/>
              <a:gd name="connsiteX3" fmla="*/ 509573 w 4433283"/>
              <a:gd name="connsiteY3" fmla="*/ 843626 h 1084257"/>
              <a:gd name="connsiteX4" fmla="*/ 716233 w 4433283"/>
              <a:gd name="connsiteY4" fmla="*/ 758697 h 1084257"/>
              <a:gd name="connsiteX5" fmla="*/ 979513 w 4433283"/>
              <a:gd name="connsiteY5" fmla="*/ 665275 h 1084257"/>
              <a:gd name="connsiteX6" fmla="*/ 1075765 w 4433283"/>
              <a:gd name="connsiteY6" fmla="*/ 611487 h 1084257"/>
              <a:gd name="connsiteX7" fmla="*/ 1299411 w 4433283"/>
              <a:gd name="connsiteY7" fmla="*/ 563361 h 1084257"/>
              <a:gd name="connsiteX8" fmla="*/ 1494747 w 4433283"/>
              <a:gd name="connsiteY8" fmla="*/ 416151 h 1084257"/>
              <a:gd name="connsiteX9" fmla="*/ 1630633 w 4433283"/>
              <a:gd name="connsiteY9" fmla="*/ 365194 h 1084257"/>
              <a:gd name="connsiteX10" fmla="*/ 1828800 w 4433283"/>
              <a:gd name="connsiteY10" fmla="*/ 266110 h 1084257"/>
              <a:gd name="connsiteX11" fmla="*/ 2007151 w 4433283"/>
              <a:gd name="connsiteY11" fmla="*/ 209491 h 1084257"/>
              <a:gd name="connsiteX12" fmla="*/ 2179839 w 4433283"/>
              <a:gd name="connsiteY12" fmla="*/ 147210 h 1084257"/>
              <a:gd name="connsiteX13" fmla="*/ 2437457 w 4433283"/>
              <a:gd name="connsiteY13" fmla="*/ 96252 h 1084257"/>
              <a:gd name="connsiteX14" fmla="*/ 2618638 w 4433283"/>
              <a:gd name="connsiteY14" fmla="*/ 84928 h 1084257"/>
              <a:gd name="connsiteX15" fmla="*/ 2729046 w 4433283"/>
              <a:gd name="connsiteY15" fmla="*/ 84928 h 1084257"/>
              <a:gd name="connsiteX16" fmla="*/ 2796989 w 4433283"/>
              <a:gd name="connsiteY16" fmla="*/ 90590 h 1084257"/>
              <a:gd name="connsiteX17" fmla="*/ 2881917 w 4433283"/>
              <a:gd name="connsiteY17" fmla="*/ 0 h 1084257"/>
              <a:gd name="connsiteX18" fmla="*/ 3068761 w 4433283"/>
              <a:gd name="connsiteY18" fmla="*/ 232138 h 1084257"/>
              <a:gd name="connsiteX19" fmla="*/ 3312223 w 4433283"/>
              <a:gd name="connsiteY19" fmla="*/ 387841 h 1084257"/>
              <a:gd name="connsiteX20" fmla="*/ 3527376 w 4433283"/>
              <a:gd name="connsiteY20" fmla="*/ 410489 h 1084257"/>
              <a:gd name="connsiteX21" fmla="*/ 3742529 w 4433283"/>
              <a:gd name="connsiteY21" fmla="*/ 509572 h 1084257"/>
              <a:gd name="connsiteX22" fmla="*/ 4051104 w 4433283"/>
              <a:gd name="connsiteY22" fmla="*/ 869104 h 1084257"/>
              <a:gd name="connsiteX23" fmla="*/ 4252102 w 4433283"/>
              <a:gd name="connsiteY23" fmla="*/ 988005 h 1084257"/>
              <a:gd name="connsiteX24" fmla="*/ 4433283 w 4433283"/>
              <a:gd name="connsiteY24" fmla="*/ 1081427 h 1084257"/>
              <a:gd name="connsiteX25" fmla="*/ 4427621 w 4433283"/>
              <a:gd name="connsiteY25" fmla="*/ 1084257 h 1084257"/>
              <a:gd name="connsiteX0" fmla="*/ 0 w 4433283"/>
              <a:gd name="connsiteY0" fmla="*/ 1030469 h 1084257"/>
              <a:gd name="connsiteX1" fmla="*/ 101915 w 4433283"/>
              <a:gd name="connsiteY1" fmla="*/ 979512 h 1084257"/>
              <a:gd name="connsiteX2" fmla="*/ 215153 w 4433283"/>
              <a:gd name="connsiteY2" fmla="*/ 951202 h 1084257"/>
              <a:gd name="connsiteX3" fmla="*/ 509573 w 4433283"/>
              <a:gd name="connsiteY3" fmla="*/ 843626 h 1084257"/>
              <a:gd name="connsiteX4" fmla="*/ 716233 w 4433283"/>
              <a:gd name="connsiteY4" fmla="*/ 758697 h 1084257"/>
              <a:gd name="connsiteX5" fmla="*/ 979513 w 4433283"/>
              <a:gd name="connsiteY5" fmla="*/ 665275 h 1084257"/>
              <a:gd name="connsiteX6" fmla="*/ 1075765 w 4433283"/>
              <a:gd name="connsiteY6" fmla="*/ 611487 h 1084257"/>
              <a:gd name="connsiteX7" fmla="*/ 1299411 w 4433283"/>
              <a:gd name="connsiteY7" fmla="*/ 563361 h 1084257"/>
              <a:gd name="connsiteX8" fmla="*/ 1494747 w 4433283"/>
              <a:gd name="connsiteY8" fmla="*/ 416151 h 1084257"/>
              <a:gd name="connsiteX9" fmla="*/ 1630633 w 4433283"/>
              <a:gd name="connsiteY9" fmla="*/ 365194 h 1084257"/>
              <a:gd name="connsiteX10" fmla="*/ 1828800 w 4433283"/>
              <a:gd name="connsiteY10" fmla="*/ 266110 h 1084257"/>
              <a:gd name="connsiteX11" fmla="*/ 2007151 w 4433283"/>
              <a:gd name="connsiteY11" fmla="*/ 209491 h 1084257"/>
              <a:gd name="connsiteX12" fmla="*/ 2179839 w 4433283"/>
              <a:gd name="connsiteY12" fmla="*/ 147210 h 1084257"/>
              <a:gd name="connsiteX13" fmla="*/ 2437457 w 4433283"/>
              <a:gd name="connsiteY13" fmla="*/ 96252 h 1084257"/>
              <a:gd name="connsiteX14" fmla="*/ 2618638 w 4433283"/>
              <a:gd name="connsiteY14" fmla="*/ 84928 h 1084257"/>
              <a:gd name="connsiteX15" fmla="*/ 2729046 w 4433283"/>
              <a:gd name="connsiteY15" fmla="*/ 84928 h 1084257"/>
              <a:gd name="connsiteX16" fmla="*/ 2796989 w 4433283"/>
              <a:gd name="connsiteY16" fmla="*/ 90590 h 1084257"/>
              <a:gd name="connsiteX17" fmla="*/ 2881917 w 4433283"/>
              <a:gd name="connsiteY17" fmla="*/ 0 h 1084257"/>
              <a:gd name="connsiteX18" fmla="*/ 3068761 w 4433283"/>
              <a:gd name="connsiteY18" fmla="*/ 232138 h 1084257"/>
              <a:gd name="connsiteX19" fmla="*/ 3351857 w 4433283"/>
              <a:gd name="connsiteY19" fmla="*/ 305743 h 1084257"/>
              <a:gd name="connsiteX20" fmla="*/ 3527376 w 4433283"/>
              <a:gd name="connsiteY20" fmla="*/ 410489 h 1084257"/>
              <a:gd name="connsiteX21" fmla="*/ 3742529 w 4433283"/>
              <a:gd name="connsiteY21" fmla="*/ 509572 h 1084257"/>
              <a:gd name="connsiteX22" fmla="*/ 4051104 w 4433283"/>
              <a:gd name="connsiteY22" fmla="*/ 869104 h 1084257"/>
              <a:gd name="connsiteX23" fmla="*/ 4252102 w 4433283"/>
              <a:gd name="connsiteY23" fmla="*/ 988005 h 1084257"/>
              <a:gd name="connsiteX24" fmla="*/ 4433283 w 4433283"/>
              <a:gd name="connsiteY24" fmla="*/ 1081427 h 1084257"/>
              <a:gd name="connsiteX25" fmla="*/ 4427621 w 4433283"/>
              <a:gd name="connsiteY25" fmla="*/ 1084257 h 1084257"/>
              <a:gd name="connsiteX0" fmla="*/ 0 w 4433283"/>
              <a:gd name="connsiteY0" fmla="*/ 1030469 h 1084257"/>
              <a:gd name="connsiteX1" fmla="*/ 101915 w 4433283"/>
              <a:gd name="connsiteY1" fmla="*/ 979512 h 1084257"/>
              <a:gd name="connsiteX2" fmla="*/ 215153 w 4433283"/>
              <a:gd name="connsiteY2" fmla="*/ 951202 h 1084257"/>
              <a:gd name="connsiteX3" fmla="*/ 509573 w 4433283"/>
              <a:gd name="connsiteY3" fmla="*/ 843626 h 1084257"/>
              <a:gd name="connsiteX4" fmla="*/ 716233 w 4433283"/>
              <a:gd name="connsiteY4" fmla="*/ 758697 h 1084257"/>
              <a:gd name="connsiteX5" fmla="*/ 979513 w 4433283"/>
              <a:gd name="connsiteY5" fmla="*/ 665275 h 1084257"/>
              <a:gd name="connsiteX6" fmla="*/ 1075765 w 4433283"/>
              <a:gd name="connsiteY6" fmla="*/ 611487 h 1084257"/>
              <a:gd name="connsiteX7" fmla="*/ 1299411 w 4433283"/>
              <a:gd name="connsiteY7" fmla="*/ 563361 h 1084257"/>
              <a:gd name="connsiteX8" fmla="*/ 1494747 w 4433283"/>
              <a:gd name="connsiteY8" fmla="*/ 416151 h 1084257"/>
              <a:gd name="connsiteX9" fmla="*/ 1630633 w 4433283"/>
              <a:gd name="connsiteY9" fmla="*/ 365194 h 1084257"/>
              <a:gd name="connsiteX10" fmla="*/ 1828800 w 4433283"/>
              <a:gd name="connsiteY10" fmla="*/ 266110 h 1084257"/>
              <a:gd name="connsiteX11" fmla="*/ 2007151 w 4433283"/>
              <a:gd name="connsiteY11" fmla="*/ 209491 h 1084257"/>
              <a:gd name="connsiteX12" fmla="*/ 2179839 w 4433283"/>
              <a:gd name="connsiteY12" fmla="*/ 147210 h 1084257"/>
              <a:gd name="connsiteX13" fmla="*/ 2437457 w 4433283"/>
              <a:gd name="connsiteY13" fmla="*/ 96252 h 1084257"/>
              <a:gd name="connsiteX14" fmla="*/ 2618638 w 4433283"/>
              <a:gd name="connsiteY14" fmla="*/ 84928 h 1084257"/>
              <a:gd name="connsiteX15" fmla="*/ 2729046 w 4433283"/>
              <a:gd name="connsiteY15" fmla="*/ 84928 h 1084257"/>
              <a:gd name="connsiteX16" fmla="*/ 2796989 w 4433283"/>
              <a:gd name="connsiteY16" fmla="*/ 90590 h 1084257"/>
              <a:gd name="connsiteX17" fmla="*/ 2881917 w 4433283"/>
              <a:gd name="connsiteY17" fmla="*/ 0 h 1084257"/>
              <a:gd name="connsiteX18" fmla="*/ 3139535 w 4433283"/>
              <a:gd name="connsiteY18" fmla="*/ 150040 h 1084257"/>
              <a:gd name="connsiteX19" fmla="*/ 3351857 w 4433283"/>
              <a:gd name="connsiteY19" fmla="*/ 305743 h 1084257"/>
              <a:gd name="connsiteX20" fmla="*/ 3527376 w 4433283"/>
              <a:gd name="connsiteY20" fmla="*/ 410489 h 1084257"/>
              <a:gd name="connsiteX21" fmla="*/ 3742529 w 4433283"/>
              <a:gd name="connsiteY21" fmla="*/ 509572 h 1084257"/>
              <a:gd name="connsiteX22" fmla="*/ 4051104 w 4433283"/>
              <a:gd name="connsiteY22" fmla="*/ 869104 h 1084257"/>
              <a:gd name="connsiteX23" fmla="*/ 4252102 w 4433283"/>
              <a:gd name="connsiteY23" fmla="*/ 988005 h 1084257"/>
              <a:gd name="connsiteX24" fmla="*/ 4433283 w 4433283"/>
              <a:gd name="connsiteY24" fmla="*/ 1081427 h 1084257"/>
              <a:gd name="connsiteX25" fmla="*/ 4427621 w 4433283"/>
              <a:gd name="connsiteY25" fmla="*/ 1084257 h 1084257"/>
              <a:gd name="connsiteX0" fmla="*/ 0 w 4433283"/>
              <a:gd name="connsiteY0" fmla="*/ 1030469 h 1084257"/>
              <a:gd name="connsiteX1" fmla="*/ 101915 w 4433283"/>
              <a:gd name="connsiteY1" fmla="*/ 979512 h 1084257"/>
              <a:gd name="connsiteX2" fmla="*/ 215153 w 4433283"/>
              <a:gd name="connsiteY2" fmla="*/ 951202 h 1084257"/>
              <a:gd name="connsiteX3" fmla="*/ 509573 w 4433283"/>
              <a:gd name="connsiteY3" fmla="*/ 843626 h 1084257"/>
              <a:gd name="connsiteX4" fmla="*/ 716233 w 4433283"/>
              <a:gd name="connsiteY4" fmla="*/ 758697 h 1084257"/>
              <a:gd name="connsiteX5" fmla="*/ 979513 w 4433283"/>
              <a:gd name="connsiteY5" fmla="*/ 665275 h 1084257"/>
              <a:gd name="connsiteX6" fmla="*/ 1075765 w 4433283"/>
              <a:gd name="connsiteY6" fmla="*/ 611487 h 1084257"/>
              <a:gd name="connsiteX7" fmla="*/ 1299411 w 4433283"/>
              <a:gd name="connsiteY7" fmla="*/ 563361 h 1084257"/>
              <a:gd name="connsiteX8" fmla="*/ 1494747 w 4433283"/>
              <a:gd name="connsiteY8" fmla="*/ 416151 h 1084257"/>
              <a:gd name="connsiteX9" fmla="*/ 1630633 w 4433283"/>
              <a:gd name="connsiteY9" fmla="*/ 365194 h 1084257"/>
              <a:gd name="connsiteX10" fmla="*/ 1828800 w 4433283"/>
              <a:gd name="connsiteY10" fmla="*/ 266110 h 1084257"/>
              <a:gd name="connsiteX11" fmla="*/ 2007151 w 4433283"/>
              <a:gd name="connsiteY11" fmla="*/ 209491 h 1084257"/>
              <a:gd name="connsiteX12" fmla="*/ 2179839 w 4433283"/>
              <a:gd name="connsiteY12" fmla="*/ 147210 h 1084257"/>
              <a:gd name="connsiteX13" fmla="*/ 2437457 w 4433283"/>
              <a:gd name="connsiteY13" fmla="*/ 96252 h 1084257"/>
              <a:gd name="connsiteX14" fmla="*/ 2618638 w 4433283"/>
              <a:gd name="connsiteY14" fmla="*/ 84928 h 1084257"/>
              <a:gd name="connsiteX15" fmla="*/ 2729046 w 4433283"/>
              <a:gd name="connsiteY15" fmla="*/ 84928 h 1084257"/>
              <a:gd name="connsiteX16" fmla="*/ 2796989 w 4433283"/>
              <a:gd name="connsiteY16" fmla="*/ 90590 h 1084257"/>
              <a:gd name="connsiteX17" fmla="*/ 2881917 w 4433283"/>
              <a:gd name="connsiteY17" fmla="*/ 0 h 1084257"/>
              <a:gd name="connsiteX18" fmla="*/ 3029127 w 4433283"/>
              <a:gd name="connsiteY18" fmla="*/ 73604 h 1084257"/>
              <a:gd name="connsiteX19" fmla="*/ 3351857 w 4433283"/>
              <a:gd name="connsiteY19" fmla="*/ 305743 h 1084257"/>
              <a:gd name="connsiteX20" fmla="*/ 3527376 w 4433283"/>
              <a:gd name="connsiteY20" fmla="*/ 410489 h 1084257"/>
              <a:gd name="connsiteX21" fmla="*/ 3742529 w 4433283"/>
              <a:gd name="connsiteY21" fmla="*/ 509572 h 1084257"/>
              <a:gd name="connsiteX22" fmla="*/ 4051104 w 4433283"/>
              <a:gd name="connsiteY22" fmla="*/ 869104 h 1084257"/>
              <a:gd name="connsiteX23" fmla="*/ 4252102 w 4433283"/>
              <a:gd name="connsiteY23" fmla="*/ 988005 h 1084257"/>
              <a:gd name="connsiteX24" fmla="*/ 4433283 w 4433283"/>
              <a:gd name="connsiteY24" fmla="*/ 1081427 h 1084257"/>
              <a:gd name="connsiteX25" fmla="*/ 4427621 w 4433283"/>
              <a:gd name="connsiteY25" fmla="*/ 1084257 h 1084257"/>
              <a:gd name="connsiteX0" fmla="*/ 0 w 4433283"/>
              <a:gd name="connsiteY0" fmla="*/ 1030469 h 1084257"/>
              <a:gd name="connsiteX1" fmla="*/ 101915 w 4433283"/>
              <a:gd name="connsiteY1" fmla="*/ 979512 h 1084257"/>
              <a:gd name="connsiteX2" fmla="*/ 215153 w 4433283"/>
              <a:gd name="connsiteY2" fmla="*/ 951202 h 1084257"/>
              <a:gd name="connsiteX3" fmla="*/ 509573 w 4433283"/>
              <a:gd name="connsiteY3" fmla="*/ 843626 h 1084257"/>
              <a:gd name="connsiteX4" fmla="*/ 716233 w 4433283"/>
              <a:gd name="connsiteY4" fmla="*/ 758697 h 1084257"/>
              <a:gd name="connsiteX5" fmla="*/ 979513 w 4433283"/>
              <a:gd name="connsiteY5" fmla="*/ 665275 h 1084257"/>
              <a:gd name="connsiteX6" fmla="*/ 1075765 w 4433283"/>
              <a:gd name="connsiteY6" fmla="*/ 611487 h 1084257"/>
              <a:gd name="connsiteX7" fmla="*/ 1299411 w 4433283"/>
              <a:gd name="connsiteY7" fmla="*/ 563361 h 1084257"/>
              <a:gd name="connsiteX8" fmla="*/ 1494747 w 4433283"/>
              <a:gd name="connsiteY8" fmla="*/ 416151 h 1084257"/>
              <a:gd name="connsiteX9" fmla="*/ 1630633 w 4433283"/>
              <a:gd name="connsiteY9" fmla="*/ 365194 h 1084257"/>
              <a:gd name="connsiteX10" fmla="*/ 1828800 w 4433283"/>
              <a:gd name="connsiteY10" fmla="*/ 266110 h 1084257"/>
              <a:gd name="connsiteX11" fmla="*/ 2007151 w 4433283"/>
              <a:gd name="connsiteY11" fmla="*/ 209491 h 1084257"/>
              <a:gd name="connsiteX12" fmla="*/ 2179839 w 4433283"/>
              <a:gd name="connsiteY12" fmla="*/ 147210 h 1084257"/>
              <a:gd name="connsiteX13" fmla="*/ 2437457 w 4433283"/>
              <a:gd name="connsiteY13" fmla="*/ 96252 h 1084257"/>
              <a:gd name="connsiteX14" fmla="*/ 2618638 w 4433283"/>
              <a:gd name="connsiteY14" fmla="*/ 84928 h 1084257"/>
              <a:gd name="connsiteX15" fmla="*/ 2729046 w 4433283"/>
              <a:gd name="connsiteY15" fmla="*/ 84928 h 1084257"/>
              <a:gd name="connsiteX16" fmla="*/ 2796989 w 4433283"/>
              <a:gd name="connsiteY16" fmla="*/ 90590 h 1084257"/>
              <a:gd name="connsiteX17" fmla="*/ 2881917 w 4433283"/>
              <a:gd name="connsiteY17" fmla="*/ 0 h 1084257"/>
              <a:gd name="connsiteX18" fmla="*/ 3029127 w 4433283"/>
              <a:gd name="connsiteY18" fmla="*/ 73604 h 1084257"/>
              <a:gd name="connsiteX19" fmla="*/ 3351857 w 4433283"/>
              <a:gd name="connsiteY19" fmla="*/ 305743 h 1084257"/>
              <a:gd name="connsiteX20" fmla="*/ 3357519 w 4433283"/>
              <a:gd name="connsiteY20" fmla="*/ 283097 h 1084257"/>
              <a:gd name="connsiteX21" fmla="*/ 3527376 w 4433283"/>
              <a:gd name="connsiteY21" fmla="*/ 410489 h 1084257"/>
              <a:gd name="connsiteX22" fmla="*/ 3742529 w 4433283"/>
              <a:gd name="connsiteY22" fmla="*/ 509572 h 1084257"/>
              <a:gd name="connsiteX23" fmla="*/ 4051104 w 4433283"/>
              <a:gd name="connsiteY23" fmla="*/ 869104 h 1084257"/>
              <a:gd name="connsiteX24" fmla="*/ 4252102 w 4433283"/>
              <a:gd name="connsiteY24" fmla="*/ 988005 h 1084257"/>
              <a:gd name="connsiteX25" fmla="*/ 4433283 w 4433283"/>
              <a:gd name="connsiteY25" fmla="*/ 1081427 h 1084257"/>
              <a:gd name="connsiteX26" fmla="*/ 4427621 w 4433283"/>
              <a:gd name="connsiteY26" fmla="*/ 1084257 h 1084257"/>
              <a:gd name="connsiteX0" fmla="*/ 0 w 4433283"/>
              <a:gd name="connsiteY0" fmla="*/ 1030469 h 1084257"/>
              <a:gd name="connsiteX1" fmla="*/ 101915 w 4433283"/>
              <a:gd name="connsiteY1" fmla="*/ 979512 h 1084257"/>
              <a:gd name="connsiteX2" fmla="*/ 215153 w 4433283"/>
              <a:gd name="connsiteY2" fmla="*/ 951202 h 1084257"/>
              <a:gd name="connsiteX3" fmla="*/ 509573 w 4433283"/>
              <a:gd name="connsiteY3" fmla="*/ 843626 h 1084257"/>
              <a:gd name="connsiteX4" fmla="*/ 716233 w 4433283"/>
              <a:gd name="connsiteY4" fmla="*/ 758697 h 1084257"/>
              <a:gd name="connsiteX5" fmla="*/ 979513 w 4433283"/>
              <a:gd name="connsiteY5" fmla="*/ 665275 h 1084257"/>
              <a:gd name="connsiteX6" fmla="*/ 1075765 w 4433283"/>
              <a:gd name="connsiteY6" fmla="*/ 611487 h 1084257"/>
              <a:gd name="connsiteX7" fmla="*/ 1299411 w 4433283"/>
              <a:gd name="connsiteY7" fmla="*/ 563361 h 1084257"/>
              <a:gd name="connsiteX8" fmla="*/ 1494747 w 4433283"/>
              <a:gd name="connsiteY8" fmla="*/ 416151 h 1084257"/>
              <a:gd name="connsiteX9" fmla="*/ 1630633 w 4433283"/>
              <a:gd name="connsiteY9" fmla="*/ 365194 h 1084257"/>
              <a:gd name="connsiteX10" fmla="*/ 1828800 w 4433283"/>
              <a:gd name="connsiteY10" fmla="*/ 266110 h 1084257"/>
              <a:gd name="connsiteX11" fmla="*/ 2007151 w 4433283"/>
              <a:gd name="connsiteY11" fmla="*/ 209491 h 1084257"/>
              <a:gd name="connsiteX12" fmla="*/ 2179839 w 4433283"/>
              <a:gd name="connsiteY12" fmla="*/ 147210 h 1084257"/>
              <a:gd name="connsiteX13" fmla="*/ 2437457 w 4433283"/>
              <a:gd name="connsiteY13" fmla="*/ 96252 h 1084257"/>
              <a:gd name="connsiteX14" fmla="*/ 2618638 w 4433283"/>
              <a:gd name="connsiteY14" fmla="*/ 84928 h 1084257"/>
              <a:gd name="connsiteX15" fmla="*/ 2729046 w 4433283"/>
              <a:gd name="connsiteY15" fmla="*/ 84928 h 1084257"/>
              <a:gd name="connsiteX16" fmla="*/ 2796989 w 4433283"/>
              <a:gd name="connsiteY16" fmla="*/ 90590 h 1084257"/>
              <a:gd name="connsiteX17" fmla="*/ 2881917 w 4433283"/>
              <a:gd name="connsiteY17" fmla="*/ 0 h 1084257"/>
              <a:gd name="connsiteX18" fmla="*/ 3029127 w 4433283"/>
              <a:gd name="connsiteY18" fmla="*/ 73604 h 1084257"/>
              <a:gd name="connsiteX19" fmla="*/ 3351857 w 4433283"/>
              <a:gd name="connsiteY19" fmla="*/ 305743 h 1084257"/>
              <a:gd name="connsiteX20" fmla="*/ 3357519 w 4433283"/>
              <a:gd name="connsiteY20" fmla="*/ 283097 h 1084257"/>
              <a:gd name="connsiteX21" fmla="*/ 3527376 w 4433283"/>
              <a:gd name="connsiteY21" fmla="*/ 410489 h 1084257"/>
              <a:gd name="connsiteX22" fmla="*/ 3742529 w 4433283"/>
              <a:gd name="connsiteY22" fmla="*/ 509572 h 1084257"/>
              <a:gd name="connsiteX23" fmla="*/ 4136033 w 4433283"/>
              <a:gd name="connsiteY23" fmla="*/ 803992 h 1084257"/>
              <a:gd name="connsiteX24" fmla="*/ 4252102 w 4433283"/>
              <a:gd name="connsiteY24" fmla="*/ 988005 h 1084257"/>
              <a:gd name="connsiteX25" fmla="*/ 4433283 w 4433283"/>
              <a:gd name="connsiteY25" fmla="*/ 1081427 h 1084257"/>
              <a:gd name="connsiteX26" fmla="*/ 4427621 w 4433283"/>
              <a:gd name="connsiteY26" fmla="*/ 1084257 h 1084257"/>
              <a:gd name="connsiteX0" fmla="*/ 0 w 4433283"/>
              <a:gd name="connsiteY0" fmla="*/ 1030469 h 1084257"/>
              <a:gd name="connsiteX1" fmla="*/ 101915 w 4433283"/>
              <a:gd name="connsiteY1" fmla="*/ 979512 h 1084257"/>
              <a:gd name="connsiteX2" fmla="*/ 215153 w 4433283"/>
              <a:gd name="connsiteY2" fmla="*/ 951202 h 1084257"/>
              <a:gd name="connsiteX3" fmla="*/ 509573 w 4433283"/>
              <a:gd name="connsiteY3" fmla="*/ 843626 h 1084257"/>
              <a:gd name="connsiteX4" fmla="*/ 716233 w 4433283"/>
              <a:gd name="connsiteY4" fmla="*/ 758697 h 1084257"/>
              <a:gd name="connsiteX5" fmla="*/ 979513 w 4433283"/>
              <a:gd name="connsiteY5" fmla="*/ 665275 h 1084257"/>
              <a:gd name="connsiteX6" fmla="*/ 1075765 w 4433283"/>
              <a:gd name="connsiteY6" fmla="*/ 611487 h 1084257"/>
              <a:gd name="connsiteX7" fmla="*/ 1299411 w 4433283"/>
              <a:gd name="connsiteY7" fmla="*/ 563361 h 1084257"/>
              <a:gd name="connsiteX8" fmla="*/ 1494747 w 4433283"/>
              <a:gd name="connsiteY8" fmla="*/ 416151 h 1084257"/>
              <a:gd name="connsiteX9" fmla="*/ 1630633 w 4433283"/>
              <a:gd name="connsiteY9" fmla="*/ 365194 h 1084257"/>
              <a:gd name="connsiteX10" fmla="*/ 1828800 w 4433283"/>
              <a:gd name="connsiteY10" fmla="*/ 266110 h 1084257"/>
              <a:gd name="connsiteX11" fmla="*/ 2007151 w 4433283"/>
              <a:gd name="connsiteY11" fmla="*/ 209491 h 1084257"/>
              <a:gd name="connsiteX12" fmla="*/ 2179839 w 4433283"/>
              <a:gd name="connsiteY12" fmla="*/ 147210 h 1084257"/>
              <a:gd name="connsiteX13" fmla="*/ 2437457 w 4433283"/>
              <a:gd name="connsiteY13" fmla="*/ 96252 h 1084257"/>
              <a:gd name="connsiteX14" fmla="*/ 2618638 w 4433283"/>
              <a:gd name="connsiteY14" fmla="*/ 84928 h 1084257"/>
              <a:gd name="connsiteX15" fmla="*/ 2729046 w 4433283"/>
              <a:gd name="connsiteY15" fmla="*/ 84928 h 1084257"/>
              <a:gd name="connsiteX16" fmla="*/ 2796989 w 4433283"/>
              <a:gd name="connsiteY16" fmla="*/ 90590 h 1084257"/>
              <a:gd name="connsiteX17" fmla="*/ 2881917 w 4433283"/>
              <a:gd name="connsiteY17" fmla="*/ 0 h 1084257"/>
              <a:gd name="connsiteX18" fmla="*/ 3029127 w 4433283"/>
              <a:gd name="connsiteY18" fmla="*/ 73604 h 1084257"/>
              <a:gd name="connsiteX19" fmla="*/ 3351857 w 4433283"/>
              <a:gd name="connsiteY19" fmla="*/ 305743 h 1084257"/>
              <a:gd name="connsiteX20" fmla="*/ 3357519 w 4433283"/>
              <a:gd name="connsiteY20" fmla="*/ 283097 h 1084257"/>
              <a:gd name="connsiteX21" fmla="*/ 3527376 w 4433283"/>
              <a:gd name="connsiteY21" fmla="*/ 410489 h 1084257"/>
              <a:gd name="connsiteX22" fmla="*/ 3742529 w 4433283"/>
              <a:gd name="connsiteY22" fmla="*/ 509572 h 1084257"/>
              <a:gd name="connsiteX23" fmla="*/ 4136033 w 4433283"/>
              <a:gd name="connsiteY23" fmla="*/ 803992 h 1084257"/>
              <a:gd name="connsiteX24" fmla="*/ 4303059 w 4433283"/>
              <a:gd name="connsiteY24" fmla="*/ 956864 h 1084257"/>
              <a:gd name="connsiteX25" fmla="*/ 4433283 w 4433283"/>
              <a:gd name="connsiteY25" fmla="*/ 1081427 h 1084257"/>
              <a:gd name="connsiteX26" fmla="*/ 4427621 w 4433283"/>
              <a:gd name="connsiteY26" fmla="*/ 1084257 h 1084257"/>
              <a:gd name="connsiteX0" fmla="*/ 0 w 4458762"/>
              <a:gd name="connsiteY0" fmla="*/ 1030469 h 1084257"/>
              <a:gd name="connsiteX1" fmla="*/ 101915 w 4458762"/>
              <a:gd name="connsiteY1" fmla="*/ 979512 h 1084257"/>
              <a:gd name="connsiteX2" fmla="*/ 215153 w 4458762"/>
              <a:gd name="connsiteY2" fmla="*/ 951202 h 1084257"/>
              <a:gd name="connsiteX3" fmla="*/ 509573 w 4458762"/>
              <a:gd name="connsiteY3" fmla="*/ 843626 h 1084257"/>
              <a:gd name="connsiteX4" fmla="*/ 716233 w 4458762"/>
              <a:gd name="connsiteY4" fmla="*/ 758697 h 1084257"/>
              <a:gd name="connsiteX5" fmla="*/ 979513 w 4458762"/>
              <a:gd name="connsiteY5" fmla="*/ 665275 h 1084257"/>
              <a:gd name="connsiteX6" fmla="*/ 1075765 w 4458762"/>
              <a:gd name="connsiteY6" fmla="*/ 611487 h 1084257"/>
              <a:gd name="connsiteX7" fmla="*/ 1299411 w 4458762"/>
              <a:gd name="connsiteY7" fmla="*/ 563361 h 1084257"/>
              <a:gd name="connsiteX8" fmla="*/ 1494747 w 4458762"/>
              <a:gd name="connsiteY8" fmla="*/ 416151 h 1084257"/>
              <a:gd name="connsiteX9" fmla="*/ 1630633 w 4458762"/>
              <a:gd name="connsiteY9" fmla="*/ 365194 h 1084257"/>
              <a:gd name="connsiteX10" fmla="*/ 1828800 w 4458762"/>
              <a:gd name="connsiteY10" fmla="*/ 266110 h 1084257"/>
              <a:gd name="connsiteX11" fmla="*/ 2007151 w 4458762"/>
              <a:gd name="connsiteY11" fmla="*/ 209491 h 1084257"/>
              <a:gd name="connsiteX12" fmla="*/ 2179839 w 4458762"/>
              <a:gd name="connsiteY12" fmla="*/ 147210 h 1084257"/>
              <a:gd name="connsiteX13" fmla="*/ 2437457 w 4458762"/>
              <a:gd name="connsiteY13" fmla="*/ 96252 h 1084257"/>
              <a:gd name="connsiteX14" fmla="*/ 2618638 w 4458762"/>
              <a:gd name="connsiteY14" fmla="*/ 84928 h 1084257"/>
              <a:gd name="connsiteX15" fmla="*/ 2729046 w 4458762"/>
              <a:gd name="connsiteY15" fmla="*/ 84928 h 1084257"/>
              <a:gd name="connsiteX16" fmla="*/ 2796989 w 4458762"/>
              <a:gd name="connsiteY16" fmla="*/ 90590 h 1084257"/>
              <a:gd name="connsiteX17" fmla="*/ 2881917 w 4458762"/>
              <a:gd name="connsiteY17" fmla="*/ 0 h 1084257"/>
              <a:gd name="connsiteX18" fmla="*/ 3029127 w 4458762"/>
              <a:gd name="connsiteY18" fmla="*/ 73604 h 1084257"/>
              <a:gd name="connsiteX19" fmla="*/ 3351857 w 4458762"/>
              <a:gd name="connsiteY19" fmla="*/ 305743 h 1084257"/>
              <a:gd name="connsiteX20" fmla="*/ 3357519 w 4458762"/>
              <a:gd name="connsiteY20" fmla="*/ 283097 h 1084257"/>
              <a:gd name="connsiteX21" fmla="*/ 3527376 w 4458762"/>
              <a:gd name="connsiteY21" fmla="*/ 410489 h 1084257"/>
              <a:gd name="connsiteX22" fmla="*/ 3742529 w 4458762"/>
              <a:gd name="connsiteY22" fmla="*/ 509572 h 1084257"/>
              <a:gd name="connsiteX23" fmla="*/ 4136033 w 4458762"/>
              <a:gd name="connsiteY23" fmla="*/ 803992 h 1084257"/>
              <a:gd name="connsiteX24" fmla="*/ 4303059 w 4458762"/>
              <a:gd name="connsiteY24" fmla="*/ 956864 h 1084257"/>
              <a:gd name="connsiteX25" fmla="*/ 4458762 w 4458762"/>
              <a:gd name="connsiteY25" fmla="*/ 1081427 h 1084257"/>
              <a:gd name="connsiteX26" fmla="*/ 4427621 w 4458762"/>
              <a:gd name="connsiteY26" fmla="*/ 1084257 h 1084257"/>
              <a:gd name="connsiteX0" fmla="*/ 0 w 4458762"/>
              <a:gd name="connsiteY0" fmla="*/ 1030469 h 1084257"/>
              <a:gd name="connsiteX1" fmla="*/ 101915 w 4458762"/>
              <a:gd name="connsiteY1" fmla="*/ 979512 h 1084257"/>
              <a:gd name="connsiteX2" fmla="*/ 215153 w 4458762"/>
              <a:gd name="connsiteY2" fmla="*/ 951202 h 1084257"/>
              <a:gd name="connsiteX3" fmla="*/ 509573 w 4458762"/>
              <a:gd name="connsiteY3" fmla="*/ 843626 h 1084257"/>
              <a:gd name="connsiteX4" fmla="*/ 716233 w 4458762"/>
              <a:gd name="connsiteY4" fmla="*/ 758697 h 1084257"/>
              <a:gd name="connsiteX5" fmla="*/ 979513 w 4458762"/>
              <a:gd name="connsiteY5" fmla="*/ 665275 h 1084257"/>
              <a:gd name="connsiteX6" fmla="*/ 1075765 w 4458762"/>
              <a:gd name="connsiteY6" fmla="*/ 611487 h 1084257"/>
              <a:gd name="connsiteX7" fmla="*/ 1299411 w 4458762"/>
              <a:gd name="connsiteY7" fmla="*/ 563361 h 1084257"/>
              <a:gd name="connsiteX8" fmla="*/ 1494747 w 4458762"/>
              <a:gd name="connsiteY8" fmla="*/ 416151 h 1084257"/>
              <a:gd name="connsiteX9" fmla="*/ 1630633 w 4458762"/>
              <a:gd name="connsiteY9" fmla="*/ 365194 h 1084257"/>
              <a:gd name="connsiteX10" fmla="*/ 1828800 w 4458762"/>
              <a:gd name="connsiteY10" fmla="*/ 266110 h 1084257"/>
              <a:gd name="connsiteX11" fmla="*/ 2007151 w 4458762"/>
              <a:gd name="connsiteY11" fmla="*/ 209491 h 1084257"/>
              <a:gd name="connsiteX12" fmla="*/ 2179839 w 4458762"/>
              <a:gd name="connsiteY12" fmla="*/ 147210 h 1084257"/>
              <a:gd name="connsiteX13" fmla="*/ 2437457 w 4458762"/>
              <a:gd name="connsiteY13" fmla="*/ 96252 h 1084257"/>
              <a:gd name="connsiteX14" fmla="*/ 2618638 w 4458762"/>
              <a:gd name="connsiteY14" fmla="*/ 84928 h 1084257"/>
              <a:gd name="connsiteX15" fmla="*/ 2729046 w 4458762"/>
              <a:gd name="connsiteY15" fmla="*/ 84928 h 1084257"/>
              <a:gd name="connsiteX16" fmla="*/ 2796989 w 4458762"/>
              <a:gd name="connsiteY16" fmla="*/ 90590 h 1084257"/>
              <a:gd name="connsiteX17" fmla="*/ 2881917 w 4458762"/>
              <a:gd name="connsiteY17" fmla="*/ 0 h 1084257"/>
              <a:gd name="connsiteX18" fmla="*/ 3029127 w 4458762"/>
              <a:gd name="connsiteY18" fmla="*/ 73604 h 1084257"/>
              <a:gd name="connsiteX19" fmla="*/ 3351857 w 4458762"/>
              <a:gd name="connsiteY19" fmla="*/ 305743 h 1084257"/>
              <a:gd name="connsiteX20" fmla="*/ 3357519 w 4458762"/>
              <a:gd name="connsiteY20" fmla="*/ 283097 h 1084257"/>
              <a:gd name="connsiteX21" fmla="*/ 3527376 w 4458762"/>
              <a:gd name="connsiteY21" fmla="*/ 410489 h 1084257"/>
              <a:gd name="connsiteX22" fmla="*/ 3742529 w 4458762"/>
              <a:gd name="connsiteY22" fmla="*/ 509572 h 1084257"/>
              <a:gd name="connsiteX23" fmla="*/ 4303059 w 4458762"/>
              <a:gd name="connsiteY23" fmla="*/ 956864 h 1084257"/>
              <a:gd name="connsiteX24" fmla="*/ 4458762 w 4458762"/>
              <a:gd name="connsiteY24" fmla="*/ 1081427 h 1084257"/>
              <a:gd name="connsiteX25" fmla="*/ 4427621 w 4458762"/>
              <a:gd name="connsiteY25" fmla="*/ 1084257 h 1084257"/>
              <a:gd name="connsiteX0" fmla="*/ 0 w 4458762"/>
              <a:gd name="connsiteY0" fmla="*/ 1030469 h 1084257"/>
              <a:gd name="connsiteX1" fmla="*/ 101915 w 4458762"/>
              <a:gd name="connsiteY1" fmla="*/ 979512 h 1084257"/>
              <a:gd name="connsiteX2" fmla="*/ 215153 w 4458762"/>
              <a:gd name="connsiteY2" fmla="*/ 951202 h 1084257"/>
              <a:gd name="connsiteX3" fmla="*/ 509573 w 4458762"/>
              <a:gd name="connsiteY3" fmla="*/ 843626 h 1084257"/>
              <a:gd name="connsiteX4" fmla="*/ 716233 w 4458762"/>
              <a:gd name="connsiteY4" fmla="*/ 758697 h 1084257"/>
              <a:gd name="connsiteX5" fmla="*/ 979513 w 4458762"/>
              <a:gd name="connsiteY5" fmla="*/ 665275 h 1084257"/>
              <a:gd name="connsiteX6" fmla="*/ 1075765 w 4458762"/>
              <a:gd name="connsiteY6" fmla="*/ 611487 h 1084257"/>
              <a:gd name="connsiteX7" fmla="*/ 1299411 w 4458762"/>
              <a:gd name="connsiteY7" fmla="*/ 563361 h 1084257"/>
              <a:gd name="connsiteX8" fmla="*/ 1494747 w 4458762"/>
              <a:gd name="connsiteY8" fmla="*/ 416151 h 1084257"/>
              <a:gd name="connsiteX9" fmla="*/ 1630633 w 4458762"/>
              <a:gd name="connsiteY9" fmla="*/ 365194 h 1084257"/>
              <a:gd name="connsiteX10" fmla="*/ 1828800 w 4458762"/>
              <a:gd name="connsiteY10" fmla="*/ 266110 h 1084257"/>
              <a:gd name="connsiteX11" fmla="*/ 2007151 w 4458762"/>
              <a:gd name="connsiteY11" fmla="*/ 209491 h 1084257"/>
              <a:gd name="connsiteX12" fmla="*/ 2179839 w 4458762"/>
              <a:gd name="connsiteY12" fmla="*/ 147210 h 1084257"/>
              <a:gd name="connsiteX13" fmla="*/ 2437457 w 4458762"/>
              <a:gd name="connsiteY13" fmla="*/ 96252 h 1084257"/>
              <a:gd name="connsiteX14" fmla="*/ 2618638 w 4458762"/>
              <a:gd name="connsiteY14" fmla="*/ 84928 h 1084257"/>
              <a:gd name="connsiteX15" fmla="*/ 2729046 w 4458762"/>
              <a:gd name="connsiteY15" fmla="*/ 84928 h 1084257"/>
              <a:gd name="connsiteX16" fmla="*/ 2796989 w 4458762"/>
              <a:gd name="connsiteY16" fmla="*/ 90590 h 1084257"/>
              <a:gd name="connsiteX17" fmla="*/ 2881917 w 4458762"/>
              <a:gd name="connsiteY17" fmla="*/ 0 h 1084257"/>
              <a:gd name="connsiteX18" fmla="*/ 3029127 w 4458762"/>
              <a:gd name="connsiteY18" fmla="*/ 73604 h 1084257"/>
              <a:gd name="connsiteX19" fmla="*/ 3351857 w 4458762"/>
              <a:gd name="connsiteY19" fmla="*/ 305743 h 1084257"/>
              <a:gd name="connsiteX20" fmla="*/ 3357519 w 4458762"/>
              <a:gd name="connsiteY20" fmla="*/ 283097 h 1084257"/>
              <a:gd name="connsiteX21" fmla="*/ 3527376 w 4458762"/>
              <a:gd name="connsiteY21" fmla="*/ 410489 h 1084257"/>
              <a:gd name="connsiteX22" fmla="*/ 3937865 w 4458762"/>
              <a:gd name="connsiteY22" fmla="*/ 690754 h 1084257"/>
              <a:gd name="connsiteX23" fmla="*/ 4303059 w 4458762"/>
              <a:gd name="connsiteY23" fmla="*/ 956864 h 1084257"/>
              <a:gd name="connsiteX24" fmla="*/ 4458762 w 4458762"/>
              <a:gd name="connsiteY24" fmla="*/ 1081427 h 1084257"/>
              <a:gd name="connsiteX25" fmla="*/ 4427621 w 4458762"/>
              <a:gd name="connsiteY25" fmla="*/ 1084257 h 1084257"/>
              <a:gd name="connsiteX0" fmla="*/ 0 w 4458762"/>
              <a:gd name="connsiteY0" fmla="*/ 1030469 h 1084257"/>
              <a:gd name="connsiteX1" fmla="*/ 101915 w 4458762"/>
              <a:gd name="connsiteY1" fmla="*/ 979512 h 1084257"/>
              <a:gd name="connsiteX2" fmla="*/ 215153 w 4458762"/>
              <a:gd name="connsiteY2" fmla="*/ 951202 h 1084257"/>
              <a:gd name="connsiteX3" fmla="*/ 509573 w 4458762"/>
              <a:gd name="connsiteY3" fmla="*/ 843626 h 1084257"/>
              <a:gd name="connsiteX4" fmla="*/ 716233 w 4458762"/>
              <a:gd name="connsiteY4" fmla="*/ 758697 h 1084257"/>
              <a:gd name="connsiteX5" fmla="*/ 979513 w 4458762"/>
              <a:gd name="connsiteY5" fmla="*/ 665275 h 1084257"/>
              <a:gd name="connsiteX6" fmla="*/ 1075765 w 4458762"/>
              <a:gd name="connsiteY6" fmla="*/ 611487 h 1084257"/>
              <a:gd name="connsiteX7" fmla="*/ 1299411 w 4458762"/>
              <a:gd name="connsiteY7" fmla="*/ 563361 h 1084257"/>
              <a:gd name="connsiteX8" fmla="*/ 1494747 w 4458762"/>
              <a:gd name="connsiteY8" fmla="*/ 416151 h 1084257"/>
              <a:gd name="connsiteX9" fmla="*/ 1630633 w 4458762"/>
              <a:gd name="connsiteY9" fmla="*/ 365194 h 1084257"/>
              <a:gd name="connsiteX10" fmla="*/ 1828800 w 4458762"/>
              <a:gd name="connsiteY10" fmla="*/ 266110 h 1084257"/>
              <a:gd name="connsiteX11" fmla="*/ 2007151 w 4458762"/>
              <a:gd name="connsiteY11" fmla="*/ 209491 h 1084257"/>
              <a:gd name="connsiteX12" fmla="*/ 2179839 w 4458762"/>
              <a:gd name="connsiteY12" fmla="*/ 147210 h 1084257"/>
              <a:gd name="connsiteX13" fmla="*/ 2437457 w 4458762"/>
              <a:gd name="connsiteY13" fmla="*/ 96252 h 1084257"/>
              <a:gd name="connsiteX14" fmla="*/ 2618638 w 4458762"/>
              <a:gd name="connsiteY14" fmla="*/ 84928 h 1084257"/>
              <a:gd name="connsiteX15" fmla="*/ 2729046 w 4458762"/>
              <a:gd name="connsiteY15" fmla="*/ 84928 h 1084257"/>
              <a:gd name="connsiteX16" fmla="*/ 2796989 w 4458762"/>
              <a:gd name="connsiteY16" fmla="*/ 90590 h 1084257"/>
              <a:gd name="connsiteX17" fmla="*/ 2881917 w 4458762"/>
              <a:gd name="connsiteY17" fmla="*/ 0 h 1084257"/>
              <a:gd name="connsiteX18" fmla="*/ 3029127 w 4458762"/>
              <a:gd name="connsiteY18" fmla="*/ 73604 h 1084257"/>
              <a:gd name="connsiteX19" fmla="*/ 3357519 w 4458762"/>
              <a:gd name="connsiteY19" fmla="*/ 283097 h 1084257"/>
              <a:gd name="connsiteX20" fmla="*/ 3527376 w 4458762"/>
              <a:gd name="connsiteY20" fmla="*/ 410489 h 1084257"/>
              <a:gd name="connsiteX21" fmla="*/ 3937865 w 4458762"/>
              <a:gd name="connsiteY21" fmla="*/ 690754 h 1084257"/>
              <a:gd name="connsiteX22" fmla="*/ 4303059 w 4458762"/>
              <a:gd name="connsiteY22" fmla="*/ 956864 h 1084257"/>
              <a:gd name="connsiteX23" fmla="*/ 4458762 w 4458762"/>
              <a:gd name="connsiteY23" fmla="*/ 1081427 h 1084257"/>
              <a:gd name="connsiteX24" fmla="*/ 4427621 w 4458762"/>
              <a:gd name="connsiteY24" fmla="*/ 1084257 h 1084257"/>
              <a:gd name="connsiteX0" fmla="*/ 0 w 4458762"/>
              <a:gd name="connsiteY0" fmla="*/ 1030469 h 1084257"/>
              <a:gd name="connsiteX1" fmla="*/ 101915 w 4458762"/>
              <a:gd name="connsiteY1" fmla="*/ 979512 h 1084257"/>
              <a:gd name="connsiteX2" fmla="*/ 215153 w 4458762"/>
              <a:gd name="connsiteY2" fmla="*/ 951202 h 1084257"/>
              <a:gd name="connsiteX3" fmla="*/ 509573 w 4458762"/>
              <a:gd name="connsiteY3" fmla="*/ 843626 h 1084257"/>
              <a:gd name="connsiteX4" fmla="*/ 716233 w 4458762"/>
              <a:gd name="connsiteY4" fmla="*/ 758697 h 1084257"/>
              <a:gd name="connsiteX5" fmla="*/ 979513 w 4458762"/>
              <a:gd name="connsiteY5" fmla="*/ 665275 h 1084257"/>
              <a:gd name="connsiteX6" fmla="*/ 1075765 w 4458762"/>
              <a:gd name="connsiteY6" fmla="*/ 611487 h 1084257"/>
              <a:gd name="connsiteX7" fmla="*/ 1299411 w 4458762"/>
              <a:gd name="connsiteY7" fmla="*/ 563361 h 1084257"/>
              <a:gd name="connsiteX8" fmla="*/ 1494747 w 4458762"/>
              <a:gd name="connsiteY8" fmla="*/ 416151 h 1084257"/>
              <a:gd name="connsiteX9" fmla="*/ 1630633 w 4458762"/>
              <a:gd name="connsiteY9" fmla="*/ 365194 h 1084257"/>
              <a:gd name="connsiteX10" fmla="*/ 1828800 w 4458762"/>
              <a:gd name="connsiteY10" fmla="*/ 266110 h 1084257"/>
              <a:gd name="connsiteX11" fmla="*/ 2007151 w 4458762"/>
              <a:gd name="connsiteY11" fmla="*/ 209491 h 1084257"/>
              <a:gd name="connsiteX12" fmla="*/ 2179839 w 4458762"/>
              <a:gd name="connsiteY12" fmla="*/ 147210 h 1084257"/>
              <a:gd name="connsiteX13" fmla="*/ 2437457 w 4458762"/>
              <a:gd name="connsiteY13" fmla="*/ 96252 h 1084257"/>
              <a:gd name="connsiteX14" fmla="*/ 2618638 w 4458762"/>
              <a:gd name="connsiteY14" fmla="*/ 84928 h 1084257"/>
              <a:gd name="connsiteX15" fmla="*/ 2729046 w 4458762"/>
              <a:gd name="connsiteY15" fmla="*/ 84928 h 1084257"/>
              <a:gd name="connsiteX16" fmla="*/ 2796989 w 4458762"/>
              <a:gd name="connsiteY16" fmla="*/ 90590 h 1084257"/>
              <a:gd name="connsiteX17" fmla="*/ 2881917 w 4458762"/>
              <a:gd name="connsiteY17" fmla="*/ 0 h 1084257"/>
              <a:gd name="connsiteX18" fmla="*/ 3029127 w 4458762"/>
              <a:gd name="connsiteY18" fmla="*/ 73604 h 1084257"/>
              <a:gd name="connsiteX19" fmla="*/ 3312223 w 4458762"/>
              <a:gd name="connsiteY19" fmla="*/ 263280 h 1084257"/>
              <a:gd name="connsiteX20" fmla="*/ 3527376 w 4458762"/>
              <a:gd name="connsiteY20" fmla="*/ 410489 h 1084257"/>
              <a:gd name="connsiteX21" fmla="*/ 3937865 w 4458762"/>
              <a:gd name="connsiteY21" fmla="*/ 690754 h 1084257"/>
              <a:gd name="connsiteX22" fmla="*/ 4303059 w 4458762"/>
              <a:gd name="connsiteY22" fmla="*/ 956864 h 1084257"/>
              <a:gd name="connsiteX23" fmla="*/ 4458762 w 4458762"/>
              <a:gd name="connsiteY23" fmla="*/ 1081427 h 1084257"/>
              <a:gd name="connsiteX24" fmla="*/ 4427621 w 4458762"/>
              <a:gd name="connsiteY24" fmla="*/ 1084257 h 1084257"/>
              <a:gd name="connsiteX0" fmla="*/ 0 w 4458762"/>
              <a:gd name="connsiteY0" fmla="*/ 1033466 h 1087254"/>
              <a:gd name="connsiteX1" fmla="*/ 101915 w 4458762"/>
              <a:gd name="connsiteY1" fmla="*/ 982509 h 1087254"/>
              <a:gd name="connsiteX2" fmla="*/ 215153 w 4458762"/>
              <a:gd name="connsiteY2" fmla="*/ 954199 h 1087254"/>
              <a:gd name="connsiteX3" fmla="*/ 509573 w 4458762"/>
              <a:gd name="connsiteY3" fmla="*/ 846623 h 1087254"/>
              <a:gd name="connsiteX4" fmla="*/ 716233 w 4458762"/>
              <a:gd name="connsiteY4" fmla="*/ 761694 h 1087254"/>
              <a:gd name="connsiteX5" fmla="*/ 979513 w 4458762"/>
              <a:gd name="connsiteY5" fmla="*/ 668272 h 1087254"/>
              <a:gd name="connsiteX6" fmla="*/ 1075765 w 4458762"/>
              <a:gd name="connsiteY6" fmla="*/ 614484 h 1087254"/>
              <a:gd name="connsiteX7" fmla="*/ 1299411 w 4458762"/>
              <a:gd name="connsiteY7" fmla="*/ 566358 h 1087254"/>
              <a:gd name="connsiteX8" fmla="*/ 1494747 w 4458762"/>
              <a:gd name="connsiteY8" fmla="*/ 419148 h 1087254"/>
              <a:gd name="connsiteX9" fmla="*/ 1630633 w 4458762"/>
              <a:gd name="connsiteY9" fmla="*/ 368191 h 1087254"/>
              <a:gd name="connsiteX10" fmla="*/ 1828800 w 4458762"/>
              <a:gd name="connsiteY10" fmla="*/ 269107 h 1087254"/>
              <a:gd name="connsiteX11" fmla="*/ 2007151 w 4458762"/>
              <a:gd name="connsiteY11" fmla="*/ 212488 h 1087254"/>
              <a:gd name="connsiteX12" fmla="*/ 2179839 w 4458762"/>
              <a:gd name="connsiteY12" fmla="*/ 150207 h 1087254"/>
              <a:gd name="connsiteX13" fmla="*/ 2437457 w 4458762"/>
              <a:gd name="connsiteY13" fmla="*/ 99249 h 1087254"/>
              <a:gd name="connsiteX14" fmla="*/ 2618638 w 4458762"/>
              <a:gd name="connsiteY14" fmla="*/ 87925 h 1087254"/>
              <a:gd name="connsiteX15" fmla="*/ 2729046 w 4458762"/>
              <a:gd name="connsiteY15" fmla="*/ 87925 h 1087254"/>
              <a:gd name="connsiteX16" fmla="*/ 2791327 w 4458762"/>
              <a:gd name="connsiteY16" fmla="*/ 166 h 1087254"/>
              <a:gd name="connsiteX17" fmla="*/ 2881917 w 4458762"/>
              <a:gd name="connsiteY17" fmla="*/ 2997 h 1087254"/>
              <a:gd name="connsiteX18" fmla="*/ 3029127 w 4458762"/>
              <a:gd name="connsiteY18" fmla="*/ 76601 h 1087254"/>
              <a:gd name="connsiteX19" fmla="*/ 3312223 w 4458762"/>
              <a:gd name="connsiteY19" fmla="*/ 266277 h 1087254"/>
              <a:gd name="connsiteX20" fmla="*/ 3527376 w 4458762"/>
              <a:gd name="connsiteY20" fmla="*/ 413486 h 1087254"/>
              <a:gd name="connsiteX21" fmla="*/ 3937865 w 4458762"/>
              <a:gd name="connsiteY21" fmla="*/ 693751 h 1087254"/>
              <a:gd name="connsiteX22" fmla="*/ 4303059 w 4458762"/>
              <a:gd name="connsiteY22" fmla="*/ 959861 h 1087254"/>
              <a:gd name="connsiteX23" fmla="*/ 4458762 w 4458762"/>
              <a:gd name="connsiteY23" fmla="*/ 1084424 h 1087254"/>
              <a:gd name="connsiteX24" fmla="*/ 4427621 w 4458762"/>
              <a:gd name="connsiteY24" fmla="*/ 1087254 h 1087254"/>
              <a:gd name="connsiteX0" fmla="*/ 0 w 4458762"/>
              <a:gd name="connsiteY0" fmla="*/ 1033466 h 1087254"/>
              <a:gd name="connsiteX1" fmla="*/ 101915 w 4458762"/>
              <a:gd name="connsiteY1" fmla="*/ 982509 h 1087254"/>
              <a:gd name="connsiteX2" fmla="*/ 215153 w 4458762"/>
              <a:gd name="connsiteY2" fmla="*/ 954199 h 1087254"/>
              <a:gd name="connsiteX3" fmla="*/ 509573 w 4458762"/>
              <a:gd name="connsiteY3" fmla="*/ 846623 h 1087254"/>
              <a:gd name="connsiteX4" fmla="*/ 716233 w 4458762"/>
              <a:gd name="connsiteY4" fmla="*/ 761694 h 1087254"/>
              <a:gd name="connsiteX5" fmla="*/ 979513 w 4458762"/>
              <a:gd name="connsiteY5" fmla="*/ 668272 h 1087254"/>
              <a:gd name="connsiteX6" fmla="*/ 1075765 w 4458762"/>
              <a:gd name="connsiteY6" fmla="*/ 614484 h 1087254"/>
              <a:gd name="connsiteX7" fmla="*/ 1299411 w 4458762"/>
              <a:gd name="connsiteY7" fmla="*/ 566358 h 1087254"/>
              <a:gd name="connsiteX8" fmla="*/ 1494747 w 4458762"/>
              <a:gd name="connsiteY8" fmla="*/ 419148 h 1087254"/>
              <a:gd name="connsiteX9" fmla="*/ 1630633 w 4458762"/>
              <a:gd name="connsiteY9" fmla="*/ 368191 h 1087254"/>
              <a:gd name="connsiteX10" fmla="*/ 1735379 w 4458762"/>
              <a:gd name="connsiteY10" fmla="*/ 206826 h 1087254"/>
              <a:gd name="connsiteX11" fmla="*/ 2007151 w 4458762"/>
              <a:gd name="connsiteY11" fmla="*/ 212488 h 1087254"/>
              <a:gd name="connsiteX12" fmla="*/ 2179839 w 4458762"/>
              <a:gd name="connsiteY12" fmla="*/ 150207 h 1087254"/>
              <a:gd name="connsiteX13" fmla="*/ 2437457 w 4458762"/>
              <a:gd name="connsiteY13" fmla="*/ 99249 h 1087254"/>
              <a:gd name="connsiteX14" fmla="*/ 2618638 w 4458762"/>
              <a:gd name="connsiteY14" fmla="*/ 87925 h 1087254"/>
              <a:gd name="connsiteX15" fmla="*/ 2729046 w 4458762"/>
              <a:gd name="connsiteY15" fmla="*/ 87925 h 1087254"/>
              <a:gd name="connsiteX16" fmla="*/ 2791327 w 4458762"/>
              <a:gd name="connsiteY16" fmla="*/ 166 h 1087254"/>
              <a:gd name="connsiteX17" fmla="*/ 2881917 w 4458762"/>
              <a:gd name="connsiteY17" fmla="*/ 2997 h 1087254"/>
              <a:gd name="connsiteX18" fmla="*/ 3029127 w 4458762"/>
              <a:gd name="connsiteY18" fmla="*/ 76601 h 1087254"/>
              <a:gd name="connsiteX19" fmla="*/ 3312223 w 4458762"/>
              <a:gd name="connsiteY19" fmla="*/ 266277 h 1087254"/>
              <a:gd name="connsiteX20" fmla="*/ 3527376 w 4458762"/>
              <a:gd name="connsiteY20" fmla="*/ 413486 h 1087254"/>
              <a:gd name="connsiteX21" fmla="*/ 3937865 w 4458762"/>
              <a:gd name="connsiteY21" fmla="*/ 693751 h 1087254"/>
              <a:gd name="connsiteX22" fmla="*/ 4303059 w 4458762"/>
              <a:gd name="connsiteY22" fmla="*/ 959861 h 1087254"/>
              <a:gd name="connsiteX23" fmla="*/ 4458762 w 4458762"/>
              <a:gd name="connsiteY23" fmla="*/ 1084424 h 1087254"/>
              <a:gd name="connsiteX24" fmla="*/ 4427621 w 4458762"/>
              <a:gd name="connsiteY24" fmla="*/ 1087254 h 1087254"/>
              <a:gd name="connsiteX0" fmla="*/ 0 w 4458762"/>
              <a:gd name="connsiteY0" fmla="*/ 1033466 h 1087254"/>
              <a:gd name="connsiteX1" fmla="*/ 101915 w 4458762"/>
              <a:gd name="connsiteY1" fmla="*/ 982509 h 1087254"/>
              <a:gd name="connsiteX2" fmla="*/ 215153 w 4458762"/>
              <a:gd name="connsiteY2" fmla="*/ 954199 h 1087254"/>
              <a:gd name="connsiteX3" fmla="*/ 509573 w 4458762"/>
              <a:gd name="connsiteY3" fmla="*/ 846623 h 1087254"/>
              <a:gd name="connsiteX4" fmla="*/ 716233 w 4458762"/>
              <a:gd name="connsiteY4" fmla="*/ 761694 h 1087254"/>
              <a:gd name="connsiteX5" fmla="*/ 979513 w 4458762"/>
              <a:gd name="connsiteY5" fmla="*/ 668272 h 1087254"/>
              <a:gd name="connsiteX6" fmla="*/ 1075765 w 4458762"/>
              <a:gd name="connsiteY6" fmla="*/ 614484 h 1087254"/>
              <a:gd name="connsiteX7" fmla="*/ 1299411 w 4458762"/>
              <a:gd name="connsiteY7" fmla="*/ 566358 h 1087254"/>
              <a:gd name="connsiteX8" fmla="*/ 1494747 w 4458762"/>
              <a:gd name="connsiteY8" fmla="*/ 419148 h 1087254"/>
              <a:gd name="connsiteX9" fmla="*/ 1630633 w 4458762"/>
              <a:gd name="connsiteY9" fmla="*/ 368191 h 1087254"/>
              <a:gd name="connsiteX10" fmla="*/ 1735379 w 4458762"/>
              <a:gd name="connsiteY10" fmla="*/ 206826 h 1087254"/>
              <a:gd name="connsiteX11" fmla="*/ 1871265 w 4458762"/>
              <a:gd name="connsiteY11" fmla="*/ 144545 h 1087254"/>
              <a:gd name="connsiteX12" fmla="*/ 2179839 w 4458762"/>
              <a:gd name="connsiteY12" fmla="*/ 150207 h 1087254"/>
              <a:gd name="connsiteX13" fmla="*/ 2437457 w 4458762"/>
              <a:gd name="connsiteY13" fmla="*/ 99249 h 1087254"/>
              <a:gd name="connsiteX14" fmla="*/ 2618638 w 4458762"/>
              <a:gd name="connsiteY14" fmla="*/ 87925 h 1087254"/>
              <a:gd name="connsiteX15" fmla="*/ 2729046 w 4458762"/>
              <a:gd name="connsiteY15" fmla="*/ 87925 h 1087254"/>
              <a:gd name="connsiteX16" fmla="*/ 2791327 w 4458762"/>
              <a:gd name="connsiteY16" fmla="*/ 166 h 1087254"/>
              <a:gd name="connsiteX17" fmla="*/ 2881917 w 4458762"/>
              <a:gd name="connsiteY17" fmla="*/ 2997 h 1087254"/>
              <a:gd name="connsiteX18" fmla="*/ 3029127 w 4458762"/>
              <a:gd name="connsiteY18" fmla="*/ 76601 h 1087254"/>
              <a:gd name="connsiteX19" fmla="*/ 3312223 w 4458762"/>
              <a:gd name="connsiteY19" fmla="*/ 266277 h 1087254"/>
              <a:gd name="connsiteX20" fmla="*/ 3527376 w 4458762"/>
              <a:gd name="connsiteY20" fmla="*/ 413486 h 1087254"/>
              <a:gd name="connsiteX21" fmla="*/ 3937865 w 4458762"/>
              <a:gd name="connsiteY21" fmla="*/ 693751 h 1087254"/>
              <a:gd name="connsiteX22" fmla="*/ 4303059 w 4458762"/>
              <a:gd name="connsiteY22" fmla="*/ 959861 h 1087254"/>
              <a:gd name="connsiteX23" fmla="*/ 4458762 w 4458762"/>
              <a:gd name="connsiteY23" fmla="*/ 1084424 h 1087254"/>
              <a:gd name="connsiteX24" fmla="*/ 4427621 w 4458762"/>
              <a:gd name="connsiteY24" fmla="*/ 1087254 h 1087254"/>
              <a:gd name="connsiteX0" fmla="*/ 0 w 4458762"/>
              <a:gd name="connsiteY0" fmla="*/ 1044624 h 1098412"/>
              <a:gd name="connsiteX1" fmla="*/ 101915 w 4458762"/>
              <a:gd name="connsiteY1" fmla="*/ 993667 h 1098412"/>
              <a:gd name="connsiteX2" fmla="*/ 215153 w 4458762"/>
              <a:gd name="connsiteY2" fmla="*/ 965357 h 1098412"/>
              <a:gd name="connsiteX3" fmla="*/ 509573 w 4458762"/>
              <a:gd name="connsiteY3" fmla="*/ 857781 h 1098412"/>
              <a:gd name="connsiteX4" fmla="*/ 716233 w 4458762"/>
              <a:gd name="connsiteY4" fmla="*/ 772852 h 1098412"/>
              <a:gd name="connsiteX5" fmla="*/ 979513 w 4458762"/>
              <a:gd name="connsiteY5" fmla="*/ 679430 h 1098412"/>
              <a:gd name="connsiteX6" fmla="*/ 1075765 w 4458762"/>
              <a:gd name="connsiteY6" fmla="*/ 625642 h 1098412"/>
              <a:gd name="connsiteX7" fmla="*/ 1299411 w 4458762"/>
              <a:gd name="connsiteY7" fmla="*/ 577516 h 1098412"/>
              <a:gd name="connsiteX8" fmla="*/ 1494747 w 4458762"/>
              <a:gd name="connsiteY8" fmla="*/ 430306 h 1098412"/>
              <a:gd name="connsiteX9" fmla="*/ 1630633 w 4458762"/>
              <a:gd name="connsiteY9" fmla="*/ 379349 h 1098412"/>
              <a:gd name="connsiteX10" fmla="*/ 1735379 w 4458762"/>
              <a:gd name="connsiteY10" fmla="*/ 217984 h 1098412"/>
              <a:gd name="connsiteX11" fmla="*/ 1871265 w 4458762"/>
              <a:gd name="connsiteY11" fmla="*/ 155703 h 1098412"/>
              <a:gd name="connsiteX12" fmla="*/ 2179839 w 4458762"/>
              <a:gd name="connsiteY12" fmla="*/ 161365 h 1098412"/>
              <a:gd name="connsiteX13" fmla="*/ 2437457 w 4458762"/>
              <a:gd name="connsiteY13" fmla="*/ 110407 h 1098412"/>
              <a:gd name="connsiteX14" fmla="*/ 2618638 w 4458762"/>
              <a:gd name="connsiteY14" fmla="*/ 99083 h 1098412"/>
              <a:gd name="connsiteX15" fmla="*/ 2720553 w 4458762"/>
              <a:gd name="connsiteY15" fmla="*/ 0 h 1098412"/>
              <a:gd name="connsiteX16" fmla="*/ 2791327 w 4458762"/>
              <a:gd name="connsiteY16" fmla="*/ 11324 h 1098412"/>
              <a:gd name="connsiteX17" fmla="*/ 2881917 w 4458762"/>
              <a:gd name="connsiteY17" fmla="*/ 14155 h 1098412"/>
              <a:gd name="connsiteX18" fmla="*/ 3029127 w 4458762"/>
              <a:gd name="connsiteY18" fmla="*/ 87759 h 1098412"/>
              <a:gd name="connsiteX19" fmla="*/ 3312223 w 4458762"/>
              <a:gd name="connsiteY19" fmla="*/ 277435 h 1098412"/>
              <a:gd name="connsiteX20" fmla="*/ 3527376 w 4458762"/>
              <a:gd name="connsiteY20" fmla="*/ 424644 h 1098412"/>
              <a:gd name="connsiteX21" fmla="*/ 3937865 w 4458762"/>
              <a:gd name="connsiteY21" fmla="*/ 704909 h 1098412"/>
              <a:gd name="connsiteX22" fmla="*/ 4303059 w 4458762"/>
              <a:gd name="connsiteY22" fmla="*/ 971019 h 1098412"/>
              <a:gd name="connsiteX23" fmla="*/ 4458762 w 4458762"/>
              <a:gd name="connsiteY23" fmla="*/ 1095582 h 1098412"/>
              <a:gd name="connsiteX24" fmla="*/ 4427621 w 4458762"/>
              <a:gd name="connsiteY24" fmla="*/ 1098412 h 1098412"/>
              <a:gd name="connsiteX0" fmla="*/ 0 w 4458762"/>
              <a:gd name="connsiteY0" fmla="*/ 1044624 h 1098412"/>
              <a:gd name="connsiteX1" fmla="*/ 101915 w 4458762"/>
              <a:gd name="connsiteY1" fmla="*/ 993667 h 1098412"/>
              <a:gd name="connsiteX2" fmla="*/ 215153 w 4458762"/>
              <a:gd name="connsiteY2" fmla="*/ 965357 h 1098412"/>
              <a:gd name="connsiteX3" fmla="*/ 509573 w 4458762"/>
              <a:gd name="connsiteY3" fmla="*/ 857781 h 1098412"/>
              <a:gd name="connsiteX4" fmla="*/ 716233 w 4458762"/>
              <a:gd name="connsiteY4" fmla="*/ 772852 h 1098412"/>
              <a:gd name="connsiteX5" fmla="*/ 979513 w 4458762"/>
              <a:gd name="connsiteY5" fmla="*/ 679430 h 1098412"/>
              <a:gd name="connsiteX6" fmla="*/ 1075765 w 4458762"/>
              <a:gd name="connsiteY6" fmla="*/ 625642 h 1098412"/>
              <a:gd name="connsiteX7" fmla="*/ 1299411 w 4458762"/>
              <a:gd name="connsiteY7" fmla="*/ 577516 h 1098412"/>
              <a:gd name="connsiteX8" fmla="*/ 1494747 w 4458762"/>
              <a:gd name="connsiteY8" fmla="*/ 430306 h 1098412"/>
              <a:gd name="connsiteX9" fmla="*/ 1630633 w 4458762"/>
              <a:gd name="connsiteY9" fmla="*/ 379349 h 1098412"/>
              <a:gd name="connsiteX10" fmla="*/ 1735379 w 4458762"/>
              <a:gd name="connsiteY10" fmla="*/ 217984 h 1098412"/>
              <a:gd name="connsiteX11" fmla="*/ 1871265 w 4458762"/>
              <a:gd name="connsiteY11" fmla="*/ 155703 h 1098412"/>
              <a:gd name="connsiteX12" fmla="*/ 2179839 w 4458762"/>
              <a:gd name="connsiteY12" fmla="*/ 161365 h 1098412"/>
              <a:gd name="connsiteX13" fmla="*/ 2437457 w 4458762"/>
              <a:gd name="connsiteY13" fmla="*/ 110407 h 1098412"/>
              <a:gd name="connsiteX14" fmla="*/ 2618638 w 4458762"/>
              <a:gd name="connsiteY14" fmla="*/ 99083 h 1098412"/>
              <a:gd name="connsiteX15" fmla="*/ 2720553 w 4458762"/>
              <a:gd name="connsiteY15" fmla="*/ 0 h 1098412"/>
              <a:gd name="connsiteX16" fmla="*/ 2805482 w 4458762"/>
              <a:gd name="connsiteY16" fmla="*/ 5662 h 1098412"/>
              <a:gd name="connsiteX17" fmla="*/ 2881917 w 4458762"/>
              <a:gd name="connsiteY17" fmla="*/ 14155 h 1098412"/>
              <a:gd name="connsiteX18" fmla="*/ 3029127 w 4458762"/>
              <a:gd name="connsiteY18" fmla="*/ 87759 h 1098412"/>
              <a:gd name="connsiteX19" fmla="*/ 3312223 w 4458762"/>
              <a:gd name="connsiteY19" fmla="*/ 277435 h 1098412"/>
              <a:gd name="connsiteX20" fmla="*/ 3527376 w 4458762"/>
              <a:gd name="connsiteY20" fmla="*/ 424644 h 1098412"/>
              <a:gd name="connsiteX21" fmla="*/ 3937865 w 4458762"/>
              <a:gd name="connsiteY21" fmla="*/ 704909 h 1098412"/>
              <a:gd name="connsiteX22" fmla="*/ 4303059 w 4458762"/>
              <a:gd name="connsiteY22" fmla="*/ 971019 h 1098412"/>
              <a:gd name="connsiteX23" fmla="*/ 4458762 w 4458762"/>
              <a:gd name="connsiteY23" fmla="*/ 1095582 h 1098412"/>
              <a:gd name="connsiteX24" fmla="*/ 4427621 w 4458762"/>
              <a:gd name="connsiteY24" fmla="*/ 1098412 h 1098412"/>
              <a:gd name="connsiteX0" fmla="*/ 0 w 4458762"/>
              <a:gd name="connsiteY0" fmla="*/ 1044624 h 1098412"/>
              <a:gd name="connsiteX1" fmla="*/ 101915 w 4458762"/>
              <a:gd name="connsiteY1" fmla="*/ 993667 h 1098412"/>
              <a:gd name="connsiteX2" fmla="*/ 215153 w 4458762"/>
              <a:gd name="connsiteY2" fmla="*/ 965357 h 1098412"/>
              <a:gd name="connsiteX3" fmla="*/ 509573 w 4458762"/>
              <a:gd name="connsiteY3" fmla="*/ 857781 h 1098412"/>
              <a:gd name="connsiteX4" fmla="*/ 716233 w 4458762"/>
              <a:gd name="connsiteY4" fmla="*/ 772852 h 1098412"/>
              <a:gd name="connsiteX5" fmla="*/ 979513 w 4458762"/>
              <a:gd name="connsiteY5" fmla="*/ 679430 h 1098412"/>
              <a:gd name="connsiteX6" fmla="*/ 1075765 w 4458762"/>
              <a:gd name="connsiteY6" fmla="*/ 625642 h 1098412"/>
              <a:gd name="connsiteX7" fmla="*/ 1299411 w 4458762"/>
              <a:gd name="connsiteY7" fmla="*/ 577516 h 1098412"/>
              <a:gd name="connsiteX8" fmla="*/ 1494747 w 4458762"/>
              <a:gd name="connsiteY8" fmla="*/ 430306 h 1098412"/>
              <a:gd name="connsiteX9" fmla="*/ 1630633 w 4458762"/>
              <a:gd name="connsiteY9" fmla="*/ 379349 h 1098412"/>
              <a:gd name="connsiteX10" fmla="*/ 1735379 w 4458762"/>
              <a:gd name="connsiteY10" fmla="*/ 217984 h 1098412"/>
              <a:gd name="connsiteX11" fmla="*/ 1871265 w 4458762"/>
              <a:gd name="connsiteY11" fmla="*/ 155703 h 1098412"/>
              <a:gd name="connsiteX12" fmla="*/ 2179839 w 4458762"/>
              <a:gd name="connsiteY12" fmla="*/ 161365 h 1098412"/>
              <a:gd name="connsiteX13" fmla="*/ 2437457 w 4458762"/>
              <a:gd name="connsiteY13" fmla="*/ 110407 h 1098412"/>
              <a:gd name="connsiteX14" fmla="*/ 2601652 w 4458762"/>
              <a:gd name="connsiteY14" fmla="*/ 22647 h 1098412"/>
              <a:gd name="connsiteX15" fmla="*/ 2720553 w 4458762"/>
              <a:gd name="connsiteY15" fmla="*/ 0 h 1098412"/>
              <a:gd name="connsiteX16" fmla="*/ 2805482 w 4458762"/>
              <a:gd name="connsiteY16" fmla="*/ 5662 h 1098412"/>
              <a:gd name="connsiteX17" fmla="*/ 2881917 w 4458762"/>
              <a:gd name="connsiteY17" fmla="*/ 14155 h 1098412"/>
              <a:gd name="connsiteX18" fmla="*/ 3029127 w 4458762"/>
              <a:gd name="connsiteY18" fmla="*/ 87759 h 1098412"/>
              <a:gd name="connsiteX19" fmla="*/ 3312223 w 4458762"/>
              <a:gd name="connsiteY19" fmla="*/ 277435 h 1098412"/>
              <a:gd name="connsiteX20" fmla="*/ 3527376 w 4458762"/>
              <a:gd name="connsiteY20" fmla="*/ 424644 h 1098412"/>
              <a:gd name="connsiteX21" fmla="*/ 3937865 w 4458762"/>
              <a:gd name="connsiteY21" fmla="*/ 704909 h 1098412"/>
              <a:gd name="connsiteX22" fmla="*/ 4303059 w 4458762"/>
              <a:gd name="connsiteY22" fmla="*/ 971019 h 1098412"/>
              <a:gd name="connsiteX23" fmla="*/ 4458762 w 4458762"/>
              <a:gd name="connsiteY23" fmla="*/ 1095582 h 1098412"/>
              <a:gd name="connsiteX24" fmla="*/ 4427621 w 4458762"/>
              <a:gd name="connsiteY24" fmla="*/ 1098412 h 1098412"/>
              <a:gd name="connsiteX0" fmla="*/ 0 w 4458762"/>
              <a:gd name="connsiteY0" fmla="*/ 1044624 h 1098412"/>
              <a:gd name="connsiteX1" fmla="*/ 101915 w 4458762"/>
              <a:gd name="connsiteY1" fmla="*/ 993667 h 1098412"/>
              <a:gd name="connsiteX2" fmla="*/ 215153 w 4458762"/>
              <a:gd name="connsiteY2" fmla="*/ 965357 h 1098412"/>
              <a:gd name="connsiteX3" fmla="*/ 509573 w 4458762"/>
              <a:gd name="connsiteY3" fmla="*/ 857781 h 1098412"/>
              <a:gd name="connsiteX4" fmla="*/ 716233 w 4458762"/>
              <a:gd name="connsiteY4" fmla="*/ 772852 h 1098412"/>
              <a:gd name="connsiteX5" fmla="*/ 979513 w 4458762"/>
              <a:gd name="connsiteY5" fmla="*/ 679430 h 1098412"/>
              <a:gd name="connsiteX6" fmla="*/ 1075765 w 4458762"/>
              <a:gd name="connsiteY6" fmla="*/ 625642 h 1098412"/>
              <a:gd name="connsiteX7" fmla="*/ 1299411 w 4458762"/>
              <a:gd name="connsiteY7" fmla="*/ 577516 h 1098412"/>
              <a:gd name="connsiteX8" fmla="*/ 1494747 w 4458762"/>
              <a:gd name="connsiteY8" fmla="*/ 430306 h 1098412"/>
              <a:gd name="connsiteX9" fmla="*/ 1630633 w 4458762"/>
              <a:gd name="connsiteY9" fmla="*/ 379349 h 1098412"/>
              <a:gd name="connsiteX10" fmla="*/ 1735379 w 4458762"/>
              <a:gd name="connsiteY10" fmla="*/ 217984 h 1098412"/>
              <a:gd name="connsiteX11" fmla="*/ 1871265 w 4458762"/>
              <a:gd name="connsiteY11" fmla="*/ 155703 h 1098412"/>
              <a:gd name="connsiteX12" fmla="*/ 2179839 w 4458762"/>
              <a:gd name="connsiteY12" fmla="*/ 161365 h 1098412"/>
              <a:gd name="connsiteX13" fmla="*/ 2403485 w 4458762"/>
              <a:gd name="connsiteY13" fmla="*/ 56619 h 1098412"/>
              <a:gd name="connsiteX14" fmla="*/ 2601652 w 4458762"/>
              <a:gd name="connsiteY14" fmla="*/ 22647 h 1098412"/>
              <a:gd name="connsiteX15" fmla="*/ 2720553 w 4458762"/>
              <a:gd name="connsiteY15" fmla="*/ 0 h 1098412"/>
              <a:gd name="connsiteX16" fmla="*/ 2805482 w 4458762"/>
              <a:gd name="connsiteY16" fmla="*/ 5662 h 1098412"/>
              <a:gd name="connsiteX17" fmla="*/ 2881917 w 4458762"/>
              <a:gd name="connsiteY17" fmla="*/ 14155 h 1098412"/>
              <a:gd name="connsiteX18" fmla="*/ 3029127 w 4458762"/>
              <a:gd name="connsiteY18" fmla="*/ 87759 h 1098412"/>
              <a:gd name="connsiteX19" fmla="*/ 3312223 w 4458762"/>
              <a:gd name="connsiteY19" fmla="*/ 277435 h 1098412"/>
              <a:gd name="connsiteX20" fmla="*/ 3527376 w 4458762"/>
              <a:gd name="connsiteY20" fmla="*/ 424644 h 1098412"/>
              <a:gd name="connsiteX21" fmla="*/ 3937865 w 4458762"/>
              <a:gd name="connsiteY21" fmla="*/ 704909 h 1098412"/>
              <a:gd name="connsiteX22" fmla="*/ 4303059 w 4458762"/>
              <a:gd name="connsiteY22" fmla="*/ 971019 h 1098412"/>
              <a:gd name="connsiteX23" fmla="*/ 4458762 w 4458762"/>
              <a:gd name="connsiteY23" fmla="*/ 1095582 h 1098412"/>
              <a:gd name="connsiteX24" fmla="*/ 4427621 w 4458762"/>
              <a:gd name="connsiteY24" fmla="*/ 1098412 h 1098412"/>
              <a:gd name="connsiteX0" fmla="*/ 0 w 4458762"/>
              <a:gd name="connsiteY0" fmla="*/ 1044624 h 1098412"/>
              <a:gd name="connsiteX1" fmla="*/ 101915 w 4458762"/>
              <a:gd name="connsiteY1" fmla="*/ 993667 h 1098412"/>
              <a:gd name="connsiteX2" fmla="*/ 215153 w 4458762"/>
              <a:gd name="connsiteY2" fmla="*/ 965357 h 1098412"/>
              <a:gd name="connsiteX3" fmla="*/ 509573 w 4458762"/>
              <a:gd name="connsiteY3" fmla="*/ 857781 h 1098412"/>
              <a:gd name="connsiteX4" fmla="*/ 716233 w 4458762"/>
              <a:gd name="connsiteY4" fmla="*/ 772852 h 1098412"/>
              <a:gd name="connsiteX5" fmla="*/ 979513 w 4458762"/>
              <a:gd name="connsiteY5" fmla="*/ 679430 h 1098412"/>
              <a:gd name="connsiteX6" fmla="*/ 1075765 w 4458762"/>
              <a:gd name="connsiteY6" fmla="*/ 625642 h 1098412"/>
              <a:gd name="connsiteX7" fmla="*/ 1299411 w 4458762"/>
              <a:gd name="connsiteY7" fmla="*/ 577516 h 1098412"/>
              <a:gd name="connsiteX8" fmla="*/ 1494747 w 4458762"/>
              <a:gd name="connsiteY8" fmla="*/ 430306 h 1098412"/>
              <a:gd name="connsiteX9" fmla="*/ 1630633 w 4458762"/>
              <a:gd name="connsiteY9" fmla="*/ 379349 h 1098412"/>
              <a:gd name="connsiteX10" fmla="*/ 1735379 w 4458762"/>
              <a:gd name="connsiteY10" fmla="*/ 217984 h 1098412"/>
              <a:gd name="connsiteX11" fmla="*/ 1871265 w 4458762"/>
              <a:gd name="connsiteY11" fmla="*/ 155703 h 1098412"/>
              <a:gd name="connsiteX12" fmla="*/ 2148699 w 4458762"/>
              <a:gd name="connsiteY12" fmla="*/ 87760 h 1098412"/>
              <a:gd name="connsiteX13" fmla="*/ 2403485 w 4458762"/>
              <a:gd name="connsiteY13" fmla="*/ 56619 h 1098412"/>
              <a:gd name="connsiteX14" fmla="*/ 2601652 w 4458762"/>
              <a:gd name="connsiteY14" fmla="*/ 22647 h 1098412"/>
              <a:gd name="connsiteX15" fmla="*/ 2720553 w 4458762"/>
              <a:gd name="connsiteY15" fmla="*/ 0 h 1098412"/>
              <a:gd name="connsiteX16" fmla="*/ 2805482 w 4458762"/>
              <a:gd name="connsiteY16" fmla="*/ 5662 h 1098412"/>
              <a:gd name="connsiteX17" fmla="*/ 2881917 w 4458762"/>
              <a:gd name="connsiteY17" fmla="*/ 14155 h 1098412"/>
              <a:gd name="connsiteX18" fmla="*/ 3029127 w 4458762"/>
              <a:gd name="connsiteY18" fmla="*/ 87759 h 1098412"/>
              <a:gd name="connsiteX19" fmla="*/ 3312223 w 4458762"/>
              <a:gd name="connsiteY19" fmla="*/ 277435 h 1098412"/>
              <a:gd name="connsiteX20" fmla="*/ 3527376 w 4458762"/>
              <a:gd name="connsiteY20" fmla="*/ 424644 h 1098412"/>
              <a:gd name="connsiteX21" fmla="*/ 3937865 w 4458762"/>
              <a:gd name="connsiteY21" fmla="*/ 704909 h 1098412"/>
              <a:gd name="connsiteX22" fmla="*/ 4303059 w 4458762"/>
              <a:gd name="connsiteY22" fmla="*/ 971019 h 1098412"/>
              <a:gd name="connsiteX23" fmla="*/ 4458762 w 4458762"/>
              <a:gd name="connsiteY23" fmla="*/ 1095582 h 1098412"/>
              <a:gd name="connsiteX24" fmla="*/ 4427621 w 4458762"/>
              <a:gd name="connsiteY24" fmla="*/ 1098412 h 1098412"/>
              <a:gd name="connsiteX0" fmla="*/ 0 w 4458762"/>
              <a:gd name="connsiteY0" fmla="*/ 1044624 h 1098412"/>
              <a:gd name="connsiteX1" fmla="*/ 101915 w 4458762"/>
              <a:gd name="connsiteY1" fmla="*/ 993667 h 1098412"/>
              <a:gd name="connsiteX2" fmla="*/ 215153 w 4458762"/>
              <a:gd name="connsiteY2" fmla="*/ 965357 h 1098412"/>
              <a:gd name="connsiteX3" fmla="*/ 509573 w 4458762"/>
              <a:gd name="connsiteY3" fmla="*/ 857781 h 1098412"/>
              <a:gd name="connsiteX4" fmla="*/ 716233 w 4458762"/>
              <a:gd name="connsiteY4" fmla="*/ 772852 h 1098412"/>
              <a:gd name="connsiteX5" fmla="*/ 979513 w 4458762"/>
              <a:gd name="connsiteY5" fmla="*/ 679430 h 1098412"/>
              <a:gd name="connsiteX6" fmla="*/ 1075765 w 4458762"/>
              <a:gd name="connsiteY6" fmla="*/ 625642 h 1098412"/>
              <a:gd name="connsiteX7" fmla="*/ 1299411 w 4458762"/>
              <a:gd name="connsiteY7" fmla="*/ 577516 h 1098412"/>
              <a:gd name="connsiteX8" fmla="*/ 1494747 w 4458762"/>
              <a:gd name="connsiteY8" fmla="*/ 430306 h 1098412"/>
              <a:gd name="connsiteX9" fmla="*/ 1630633 w 4458762"/>
              <a:gd name="connsiteY9" fmla="*/ 379349 h 1098412"/>
              <a:gd name="connsiteX10" fmla="*/ 1735379 w 4458762"/>
              <a:gd name="connsiteY10" fmla="*/ 217984 h 1098412"/>
              <a:gd name="connsiteX11" fmla="*/ 1871265 w 4458762"/>
              <a:gd name="connsiteY11" fmla="*/ 155703 h 1098412"/>
              <a:gd name="connsiteX12" fmla="*/ 2148699 w 4458762"/>
              <a:gd name="connsiteY12" fmla="*/ 87760 h 1098412"/>
              <a:gd name="connsiteX13" fmla="*/ 2403485 w 4458762"/>
              <a:gd name="connsiteY13" fmla="*/ 56619 h 1098412"/>
              <a:gd name="connsiteX14" fmla="*/ 2593160 w 4458762"/>
              <a:gd name="connsiteY14" fmla="*/ 11324 h 1098412"/>
              <a:gd name="connsiteX15" fmla="*/ 2720553 w 4458762"/>
              <a:gd name="connsiteY15" fmla="*/ 0 h 1098412"/>
              <a:gd name="connsiteX16" fmla="*/ 2805482 w 4458762"/>
              <a:gd name="connsiteY16" fmla="*/ 5662 h 1098412"/>
              <a:gd name="connsiteX17" fmla="*/ 2881917 w 4458762"/>
              <a:gd name="connsiteY17" fmla="*/ 14155 h 1098412"/>
              <a:gd name="connsiteX18" fmla="*/ 3029127 w 4458762"/>
              <a:gd name="connsiteY18" fmla="*/ 87759 h 1098412"/>
              <a:gd name="connsiteX19" fmla="*/ 3312223 w 4458762"/>
              <a:gd name="connsiteY19" fmla="*/ 277435 h 1098412"/>
              <a:gd name="connsiteX20" fmla="*/ 3527376 w 4458762"/>
              <a:gd name="connsiteY20" fmla="*/ 424644 h 1098412"/>
              <a:gd name="connsiteX21" fmla="*/ 3937865 w 4458762"/>
              <a:gd name="connsiteY21" fmla="*/ 704909 h 1098412"/>
              <a:gd name="connsiteX22" fmla="*/ 4303059 w 4458762"/>
              <a:gd name="connsiteY22" fmla="*/ 971019 h 1098412"/>
              <a:gd name="connsiteX23" fmla="*/ 4458762 w 4458762"/>
              <a:gd name="connsiteY23" fmla="*/ 1095582 h 1098412"/>
              <a:gd name="connsiteX24" fmla="*/ 4427621 w 4458762"/>
              <a:gd name="connsiteY24" fmla="*/ 1098412 h 1098412"/>
              <a:gd name="connsiteX0" fmla="*/ 0 w 4458762"/>
              <a:gd name="connsiteY0" fmla="*/ 1044624 h 1098412"/>
              <a:gd name="connsiteX1" fmla="*/ 101915 w 4458762"/>
              <a:gd name="connsiteY1" fmla="*/ 993667 h 1098412"/>
              <a:gd name="connsiteX2" fmla="*/ 215153 w 4458762"/>
              <a:gd name="connsiteY2" fmla="*/ 965357 h 1098412"/>
              <a:gd name="connsiteX3" fmla="*/ 509573 w 4458762"/>
              <a:gd name="connsiteY3" fmla="*/ 857781 h 1098412"/>
              <a:gd name="connsiteX4" fmla="*/ 716233 w 4458762"/>
              <a:gd name="connsiteY4" fmla="*/ 772852 h 1098412"/>
              <a:gd name="connsiteX5" fmla="*/ 979513 w 4458762"/>
              <a:gd name="connsiteY5" fmla="*/ 679430 h 1098412"/>
              <a:gd name="connsiteX6" fmla="*/ 1075765 w 4458762"/>
              <a:gd name="connsiteY6" fmla="*/ 625642 h 1098412"/>
              <a:gd name="connsiteX7" fmla="*/ 1299411 w 4458762"/>
              <a:gd name="connsiteY7" fmla="*/ 577516 h 1098412"/>
              <a:gd name="connsiteX8" fmla="*/ 1494747 w 4458762"/>
              <a:gd name="connsiteY8" fmla="*/ 430306 h 1098412"/>
              <a:gd name="connsiteX9" fmla="*/ 1630633 w 4458762"/>
              <a:gd name="connsiteY9" fmla="*/ 379349 h 1098412"/>
              <a:gd name="connsiteX10" fmla="*/ 1735379 w 4458762"/>
              <a:gd name="connsiteY10" fmla="*/ 217984 h 1098412"/>
              <a:gd name="connsiteX11" fmla="*/ 1871265 w 4458762"/>
              <a:gd name="connsiteY11" fmla="*/ 155703 h 1098412"/>
              <a:gd name="connsiteX12" fmla="*/ 2148699 w 4458762"/>
              <a:gd name="connsiteY12" fmla="*/ 87760 h 1098412"/>
              <a:gd name="connsiteX13" fmla="*/ 2380838 w 4458762"/>
              <a:gd name="connsiteY13" fmla="*/ 39633 h 1098412"/>
              <a:gd name="connsiteX14" fmla="*/ 2593160 w 4458762"/>
              <a:gd name="connsiteY14" fmla="*/ 11324 h 1098412"/>
              <a:gd name="connsiteX15" fmla="*/ 2720553 w 4458762"/>
              <a:gd name="connsiteY15" fmla="*/ 0 h 1098412"/>
              <a:gd name="connsiteX16" fmla="*/ 2805482 w 4458762"/>
              <a:gd name="connsiteY16" fmla="*/ 5662 h 1098412"/>
              <a:gd name="connsiteX17" fmla="*/ 2881917 w 4458762"/>
              <a:gd name="connsiteY17" fmla="*/ 14155 h 1098412"/>
              <a:gd name="connsiteX18" fmla="*/ 3029127 w 4458762"/>
              <a:gd name="connsiteY18" fmla="*/ 87759 h 1098412"/>
              <a:gd name="connsiteX19" fmla="*/ 3312223 w 4458762"/>
              <a:gd name="connsiteY19" fmla="*/ 277435 h 1098412"/>
              <a:gd name="connsiteX20" fmla="*/ 3527376 w 4458762"/>
              <a:gd name="connsiteY20" fmla="*/ 424644 h 1098412"/>
              <a:gd name="connsiteX21" fmla="*/ 3937865 w 4458762"/>
              <a:gd name="connsiteY21" fmla="*/ 704909 h 1098412"/>
              <a:gd name="connsiteX22" fmla="*/ 4303059 w 4458762"/>
              <a:gd name="connsiteY22" fmla="*/ 971019 h 1098412"/>
              <a:gd name="connsiteX23" fmla="*/ 4458762 w 4458762"/>
              <a:gd name="connsiteY23" fmla="*/ 1095582 h 1098412"/>
              <a:gd name="connsiteX24" fmla="*/ 4427621 w 4458762"/>
              <a:gd name="connsiteY24" fmla="*/ 1098412 h 1098412"/>
              <a:gd name="connsiteX0" fmla="*/ 0 w 4458762"/>
              <a:gd name="connsiteY0" fmla="*/ 1044624 h 1098412"/>
              <a:gd name="connsiteX1" fmla="*/ 101915 w 4458762"/>
              <a:gd name="connsiteY1" fmla="*/ 993667 h 1098412"/>
              <a:gd name="connsiteX2" fmla="*/ 215153 w 4458762"/>
              <a:gd name="connsiteY2" fmla="*/ 965357 h 1098412"/>
              <a:gd name="connsiteX3" fmla="*/ 509573 w 4458762"/>
              <a:gd name="connsiteY3" fmla="*/ 857781 h 1098412"/>
              <a:gd name="connsiteX4" fmla="*/ 778514 w 4458762"/>
              <a:gd name="connsiteY4" fmla="*/ 1021976 h 1098412"/>
              <a:gd name="connsiteX5" fmla="*/ 979513 w 4458762"/>
              <a:gd name="connsiteY5" fmla="*/ 679430 h 1098412"/>
              <a:gd name="connsiteX6" fmla="*/ 1075765 w 4458762"/>
              <a:gd name="connsiteY6" fmla="*/ 625642 h 1098412"/>
              <a:gd name="connsiteX7" fmla="*/ 1299411 w 4458762"/>
              <a:gd name="connsiteY7" fmla="*/ 577516 h 1098412"/>
              <a:gd name="connsiteX8" fmla="*/ 1494747 w 4458762"/>
              <a:gd name="connsiteY8" fmla="*/ 430306 h 1098412"/>
              <a:gd name="connsiteX9" fmla="*/ 1630633 w 4458762"/>
              <a:gd name="connsiteY9" fmla="*/ 379349 h 1098412"/>
              <a:gd name="connsiteX10" fmla="*/ 1735379 w 4458762"/>
              <a:gd name="connsiteY10" fmla="*/ 217984 h 1098412"/>
              <a:gd name="connsiteX11" fmla="*/ 1871265 w 4458762"/>
              <a:gd name="connsiteY11" fmla="*/ 155703 h 1098412"/>
              <a:gd name="connsiteX12" fmla="*/ 2148699 w 4458762"/>
              <a:gd name="connsiteY12" fmla="*/ 87760 h 1098412"/>
              <a:gd name="connsiteX13" fmla="*/ 2380838 w 4458762"/>
              <a:gd name="connsiteY13" fmla="*/ 39633 h 1098412"/>
              <a:gd name="connsiteX14" fmla="*/ 2593160 w 4458762"/>
              <a:gd name="connsiteY14" fmla="*/ 11324 h 1098412"/>
              <a:gd name="connsiteX15" fmla="*/ 2720553 w 4458762"/>
              <a:gd name="connsiteY15" fmla="*/ 0 h 1098412"/>
              <a:gd name="connsiteX16" fmla="*/ 2805482 w 4458762"/>
              <a:gd name="connsiteY16" fmla="*/ 5662 h 1098412"/>
              <a:gd name="connsiteX17" fmla="*/ 2881917 w 4458762"/>
              <a:gd name="connsiteY17" fmla="*/ 14155 h 1098412"/>
              <a:gd name="connsiteX18" fmla="*/ 3029127 w 4458762"/>
              <a:gd name="connsiteY18" fmla="*/ 87759 h 1098412"/>
              <a:gd name="connsiteX19" fmla="*/ 3312223 w 4458762"/>
              <a:gd name="connsiteY19" fmla="*/ 277435 h 1098412"/>
              <a:gd name="connsiteX20" fmla="*/ 3527376 w 4458762"/>
              <a:gd name="connsiteY20" fmla="*/ 424644 h 1098412"/>
              <a:gd name="connsiteX21" fmla="*/ 3937865 w 4458762"/>
              <a:gd name="connsiteY21" fmla="*/ 704909 h 1098412"/>
              <a:gd name="connsiteX22" fmla="*/ 4303059 w 4458762"/>
              <a:gd name="connsiteY22" fmla="*/ 971019 h 1098412"/>
              <a:gd name="connsiteX23" fmla="*/ 4458762 w 4458762"/>
              <a:gd name="connsiteY23" fmla="*/ 1095582 h 1098412"/>
              <a:gd name="connsiteX24" fmla="*/ 4427621 w 4458762"/>
              <a:gd name="connsiteY24" fmla="*/ 1098412 h 1098412"/>
              <a:gd name="connsiteX0" fmla="*/ 0 w 4458762"/>
              <a:gd name="connsiteY0" fmla="*/ 1044624 h 1098412"/>
              <a:gd name="connsiteX1" fmla="*/ 101915 w 4458762"/>
              <a:gd name="connsiteY1" fmla="*/ 993667 h 1098412"/>
              <a:gd name="connsiteX2" fmla="*/ 215153 w 4458762"/>
              <a:gd name="connsiteY2" fmla="*/ 965357 h 1098412"/>
              <a:gd name="connsiteX3" fmla="*/ 509573 w 4458762"/>
              <a:gd name="connsiteY3" fmla="*/ 857781 h 1098412"/>
              <a:gd name="connsiteX4" fmla="*/ 778514 w 4458762"/>
              <a:gd name="connsiteY4" fmla="*/ 1021976 h 1098412"/>
              <a:gd name="connsiteX5" fmla="*/ 1075765 w 4458762"/>
              <a:gd name="connsiteY5" fmla="*/ 798330 h 1098412"/>
              <a:gd name="connsiteX6" fmla="*/ 1075765 w 4458762"/>
              <a:gd name="connsiteY6" fmla="*/ 625642 h 1098412"/>
              <a:gd name="connsiteX7" fmla="*/ 1299411 w 4458762"/>
              <a:gd name="connsiteY7" fmla="*/ 577516 h 1098412"/>
              <a:gd name="connsiteX8" fmla="*/ 1494747 w 4458762"/>
              <a:gd name="connsiteY8" fmla="*/ 430306 h 1098412"/>
              <a:gd name="connsiteX9" fmla="*/ 1630633 w 4458762"/>
              <a:gd name="connsiteY9" fmla="*/ 379349 h 1098412"/>
              <a:gd name="connsiteX10" fmla="*/ 1735379 w 4458762"/>
              <a:gd name="connsiteY10" fmla="*/ 217984 h 1098412"/>
              <a:gd name="connsiteX11" fmla="*/ 1871265 w 4458762"/>
              <a:gd name="connsiteY11" fmla="*/ 155703 h 1098412"/>
              <a:gd name="connsiteX12" fmla="*/ 2148699 w 4458762"/>
              <a:gd name="connsiteY12" fmla="*/ 87760 h 1098412"/>
              <a:gd name="connsiteX13" fmla="*/ 2380838 w 4458762"/>
              <a:gd name="connsiteY13" fmla="*/ 39633 h 1098412"/>
              <a:gd name="connsiteX14" fmla="*/ 2593160 w 4458762"/>
              <a:gd name="connsiteY14" fmla="*/ 11324 h 1098412"/>
              <a:gd name="connsiteX15" fmla="*/ 2720553 w 4458762"/>
              <a:gd name="connsiteY15" fmla="*/ 0 h 1098412"/>
              <a:gd name="connsiteX16" fmla="*/ 2805482 w 4458762"/>
              <a:gd name="connsiteY16" fmla="*/ 5662 h 1098412"/>
              <a:gd name="connsiteX17" fmla="*/ 2881917 w 4458762"/>
              <a:gd name="connsiteY17" fmla="*/ 14155 h 1098412"/>
              <a:gd name="connsiteX18" fmla="*/ 3029127 w 4458762"/>
              <a:gd name="connsiteY18" fmla="*/ 87759 h 1098412"/>
              <a:gd name="connsiteX19" fmla="*/ 3312223 w 4458762"/>
              <a:gd name="connsiteY19" fmla="*/ 277435 h 1098412"/>
              <a:gd name="connsiteX20" fmla="*/ 3527376 w 4458762"/>
              <a:gd name="connsiteY20" fmla="*/ 424644 h 1098412"/>
              <a:gd name="connsiteX21" fmla="*/ 3937865 w 4458762"/>
              <a:gd name="connsiteY21" fmla="*/ 704909 h 1098412"/>
              <a:gd name="connsiteX22" fmla="*/ 4303059 w 4458762"/>
              <a:gd name="connsiteY22" fmla="*/ 971019 h 1098412"/>
              <a:gd name="connsiteX23" fmla="*/ 4458762 w 4458762"/>
              <a:gd name="connsiteY23" fmla="*/ 1095582 h 1098412"/>
              <a:gd name="connsiteX24" fmla="*/ 4427621 w 4458762"/>
              <a:gd name="connsiteY24" fmla="*/ 1098412 h 1098412"/>
              <a:gd name="connsiteX0" fmla="*/ 0 w 4458762"/>
              <a:gd name="connsiteY0" fmla="*/ 1044624 h 1098412"/>
              <a:gd name="connsiteX1" fmla="*/ 101915 w 4458762"/>
              <a:gd name="connsiteY1" fmla="*/ 993667 h 1098412"/>
              <a:gd name="connsiteX2" fmla="*/ 215153 w 4458762"/>
              <a:gd name="connsiteY2" fmla="*/ 965357 h 1098412"/>
              <a:gd name="connsiteX3" fmla="*/ 509573 w 4458762"/>
              <a:gd name="connsiteY3" fmla="*/ 857781 h 1098412"/>
              <a:gd name="connsiteX4" fmla="*/ 778514 w 4458762"/>
              <a:gd name="connsiteY4" fmla="*/ 1021976 h 1098412"/>
              <a:gd name="connsiteX5" fmla="*/ 1075765 w 4458762"/>
              <a:gd name="connsiteY5" fmla="*/ 798330 h 1098412"/>
              <a:gd name="connsiteX6" fmla="*/ 1217313 w 4458762"/>
              <a:gd name="connsiteY6" fmla="*/ 704909 h 1098412"/>
              <a:gd name="connsiteX7" fmla="*/ 1299411 w 4458762"/>
              <a:gd name="connsiteY7" fmla="*/ 577516 h 1098412"/>
              <a:gd name="connsiteX8" fmla="*/ 1494747 w 4458762"/>
              <a:gd name="connsiteY8" fmla="*/ 430306 h 1098412"/>
              <a:gd name="connsiteX9" fmla="*/ 1630633 w 4458762"/>
              <a:gd name="connsiteY9" fmla="*/ 379349 h 1098412"/>
              <a:gd name="connsiteX10" fmla="*/ 1735379 w 4458762"/>
              <a:gd name="connsiteY10" fmla="*/ 217984 h 1098412"/>
              <a:gd name="connsiteX11" fmla="*/ 1871265 w 4458762"/>
              <a:gd name="connsiteY11" fmla="*/ 155703 h 1098412"/>
              <a:gd name="connsiteX12" fmla="*/ 2148699 w 4458762"/>
              <a:gd name="connsiteY12" fmla="*/ 87760 h 1098412"/>
              <a:gd name="connsiteX13" fmla="*/ 2380838 w 4458762"/>
              <a:gd name="connsiteY13" fmla="*/ 39633 h 1098412"/>
              <a:gd name="connsiteX14" fmla="*/ 2593160 w 4458762"/>
              <a:gd name="connsiteY14" fmla="*/ 11324 h 1098412"/>
              <a:gd name="connsiteX15" fmla="*/ 2720553 w 4458762"/>
              <a:gd name="connsiteY15" fmla="*/ 0 h 1098412"/>
              <a:gd name="connsiteX16" fmla="*/ 2805482 w 4458762"/>
              <a:gd name="connsiteY16" fmla="*/ 5662 h 1098412"/>
              <a:gd name="connsiteX17" fmla="*/ 2881917 w 4458762"/>
              <a:gd name="connsiteY17" fmla="*/ 14155 h 1098412"/>
              <a:gd name="connsiteX18" fmla="*/ 3029127 w 4458762"/>
              <a:gd name="connsiteY18" fmla="*/ 87759 h 1098412"/>
              <a:gd name="connsiteX19" fmla="*/ 3312223 w 4458762"/>
              <a:gd name="connsiteY19" fmla="*/ 277435 h 1098412"/>
              <a:gd name="connsiteX20" fmla="*/ 3527376 w 4458762"/>
              <a:gd name="connsiteY20" fmla="*/ 424644 h 1098412"/>
              <a:gd name="connsiteX21" fmla="*/ 3937865 w 4458762"/>
              <a:gd name="connsiteY21" fmla="*/ 704909 h 1098412"/>
              <a:gd name="connsiteX22" fmla="*/ 4303059 w 4458762"/>
              <a:gd name="connsiteY22" fmla="*/ 971019 h 1098412"/>
              <a:gd name="connsiteX23" fmla="*/ 4458762 w 4458762"/>
              <a:gd name="connsiteY23" fmla="*/ 1095582 h 1098412"/>
              <a:gd name="connsiteX24" fmla="*/ 4427621 w 4458762"/>
              <a:gd name="connsiteY24" fmla="*/ 1098412 h 1098412"/>
              <a:gd name="connsiteX0" fmla="*/ 0 w 4458762"/>
              <a:gd name="connsiteY0" fmla="*/ 1044624 h 1098412"/>
              <a:gd name="connsiteX1" fmla="*/ 101915 w 4458762"/>
              <a:gd name="connsiteY1" fmla="*/ 993667 h 1098412"/>
              <a:gd name="connsiteX2" fmla="*/ 215153 w 4458762"/>
              <a:gd name="connsiteY2" fmla="*/ 965357 h 1098412"/>
              <a:gd name="connsiteX3" fmla="*/ 509573 w 4458762"/>
              <a:gd name="connsiteY3" fmla="*/ 857781 h 1098412"/>
              <a:gd name="connsiteX4" fmla="*/ 778514 w 4458762"/>
              <a:gd name="connsiteY4" fmla="*/ 1021976 h 1098412"/>
              <a:gd name="connsiteX5" fmla="*/ 1075765 w 4458762"/>
              <a:gd name="connsiteY5" fmla="*/ 798330 h 1098412"/>
              <a:gd name="connsiteX6" fmla="*/ 1217313 w 4458762"/>
              <a:gd name="connsiteY6" fmla="*/ 704909 h 1098412"/>
              <a:gd name="connsiteX7" fmla="*/ 1299411 w 4458762"/>
              <a:gd name="connsiteY7" fmla="*/ 577516 h 1098412"/>
              <a:gd name="connsiteX8" fmla="*/ 1494747 w 4458762"/>
              <a:gd name="connsiteY8" fmla="*/ 430306 h 1098412"/>
              <a:gd name="connsiteX9" fmla="*/ 1607986 w 4458762"/>
              <a:gd name="connsiteY9" fmla="*/ 325561 h 1098412"/>
              <a:gd name="connsiteX10" fmla="*/ 1735379 w 4458762"/>
              <a:gd name="connsiteY10" fmla="*/ 217984 h 1098412"/>
              <a:gd name="connsiteX11" fmla="*/ 1871265 w 4458762"/>
              <a:gd name="connsiteY11" fmla="*/ 155703 h 1098412"/>
              <a:gd name="connsiteX12" fmla="*/ 2148699 w 4458762"/>
              <a:gd name="connsiteY12" fmla="*/ 87760 h 1098412"/>
              <a:gd name="connsiteX13" fmla="*/ 2380838 w 4458762"/>
              <a:gd name="connsiteY13" fmla="*/ 39633 h 1098412"/>
              <a:gd name="connsiteX14" fmla="*/ 2593160 w 4458762"/>
              <a:gd name="connsiteY14" fmla="*/ 11324 h 1098412"/>
              <a:gd name="connsiteX15" fmla="*/ 2720553 w 4458762"/>
              <a:gd name="connsiteY15" fmla="*/ 0 h 1098412"/>
              <a:gd name="connsiteX16" fmla="*/ 2805482 w 4458762"/>
              <a:gd name="connsiteY16" fmla="*/ 5662 h 1098412"/>
              <a:gd name="connsiteX17" fmla="*/ 2881917 w 4458762"/>
              <a:gd name="connsiteY17" fmla="*/ 14155 h 1098412"/>
              <a:gd name="connsiteX18" fmla="*/ 3029127 w 4458762"/>
              <a:gd name="connsiteY18" fmla="*/ 87759 h 1098412"/>
              <a:gd name="connsiteX19" fmla="*/ 3312223 w 4458762"/>
              <a:gd name="connsiteY19" fmla="*/ 277435 h 1098412"/>
              <a:gd name="connsiteX20" fmla="*/ 3527376 w 4458762"/>
              <a:gd name="connsiteY20" fmla="*/ 424644 h 1098412"/>
              <a:gd name="connsiteX21" fmla="*/ 3937865 w 4458762"/>
              <a:gd name="connsiteY21" fmla="*/ 704909 h 1098412"/>
              <a:gd name="connsiteX22" fmla="*/ 4303059 w 4458762"/>
              <a:gd name="connsiteY22" fmla="*/ 971019 h 1098412"/>
              <a:gd name="connsiteX23" fmla="*/ 4458762 w 4458762"/>
              <a:gd name="connsiteY23" fmla="*/ 1095582 h 1098412"/>
              <a:gd name="connsiteX24" fmla="*/ 4427621 w 4458762"/>
              <a:gd name="connsiteY24" fmla="*/ 1098412 h 1098412"/>
              <a:gd name="connsiteX0" fmla="*/ 0 w 4458762"/>
              <a:gd name="connsiteY0" fmla="*/ 1044624 h 1098412"/>
              <a:gd name="connsiteX1" fmla="*/ 101915 w 4458762"/>
              <a:gd name="connsiteY1" fmla="*/ 993667 h 1098412"/>
              <a:gd name="connsiteX2" fmla="*/ 215153 w 4458762"/>
              <a:gd name="connsiteY2" fmla="*/ 965357 h 1098412"/>
              <a:gd name="connsiteX3" fmla="*/ 509573 w 4458762"/>
              <a:gd name="connsiteY3" fmla="*/ 857781 h 1098412"/>
              <a:gd name="connsiteX4" fmla="*/ 778514 w 4458762"/>
              <a:gd name="connsiteY4" fmla="*/ 1021976 h 1098412"/>
              <a:gd name="connsiteX5" fmla="*/ 1075765 w 4458762"/>
              <a:gd name="connsiteY5" fmla="*/ 798330 h 1098412"/>
              <a:gd name="connsiteX6" fmla="*/ 1299411 w 4458762"/>
              <a:gd name="connsiteY6" fmla="*/ 577516 h 1098412"/>
              <a:gd name="connsiteX7" fmla="*/ 1494747 w 4458762"/>
              <a:gd name="connsiteY7" fmla="*/ 430306 h 1098412"/>
              <a:gd name="connsiteX8" fmla="*/ 1607986 w 4458762"/>
              <a:gd name="connsiteY8" fmla="*/ 325561 h 1098412"/>
              <a:gd name="connsiteX9" fmla="*/ 1735379 w 4458762"/>
              <a:gd name="connsiteY9" fmla="*/ 217984 h 1098412"/>
              <a:gd name="connsiteX10" fmla="*/ 1871265 w 4458762"/>
              <a:gd name="connsiteY10" fmla="*/ 155703 h 1098412"/>
              <a:gd name="connsiteX11" fmla="*/ 2148699 w 4458762"/>
              <a:gd name="connsiteY11" fmla="*/ 87760 h 1098412"/>
              <a:gd name="connsiteX12" fmla="*/ 2380838 w 4458762"/>
              <a:gd name="connsiteY12" fmla="*/ 39633 h 1098412"/>
              <a:gd name="connsiteX13" fmla="*/ 2593160 w 4458762"/>
              <a:gd name="connsiteY13" fmla="*/ 11324 h 1098412"/>
              <a:gd name="connsiteX14" fmla="*/ 2720553 w 4458762"/>
              <a:gd name="connsiteY14" fmla="*/ 0 h 1098412"/>
              <a:gd name="connsiteX15" fmla="*/ 2805482 w 4458762"/>
              <a:gd name="connsiteY15" fmla="*/ 5662 h 1098412"/>
              <a:gd name="connsiteX16" fmla="*/ 2881917 w 4458762"/>
              <a:gd name="connsiteY16" fmla="*/ 14155 h 1098412"/>
              <a:gd name="connsiteX17" fmla="*/ 3029127 w 4458762"/>
              <a:gd name="connsiteY17" fmla="*/ 87759 h 1098412"/>
              <a:gd name="connsiteX18" fmla="*/ 3312223 w 4458762"/>
              <a:gd name="connsiteY18" fmla="*/ 277435 h 1098412"/>
              <a:gd name="connsiteX19" fmla="*/ 3527376 w 4458762"/>
              <a:gd name="connsiteY19" fmla="*/ 424644 h 1098412"/>
              <a:gd name="connsiteX20" fmla="*/ 3937865 w 4458762"/>
              <a:gd name="connsiteY20" fmla="*/ 704909 h 1098412"/>
              <a:gd name="connsiteX21" fmla="*/ 4303059 w 4458762"/>
              <a:gd name="connsiteY21" fmla="*/ 971019 h 1098412"/>
              <a:gd name="connsiteX22" fmla="*/ 4458762 w 4458762"/>
              <a:gd name="connsiteY22" fmla="*/ 1095582 h 1098412"/>
              <a:gd name="connsiteX23" fmla="*/ 4427621 w 4458762"/>
              <a:gd name="connsiteY23" fmla="*/ 1098412 h 1098412"/>
              <a:gd name="connsiteX0" fmla="*/ 0 w 4458762"/>
              <a:gd name="connsiteY0" fmla="*/ 1044624 h 1098412"/>
              <a:gd name="connsiteX1" fmla="*/ 101915 w 4458762"/>
              <a:gd name="connsiteY1" fmla="*/ 993667 h 1098412"/>
              <a:gd name="connsiteX2" fmla="*/ 215153 w 4458762"/>
              <a:gd name="connsiteY2" fmla="*/ 965357 h 1098412"/>
              <a:gd name="connsiteX3" fmla="*/ 509573 w 4458762"/>
              <a:gd name="connsiteY3" fmla="*/ 857781 h 1098412"/>
              <a:gd name="connsiteX4" fmla="*/ 778514 w 4458762"/>
              <a:gd name="connsiteY4" fmla="*/ 1021976 h 1098412"/>
              <a:gd name="connsiteX5" fmla="*/ 1075765 w 4458762"/>
              <a:gd name="connsiteY5" fmla="*/ 798330 h 1098412"/>
              <a:gd name="connsiteX6" fmla="*/ 1494747 w 4458762"/>
              <a:gd name="connsiteY6" fmla="*/ 430306 h 1098412"/>
              <a:gd name="connsiteX7" fmla="*/ 1607986 w 4458762"/>
              <a:gd name="connsiteY7" fmla="*/ 325561 h 1098412"/>
              <a:gd name="connsiteX8" fmla="*/ 1735379 w 4458762"/>
              <a:gd name="connsiteY8" fmla="*/ 217984 h 1098412"/>
              <a:gd name="connsiteX9" fmla="*/ 1871265 w 4458762"/>
              <a:gd name="connsiteY9" fmla="*/ 155703 h 1098412"/>
              <a:gd name="connsiteX10" fmla="*/ 2148699 w 4458762"/>
              <a:gd name="connsiteY10" fmla="*/ 87760 h 1098412"/>
              <a:gd name="connsiteX11" fmla="*/ 2380838 w 4458762"/>
              <a:gd name="connsiteY11" fmla="*/ 39633 h 1098412"/>
              <a:gd name="connsiteX12" fmla="*/ 2593160 w 4458762"/>
              <a:gd name="connsiteY12" fmla="*/ 11324 h 1098412"/>
              <a:gd name="connsiteX13" fmla="*/ 2720553 w 4458762"/>
              <a:gd name="connsiteY13" fmla="*/ 0 h 1098412"/>
              <a:gd name="connsiteX14" fmla="*/ 2805482 w 4458762"/>
              <a:gd name="connsiteY14" fmla="*/ 5662 h 1098412"/>
              <a:gd name="connsiteX15" fmla="*/ 2881917 w 4458762"/>
              <a:gd name="connsiteY15" fmla="*/ 14155 h 1098412"/>
              <a:gd name="connsiteX16" fmla="*/ 3029127 w 4458762"/>
              <a:gd name="connsiteY16" fmla="*/ 87759 h 1098412"/>
              <a:gd name="connsiteX17" fmla="*/ 3312223 w 4458762"/>
              <a:gd name="connsiteY17" fmla="*/ 277435 h 1098412"/>
              <a:gd name="connsiteX18" fmla="*/ 3527376 w 4458762"/>
              <a:gd name="connsiteY18" fmla="*/ 424644 h 1098412"/>
              <a:gd name="connsiteX19" fmla="*/ 3937865 w 4458762"/>
              <a:gd name="connsiteY19" fmla="*/ 704909 h 1098412"/>
              <a:gd name="connsiteX20" fmla="*/ 4303059 w 4458762"/>
              <a:gd name="connsiteY20" fmla="*/ 971019 h 1098412"/>
              <a:gd name="connsiteX21" fmla="*/ 4458762 w 4458762"/>
              <a:gd name="connsiteY21" fmla="*/ 1095582 h 1098412"/>
              <a:gd name="connsiteX22" fmla="*/ 4427621 w 4458762"/>
              <a:gd name="connsiteY22" fmla="*/ 1098412 h 1098412"/>
              <a:gd name="connsiteX0" fmla="*/ 0 w 4458762"/>
              <a:gd name="connsiteY0" fmla="*/ 1044624 h 1106905"/>
              <a:gd name="connsiteX1" fmla="*/ 101915 w 4458762"/>
              <a:gd name="connsiteY1" fmla="*/ 993667 h 1106905"/>
              <a:gd name="connsiteX2" fmla="*/ 215153 w 4458762"/>
              <a:gd name="connsiteY2" fmla="*/ 965357 h 1106905"/>
              <a:gd name="connsiteX3" fmla="*/ 634135 w 4458762"/>
              <a:gd name="connsiteY3" fmla="*/ 1106905 h 1106905"/>
              <a:gd name="connsiteX4" fmla="*/ 778514 w 4458762"/>
              <a:gd name="connsiteY4" fmla="*/ 1021976 h 1106905"/>
              <a:gd name="connsiteX5" fmla="*/ 1075765 w 4458762"/>
              <a:gd name="connsiteY5" fmla="*/ 798330 h 1106905"/>
              <a:gd name="connsiteX6" fmla="*/ 1494747 w 4458762"/>
              <a:gd name="connsiteY6" fmla="*/ 430306 h 1106905"/>
              <a:gd name="connsiteX7" fmla="*/ 1607986 w 4458762"/>
              <a:gd name="connsiteY7" fmla="*/ 325561 h 1106905"/>
              <a:gd name="connsiteX8" fmla="*/ 1735379 w 4458762"/>
              <a:gd name="connsiteY8" fmla="*/ 217984 h 1106905"/>
              <a:gd name="connsiteX9" fmla="*/ 1871265 w 4458762"/>
              <a:gd name="connsiteY9" fmla="*/ 155703 h 1106905"/>
              <a:gd name="connsiteX10" fmla="*/ 2148699 w 4458762"/>
              <a:gd name="connsiteY10" fmla="*/ 87760 h 1106905"/>
              <a:gd name="connsiteX11" fmla="*/ 2380838 w 4458762"/>
              <a:gd name="connsiteY11" fmla="*/ 39633 h 1106905"/>
              <a:gd name="connsiteX12" fmla="*/ 2593160 w 4458762"/>
              <a:gd name="connsiteY12" fmla="*/ 11324 h 1106905"/>
              <a:gd name="connsiteX13" fmla="*/ 2720553 w 4458762"/>
              <a:gd name="connsiteY13" fmla="*/ 0 h 1106905"/>
              <a:gd name="connsiteX14" fmla="*/ 2805482 w 4458762"/>
              <a:gd name="connsiteY14" fmla="*/ 5662 h 1106905"/>
              <a:gd name="connsiteX15" fmla="*/ 2881917 w 4458762"/>
              <a:gd name="connsiteY15" fmla="*/ 14155 h 1106905"/>
              <a:gd name="connsiteX16" fmla="*/ 3029127 w 4458762"/>
              <a:gd name="connsiteY16" fmla="*/ 87759 h 1106905"/>
              <a:gd name="connsiteX17" fmla="*/ 3312223 w 4458762"/>
              <a:gd name="connsiteY17" fmla="*/ 277435 h 1106905"/>
              <a:gd name="connsiteX18" fmla="*/ 3527376 w 4458762"/>
              <a:gd name="connsiteY18" fmla="*/ 424644 h 1106905"/>
              <a:gd name="connsiteX19" fmla="*/ 3937865 w 4458762"/>
              <a:gd name="connsiteY19" fmla="*/ 704909 h 1106905"/>
              <a:gd name="connsiteX20" fmla="*/ 4303059 w 4458762"/>
              <a:gd name="connsiteY20" fmla="*/ 971019 h 1106905"/>
              <a:gd name="connsiteX21" fmla="*/ 4458762 w 4458762"/>
              <a:gd name="connsiteY21" fmla="*/ 1095582 h 1106905"/>
              <a:gd name="connsiteX22" fmla="*/ 4427621 w 4458762"/>
              <a:gd name="connsiteY22" fmla="*/ 1098412 h 1106905"/>
              <a:gd name="connsiteX0" fmla="*/ 0 w 4356847"/>
              <a:gd name="connsiteY0" fmla="*/ 993667 h 1106905"/>
              <a:gd name="connsiteX1" fmla="*/ 113238 w 4356847"/>
              <a:gd name="connsiteY1" fmla="*/ 965357 h 1106905"/>
              <a:gd name="connsiteX2" fmla="*/ 532220 w 4356847"/>
              <a:gd name="connsiteY2" fmla="*/ 1106905 h 1106905"/>
              <a:gd name="connsiteX3" fmla="*/ 676599 w 4356847"/>
              <a:gd name="connsiteY3" fmla="*/ 1021976 h 1106905"/>
              <a:gd name="connsiteX4" fmla="*/ 973850 w 4356847"/>
              <a:gd name="connsiteY4" fmla="*/ 798330 h 1106905"/>
              <a:gd name="connsiteX5" fmla="*/ 1392832 w 4356847"/>
              <a:gd name="connsiteY5" fmla="*/ 430306 h 1106905"/>
              <a:gd name="connsiteX6" fmla="*/ 1506071 w 4356847"/>
              <a:gd name="connsiteY6" fmla="*/ 325561 h 1106905"/>
              <a:gd name="connsiteX7" fmla="*/ 1633464 w 4356847"/>
              <a:gd name="connsiteY7" fmla="*/ 217984 h 1106905"/>
              <a:gd name="connsiteX8" fmla="*/ 1769350 w 4356847"/>
              <a:gd name="connsiteY8" fmla="*/ 155703 h 1106905"/>
              <a:gd name="connsiteX9" fmla="*/ 2046784 w 4356847"/>
              <a:gd name="connsiteY9" fmla="*/ 87760 h 1106905"/>
              <a:gd name="connsiteX10" fmla="*/ 2278923 w 4356847"/>
              <a:gd name="connsiteY10" fmla="*/ 39633 h 1106905"/>
              <a:gd name="connsiteX11" fmla="*/ 2491245 w 4356847"/>
              <a:gd name="connsiteY11" fmla="*/ 11324 h 1106905"/>
              <a:gd name="connsiteX12" fmla="*/ 2618638 w 4356847"/>
              <a:gd name="connsiteY12" fmla="*/ 0 h 1106905"/>
              <a:gd name="connsiteX13" fmla="*/ 2703567 w 4356847"/>
              <a:gd name="connsiteY13" fmla="*/ 5662 h 1106905"/>
              <a:gd name="connsiteX14" fmla="*/ 2780002 w 4356847"/>
              <a:gd name="connsiteY14" fmla="*/ 14155 h 1106905"/>
              <a:gd name="connsiteX15" fmla="*/ 2927212 w 4356847"/>
              <a:gd name="connsiteY15" fmla="*/ 87759 h 1106905"/>
              <a:gd name="connsiteX16" fmla="*/ 3210308 w 4356847"/>
              <a:gd name="connsiteY16" fmla="*/ 277435 h 1106905"/>
              <a:gd name="connsiteX17" fmla="*/ 3425461 w 4356847"/>
              <a:gd name="connsiteY17" fmla="*/ 424644 h 1106905"/>
              <a:gd name="connsiteX18" fmla="*/ 3835950 w 4356847"/>
              <a:gd name="connsiteY18" fmla="*/ 704909 h 1106905"/>
              <a:gd name="connsiteX19" fmla="*/ 4201144 w 4356847"/>
              <a:gd name="connsiteY19" fmla="*/ 971019 h 1106905"/>
              <a:gd name="connsiteX20" fmla="*/ 4356847 w 4356847"/>
              <a:gd name="connsiteY20" fmla="*/ 1095582 h 1106905"/>
              <a:gd name="connsiteX21" fmla="*/ 4325706 w 4356847"/>
              <a:gd name="connsiteY21" fmla="*/ 1098412 h 1106905"/>
              <a:gd name="connsiteX0" fmla="*/ 0 w 4243609"/>
              <a:gd name="connsiteY0" fmla="*/ 965357 h 1106905"/>
              <a:gd name="connsiteX1" fmla="*/ 418982 w 4243609"/>
              <a:gd name="connsiteY1" fmla="*/ 1106905 h 1106905"/>
              <a:gd name="connsiteX2" fmla="*/ 563361 w 4243609"/>
              <a:gd name="connsiteY2" fmla="*/ 1021976 h 1106905"/>
              <a:gd name="connsiteX3" fmla="*/ 860612 w 4243609"/>
              <a:gd name="connsiteY3" fmla="*/ 798330 h 1106905"/>
              <a:gd name="connsiteX4" fmla="*/ 1279594 w 4243609"/>
              <a:gd name="connsiteY4" fmla="*/ 430306 h 1106905"/>
              <a:gd name="connsiteX5" fmla="*/ 1392833 w 4243609"/>
              <a:gd name="connsiteY5" fmla="*/ 325561 h 1106905"/>
              <a:gd name="connsiteX6" fmla="*/ 1520226 w 4243609"/>
              <a:gd name="connsiteY6" fmla="*/ 217984 h 1106905"/>
              <a:gd name="connsiteX7" fmla="*/ 1656112 w 4243609"/>
              <a:gd name="connsiteY7" fmla="*/ 155703 h 1106905"/>
              <a:gd name="connsiteX8" fmla="*/ 1933546 w 4243609"/>
              <a:gd name="connsiteY8" fmla="*/ 87760 h 1106905"/>
              <a:gd name="connsiteX9" fmla="*/ 2165685 w 4243609"/>
              <a:gd name="connsiteY9" fmla="*/ 39633 h 1106905"/>
              <a:gd name="connsiteX10" fmla="*/ 2378007 w 4243609"/>
              <a:gd name="connsiteY10" fmla="*/ 11324 h 1106905"/>
              <a:gd name="connsiteX11" fmla="*/ 2505400 w 4243609"/>
              <a:gd name="connsiteY11" fmla="*/ 0 h 1106905"/>
              <a:gd name="connsiteX12" fmla="*/ 2590329 w 4243609"/>
              <a:gd name="connsiteY12" fmla="*/ 5662 h 1106905"/>
              <a:gd name="connsiteX13" fmla="*/ 2666764 w 4243609"/>
              <a:gd name="connsiteY13" fmla="*/ 14155 h 1106905"/>
              <a:gd name="connsiteX14" fmla="*/ 2813974 w 4243609"/>
              <a:gd name="connsiteY14" fmla="*/ 87759 h 1106905"/>
              <a:gd name="connsiteX15" fmla="*/ 3097070 w 4243609"/>
              <a:gd name="connsiteY15" fmla="*/ 277435 h 1106905"/>
              <a:gd name="connsiteX16" fmla="*/ 3312223 w 4243609"/>
              <a:gd name="connsiteY16" fmla="*/ 424644 h 1106905"/>
              <a:gd name="connsiteX17" fmla="*/ 3722712 w 4243609"/>
              <a:gd name="connsiteY17" fmla="*/ 704909 h 1106905"/>
              <a:gd name="connsiteX18" fmla="*/ 4087906 w 4243609"/>
              <a:gd name="connsiteY18" fmla="*/ 971019 h 1106905"/>
              <a:gd name="connsiteX19" fmla="*/ 4243609 w 4243609"/>
              <a:gd name="connsiteY19" fmla="*/ 1095582 h 1106905"/>
              <a:gd name="connsiteX20" fmla="*/ 4212468 w 4243609"/>
              <a:gd name="connsiteY20" fmla="*/ 1098412 h 1106905"/>
              <a:gd name="connsiteX0" fmla="*/ 0 w 3824627"/>
              <a:gd name="connsiteY0" fmla="*/ 1106905 h 1106905"/>
              <a:gd name="connsiteX1" fmla="*/ 144379 w 3824627"/>
              <a:gd name="connsiteY1" fmla="*/ 1021976 h 1106905"/>
              <a:gd name="connsiteX2" fmla="*/ 441630 w 3824627"/>
              <a:gd name="connsiteY2" fmla="*/ 798330 h 1106905"/>
              <a:gd name="connsiteX3" fmla="*/ 860612 w 3824627"/>
              <a:gd name="connsiteY3" fmla="*/ 430306 h 1106905"/>
              <a:gd name="connsiteX4" fmla="*/ 973851 w 3824627"/>
              <a:gd name="connsiteY4" fmla="*/ 325561 h 1106905"/>
              <a:gd name="connsiteX5" fmla="*/ 1101244 w 3824627"/>
              <a:gd name="connsiteY5" fmla="*/ 217984 h 1106905"/>
              <a:gd name="connsiteX6" fmla="*/ 1237130 w 3824627"/>
              <a:gd name="connsiteY6" fmla="*/ 155703 h 1106905"/>
              <a:gd name="connsiteX7" fmla="*/ 1514564 w 3824627"/>
              <a:gd name="connsiteY7" fmla="*/ 87760 h 1106905"/>
              <a:gd name="connsiteX8" fmla="*/ 1746703 w 3824627"/>
              <a:gd name="connsiteY8" fmla="*/ 39633 h 1106905"/>
              <a:gd name="connsiteX9" fmla="*/ 1959025 w 3824627"/>
              <a:gd name="connsiteY9" fmla="*/ 11324 h 1106905"/>
              <a:gd name="connsiteX10" fmla="*/ 2086418 w 3824627"/>
              <a:gd name="connsiteY10" fmla="*/ 0 h 1106905"/>
              <a:gd name="connsiteX11" fmla="*/ 2171347 w 3824627"/>
              <a:gd name="connsiteY11" fmla="*/ 5662 h 1106905"/>
              <a:gd name="connsiteX12" fmla="*/ 2247782 w 3824627"/>
              <a:gd name="connsiteY12" fmla="*/ 14155 h 1106905"/>
              <a:gd name="connsiteX13" fmla="*/ 2394992 w 3824627"/>
              <a:gd name="connsiteY13" fmla="*/ 87759 h 1106905"/>
              <a:gd name="connsiteX14" fmla="*/ 2678088 w 3824627"/>
              <a:gd name="connsiteY14" fmla="*/ 277435 h 1106905"/>
              <a:gd name="connsiteX15" fmla="*/ 2893241 w 3824627"/>
              <a:gd name="connsiteY15" fmla="*/ 424644 h 1106905"/>
              <a:gd name="connsiteX16" fmla="*/ 3303730 w 3824627"/>
              <a:gd name="connsiteY16" fmla="*/ 704909 h 1106905"/>
              <a:gd name="connsiteX17" fmla="*/ 3668924 w 3824627"/>
              <a:gd name="connsiteY17" fmla="*/ 971019 h 1106905"/>
              <a:gd name="connsiteX18" fmla="*/ 3824627 w 3824627"/>
              <a:gd name="connsiteY18" fmla="*/ 1095582 h 1106905"/>
              <a:gd name="connsiteX19" fmla="*/ 3793486 w 3824627"/>
              <a:gd name="connsiteY19" fmla="*/ 1098412 h 1106905"/>
              <a:gd name="connsiteX0" fmla="*/ 0 w 3782162"/>
              <a:gd name="connsiteY0" fmla="*/ 1092750 h 1098412"/>
              <a:gd name="connsiteX1" fmla="*/ 101914 w 3782162"/>
              <a:gd name="connsiteY1" fmla="*/ 1021976 h 1098412"/>
              <a:gd name="connsiteX2" fmla="*/ 399165 w 3782162"/>
              <a:gd name="connsiteY2" fmla="*/ 798330 h 1098412"/>
              <a:gd name="connsiteX3" fmla="*/ 818147 w 3782162"/>
              <a:gd name="connsiteY3" fmla="*/ 430306 h 1098412"/>
              <a:gd name="connsiteX4" fmla="*/ 931386 w 3782162"/>
              <a:gd name="connsiteY4" fmla="*/ 325561 h 1098412"/>
              <a:gd name="connsiteX5" fmla="*/ 1058779 w 3782162"/>
              <a:gd name="connsiteY5" fmla="*/ 217984 h 1098412"/>
              <a:gd name="connsiteX6" fmla="*/ 1194665 w 3782162"/>
              <a:gd name="connsiteY6" fmla="*/ 155703 h 1098412"/>
              <a:gd name="connsiteX7" fmla="*/ 1472099 w 3782162"/>
              <a:gd name="connsiteY7" fmla="*/ 87760 h 1098412"/>
              <a:gd name="connsiteX8" fmla="*/ 1704238 w 3782162"/>
              <a:gd name="connsiteY8" fmla="*/ 39633 h 1098412"/>
              <a:gd name="connsiteX9" fmla="*/ 1916560 w 3782162"/>
              <a:gd name="connsiteY9" fmla="*/ 11324 h 1098412"/>
              <a:gd name="connsiteX10" fmla="*/ 2043953 w 3782162"/>
              <a:gd name="connsiteY10" fmla="*/ 0 h 1098412"/>
              <a:gd name="connsiteX11" fmla="*/ 2128882 w 3782162"/>
              <a:gd name="connsiteY11" fmla="*/ 5662 h 1098412"/>
              <a:gd name="connsiteX12" fmla="*/ 2205317 w 3782162"/>
              <a:gd name="connsiteY12" fmla="*/ 14155 h 1098412"/>
              <a:gd name="connsiteX13" fmla="*/ 2352527 w 3782162"/>
              <a:gd name="connsiteY13" fmla="*/ 87759 h 1098412"/>
              <a:gd name="connsiteX14" fmla="*/ 2635623 w 3782162"/>
              <a:gd name="connsiteY14" fmla="*/ 277435 h 1098412"/>
              <a:gd name="connsiteX15" fmla="*/ 2850776 w 3782162"/>
              <a:gd name="connsiteY15" fmla="*/ 424644 h 1098412"/>
              <a:gd name="connsiteX16" fmla="*/ 3261265 w 3782162"/>
              <a:gd name="connsiteY16" fmla="*/ 704909 h 1098412"/>
              <a:gd name="connsiteX17" fmla="*/ 3626459 w 3782162"/>
              <a:gd name="connsiteY17" fmla="*/ 971019 h 1098412"/>
              <a:gd name="connsiteX18" fmla="*/ 3782162 w 3782162"/>
              <a:gd name="connsiteY18" fmla="*/ 1095582 h 1098412"/>
              <a:gd name="connsiteX19" fmla="*/ 3751021 w 3782162"/>
              <a:gd name="connsiteY19" fmla="*/ 1098412 h 1098412"/>
              <a:gd name="connsiteX0" fmla="*/ 0 w 3782162"/>
              <a:gd name="connsiteY0" fmla="*/ 1092750 h 1098412"/>
              <a:gd name="connsiteX1" fmla="*/ 101914 w 3782162"/>
              <a:gd name="connsiteY1" fmla="*/ 1021976 h 1098412"/>
              <a:gd name="connsiteX2" fmla="*/ 399165 w 3782162"/>
              <a:gd name="connsiteY2" fmla="*/ 798330 h 1098412"/>
              <a:gd name="connsiteX3" fmla="*/ 818147 w 3782162"/>
              <a:gd name="connsiteY3" fmla="*/ 430306 h 1098412"/>
              <a:gd name="connsiteX4" fmla="*/ 931386 w 3782162"/>
              <a:gd name="connsiteY4" fmla="*/ 325561 h 1098412"/>
              <a:gd name="connsiteX5" fmla="*/ 1058779 w 3782162"/>
              <a:gd name="connsiteY5" fmla="*/ 217984 h 1098412"/>
              <a:gd name="connsiteX6" fmla="*/ 1271101 w 3782162"/>
              <a:gd name="connsiteY6" fmla="*/ 118900 h 1098412"/>
              <a:gd name="connsiteX7" fmla="*/ 1472099 w 3782162"/>
              <a:gd name="connsiteY7" fmla="*/ 87760 h 1098412"/>
              <a:gd name="connsiteX8" fmla="*/ 1704238 w 3782162"/>
              <a:gd name="connsiteY8" fmla="*/ 39633 h 1098412"/>
              <a:gd name="connsiteX9" fmla="*/ 1916560 w 3782162"/>
              <a:gd name="connsiteY9" fmla="*/ 11324 h 1098412"/>
              <a:gd name="connsiteX10" fmla="*/ 2043953 w 3782162"/>
              <a:gd name="connsiteY10" fmla="*/ 0 h 1098412"/>
              <a:gd name="connsiteX11" fmla="*/ 2128882 w 3782162"/>
              <a:gd name="connsiteY11" fmla="*/ 5662 h 1098412"/>
              <a:gd name="connsiteX12" fmla="*/ 2205317 w 3782162"/>
              <a:gd name="connsiteY12" fmla="*/ 14155 h 1098412"/>
              <a:gd name="connsiteX13" fmla="*/ 2352527 w 3782162"/>
              <a:gd name="connsiteY13" fmla="*/ 87759 h 1098412"/>
              <a:gd name="connsiteX14" fmla="*/ 2635623 w 3782162"/>
              <a:gd name="connsiteY14" fmla="*/ 277435 h 1098412"/>
              <a:gd name="connsiteX15" fmla="*/ 2850776 w 3782162"/>
              <a:gd name="connsiteY15" fmla="*/ 424644 h 1098412"/>
              <a:gd name="connsiteX16" fmla="*/ 3261265 w 3782162"/>
              <a:gd name="connsiteY16" fmla="*/ 704909 h 1098412"/>
              <a:gd name="connsiteX17" fmla="*/ 3626459 w 3782162"/>
              <a:gd name="connsiteY17" fmla="*/ 971019 h 1098412"/>
              <a:gd name="connsiteX18" fmla="*/ 3782162 w 3782162"/>
              <a:gd name="connsiteY18" fmla="*/ 1095582 h 1098412"/>
              <a:gd name="connsiteX19" fmla="*/ 3751021 w 3782162"/>
              <a:gd name="connsiteY19" fmla="*/ 1098412 h 1098412"/>
              <a:gd name="connsiteX0" fmla="*/ 0 w 3782162"/>
              <a:gd name="connsiteY0" fmla="*/ 1092750 h 1098412"/>
              <a:gd name="connsiteX1" fmla="*/ 101914 w 3782162"/>
              <a:gd name="connsiteY1" fmla="*/ 1021976 h 1098412"/>
              <a:gd name="connsiteX2" fmla="*/ 399165 w 3782162"/>
              <a:gd name="connsiteY2" fmla="*/ 798330 h 1098412"/>
              <a:gd name="connsiteX3" fmla="*/ 818147 w 3782162"/>
              <a:gd name="connsiteY3" fmla="*/ 430306 h 1098412"/>
              <a:gd name="connsiteX4" fmla="*/ 931386 w 3782162"/>
              <a:gd name="connsiteY4" fmla="*/ 325561 h 1098412"/>
              <a:gd name="connsiteX5" fmla="*/ 1058779 w 3782162"/>
              <a:gd name="connsiteY5" fmla="*/ 217984 h 1098412"/>
              <a:gd name="connsiteX6" fmla="*/ 1160691 w 3782162"/>
              <a:gd name="connsiteY6" fmla="*/ 161366 h 1098412"/>
              <a:gd name="connsiteX7" fmla="*/ 1271101 w 3782162"/>
              <a:gd name="connsiteY7" fmla="*/ 118900 h 1098412"/>
              <a:gd name="connsiteX8" fmla="*/ 1472099 w 3782162"/>
              <a:gd name="connsiteY8" fmla="*/ 87760 h 1098412"/>
              <a:gd name="connsiteX9" fmla="*/ 1704238 w 3782162"/>
              <a:gd name="connsiteY9" fmla="*/ 39633 h 1098412"/>
              <a:gd name="connsiteX10" fmla="*/ 1916560 w 3782162"/>
              <a:gd name="connsiteY10" fmla="*/ 11324 h 1098412"/>
              <a:gd name="connsiteX11" fmla="*/ 2043953 w 3782162"/>
              <a:gd name="connsiteY11" fmla="*/ 0 h 1098412"/>
              <a:gd name="connsiteX12" fmla="*/ 2128882 w 3782162"/>
              <a:gd name="connsiteY12" fmla="*/ 5662 h 1098412"/>
              <a:gd name="connsiteX13" fmla="*/ 2205317 w 3782162"/>
              <a:gd name="connsiteY13" fmla="*/ 14155 h 1098412"/>
              <a:gd name="connsiteX14" fmla="*/ 2352527 w 3782162"/>
              <a:gd name="connsiteY14" fmla="*/ 87759 h 1098412"/>
              <a:gd name="connsiteX15" fmla="*/ 2635623 w 3782162"/>
              <a:gd name="connsiteY15" fmla="*/ 277435 h 1098412"/>
              <a:gd name="connsiteX16" fmla="*/ 2850776 w 3782162"/>
              <a:gd name="connsiteY16" fmla="*/ 424644 h 1098412"/>
              <a:gd name="connsiteX17" fmla="*/ 3261265 w 3782162"/>
              <a:gd name="connsiteY17" fmla="*/ 704909 h 1098412"/>
              <a:gd name="connsiteX18" fmla="*/ 3626459 w 3782162"/>
              <a:gd name="connsiteY18" fmla="*/ 971019 h 1098412"/>
              <a:gd name="connsiteX19" fmla="*/ 3782162 w 3782162"/>
              <a:gd name="connsiteY19" fmla="*/ 1095582 h 1098412"/>
              <a:gd name="connsiteX20" fmla="*/ 3751021 w 3782162"/>
              <a:gd name="connsiteY20" fmla="*/ 1098412 h 1098412"/>
              <a:gd name="connsiteX0" fmla="*/ 0 w 3782162"/>
              <a:gd name="connsiteY0" fmla="*/ 1092750 h 1098412"/>
              <a:gd name="connsiteX1" fmla="*/ 101914 w 3782162"/>
              <a:gd name="connsiteY1" fmla="*/ 1021976 h 1098412"/>
              <a:gd name="connsiteX2" fmla="*/ 399165 w 3782162"/>
              <a:gd name="connsiteY2" fmla="*/ 798330 h 1098412"/>
              <a:gd name="connsiteX3" fmla="*/ 818147 w 3782162"/>
              <a:gd name="connsiteY3" fmla="*/ 430306 h 1098412"/>
              <a:gd name="connsiteX4" fmla="*/ 931386 w 3782162"/>
              <a:gd name="connsiteY4" fmla="*/ 325561 h 1098412"/>
              <a:gd name="connsiteX5" fmla="*/ 1058779 w 3782162"/>
              <a:gd name="connsiteY5" fmla="*/ 217984 h 1098412"/>
              <a:gd name="connsiteX6" fmla="*/ 1160691 w 3782162"/>
              <a:gd name="connsiteY6" fmla="*/ 161366 h 1098412"/>
              <a:gd name="connsiteX7" fmla="*/ 1271101 w 3782162"/>
              <a:gd name="connsiteY7" fmla="*/ 118900 h 1098412"/>
              <a:gd name="connsiteX8" fmla="*/ 1508901 w 3782162"/>
              <a:gd name="connsiteY8" fmla="*/ 65112 h 1098412"/>
              <a:gd name="connsiteX9" fmla="*/ 1704238 w 3782162"/>
              <a:gd name="connsiteY9" fmla="*/ 39633 h 1098412"/>
              <a:gd name="connsiteX10" fmla="*/ 1916560 w 3782162"/>
              <a:gd name="connsiteY10" fmla="*/ 11324 h 1098412"/>
              <a:gd name="connsiteX11" fmla="*/ 2043953 w 3782162"/>
              <a:gd name="connsiteY11" fmla="*/ 0 h 1098412"/>
              <a:gd name="connsiteX12" fmla="*/ 2128882 w 3782162"/>
              <a:gd name="connsiteY12" fmla="*/ 5662 h 1098412"/>
              <a:gd name="connsiteX13" fmla="*/ 2205317 w 3782162"/>
              <a:gd name="connsiteY13" fmla="*/ 14155 h 1098412"/>
              <a:gd name="connsiteX14" fmla="*/ 2352527 w 3782162"/>
              <a:gd name="connsiteY14" fmla="*/ 87759 h 1098412"/>
              <a:gd name="connsiteX15" fmla="*/ 2635623 w 3782162"/>
              <a:gd name="connsiteY15" fmla="*/ 277435 h 1098412"/>
              <a:gd name="connsiteX16" fmla="*/ 2850776 w 3782162"/>
              <a:gd name="connsiteY16" fmla="*/ 424644 h 1098412"/>
              <a:gd name="connsiteX17" fmla="*/ 3261265 w 3782162"/>
              <a:gd name="connsiteY17" fmla="*/ 704909 h 1098412"/>
              <a:gd name="connsiteX18" fmla="*/ 3626459 w 3782162"/>
              <a:gd name="connsiteY18" fmla="*/ 971019 h 1098412"/>
              <a:gd name="connsiteX19" fmla="*/ 3782162 w 3782162"/>
              <a:gd name="connsiteY19" fmla="*/ 1095582 h 1098412"/>
              <a:gd name="connsiteX20" fmla="*/ 3751021 w 3782162"/>
              <a:gd name="connsiteY20" fmla="*/ 1098412 h 1098412"/>
              <a:gd name="connsiteX0" fmla="*/ 0 w 3782162"/>
              <a:gd name="connsiteY0" fmla="*/ 1092750 h 1098412"/>
              <a:gd name="connsiteX1" fmla="*/ 101914 w 3782162"/>
              <a:gd name="connsiteY1" fmla="*/ 1021976 h 1098412"/>
              <a:gd name="connsiteX2" fmla="*/ 399165 w 3782162"/>
              <a:gd name="connsiteY2" fmla="*/ 798330 h 1098412"/>
              <a:gd name="connsiteX3" fmla="*/ 818147 w 3782162"/>
              <a:gd name="connsiteY3" fmla="*/ 430306 h 1098412"/>
              <a:gd name="connsiteX4" fmla="*/ 931386 w 3782162"/>
              <a:gd name="connsiteY4" fmla="*/ 325561 h 1098412"/>
              <a:gd name="connsiteX5" fmla="*/ 1058779 w 3782162"/>
              <a:gd name="connsiteY5" fmla="*/ 217984 h 1098412"/>
              <a:gd name="connsiteX6" fmla="*/ 1160691 w 3782162"/>
              <a:gd name="connsiteY6" fmla="*/ 161366 h 1098412"/>
              <a:gd name="connsiteX7" fmla="*/ 1271101 w 3782162"/>
              <a:gd name="connsiteY7" fmla="*/ 118900 h 1098412"/>
              <a:gd name="connsiteX8" fmla="*/ 1508901 w 3782162"/>
              <a:gd name="connsiteY8" fmla="*/ 65112 h 1098412"/>
              <a:gd name="connsiteX9" fmla="*/ 1763688 w 3782162"/>
              <a:gd name="connsiteY9" fmla="*/ 25478 h 1098412"/>
              <a:gd name="connsiteX10" fmla="*/ 1916560 w 3782162"/>
              <a:gd name="connsiteY10" fmla="*/ 11324 h 1098412"/>
              <a:gd name="connsiteX11" fmla="*/ 2043953 w 3782162"/>
              <a:gd name="connsiteY11" fmla="*/ 0 h 1098412"/>
              <a:gd name="connsiteX12" fmla="*/ 2128882 w 3782162"/>
              <a:gd name="connsiteY12" fmla="*/ 5662 h 1098412"/>
              <a:gd name="connsiteX13" fmla="*/ 2205317 w 3782162"/>
              <a:gd name="connsiteY13" fmla="*/ 14155 h 1098412"/>
              <a:gd name="connsiteX14" fmla="*/ 2352527 w 3782162"/>
              <a:gd name="connsiteY14" fmla="*/ 87759 h 1098412"/>
              <a:gd name="connsiteX15" fmla="*/ 2635623 w 3782162"/>
              <a:gd name="connsiteY15" fmla="*/ 277435 h 1098412"/>
              <a:gd name="connsiteX16" fmla="*/ 2850776 w 3782162"/>
              <a:gd name="connsiteY16" fmla="*/ 424644 h 1098412"/>
              <a:gd name="connsiteX17" fmla="*/ 3261265 w 3782162"/>
              <a:gd name="connsiteY17" fmla="*/ 704909 h 1098412"/>
              <a:gd name="connsiteX18" fmla="*/ 3626459 w 3782162"/>
              <a:gd name="connsiteY18" fmla="*/ 971019 h 1098412"/>
              <a:gd name="connsiteX19" fmla="*/ 3782162 w 3782162"/>
              <a:gd name="connsiteY19" fmla="*/ 1095582 h 1098412"/>
              <a:gd name="connsiteX20" fmla="*/ 3751021 w 3782162"/>
              <a:gd name="connsiteY20" fmla="*/ 1098412 h 1098412"/>
              <a:gd name="connsiteX0" fmla="*/ 0 w 3782162"/>
              <a:gd name="connsiteY0" fmla="*/ 1092750 h 1098412"/>
              <a:gd name="connsiteX1" fmla="*/ 101914 w 3782162"/>
              <a:gd name="connsiteY1" fmla="*/ 1021976 h 1098412"/>
              <a:gd name="connsiteX2" fmla="*/ 399165 w 3782162"/>
              <a:gd name="connsiteY2" fmla="*/ 798330 h 1098412"/>
              <a:gd name="connsiteX3" fmla="*/ 818147 w 3782162"/>
              <a:gd name="connsiteY3" fmla="*/ 430306 h 1098412"/>
              <a:gd name="connsiteX4" fmla="*/ 931386 w 3782162"/>
              <a:gd name="connsiteY4" fmla="*/ 325561 h 1098412"/>
              <a:gd name="connsiteX5" fmla="*/ 1058779 w 3782162"/>
              <a:gd name="connsiteY5" fmla="*/ 217984 h 1098412"/>
              <a:gd name="connsiteX6" fmla="*/ 1160691 w 3782162"/>
              <a:gd name="connsiteY6" fmla="*/ 161366 h 1098412"/>
              <a:gd name="connsiteX7" fmla="*/ 1271101 w 3782162"/>
              <a:gd name="connsiteY7" fmla="*/ 118900 h 1098412"/>
              <a:gd name="connsiteX8" fmla="*/ 1508901 w 3782162"/>
              <a:gd name="connsiteY8" fmla="*/ 65112 h 1098412"/>
              <a:gd name="connsiteX9" fmla="*/ 1763688 w 3782162"/>
              <a:gd name="connsiteY9" fmla="*/ 25478 h 1098412"/>
              <a:gd name="connsiteX10" fmla="*/ 1939207 w 3782162"/>
              <a:gd name="connsiteY10" fmla="*/ 5662 h 1098412"/>
              <a:gd name="connsiteX11" fmla="*/ 2043953 w 3782162"/>
              <a:gd name="connsiteY11" fmla="*/ 0 h 1098412"/>
              <a:gd name="connsiteX12" fmla="*/ 2128882 w 3782162"/>
              <a:gd name="connsiteY12" fmla="*/ 5662 h 1098412"/>
              <a:gd name="connsiteX13" fmla="*/ 2205317 w 3782162"/>
              <a:gd name="connsiteY13" fmla="*/ 14155 h 1098412"/>
              <a:gd name="connsiteX14" fmla="*/ 2352527 w 3782162"/>
              <a:gd name="connsiteY14" fmla="*/ 87759 h 1098412"/>
              <a:gd name="connsiteX15" fmla="*/ 2635623 w 3782162"/>
              <a:gd name="connsiteY15" fmla="*/ 277435 h 1098412"/>
              <a:gd name="connsiteX16" fmla="*/ 2850776 w 3782162"/>
              <a:gd name="connsiteY16" fmla="*/ 424644 h 1098412"/>
              <a:gd name="connsiteX17" fmla="*/ 3261265 w 3782162"/>
              <a:gd name="connsiteY17" fmla="*/ 704909 h 1098412"/>
              <a:gd name="connsiteX18" fmla="*/ 3626459 w 3782162"/>
              <a:gd name="connsiteY18" fmla="*/ 971019 h 1098412"/>
              <a:gd name="connsiteX19" fmla="*/ 3782162 w 3782162"/>
              <a:gd name="connsiteY19" fmla="*/ 1095582 h 1098412"/>
              <a:gd name="connsiteX20" fmla="*/ 3751021 w 3782162"/>
              <a:gd name="connsiteY20" fmla="*/ 1098412 h 1098412"/>
              <a:gd name="connsiteX0" fmla="*/ 0 w 3782162"/>
              <a:gd name="connsiteY0" fmla="*/ 1092750 h 1098412"/>
              <a:gd name="connsiteX1" fmla="*/ 101914 w 3782162"/>
              <a:gd name="connsiteY1" fmla="*/ 1021976 h 1098412"/>
              <a:gd name="connsiteX2" fmla="*/ 399165 w 3782162"/>
              <a:gd name="connsiteY2" fmla="*/ 798330 h 1098412"/>
              <a:gd name="connsiteX3" fmla="*/ 818147 w 3782162"/>
              <a:gd name="connsiteY3" fmla="*/ 430306 h 1098412"/>
              <a:gd name="connsiteX4" fmla="*/ 931386 w 3782162"/>
              <a:gd name="connsiteY4" fmla="*/ 325561 h 1098412"/>
              <a:gd name="connsiteX5" fmla="*/ 1058779 w 3782162"/>
              <a:gd name="connsiteY5" fmla="*/ 217984 h 1098412"/>
              <a:gd name="connsiteX6" fmla="*/ 1160691 w 3782162"/>
              <a:gd name="connsiteY6" fmla="*/ 161366 h 1098412"/>
              <a:gd name="connsiteX7" fmla="*/ 1271101 w 3782162"/>
              <a:gd name="connsiteY7" fmla="*/ 118900 h 1098412"/>
              <a:gd name="connsiteX8" fmla="*/ 1508901 w 3782162"/>
              <a:gd name="connsiteY8" fmla="*/ 65112 h 1098412"/>
              <a:gd name="connsiteX9" fmla="*/ 1752364 w 3782162"/>
              <a:gd name="connsiteY9" fmla="*/ 22647 h 1098412"/>
              <a:gd name="connsiteX10" fmla="*/ 1939207 w 3782162"/>
              <a:gd name="connsiteY10" fmla="*/ 5662 h 1098412"/>
              <a:gd name="connsiteX11" fmla="*/ 2043953 w 3782162"/>
              <a:gd name="connsiteY11" fmla="*/ 0 h 1098412"/>
              <a:gd name="connsiteX12" fmla="*/ 2128882 w 3782162"/>
              <a:gd name="connsiteY12" fmla="*/ 5662 h 1098412"/>
              <a:gd name="connsiteX13" fmla="*/ 2205317 w 3782162"/>
              <a:gd name="connsiteY13" fmla="*/ 14155 h 1098412"/>
              <a:gd name="connsiteX14" fmla="*/ 2352527 w 3782162"/>
              <a:gd name="connsiteY14" fmla="*/ 87759 h 1098412"/>
              <a:gd name="connsiteX15" fmla="*/ 2635623 w 3782162"/>
              <a:gd name="connsiteY15" fmla="*/ 277435 h 1098412"/>
              <a:gd name="connsiteX16" fmla="*/ 2850776 w 3782162"/>
              <a:gd name="connsiteY16" fmla="*/ 424644 h 1098412"/>
              <a:gd name="connsiteX17" fmla="*/ 3261265 w 3782162"/>
              <a:gd name="connsiteY17" fmla="*/ 704909 h 1098412"/>
              <a:gd name="connsiteX18" fmla="*/ 3626459 w 3782162"/>
              <a:gd name="connsiteY18" fmla="*/ 971019 h 1098412"/>
              <a:gd name="connsiteX19" fmla="*/ 3782162 w 3782162"/>
              <a:gd name="connsiteY19" fmla="*/ 1095582 h 1098412"/>
              <a:gd name="connsiteX20" fmla="*/ 3751021 w 3782162"/>
              <a:gd name="connsiteY20" fmla="*/ 1098412 h 1098412"/>
              <a:gd name="connsiteX0" fmla="*/ 0 w 3782162"/>
              <a:gd name="connsiteY0" fmla="*/ 1092750 h 1098412"/>
              <a:gd name="connsiteX1" fmla="*/ 101914 w 3782162"/>
              <a:gd name="connsiteY1" fmla="*/ 1021976 h 1098412"/>
              <a:gd name="connsiteX2" fmla="*/ 399165 w 3782162"/>
              <a:gd name="connsiteY2" fmla="*/ 798330 h 1098412"/>
              <a:gd name="connsiteX3" fmla="*/ 818147 w 3782162"/>
              <a:gd name="connsiteY3" fmla="*/ 430306 h 1098412"/>
              <a:gd name="connsiteX4" fmla="*/ 931386 w 3782162"/>
              <a:gd name="connsiteY4" fmla="*/ 325561 h 1098412"/>
              <a:gd name="connsiteX5" fmla="*/ 1058779 w 3782162"/>
              <a:gd name="connsiteY5" fmla="*/ 217984 h 1098412"/>
              <a:gd name="connsiteX6" fmla="*/ 1160691 w 3782162"/>
              <a:gd name="connsiteY6" fmla="*/ 161366 h 1098412"/>
              <a:gd name="connsiteX7" fmla="*/ 1271101 w 3782162"/>
              <a:gd name="connsiteY7" fmla="*/ 118900 h 1098412"/>
              <a:gd name="connsiteX8" fmla="*/ 1486254 w 3782162"/>
              <a:gd name="connsiteY8" fmla="*/ 59450 h 1098412"/>
              <a:gd name="connsiteX9" fmla="*/ 1752364 w 3782162"/>
              <a:gd name="connsiteY9" fmla="*/ 22647 h 1098412"/>
              <a:gd name="connsiteX10" fmla="*/ 1939207 w 3782162"/>
              <a:gd name="connsiteY10" fmla="*/ 5662 h 1098412"/>
              <a:gd name="connsiteX11" fmla="*/ 2043953 w 3782162"/>
              <a:gd name="connsiteY11" fmla="*/ 0 h 1098412"/>
              <a:gd name="connsiteX12" fmla="*/ 2128882 w 3782162"/>
              <a:gd name="connsiteY12" fmla="*/ 5662 h 1098412"/>
              <a:gd name="connsiteX13" fmla="*/ 2205317 w 3782162"/>
              <a:gd name="connsiteY13" fmla="*/ 14155 h 1098412"/>
              <a:gd name="connsiteX14" fmla="*/ 2352527 w 3782162"/>
              <a:gd name="connsiteY14" fmla="*/ 87759 h 1098412"/>
              <a:gd name="connsiteX15" fmla="*/ 2635623 w 3782162"/>
              <a:gd name="connsiteY15" fmla="*/ 277435 h 1098412"/>
              <a:gd name="connsiteX16" fmla="*/ 2850776 w 3782162"/>
              <a:gd name="connsiteY16" fmla="*/ 424644 h 1098412"/>
              <a:gd name="connsiteX17" fmla="*/ 3261265 w 3782162"/>
              <a:gd name="connsiteY17" fmla="*/ 704909 h 1098412"/>
              <a:gd name="connsiteX18" fmla="*/ 3626459 w 3782162"/>
              <a:gd name="connsiteY18" fmla="*/ 971019 h 1098412"/>
              <a:gd name="connsiteX19" fmla="*/ 3782162 w 3782162"/>
              <a:gd name="connsiteY19" fmla="*/ 1095582 h 1098412"/>
              <a:gd name="connsiteX20" fmla="*/ 3751021 w 3782162"/>
              <a:gd name="connsiteY20" fmla="*/ 1098412 h 1098412"/>
              <a:gd name="connsiteX0" fmla="*/ 0 w 3782162"/>
              <a:gd name="connsiteY0" fmla="*/ 1092750 h 1098412"/>
              <a:gd name="connsiteX1" fmla="*/ 101914 w 3782162"/>
              <a:gd name="connsiteY1" fmla="*/ 1021976 h 1098412"/>
              <a:gd name="connsiteX2" fmla="*/ 399165 w 3782162"/>
              <a:gd name="connsiteY2" fmla="*/ 798330 h 1098412"/>
              <a:gd name="connsiteX3" fmla="*/ 818147 w 3782162"/>
              <a:gd name="connsiteY3" fmla="*/ 430306 h 1098412"/>
              <a:gd name="connsiteX4" fmla="*/ 931386 w 3782162"/>
              <a:gd name="connsiteY4" fmla="*/ 325561 h 1098412"/>
              <a:gd name="connsiteX5" fmla="*/ 1080258 w 3782162"/>
              <a:gd name="connsiteY5" fmla="*/ 202642 h 1098412"/>
              <a:gd name="connsiteX6" fmla="*/ 1160691 w 3782162"/>
              <a:gd name="connsiteY6" fmla="*/ 161366 h 1098412"/>
              <a:gd name="connsiteX7" fmla="*/ 1271101 w 3782162"/>
              <a:gd name="connsiteY7" fmla="*/ 118900 h 1098412"/>
              <a:gd name="connsiteX8" fmla="*/ 1486254 w 3782162"/>
              <a:gd name="connsiteY8" fmla="*/ 59450 h 1098412"/>
              <a:gd name="connsiteX9" fmla="*/ 1752364 w 3782162"/>
              <a:gd name="connsiteY9" fmla="*/ 22647 h 1098412"/>
              <a:gd name="connsiteX10" fmla="*/ 1939207 w 3782162"/>
              <a:gd name="connsiteY10" fmla="*/ 5662 h 1098412"/>
              <a:gd name="connsiteX11" fmla="*/ 2043953 w 3782162"/>
              <a:gd name="connsiteY11" fmla="*/ 0 h 1098412"/>
              <a:gd name="connsiteX12" fmla="*/ 2128882 w 3782162"/>
              <a:gd name="connsiteY12" fmla="*/ 5662 h 1098412"/>
              <a:gd name="connsiteX13" fmla="*/ 2205317 w 3782162"/>
              <a:gd name="connsiteY13" fmla="*/ 14155 h 1098412"/>
              <a:gd name="connsiteX14" fmla="*/ 2352527 w 3782162"/>
              <a:gd name="connsiteY14" fmla="*/ 87759 h 1098412"/>
              <a:gd name="connsiteX15" fmla="*/ 2635623 w 3782162"/>
              <a:gd name="connsiteY15" fmla="*/ 277435 h 1098412"/>
              <a:gd name="connsiteX16" fmla="*/ 2850776 w 3782162"/>
              <a:gd name="connsiteY16" fmla="*/ 424644 h 1098412"/>
              <a:gd name="connsiteX17" fmla="*/ 3261265 w 3782162"/>
              <a:gd name="connsiteY17" fmla="*/ 704909 h 1098412"/>
              <a:gd name="connsiteX18" fmla="*/ 3626459 w 3782162"/>
              <a:gd name="connsiteY18" fmla="*/ 971019 h 1098412"/>
              <a:gd name="connsiteX19" fmla="*/ 3782162 w 3782162"/>
              <a:gd name="connsiteY19" fmla="*/ 1095582 h 1098412"/>
              <a:gd name="connsiteX20" fmla="*/ 3751021 w 3782162"/>
              <a:gd name="connsiteY20" fmla="*/ 1098412 h 1098412"/>
              <a:gd name="connsiteX0" fmla="*/ 0 w 3782162"/>
              <a:gd name="connsiteY0" fmla="*/ 1092750 h 1098412"/>
              <a:gd name="connsiteX1" fmla="*/ 101914 w 3782162"/>
              <a:gd name="connsiteY1" fmla="*/ 1021976 h 1098412"/>
              <a:gd name="connsiteX2" fmla="*/ 399165 w 3782162"/>
              <a:gd name="connsiteY2" fmla="*/ 798330 h 1098412"/>
              <a:gd name="connsiteX3" fmla="*/ 818147 w 3782162"/>
              <a:gd name="connsiteY3" fmla="*/ 430306 h 1098412"/>
              <a:gd name="connsiteX4" fmla="*/ 931386 w 3782162"/>
              <a:gd name="connsiteY4" fmla="*/ 325561 h 1098412"/>
              <a:gd name="connsiteX5" fmla="*/ 1080258 w 3782162"/>
              <a:gd name="connsiteY5" fmla="*/ 202642 h 1098412"/>
              <a:gd name="connsiteX6" fmla="*/ 1194444 w 3782162"/>
              <a:gd name="connsiteY6" fmla="*/ 142955 h 1098412"/>
              <a:gd name="connsiteX7" fmla="*/ 1271101 w 3782162"/>
              <a:gd name="connsiteY7" fmla="*/ 118900 h 1098412"/>
              <a:gd name="connsiteX8" fmla="*/ 1486254 w 3782162"/>
              <a:gd name="connsiteY8" fmla="*/ 59450 h 1098412"/>
              <a:gd name="connsiteX9" fmla="*/ 1752364 w 3782162"/>
              <a:gd name="connsiteY9" fmla="*/ 22647 h 1098412"/>
              <a:gd name="connsiteX10" fmla="*/ 1939207 w 3782162"/>
              <a:gd name="connsiteY10" fmla="*/ 5662 h 1098412"/>
              <a:gd name="connsiteX11" fmla="*/ 2043953 w 3782162"/>
              <a:gd name="connsiteY11" fmla="*/ 0 h 1098412"/>
              <a:gd name="connsiteX12" fmla="*/ 2128882 w 3782162"/>
              <a:gd name="connsiteY12" fmla="*/ 5662 h 1098412"/>
              <a:gd name="connsiteX13" fmla="*/ 2205317 w 3782162"/>
              <a:gd name="connsiteY13" fmla="*/ 14155 h 1098412"/>
              <a:gd name="connsiteX14" fmla="*/ 2352527 w 3782162"/>
              <a:gd name="connsiteY14" fmla="*/ 87759 h 1098412"/>
              <a:gd name="connsiteX15" fmla="*/ 2635623 w 3782162"/>
              <a:gd name="connsiteY15" fmla="*/ 277435 h 1098412"/>
              <a:gd name="connsiteX16" fmla="*/ 2850776 w 3782162"/>
              <a:gd name="connsiteY16" fmla="*/ 424644 h 1098412"/>
              <a:gd name="connsiteX17" fmla="*/ 3261265 w 3782162"/>
              <a:gd name="connsiteY17" fmla="*/ 704909 h 1098412"/>
              <a:gd name="connsiteX18" fmla="*/ 3626459 w 3782162"/>
              <a:gd name="connsiteY18" fmla="*/ 971019 h 1098412"/>
              <a:gd name="connsiteX19" fmla="*/ 3782162 w 3782162"/>
              <a:gd name="connsiteY19" fmla="*/ 1095582 h 1098412"/>
              <a:gd name="connsiteX20" fmla="*/ 3751021 w 3782162"/>
              <a:gd name="connsiteY20" fmla="*/ 1098412 h 1098412"/>
              <a:gd name="connsiteX0" fmla="*/ 0 w 3782162"/>
              <a:gd name="connsiteY0" fmla="*/ 1092750 h 1098412"/>
              <a:gd name="connsiteX1" fmla="*/ 101914 w 3782162"/>
              <a:gd name="connsiteY1" fmla="*/ 1021976 h 1098412"/>
              <a:gd name="connsiteX2" fmla="*/ 399165 w 3782162"/>
              <a:gd name="connsiteY2" fmla="*/ 798330 h 1098412"/>
              <a:gd name="connsiteX3" fmla="*/ 818147 w 3782162"/>
              <a:gd name="connsiteY3" fmla="*/ 430306 h 1098412"/>
              <a:gd name="connsiteX4" fmla="*/ 931386 w 3782162"/>
              <a:gd name="connsiteY4" fmla="*/ 325561 h 1098412"/>
              <a:gd name="connsiteX5" fmla="*/ 1080258 w 3782162"/>
              <a:gd name="connsiteY5" fmla="*/ 202642 h 1098412"/>
              <a:gd name="connsiteX6" fmla="*/ 1194444 w 3782162"/>
              <a:gd name="connsiteY6" fmla="*/ 142955 h 1098412"/>
              <a:gd name="connsiteX7" fmla="*/ 1323265 w 3782162"/>
              <a:gd name="connsiteY7" fmla="*/ 106626 h 1098412"/>
              <a:gd name="connsiteX8" fmla="*/ 1486254 w 3782162"/>
              <a:gd name="connsiteY8" fmla="*/ 59450 h 1098412"/>
              <a:gd name="connsiteX9" fmla="*/ 1752364 w 3782162"/>
              <a:gd name="connsiteY9" fmla="*/ 22647 h 1098412"/>
              <a:gd name="connsiteX10" fmla="*/ 1939207 w 3782162"/>
              <a:gd name="connsiteY10" fmla="*/ 5662 h 1098412"/>
              <a:gd name="connsiteX11" fmla="*/ 2043953 w 3782162"/>
              <a:gd name="connsiteY11" fmla="*/ 0 h 1098412"/>
              <a:gd name="connsiteX12" fmla="*/ 2128882 w 3782162"/>
              <a:gd name="connsiteY12" fmla="*/ 5662 h 1098412"/>
              <a:gd name="connsiteX13" fmla="*/ 2205317 w 3782162"/>
              <a:gd name="connsiteY13" fmla="*/ 14155 h 1098412"/>
              <a:gd name="connsiteX14" fmla="*/ 2352527 w 3782162"/>
              <a:gd name="connsiteY14" fmla="*/ 87759 h 1098412"/>
              <a:gd name="connsiteX15" fmla="*/ 2635623 w 3782162"/>
              <a:gd name="connsiteY15" fmla="*/ 277435 h 1098412"/>
              <a:gd name="connsiteX16" fmla="*/ 2850776 w 3782162"/>
              <a:gd name="connsiteY16" fmla="*/ 424644 h 1098412"/>
              <a:gd name="connsiteX17" fmla="*/ 3261265 w 3782162"/>
              <a:gd name="connsiteY17" fmla="*/ 704909 h 1098412"/>
              <a:gd name="connsiteX18" fmla="*/ 3626459 w 3782162"/>
              <a:gd name="connsiteY18" fmla="*/ 971019 h 1098412"/>
              <a:gd name="connsiteX19" fmla="*/ 3782162 w 3782162"/>
              <a:gd name="connsiteY19" fmla="*/ 1095582 h 1098412"/>
              <a:gd name="connsiteX20" fmla="*/ 3751021 w 3782162"/>
              <a:gd name="connsiteY20" fmla="*/ 1098412 h 1098412"/>
              <a:gd name="connsiteX0" fmla="*/ 0 w 3782162"/>
              <a:gd name="connsiteY0" fmla="*/ 1092750 h 1095582"/>
              <a:gd name="connsiteX1" fmla="*/ 101914 w 3782162"/>
              <a:gd name="connsiteY1" fmla="*/ 1021976 h 1095582"/>
              <a:gd name="connsiteX2" fmla="*/ 399165 w 3782162"/>
              <a:gd name="connsiteY2" fmla="*/ 798330 h 1095582"/>
              <a:gd name="connsiteX3" fmla="*/ 818147 w 3782162"/>
              <a:gd name="connsiteY3" fmla="*/ 430306 h 1095582"/>
              <a:gd name="connsiteX4" fmla="*/ 931386 w 3782162"/>
              <a:gd name="connsiteY4" fmla="*/ 325561 h 1095582"/>
              <a:gd name="connsiteX5" fmla="*/ 1080258 w 3782162"/>
              <a:gd name="connsiteY5" fmla="*/ 202642 h 1095582"/>
              <a:gd name="connsiteX6" fmla="*/ 1194444 w 3782162"/>
              <a:gd name="connsiteY6" fmla="*/ 142955 h 1095582"/>
              <a:gd name="connsiteX7" fmla="*/ 1323265 w 3782162"/>
              <a:gd name="connsiteY7" fmla="*/ 106626 h 1095582"/>
              <a:gd name="connsiteX8" fmla="*/ 1486254 w 3782162"/>
              <a:gd name="connsiteY8" fmla="*/ 59450 h 1095582"/>
              <a:gd name="connsiteX9" fmla="*/ 1752364 w 3782162"/>
              <a:gd name="connsiteY9" fmla="*/ 22647 h 1095582"/>
              <a:gd name="connsiteX10" fmla="*/ 1939207 w 3782162"/>
              <a:gd name="connsiteY10" fmla="*/ 5662 h 1095582"/>
              <a:gd name="connsiteX11" fmla="*/ 2043953 w 3782162"/>
              <a:gd name="connsiteY11" fmla="*/ 0 h 1095582"/>
              <a:gd name="connsiteX12" fmla="*/ 2128882 w 3782162"/>
              <a:gd name="connsiteY12" fmla="*/ 5662 h 1095582"/>
              <a:gd name="connsiteX13" fmla="*/ 2205317 w 3782162"/>
              <a:gd name="connsiteY13" fmla="*/ 14155 h 1095582"/>
              <a:gd name="connsiteX14" fmla="*/ 2352527 w 3782162"/>
              <a:gd name="connsiteY14" fmla="*/ 87759 h 1095582"/>
              <a:gd name="connsiteX15" fmla="*/ 2635623 w 3782162"/>
              <a:gd name="connsiteY15" fmla="*/ 277435 h 1095582"/>
              <a:gd name="connsiteX16" fmla="*/ 2850776 w 3782162"/>
              <a:gd name="connsiteY16" fmla="*/ 424644 h 1095582"/>
              <a:gd name="connsiteX17" fmla="*/ 3261265 w 3782162"/>
              <a:gd name="connsiteY17" fmla="*/ 704909 h 1095582"/>
              <a:gd name="connsiteX18" fmla="*/ 3626459 w 3782162"/>
              <a:gd name="connsiteY18" fmla="*/ 971019 h 1095582"/>
              <a:gd name="connsiteX19" fmla="*/ 3782162 w 3782162"/>
              <a:gd name="connsiteY19" fmla="*/ 1095582 h 109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82162" h="1095582">
                <a:moveTo>
                  <a:pt x="0" y="1092750"/>
                </a:moveTo>
                <a:lnTo>
                  <a:pt x="101914" y="1021976"/>
                </a:lnTo>
                <a:lnTo>
                  <a:pt x="399165" y="798330"/>
                </a:lnTo>
                <a:lnTo>
                  <a:pt x="818147" y="430306"/>
                </a:lnTo>
                <a:lnTo>
                  <a:pt x="931386" y="325561"/>
                </a:lnTo>
                <a:lnTo>
                  <a:pt x="1080258" y="202642"/>
                </a:lnTo>
                <a:cubicBezTo>
                  <a:pt x="1119891" y="184713"/>
                  <a:pt x="1154811" y="160884"/>
                  <a:pt x="1194444" y="142955"/>
                </a:cubicBezTo>
                <a:lnTo>
                  <a:pt x="1323265" y="106626"/>
                </a:lnTo>
                <a:lnTo>
                  <a:pt x="1486254" y="59450"/>
                </a:lnTo>
                <a:lnTo>
                  <a:pt x="1752364" y="22647"/>
                </a:lnTo>
                <a:lnTo>
                  <a:pt x="1939207" y="5662"/>
                </a:lnTo>
                <a:lnTo>
                  <a:pt x="2043953" y="0"/>
                </a:lnTo>
                <a:cubicBezTo>
                  <a:pt x="2063770" y="4718"/>
                  <a:pt x="2109065" y="944"/>
                  <a:pt x="2128882" y="5662"/>
                </a:cubicBezTo>
                <a:lnTo>
                  <a:pt x="2205317" y="14155"/>
                </a:lnTo>
                <a:lnTo>
                  <a:pt x="2352527" y="87759"/>
                </a:lnTo>
                <a:lnTo>
                  <a:pt x="2635623" y="277435"/>
                </a:lnTo>
                <a:cubicBezTo>
                  <a:pt x="2664876" y="294893"/>
                  <a:pt x="2746502" y="353398"/>
                  <a:pt x="2850776" y="424644"/>
                </a:cubicBezTo>
                <a:cubicBezTo>
                  <a:pt x="2955050" y="495890"/>
                  <a:pt x="3188604" y="677543"/>
                  <a:pt x="3261265" y="704909"/>
                </a:cubicBezTo>
                <a:lnTo>
                  <a:pt x="3626459" y="971019"/>
                </a:lnTo>
                <a:cubicBezTo>
                  <a:pt x="3679304" y="1004991"/>
                  <a:pt x="3729317" y="1061610"/>
                  <a:pt x="3782162" y="1095582"/>
                </a:cubicBezTo>
              </a:path>
            </a:pathLst>
          </a:custGeom>
          <a:noFill/>
          <a:ln w="1905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Isosceles Triangle 7"/>
          <p:cNvSpPr/>
          <p:nvPr/>
        </p:nvSpPr>
        <p:spPr bwMode="auto">
          <a:xfrm rot="8713706">
            <a:off x="3502025" y="5662613"/>
            <a:ext cx="90488" cy="80962"/>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8" name="TextBox 16"/>
          <p:cNvSpPr txBox="1">
            <a:spLocks noChangeArrowheads="1"/>
          </p:cNvSpPr>
          <p:nvPr/>
        </p:nvSpPr>
        <p:spPr bwMode="auto">
          <a:xfrm rot="2990327">
            <a:off x="5081588" y="4619626"/>
            <a:ext cx="5429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500" b="1"/>
              <a:t>Puckett-</a:t>
            </a:r>
          </a:p>
          <a:p>
            <a:pPr algn="ctr" eaLnBrk="1" hangingPunct="1"/>
            <a:r>
              <a:rPr lang="en-US" sz="500" b="1"/>
              <a:t>Grey Ranch</a:t>
            </a:r>
          </a:p>
          <a:p>
            <a:pPr algn="ctr" eaLnBrk="1" hangingPunct="1"/>
            <a:r>
              <a:rPr lang="en-US" sz="500" b="1"/>
              <a:t>Uplift</a:t>
            </a:r>
          </a:p>
        </p:txBody>
      </p:sp>
      <p:sp>
        <p:nvSpPr>
          <p:cNvPr id="8209" name="TextBox 13"/>
          <p:cNvSpPr txBox="1">
            <a:spLocks noChangeArrowheads="1"/>
          </p:cNvSpPr>
          <p:nvPr/>
        </p:nvSpPr>
        <p:spPr bwMode="auto">
          <a:xfrm rot="1182027">
            <a:off x="6760850" y="5099565"/>
            <a:ext cx="1330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200" b="1"/>
              <a:t>Val Verde Basin</a:t>
            </a:r>
          </a:p>
        </p:txBody>
      </p:sp>
      <p:sp>
        <p:nvSpPr>
          <p:cNvPr id="26" name="Isosceles Triangle 25"/>
          <p:cNvSpPr/>
          <p:nvPr/>
        </p:nvSpPr>
        <p:spPr bwMode="auto">
          <a:xfrm rot="8713706">
            <a:off x="3978275" y="5264150"/>
            <a:ext cx="88900" cy="8255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Isosceles Triangle 26"/>
          <p:cNvSpPr/>
          <p:nvPr/>
        </p:nvSpPr>
        <p:spPr bwMode="auto">
          <a:xfrm rot="10145387">
            <a:off x="4545013" y="4891088"/>
            <a:ext cx="88900" cy="8255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Isosceles Triangle 27"/>
          <p:cNvSpPr/>
          <p:nvPr/>
        </p:nvSpPr>
        <p:spPr bwMode="auto">
          <a:xfrm rot="10438172">
            <a:off x="5072064" y="4806950"/>
            <a:ext cx="90487" cy="8255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Isosceles Triangle 28"/>
          <p:cNvSpPr/>
          <p:nvPr/>
        </p:nvSpPr>
        <p:spPr bwMode="auto">
          <a:xfrm rot="12480377">
            <a:off x="5630864" y="4956175"/>
            <a:ext cx="90487" cy="8255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Isosceles Triangle 29"/>
          <p:cNvSpPr/>
          <p:nvPr/>
        </p:nvSpPr>
        <p:spPr bwMode="auto">
          <a:xfrm rot="12785595">
            <a:off x="6196014" y="5354638"/>
            <a:ext cx="90487" cy="8255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Isosceles Triangle 30"/>
          <p:cNvSpPr/>
          <p:nvPr/>
        </p:nvSpPr>
        <p:spPr bwMode="auto">
          <a:xfrm rot="13116432">
            <a:off x="6748464" y="5741988"/>
            <a:ext cx="90487" cy="8255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16" name="TextBox 14"/>
          <p:cNvSpPr txBox="1">
            <a:spLocks noChangeArrowheads="1"/>
          </p:cNvSpPr>
          <p:nvPr/>
        </p:nvSpPr>
        <p:spPr bwMode="auto">
          <a:xfrm>
            <a:off x="6477000" y="5693136"/>
            <a:ext cx="64793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600" b="1"/>
              <a:t>Devil’s River</a:t>
            </a:r>
          </a:p>
          <a:p>
            <a:pPr algn="ctr" eaLnBrk="1" hangingPunct="1"/>
            <a:r>
              <a:rPr lang="en-US" sz="600" b="1"/>
              <a:t>Uplift</a:t>
            </a:r>
          </a:p>
        </p:txBody>
      </p:sp>
      <p:sp>
        <p:nvSpPr>
          <p:cNvPr id="9" name="Freeform 8"/>
          <p:cNvSpPr/>
          <p:nvPr/>
        </p:nvSpPr>
        <p:spPr bwMode="auto">
          <a:xfrm>
            <a:off x="6346826" y="5722938"/>
            <a:ext cx="912813" cy="171450"/>
          </a:xfrm>
          <a:custGeom>
            <a:avLst/>
            <a:gdLst>
              <a:gd name="connsiteX0" fmla="*/ 892921 w 892921"/>
              <a:gd name="connsiteY0" fmla="*/ 162628 h 162628"/>
              <a:gd name="connsiteX1" fmla="*/ 791662 w 892921"/>
              <a:gd name="connsiteY1" fmla="*/ 113533 h 162628"/>
              <a:gd name="connsiteX2" fmla="*/ 764046 w 892921"/>
              <a:gd name="connsiteY2" fmla="*/ 104328 h 162628"/>
              <a:gd name="connsiteX3" fmla="*/ 662787 w 892921"/>
              <a:gd name="connsiteY3" fmla="*/ 76712 h 162628"/>
              <a:gd name="connsiteX4" fmla="*/ 533912 w 892921"/>
              <a:gd name="connsiteY4" fmla="*/ 24548 h 162628"/>
              <a:gd name="connsiteX5" fmla="*/ 405037 w 892921"/>
              <a:gd name="connsiteY5" fmla="*/ 24548 h 162628"/>
              <a:gd name="connsiteX6" fmla="*/ 263888 w 892921"/>
              <a:gd name="connsiteY6" fmla="*/ 12274 h 162628"/>
              <a:gd name="connsiteX7" fmla="*/ 0 w 892921"/>
              <a:gd name="connsiteY7" fmla="*/ 0 h 162628"/>
              <a:gd name="connsiteX0" fmla="*/ 892921 w 892921"/>
              <a:gd name="connsiteY0" fmla="*/ 162628 h 162628"/>
              <a:gd name="connsiteX1" fmla="*/ 791662 w 892921"/>
              <a:gd name="connsiteY1" fmla="*/ 113533 h 162628"/>
              <a:gd name="connsiteX2" fmla="*/ 764046 w 892921"/>
              <a:gd name="connsiteY2" fmla="*/ 104328 h 162628"/>
              <a:gd name="connsiteX3" fmla="*/ 662787 w 892921"/>
              <a:gd name="connsiteY3" fmla="*/ 76712 h 162628"/>
              <a:gd name="connsiteX4" fmla="*/ 564596 w 892921"/>
              <a:gd name="connsiteY4" fmla="*/ 49095 h 162628"/>
              <a:gd name="connsiteX5" fmla="*/ 405037 w 892921"/>
              <a:gd name="connsiteY5" fmla="*/ 24548 h 162628"/>
              <a:gd name="connsiteX6" fmla="*/ 263888 w 892921"/>
              <a:gd name="connsiteY6" fmla="*/ 12274 h 162628"/>
              <a:gd name="connsiteX7" fmla="*/ 0 w 892921"/>
              <a:gd name="connsiteY7" fmla="*/ 0 h 162628"/>
              <a:gd name="connsiteX0" fmla="*/ 892921 w 892921"/>
              <a:gd name="connsiteY0" fmla="*/ 162628 h 162628"/>
              <a:gd name="connsiteX1" fmla="*/ 791662 w 892921"/>
              <a:gd name="connsiteY1" fmla="*/ 113533 h 162628"/>
              <a:gd name="connsiteX2" fmla="*/ 764046 w 892921"/>
              <a:gd name="connsiteY2" fmla="*/ 104328 h 162628"/>
              <a:gd name="connsiteX3" fmla="*/ 662787 w 892921"/>
              <a:gd name="connsiteY3" fmla="*/ 76712 h 162628"/>
              <a:gd name="connsiteX4" fmla="*/ 579938 w 892921"/>
              <a:gd name="connsiteY4" fmla="*/ 33753 h 162628"/>
              <a:gd name="connsiteX5" fmla="*/ 405037 w 892921"/>
              <a:gd name="connsiteY5" fmla="*/ 24548 h 162628"/>
              <a:gd name="connsiteX6" fmla="*/ 263888 w 892921"/>
              <a:gd name="connsiteY6" fmla="*/ 12274 h 162628"/>
              <a:gd name="connsiteX7" fmla="*/ 0 w 892921"/>
              <a:gd name="connsiteY7" fmla="*/ 0 h 162628"/>
              <a:gd name="connsiteX0" fmla="*/ 892921 w 892921"/>
              <a:gd name="connsiteY0" fmla="*/ 162628 h 162628"/>
              <a:gd name="connsiteX1" fmla="*/ 791662 w 892921"/>
              <a:gd name="connsiteY1" fmla="*/ 113533 h 162628"/>
              <a:gd name="connsiteX2" fmla="*/ 764046 w 892921"/>
              <a:gd name="connsiteY2" fmla="*/ 104328 h 162628"/>
              <a:gd name="connsiteX3" fmla="*/ 675061 w 892921"/>
              <a:gd name="connsiteY3" fmla="*/ 61369 h 162628"/>
              <a:gd name="connsiteX4" fmla="*/ 579938 w 892921"/>
              <a:gd name="connsiteY4" fmla="*/ 33753 h 162628"/>
              <a:gd name="connsiteX5" fmla="*/ 405037 w 892921"/>
              <a:gd name="connsiteY5" fmla="*/ 24548 h 162628"/>
              <a:gd name="connsiteX6" fmla="*/ 263888 w 892921"/>
              <a:gd name="connsiteY6" fmla="*/ 12274 h 162628"/>
              <a:gd name="connsiteX7" fmla="*/ 0 w 892921"/>
              <a:gd name="connsiteY7" fmla="*/ 0 h 162628"/>
              <a:gd name="connsiteX0" fmla="*/ 892921 w 892921"/>
              <a:gd name="connsiteY0" fmla="*/ 162628 h 162628"/>
              <a:gd name="connsiteX1" fmla="*/ 764046 w 892921"/>
              <a:gd name="connsiteY1" fmla="*/ 104328 h 162628"/>
              <a:gd name="connsiteX2" fmla="*/ 675061 w 892921"/>
              <a:gd name="connsiteY2" fmla="*/ 61369 h 162628"/>
              <a:gd name="connsiteX3" fmla="*/ 579938 w 892921"/>
              <a:gd name="connsiteY3" fmla="*/ 33753 h 162628"/>
              <a:gd name="connsiteX4" fmla="*/ 405037 w 892921"/>
              <a:gd name="connsiteY4" fmla="*/ 24548 h 162628"/>
              <a:gd name="connsiteX5" fmla="*/ 263888 w 892921"/>
              <a:gd name="connsiteY5" fmla="*/ 12274 h 162628"/>
              <a:gd name="connsiteX6" fmla="*/ 0 w 892921"/>
              <a:gd name="connsiteY6" fmla="*/ 0 h 162628"/>
              <a:gd name="connsiteX0" fmla="*/ 911332 w 911332"/>
              <a:gd name="connsiteY0" fmla="*/ 171833 h 171833"/>
              <a:gd name="connsiteX1" fmla="*/ 764046 w 911332"/>
              <a:gd name="connsiteY1" fmla="*/ 104328 h 171833"/>
              <a:gd name="connsiteX2" fmla="*/ 675061 w 911332"/>
              <a:gd name="connsiteY2" fmla="*/ 61369 h 171833"/>
              <a:gd name="connsiteX3" fmla="*/ 579938 w 911332"/>
              <a:gd name="connsiteY3" fmla="*/ 33753 h 171833"/>
              <a:gd name="connsiteX4" fmla="*/ 405037 w 911332"/>
              <a:gd name="connsiteY4" fmla="*/ 24548 h 171833"/>
              <a:gd name="connsiteX5" fmla="*/ 263888 w 911332"/>
              <a:gd name="connsiteY5" fmla="*/ 12274 h 171833"/>
              <a:gd name="connsiteX6" fmla="*/ 0 w 911332"/>
              <a:gd name="connsiteY6" fmla="*/ 0 h 17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332" h="171833">
                <a:moveTo>
                  <a:pt x="911332" y="171833"/>
                </a:moveTo>
                <a:lnTo>
                  <a:pt x="764046" y="104328"/>
                </a:lnTo>
                <a:cubicBezTo>
                  <a:pt x="724668" y="85917"/>
                  <a:pt x="704723" y="75689"/>
                  <a:pt x="675061" y="61369"/>
                </a:cubicBezTo>
                <a:lnTo>
                  <a:pt x="579938" y="33753"/>
                </a:lnTo>
                <a:lnTo>
                  <a:pt x="405037" y="24548"/>
                </a:lnTo>
                <a:lnTo>
                  <a:pt x="263888" y="12274"/>
                </a:lnTo>
                <a:lnTo>
                  <a:pt x="0" y="0"/>
                </a:lnTo>
              </a:path>
            </a:pathLst>
          </a:custGeom>
          <a:no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Freeform 9"/>
          <p:cNvSpPr/>
          <p:nvPr/>
        </p:nvSpPr>
        <p:spPr bwMode="auto">
          <a:xfrm>
            <a:off x="5467350" y="5200650"/>
            <a:ext cx="1162050" cy="450850"/>
          </a:xfrm>
          <a:custGeom>
            <a:avLst/>
            <a:gdLst>
              <a:gd name="connsiteX0" fmla="*/ 0 w 1162945"/>
              <a:gd name="connsiteY0" fmla="*/ 0 h 451063"/>
              <a:gd name="connsiteX1" fmla="*/ 39890 w 1162945"/>
              <a:gd name="connsiteY1" fmla="*/ 82848 h 451063"/>
              <a:gd name="connsiteX2" fmla="*/ 88986 w 1162945"/>
              <a:gd name="connsiteY2" fmla="*/ 153422 h 451063"/>
              <a:gd name="connsiteX3" fmla="*/ 187176 w 1162945"/>
              <a:gd name="connsiteY3" fmla="*/ 242408 h 451063"/>
              <a:gd name="connsiteX4" fmla="*/ 270025 w 1162945"/>
              <a:gd name="connsiteY4" fmla="*/ 279229 h 451063"/>
              <a:gd name="connsiteX5" fmla="*/ 401968 w 1162945"/>
              <a:gd name="connsiteY5" fmla="*/ 349804 h 451063"/>
              <a:gd name="connsiteX6" fmla="*/ 699608 w 1162945"/>
              <a:gd name="connsiteY6" fmla="*/ 420378 h 451063"/>
              <a:gd name="connsiteX7" fmla="*/ 923606 w 1162945"/>
              <a:gd name="connsiteY7" fmla="*/ 435720 h 451063"/>
              <a:gd name="connsiteX8" fmla="*/ 1162945 w 1162945"/>
              <a:gd name="connsiteY8" fmla="*/ 451063 h 451063"/>
              <a:gd name="connsiteX0" fmla="*/ 0 w 1162945"/>
              <a:gd name="connsiteY0" fmla="*/ 0 h 451063"/>
              <a:gd name="connsiteX1" fmla="*/ 39890 w 1162945"/>
              <a:gd name="connsiteY1" fmla="*/ 82848 h 451063"/>
              <a:gd name="connsiteX2" fmla="*/ 88986 w 1162945"/>
              <a:gd name="connsiteY2" fmla="*/ 153422 h 451063"/>
              <a:gd name="connsiteX3" fmla="*/ 187176 w 1162945"/>
              <a:gd name="connsiteY3" fmla="*/ 242408 h 451063"/>
              <a:gd name="connsiteX4" fmla="*/ 294573 w 1162945"/>
              <a:gd name="connsiteY4" fmla="*/ 312982 h 451063"/>
              <a:gd name="connsiteX5" fmla="*/ 401968 w 1162945"/>
              <a:gd name="connsiteY5" fmla="*/ 349804 h 451063"/>
              <a:gd name="connsiteX6" fmla="*/ 699608 w 1162945"/>
              <a:gd name="connsiteY6" fmla="*/ 420378 h 451063"/>
              <a:gd name="connsiteX7" fmla="*/ 923606 w 1162945"/>
              <a:gd name="connsiteY7" fmla="*/ 435720 h 451063"/>
              <a:gd name="connsiteX8" fmla="*/ 1162945 w 1162945"/>
              <a:gd name="connsiteY8" fmla="*/ 451063 h 45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945" h="451063">
                <a:moveTo>
                  <a:pt x="0" y="0"/>
                </a:moveTo>
                <a:lnTo>
                  <a:pt x="39890" y="82848"/>
                </a:lnTo>
                <a:lnTo>
                  <a:pt x="88986" y="153422"/>
                </a:lnTo>
                <a:lnTo>
                  <a:pt x="187176" y="242408"/>
                </a:lnTo>
                <a:lnTo>
                  <a:pt x="294573" y="312982"/>
                </a:lnTo>
                <a:lnTo>
                  <a:pt x="401968" y="349804"/>
                </a:lnTo>
                <a:lnTo>
                  <a:pt x="699608" y="420378"/>
                </a:lnTo>
                <a:lnTo>
                  <a:pt x="923606" y="435720"/>
                </a:lnTo>
                <a:lnTo>
                  <a:pt x="1162945" y="451063"/>
                </a:lnTo>
              </a:path>
            </a:pathLst>
          </a:custGeom>
          <a:noFill/>
          <a:ln w="9525">
            <a:solidFill>
              <a:schemeClr val="tx1">
                <a:lumMod val="75000"/>
                <a:lumOff val="2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19" name="TextBox 14"/>
          <p:cNvSpPr txBox="1">
            <a:spLocks noChangeArrowheads="1"/>
          </p:cNvSpPr>
          <p:nvPr/>
        </p:nvSpPr>
        <p:spPr bwMode="auto">
          <a:xfrm>
            <a:off x="7210425" y="5567364"/>
            <a:ext cx="3952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600" b="1"/>
              <a:t>Kerr</a:t>
            </a:r>
          </a:p>
          <a:p>
            <a:pPr algn="ctr" eaLnBrk="1" hangingPunct="1"/>
            <a:r>
              <a:rPr lang="en-US" sz="600" b="1"/>
              <a:t>Basin</a:t>
            </a:r>
          </a:p>
        </p:txBody>
      </p:sp>
      <p:sp>
        <p:nvSpPr>
          <p:cNvPr id="8220" name="TextBox 14"/>
          <p:cNvSpPr txBox="1">
            <a:spLocks noChangeArrowheads="1"/>
          </p:cNvSpPr>
          <p:nvPr/>
        </p:nvSpPr>
        <p:spPr bwMode="auto">
          <a:xfrm>
            <a:off x="5988051" y="3833813"/>
            <a:ext cx="70961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600" b="1"/>
              <a:t>Big Lake Fault</a:t>
            </a:r>
          </a:p>
        </p:txBody>
      </p:sp>
      <p:sp>
        <p:nvSpPr>
          <p:cNvPr id="8221" name="TextBox 14"/>
          <p:cNvSpPr txBox="1">
            <a:spLocks noChangeArrowheads="1"/>
          </p:cNvSpPr>
          <p:nvPr/>
        </p:nvSpPr>
        <p:spPr bwMode="auto">
          <a:xfrm>
            <a:off x="2786064" y="3292475"/>
            <a:ext cx="700087"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600" b="1"/>
              <a:t>Grisham Fault</a:t>
            </a:r>
          </a:p>
        </p:txBody>
      </p:sp>
      <p:sp>
        <p:nvSpPr>
          <p:cNvPr id="11" name="Freeform 10"/>
          <p:cNvSpPr/>
          <p:nvPr/>
        </p:nvSpPr>
        <p:spPr bwMode="auto">
          <a:xfrm>
            <a:off x="3622675" y="847726"/>
            <a:ext cx="3557588" cy="4824413"/>
          </a:xfrm>
          <a:custGeom>
            <a:avLst/>
            <a:gdLst>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354132 w 3557175"/>
              <a:gd name="connsiteY5" fmla="*/ 914400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729406 w 3557175"/>
              <a:gd name="connsiteY18" fmla="*/ 179708 h 4577285"/>
              <a:gd name="connsiteX19" fmla="*/ 782261 w 3557175"/>
              <a:gd name="connsiteY19" fmla="*/ 317133 h 4577285"/>
              <a:gd name="connsiteX20" fmla="*/ 808689 w 3557175"/>
              <a:gd name="connsiteY20" fmla="*/ 380559 h 4577285"/>
              <a:gd name="connsiteX21" fmla="*/ 819260 w 3557175"/>
              <a:gd name="connsiteY21" fmla="*/ 401701 h 4577285"/>
              <a:gd name="connsiteX22" fmla="*/ 866830 w 3557175"/>
              <a:gd name="connsiteY22" fmla="*/ 73997 h 4577285"/>
              <a:gd name="connsiteX23" fmla="*/ 1067681 w 3557175"/>
              <a:gd name="connsiteY23" fmla="*/ 0 h 4577285"/>
              <a:gd name="connsiteX24" fmla="*/ 1183963 w 3557175"/>
              <a:gd name="connsiteY24" fmla="*/ 58141 h 4577285"/>
              <a:gd name="connsiteX25" fmla="*/ 1220962 w 3557175"/>
              <a:gd name="connsiteY25" fmla="*/ 285419 h 4577285"/>
              <a:gd name="connsiteX26" fmla="*/ 1231533 w 3557175"/>
              <a:gd name="connsiteY26" fmla="*/ 369988 h 4577285"/>
              <a:gd name="connsiteX27" fmla="*/ 1331958 w 3557175"/>
              <a:gd name="connsiteY27" fmla="*/ 570839 h 4577285"/>
              <a:gd name="connsiteX28" fmla="*/ 1405956 w 3557175"/>
              <a:gd name="connsiteY28" fmla="*/ 866830 h 4577285"/>
              <a:gd name="connsiteX29" fmla="*/ 1427098 w 3557175"/>
              <a:gd name="connsiteY29" fmla="*/ 914400 h 4577285"/>
              <a:gd name="connsiteX30" fmla="*/ 1670234 w 3557175"/>
              <a:gd name="connsiteY30" fmla="*/ 1257960 h 4577285"/>
              <a:gd name="connsiteX31" fmla="*/ 1797087 w 3557175"/>
              <a:gd name="connsiteY31" fmla="*/ 1448240 h 4577285"/>
              <a:gd name="connsiteX32" fmla="*/ 1791801 w 3557175"/>
              <a:gd name="connsiteY32" fmla="*/ 1617378 h 4577285"/>
              <a:gd name="connsiteX33" fmla="*/ 1818229 w 3557175"/>
              <a:gd name="connsiteY33" fmla="*/ 1765373 h 4577285"/>
              <a:gd name="connsiteX34" fmla="*/ 1966224 w 3557175"/>
              <a:gd name="connsiteY34" fmla="*/ 1950367 h 4577285"/>
              <a:gd name="connsiteX35" fmla="*/ 2098363 w 3557175"/>
              <a:gd name="connsiteY35" fmla="*/ 2145933 h 4577285"/>
              <a:gd name="connsiteX36" fmla="*/ 2103649 w 3557175"/>
              <a:gd name="connsiteY36" fmla="*/ 2209359 h 4577285"/>
              <a:gd name="connsiteX37" fmla="*/ 2198788 w 3557175"/>
              <a:gd name="connsiteY37" fmla="*/ 2362640 h 4577285"/>
              <a:gd name="connsiteX38" fmla="*/ 2262215 w 3557175"/>
              <a:gd name="connsiteY38" fmla="*/ 2658631 h 4577285"/>
              <a:gd name="connsiteX39" fmla="*/ 2299214 w 3557175"/>
              <a:gd name="connsiteY39" fmla="*/ 2737914 h 4577285"/>
              <a:gd name="connsiteX40" fmla="*/ 2494779 w 3557175"/>
              <a:gd name="connsiteY40" fmla="*/ 2769627 h 4577285"/>
              <a:gd name="connsiteX41" fmla="*/ 2901766 w 3557175"/>
              <a:gd name="connsiteY41" fmla="*/ 2801341 h 4577285"/>
              <a:gd name="connsiteX42" fmla="*/ 3092046 w 3557175"/>
              <a:gd name="connsiteY42" fmla="*/ 2854196 h 4577285"/>
              <a:gd name="connsiteX43" fmla="*/ 3218899 w 3557175"/>
              <a:gd name="connsiteY43" fmla="*/ 2880624 h 4577285"/>
              <a:gd name="connsiteX44" fmla="*/ 3388037 w 3557175"/>
              <a:gd name="connsiteY44" fmla="*/ 2870053 h 4577285"/>
              <a:gd name="connsiteX45" fmla="*/ 3403894 w 3557175"/>
              <a:gd name="connsiteY45" fmla="*/ 2922908 h 4577285"/>
              <a:gd name="connsiteX46" fmla="*/ 3472606 w 3557175"/>
              <a:gd name="connsiteY46" fmla="*/ 3049762 h 4577285"/>
              <a:gd name="connsiteX47" fmla="*/ 3493748 w 3557175"/>
              <a:gd name="connsiteY47" fmla="*/ 3102617 h 4577285"/>
              <a:gd name="connsiteX48" fmla="*/ 3557175 w 3557175"/>
              <a:gd name="connsiteY48" fmla="*/ 3446178 h 4577285"/>
              <a:gd name="connsiteX49" fmla="*/ 3546603 w 3557175"/>
              <a:gd name="connsiteY49" fmla="*/ 3668171 h 4577285"/>
              <a:gd name="connsiteX50" fmla="*/ 3467320 w 3557175"/>
              <a:gd name="connsiteY50" fmla="*/ 3768596 h 4577285"/>
              <a:gd name="connsiteX51" fmla="*/ 3324610 w 3557175"/>
              <a:gd name="connsiteY51" fmla="*/ 3853165 h 4577285"/>
              <a:gd name="connsiteX52" fmla="*/ 3139616 w 3557175"/>
              <a:gd name="connsiteY52" fmla="*/ 3884878 h 4577285"/>
              <a:gd name="connsiteX53" fmla="*/ 2637489 w 3557175"/>
              <a:gd name="connsiteY53" fmla="*/ 3837308 h 4577285"/>
              <a:gd name="connsiteX54" fmla="*/ 2404925 w 3557175"/>
              <a:gd name="connsiteY54" fmla="*/ 3758025 h 4577285"/>
              <a:gd name="connsiteX55" fmla="*/ 2034936 w 3557175"/>
              <a:gd name="connsiteY55" fmla="*/ 3684027 h 4577285"/>
              <a:gd name="connsiteX56" fmla="*/ 1897512 w 3557175"/>
              <a:gd name="connsiteY56" fmla="*/ 3705170 h 4577285"/>
              <a:gd name="connsiteX57" fmla="*/ 1844657 w 3557175"/>
              <a:gd name="connsiteY57" fmla="*/ 3758025 h 4577285"/>
              <a:gd name="connsiteX58" fmla="*/ 2003223 w 3557175"/>
              <a:gd name="connsiteY58" fmla="*/ 3900735 h 4577285"/>
              <a:gd name="connsiteX59" fmla="*/ 2325642 w 3557175"/>
              <a:gd name="connsiteY59" fmla="*/ 4154441 h 4577285"/>
              <a:gd name="connsiteX60" fmla="*/ 2642775 w 3557175"/>
              <a:gd name="connsiteY60" fmla="*/ 4270723 h 4577285"/>
              <a:gd name="connsiteX61" fmla="*/ 2806627 w 3557175"/>
              <a:gd name="connsiteY61" fmla="*/ 4334150 h 4577285"/>
              <a:gd name="connsiteX62" fmla="*/ 2854197 w 3557175"/>
              <a:gd name="connsiteY62" fmla="*/ 4371149 h 4577285"/>
              <a:gd name="connsiteX63" fmla="*/ 2933480 w 3557175"/>
              <a:gd name="connsiteY63" fmla="*/ 4408148 h 4577285"/>
              <a:gd name="connsiteX64" fmla="*/ 3039191 w 3557175"/>
              <a:gd name="connsiteY64" fmla="*/ 4503288 h 4577285"/>
              <a:gd name="connsiteX65" fmla="*/ 3018049 w 3557175"/>
              <a:gd name="connsiteY65" fmla="*/ 4577285 h 4577285"/>
              <a:gd name="connsiteX66" fmla="*/ 2875339 w 3557175"/>
              <a:gd name="connsiteY66" fmla="*/ 4572000 h 4577285"/>
              <a:gd name="connsiteX67" fmla="*/ 2616347 w 3557175"/>
              <a:gd name="connsiteY67" fmla="*/ 4561429 h 4577285"/>
              <a:gd name="connsiteX68" fmla="*/ 2267501 w 3557175"/>
              <a:gd name="connsiteY68" fmla="*/ 4503288 h 4577285"/>
              <a:gd name="connsiteX69" fmla="*/ 2040222 w 3557175"/>
              <a:gd name="connsiteY69" fmla="*/ 4387005 h 4577285"/>
              <a:gd name="connsiteX70" fmla="*/ 1865799 w 3557175"/>
              <a:gd name="connsiteY70" fmla="*/ 4260152 h 4577285"/>
              <a:gd name="connsiteX71" fmla="*/ 1733660 w 3557175"/>
              <a:gd name="connsiteY71" fmla="*/ 4054016 h 4577285"/>
              <a:gd name="connsiteX72" fmla="*/ 1606807 w 3557175"/>
              <a:gd name="connsiteY72" fmla="*/ 3789738 h 4577285"/>
              <a:gd name="connsiteX73" fmla="*/ 1427098 w 3557175"/>
              <a:gd name="connsiteY73" fmla="*/ 3456749 h 4577285"/>
              <a:gd name="connsiteX74" fmla="*/ 1411242 w 3557175"/>
              <a:gd name="connsiteY74" fmla="*/ 3403893 h 4577285"/>
              <a:gd name="connsiteX75" fmla="*/ 1284388 w 3557175"/>
              <a:gd name="connsiteY75" fmla="*/ 3240041 h 4577285"/>
              <a:gd name="connsiteX76" fmla="*/ 1104680 w 3557175"/>
              <a:gd name="connsiteY76" fmla="*/ 3123759 h 4577285"/>
              <a:gd name="connsiteX77" fmla="*/ 993683 w 3557175"/>
              <a:gd name="connsiteY77" fmla="*/ 3033905 h 4577285"/>
              <a:gd name="connsiteX78" fmla="*/ 924971 w 3557175"/>
              <a:gd name="connsiteY78" fmla="*/ 2901766 h 4577285"/>
              <a:gd name="connsiteX79" fmla="*/ 924971 w 3557175"/>
              <a:gd name="connsiteY79" fmla="*/ 2700915 h 4577285"/>
              <a:gd name="connsiteX80" fmla="*/ 898543 w 3557175"/>
              <a:gd name="connsiteY80" fmla="*/ 2500064 h 4577285"/>
              <a:gd name="connsiteX81" fmla="*/ 829831 w 3557175"/>
              <a:gd name="connsiteY81" fmla="*/ 2341498 h 4577285"/>
              <a:gd name="connsiteX82" fmla="*/ 734691 w 3557175"/>
              <a:gd name="connsiteY82" fmla="*/ 2214645 h 4577285"/>
              <a:gd name="connsiteX83" fmla="*/ 618409 w 3557175"/>
              <a:gd name="connsiteY83" fmla="*/ 2066649 h 4577285"/>
              <a:gd name="connsiteX84" fmla="*/ 576125 w 3557175"/>
              <a:gd name="connsiteY84"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354132 w 3557175"/>
              <a:gd name="connsiteY5" fmla="*/ 914400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729406 w 3557175"/>
              <a:gd name="connsiteY18" fmla="*/ 179708 h 4577285"/>
              <a:gd name="connsiteX19" fmla="*/ 782261 w 3557175"/>
              <a:gd name="connsiteY19" fmla="*/ 317133 h 4577285"/>
              <a:gd name="connsiteX20" fmla="*/ 808689 w 3557175"/>
              <a:gd name="connsiteY20" fmla="*/ 380559 h 4577285"/>
              <a:gd name="connsiteX21" fmla="*/ 866830 w 3557175"/>
              <a:gd name="connsiteY21" fmla="*/ 73997 h 4577285"/>
              <a:gd name="connsiteX22" fmla="*/ 1067681 w 3557175"/>
              <a:gd name="connsiteY22" fmla="*/ 0 h 4577285"/>
              <a:gd name="connsiteX23" fmla="*/ 1183963 w 3557175"/>
              <a:gd name="connsiteY23" fmla="*/ 58141 h 4577285"/>
              <a:gd name="connsiteX24" fmla="*/ 1220962 w 3557175"/>
              <a:gd name="connsiteY24" fmla="*/ 285419 h 4577285"/>
              <a:gd name="connsiteX25" fmla="*/ 1231533 w 3557175"/>
              <a:gd name="connsiteY25" fmla="*/ 369988 h 4577285"/>
              <a:gd name="connsiteX26" fmla="*/ 1331958 w 3557175"/>
              <a:gd name="connsiteY26" fmla="*/ 570839 h 4577285"/>
              <a:gd name="connsiteX27" fmla="*/ 1405956 w 3557175"/>
              <a:gd name="connsiteY27" fmla="*/ 866830 h 4577285"/>
              <a:gd name="connsiteX28" fmla="*/ 1427098 w 3557175"/>
              <a:gd name="connsiteY28" fmla="*/ 914400 h 4577285"/>
              <a:gd name="connsiteX29" fmla="*/ 1670234 w 3557175"/>
              <a:gd name="connsiteY29" fmla="*/ 1257960 h 4577285"/>
              <a:gd name="connsiteX30" fmla="*/ 1797087 w 3557175"/>
              <a:gd name="connsiteY30" fmla="*/ 1448240 h 4577285"/>
              <a:gd name="connsiteX31" fmla="*/ 1791801 w 3557175"/>
              <a:gd name="connsiteY31" fmla="*/ 1617378 h 4577285"/>
              <a:gd name="connsiteX32" fmla="*/ 1818229 w 3557175"/>
              <a:gd name="connsiteY32" fmla="*/ 1765373 h 4577285"/>
              <a:gd name="connsiteX33" fmla="*/ 1966224 w 3557175"/>
              <a:gd name="connsiteY33" fmla="*/ 1950367 h 4577285"/>
              <a:gd name="connsiteX34" fmla="*/ 2098363 w 3557175"/>
              <a:gd name="connsiteY34" fmla="*/ 2145933 h 4577285"/>
              <a:gd name="connsiteX35" fmla="*/ 2103649 w 3557175"/>
              <a:gd name="connsiteY35" fmla="*/ 2209359 h 4577285"/>
              <a:gd name="connsiteX36" fmla="*/ 2198788 w 3557175"/>
              <a:gd name="connsiteY36" fmla="*/ 2362640 h 4577285"/>
              <a:gd name="connsiteX37" fmla="*/ 2262215 w 3557175"/>
              <a:gd name="connsiteY37" fmla="*/ 2658631 h 4577285"/>
              <a:gd name="connsiteX38" fmla="*/ 2299214 w 3557175"/>
              <a:gd name="connsiteY38" fmla="*/ 2737914 h 4577285"/>
              <a:gd name="connsiteX39" fmla="*/ 2494779 w 3557175"/>
              <a:gd name="connsiteY39" fmla="*/ 2769627 h 4577285"/>
              <a:gd name="connsiteX40" fmla="*/ 2901766 w 3557175"/>
              <a:gd name="connsiteY40" fmla="*/ 2801341 h 4577285"/>
              <a:gd name="connsiteX41" fmla="*/ 3092046 w 3557175"/>
              <a:gd name="connsiteY41" fmla="*/ 2854196 h 4577285"/>
              <a:gd name="connsiteX42" fmla="*/ 3218899 w 3557175"/>
              <a:gd name="connsiteY42" fmla="*/ 2880624 h 4577285"/>
              <a:gd name="connsiteX43" fmla="*/ 3388037 w 3557175"/>
              <a:gd name="connsiteY43" fmla="*/ 2870053 h 4577285"/>
              <a:gd name="connsiteX44" fmla="*/ 3403894 w 3557175"/>
              <a:gd name="connsiteY44" fmla="*/ 2922908 h 4577285"/>
              <a:gd name="connsiteX45" fmla="*/ 3472606 w 3557175"/>
              <a:gd name="connsiteY45" fmla="*/ 3049762 h 4577285"/>
              <a:gd name="connsiteX46" fmla="*/ 3493748 w 3557175"/>
              <a:gd name="connsiteY46" fmla="*/ 3102617 h 4577285"/>
              <a:gd name="connsiteX47" fmla="*/ 3557175 w 3557175"/>
              <a:gd name="connsiteY47" fmla="*/ 3446178 h 4577285"/>
              <a:gd name="connsiteX48" fmla="*/ 3546603 w 3557175"/>
              <a:gd name="connsiteY48" fmla="*/ 3668171 h 4577285"/>
              <a:gd name="connsiteX49" fmla="*/ 3467320 w 3557175"/>
              <a:gd name="connsiteY49" fmla="*/ 3768596 h 4577285"/>
              <a:gd name="connsiteX50" fmla="*/ 3324610 w 3557175"/>
              <a:gd name="connsiteY50" fmla="*/ 3853165 h 4577285"/>
              <a:gd name="connsiteX51" fmla="*/ 3139616 w 3557175"/>
              <a:gd name="connsiteY51" fmla="*/ 3884878 h 4577285"/>
              <a:gd name="connsiteX52" fmla="*/ 2637489 w 3557175"/>
              <a:gd name="connsiteY52" fmla="*/ 3837308 h 4577285"/>
              <a:gd name="connsiteX53" fmla="*/ 2404925 w 3557175"/>
              <a:gd name="connsiteY53" fmla="*/ 3758025 h 4577285"/>
              <a:gd name="connsiteX54" fmla="*/ 2034936 w 3557175"/>
              <a:gd name="connsiteY54" fmla="*/ 3684027 h 4577285"/>
              <a:gd name="connsiteX55" fmla="*/ 1897512 w 3557175"/>
              <a:gd name="connsiteY55" fmla="*/ 3705170 h 4577285"/>
              <a:gd name="connsiteX56" fmla="*/ 1844657 w 3557175"/>
              <a:gd name="connsiteY56" fmla="*/ 3758025 h 4577285"/>
              <a:gd name="connsiteX57" fmla="*/ 2003223 w 3557175"/>
              <a:gd name="connsiteY57" fmla="*/ 3900735 h 4577285"/>
              <a:gd name="connsiteX58" fmla="*/ 2325642 w 3557175"/>
              <a:gd name="connsiteY58" fmla="*/ 4154441 h 4577285"/>
              <a:gd name="connsiteX59" fmla="*/ 2642775 w 3557175"/>
              <a:gd name="connsiteY59" fmla="*/ 4270723 h 4577285"/>
              <a:gd name="connsiteX60" fmla="*/ 2806627 w 3557175"/>
              <a:gd name="connsiteY60" fmla="*/ 4334150 h 4577285"/>
              <a:gd name="connsiteX61" fmla="*/ 2854197 w 3557175"/>
              <a:gd name="connsiteY61" fmla="*/ 4371149 h 4577285"/>
              <a:gd name="connsiteX62" fmla="*/ 2933480 w 3557175"/>
              <a:gd name="connsiteY62" fmla="*/ 4408148 h 4577285"/>
              <a:gd name="connsiteX63" fmla="*/ 3039191 w 3557175"/>
              <a:gd name="connsiteY63" fmla="*/ 4503288 h 4577285"/>
              <a:gd name="connsiteX64" fmla="*/ 3018049 w 3557175"/>
              <a:gd name="connsiteY64" fmla="*/ 4577285 h 4577285"/>
              <a:gd name="connsiteX65" fmla="*/ 2875339 w 3557175"/>
              <a:gd name="connsiteY65" fmla="*/ 4572000 h 4577285"/>
              <a:gd name="connsiteX66" fmla="*/ 2616347 w 3557175"/>
              <a:gd name="connsiteY66" fmla="*/ 4561429 h 4577285"/>
              <a:gd name="connsiteX67" fmla="*/ 2267501 w 3557175"/>
              <a:gd name="connsiteY67" fmla="*/ 4503288 h 4577285"/>
              <a:gd name="connsiteX68" fmla="*/ 2040222 w 3557175"/>
              <a:gd name="connsiteY68" fmla="*/ 4387005 h 4577285"/>
              <a:gd name="connsiteX69" fmla="*/ 1865799 w 3557175"/>
              <a:gd name="connsiteY69" fmla="*/ 4260152 h 4577285"/>
              <a:gd name="connsiteX70" fmla="*/ 1733660 w 3557175"/>
              <a:gd name="connsiteY70" fmla="*/ 4054016 h 4577285"/>
              <a:gd name="connsiteX71" fmla="*/ 1606807 w 3557175"/>
              <a:gd name="connsiteY71" fmla="*/ 3789738 h 4577285"/>
              <a:gd name="connsiteX72" fmla="*/ 1427098 w 3557175"/>
              <a:gd name="connsiteY72" fmla="*/ 3456749 h 4577285"/>
              <a:gd name="connsiteX73" fmla="*/ 1411242 w 3557175"/>
              <a:gd name="connsiteY73" fmla="*/ 3403893 h 4577285"/>
              <a:gd name="connsiteX74" fmla="*/ 1284388 w 3557175"/>
              <a:gd name="connsiteY74" fmla="*/ 3240041 h 4577285"/>
              <a:gd name="connsiteX75" fmla="*/ 1104680 w 3557175"/>
              <a:gd name="connsiteY75" fmla="*/ 3123759 h 4577285"/>
              <a:gd name="connsiteX76" fmla="*/ 993683 w 3557175"/>
              <a:gd name="connsiteY76" fmla="*/ 3033905 h 4577285"/>
              <a:gd name="connsiteX77" fmla="*/ 924971 w 3557175"/>
              <a:gd name="connsiteY77" fmla="*/ 2901766 h 4577285"/>
              <a:gd name="connsiteX78" fmla="*/ 924971 w 3557175"/>
              <a:gd name="connsiteY78" fmla="*/ 2700915 h 4577285"/>
              <a:gd name="connsiteX79" fmla="*/ 898543 w 3557175"/>
              <a:gd name="connsiteY79" fmla="*/ 2500064 h 4577285"/>
              <a:gd name="connsiteX80" fmla="*/ 829831 w 3557175"/>
              <a:gd name="connsiteY80" fmla="*/ 2341498 h 4577285"/>
              <a:gd name="connsiteX81" fmla="*/ 734691 w 3557175"/>
              <a:gd name="connsiteY81" fmla="*/ 2214645 h 4577285"/>
              <a:gd name="connsiteX82" fmla="*/ 618409 w 3557175"/>
              <a:gd name="connsiteY82" fmla="*/ 2066649 h 4577285"/>
              <a:gd name="connsiteX83" fmla="*/ 576125 w 3557175"/>
              <a:gd name="connsiteY83"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354132 w 3557175"/>
              <a:gd name="connsiteY5" fmla="*/ 914400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729406 w 3557175"/>
              <a:gd name="connsiteY18" fmla="*/ 179708 h 4577285"/>
              <a:gd name="connsiteX19" fmla="*/ 782261 w 3557175"/>
              <a:gd name="connsiteY19" fmla="*/ 317133 h 4577285"/>
              <a:gd name="connsiteX20" fmla="*/ 866830 w 3557175"/>
              <a:gd name="connsiteY20" fmla="*/ 73997 h 4577285"/>
              <a:gd name="connsiteX21" fmla="*/ 1067681 w 3557175"/>
              <a:gd name="connsiteY21" fmla="*/ 0 h 4577285"/>
              <a:gd name="connsiteX22" fmla="*/ 1183963 w 3557175"/>
              <a:gd name="connsiteY22" fmla="*/ 58141 h 4577285"/>
              <a:gd name="connsiteX23" fmla="*/ 1220962 w 3557175"/>
              <a:gd name="connsiteY23" fmla="*/ 285419 h 4577285"/>
              <a:gd name="connsiteX24" fmla="*/ 1231533 w 3557175"/>
              <a:gd name="connsiteY24" fmla="*/ 369988 h 4577285"/>
              <a:gd name="connsiteX25" fmla="*/ 1331958 w 3557175"/>
              <a:gd name="connsiteY25" fmla="*/ 570839 h 4577285"/>
              <a:gd name="connsiteX26" fmla="*/ 1405956 w 3557175"/>
              <a:gd name="connsiteY26" fmla="*/ 866830 h 4577285"/>
              <a:gd name="connsiteX27" fmla="*/ 1427098 w 3557175"/>
              <a:gd name="connsiteY27" fmla="*/ 914400 h 4577285"/>
              <a:gd name="connsiteX28" fmla="*/ 1670234 w 3557175"/>
              <a:gd name="connsiteY28" fmla="*/ 1257960 h 4577285"/>
              <a:gd name="connsiteX29" fmla="*/ 1797087 w 3557175"/>
              <a:gd name="connsiteY29" fmla="*/ 1448240 h 4577285"/>
              <a:gd name="connsiteX30" fmla="*/ 1791801 w 3557175"/>
              <a:gd name="connsiteY30" fmla="*/ 1617378 h 4577285"/>
              <a:gd name="connsiteX31" fmla="*/ 1818229 w 3557175"/>
              <a:gd name="connsiteY31" fmla="*/ 1765373 h 4577285"/>
              <a:gd name="connsiteX32" fmla="*/ 1966224 w 3557175"/>
              <a:gd name="connsiteY32" fmla="*/ 1950367 h 4577285"/>
              <a:gd name="connsiteX33" fmla="*/ 2098363 w 3557175"/>
              <a:gd name="connsiteY33" fmla="*/ 2145933 h 4577285"/>
              <a:gd name="connsiteX34" fmla="*/ 2103649 w 3557175"/>
              <a:gd name="connsiteY34" fmla="*/ 2209359 h 4577285"/>
              <a:gd name="connsiteX35" fmla="*/ 2198788 w 3557175"/>
              <a:gd name="connsiteY35" fmla="*/ 2362640 h 4577285"/>
              <a:gd name="connsiteX36" fmla="*/ 2262215 w 3557175"/>
              <a:gd name="connsiteY36" fmla="*/ 2658631 h 4577285"/>
              <a:gd name="connsiteX37" fmla="*/ 2299214 w 3557175"/>
              <a:gd name="connsiteY37" fmla="*/ 2737914 h 4577285"/>
              <a:gd name="connsiteX38" fmla="*/ 2494779 w 3557175"/>
              <a:gd name="connsiteY38" fmla="*/ 2769627 h 4577285"/>
              <a:gd name="connsiteX39" fmla="*/ 2901766 w 3557175"/>
              <a:gd name="connsiteY39" fmla="*/ 2801341 h 4577285"/>
              <a:gd name="connsiteX40" fmla="*/ 3092046 w 3557175"/>
              <a:gd name="connsiteY40" fmla="*/ 2854196 h 4577285"/>
              <a:gd name="connsiteX41" fmla="*/ 3218899 w 3557175"/>
              <a:gd name="connsiteY41" fmla="*/ 2880624 h 4577285"/>
              <a:gd name="connsiteX42" fmla="*/ 3388037 w 3557175"/>
              <a:gd name="connsiteY42" fmla="*/ 2870053 h 4577285"/>
              <a:gd name="connsiteX43" fmla="*/ 3403894 w 3557175"/>
              <a:gd name="connsiteY43" fmla="*/ 2922908 h 4577285"/>
              <a:gd name="connsiteX44" fmla="*/ 3472606 w 3557175"/>
              <a:gd name="connsiteY44" fmla="*/ 3049762 h 4577285"/>
              <a:gd name="connsiteX45" fmla="*/ 3493748 w 3557175"/>
              <a:gd name="connsiteY45" fmla="*/ 3102617 h 4577285"/>
              <a:gd name="connsiteX46" fmla="*/ 3557175 w 3557175"/>
              <a:gd name="connsiteY46" fmla="*/ 3446178 h 4577285"/>
              <a:gd name="connsiteX47" fmla="*/ 3546603 w 3557175"/>
              <a:gd name="connsiteY47" fmla="*/ 3668171 h 4577285"/>
              <a:gd name="connsiteX48" fmla="*/ 3467320 w 3557175"/>
              <a:gd name="connsiteY48" fmla="*/ 3768596 h 4577285"/>
              <a:gd name="connsiteX49" fmla="*/ 3324610 w 3557175"/>
              <a:gd name="connsiteY49" fmla="*/ 3853165 h 4577285"/>
              <a:gd name="connsiteX50" fmla="*/ 3139616 w 3557175"/>
              <a:gd name="connsiteY50" fmla="*/ 3884878 h 4577285"/>
              <a:gd name="connsiteX51" fmla="*/ 2637489 w 3557175"/>
              <a:gd name="connsiteY51" fmla="*/ 3837308 h 4577285"/>
              <a:gd name="connsiteX52" fmla="*/ 2404925 w 3557175"/>
              <a:gd name="connsiteY52" fmla="*/ 3758025 h 4577285"/>
              <a:gd name="connsiteX53" fmla="*/ 2034936 w 3557175"/>
              <a:gd name="connsiteY53" fmla="*/ 3684027 h 4577285"/>
              <a:gd name="connsiteX54" fmla="*/ 1897512 w 3557175"/>
              <a:gd name="connsiteY54" fmla="*/ 3705170 h 4577285"/>
              <a:gd name="connsiteX55" fmla="*/ 1844657 w 3557175"/>
              <a:gd name="connsiteY55" fmla="*/ 3758025 h 4577285"/>
              <a:gd name="connsiteX56" fmla="*/ 2003223 w 3557175"/>
              <a:gd name="connsiteY56" fmla="*/ 3900735 h 4577285"/>
              <a:gd name="connsiteX57" fmla="*/ 2325642 w 3557175"/>
              <a:gd name="connsiteY57" fmla="*/ 4154441 h 4577285"/>
              <a:gd name="connsiteX58" fmla="*/ 2642775 w 3557175"/>
              <a:gd name="connsiteY58" fmla="*/ 4270723 h 4577285"/>
              <a:gd name="connsiteX59" fmla="*/ 2806627 w 3557175"/>
              <a:gd name="connsiteY59" fmla="*/ 4334150 h 4577285"/>
              <a:gd name="connsiteX60" fmla="*/ 2854197 w 3557175"/>
              <a:gd name="connsiteY60" fmla="*/ 4371149 h 4577285"/>
              <a:gd name="connsiteX61" fmla="*/ 2933480 w 3557175"/>
              <a:gd name="connsiteY61" fmla="*/ 4408148 h 4577285"/>
              <a:gd name="connsiteX62" fmla="*/ 3039191 w 3557175"/>
              <a:gd name="connsiteY62" fmla="*/ 4503288 h 4577285"/>
              <a:gd name="connsiteX63" fmla="*/ 3018049 w 3557175"/>
              <a:gd name="connsiteY63" fmla="*/ 4577285 h 4577285"/>
              <a:gd name="connsiteX64" fmla="*/ 2875339 w 3557175"/>
              <a:gd name="connsiteY64" fmla="*/ 4572000 h 4577285"/>
              <a:gd name="connsiteX65" fmla="*/ 2616347 w 3557175"/>
              <a:gd name="connsiteY65" fmla="*/ 4561429 h 4577285"/>
              <a:gd name="connsiteX66" fmla="*/ 2267501 w 3557175"/>
              <a:gd name="connsiteY66" fmla="*/ 4503288 h 4577285"/>
              <a:gd name="connsiteX67" fmla="*/ 2040222 w 3557175"/>
              <a:gd name="connsiteY67" fmla="*/ 4387005 h 4577285"/>
              <a:gd name="connsiteX68" fmla="*/ 1865799 w 3557175"/>
              <a:gd name="connsiteY68" fmla="*/ 4260152 h 4577285"/>
              <a:gd name="connsiteX69" fmla="*/ 1733660 w 3557175"/>
              <a:gd name="connsiteY69" fmla="*/ 4054016 h 4577285"/>
              <a:gd name="connsiteX70" fmla="*/ 1606807 w 3557175"/>
              <a:gd name="connsiteY70" fmla="*/ 3789738 h 4577285"/>
              <a:gd name="connsiteX71" fmla="*/ 1427098 w 3557175"/>
              <a:gd name="connsiteY71" fmla="*/ 3456749 h 4577285"/>
              <a:gd name="connsiteX72" fmla="*/ 1411242 w 3557175"/>
              <a:gd name="connsiteY72" fmla="*/ 3403893 h 4577285"/>
              <a:gd name="connsiteX73" fmla="*/ 1284388 w 3557175"/>
              <a:gd name="connsiteY73" fmla="*/ 3240041 h 4577285"/>
              <a:gd name="connsiteX74" fmla="*/ 1104680 w 3557175"/>
              <a:gd name="connsiteY74" fmla="*/ 3123759 h 4577285"/>
              <a:gd name="connsiteX75" fmla="*/ 993683 w 3557175"/>
              <a:gd name="connsiteY75" fmla="*/ 3033905 h 4577285"/>
              <a:gd name="connsiteX76" fmla="*/ 924971 w 3557175"/>
              <a:gd name="connsiteY76" fmla="*/ 2901766 h 4577285"/>
              <a:gd name="connsiteX77" fmla="*/ 924971 w 3557175"/>
              <a:gd name="connsiteY77" fmla="*/ 2700915 h 4577285"/>
              <a:gd name="connsiteX78" fmla="*/ 898543 w 3557175"/>
              <a:gd name="connsiteY78" fmla="*/ 2500064 h 4577285"/>
              <a:gd name="connsiteX79" fmla="*/ 829831 w 3557175"/>
              <a:gd name="connsiteY79" fmla="*/ 2341498 h 4577285"/>
              <a:gd name="connsiteX80" fmla="*/ 734691 w 3557175"/>
              <a:gd name="connsiteY80" fmla="*/ 2214645 h 4577285"/>
              <a:gd name="connsiteX81" fmla="*/ 618409 w 3557175"/>
              <a:gd name="connsiteY81" fmla="*/ 2066649 h 4577285"/>
              <a:gd name="connsiteX82" fmla="*/ 576125 w 3557175"/>
              <a:gd name="connsiteY82"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354132 w 3557175"/>
              <a:gd name="connsiteY5" fmla="*/ 914400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729406 w 3557175"/>
              <a:gd name="connsiteY18" fmla="*/ 179708 h 4577285"/>
              <a:gd name="connsiteX19" fmla="*/ 866830 w 3557175"/>
              <a:gd name="connsiteY19" fmla="*/ 73997 h 4577285"/>
              <a:gd name="connsiteX20" fmla="*/ 1067681 w 3557175"/>
              <a:gd name="connsiteY20" fmla="*/ 0 h 4577285"/>
              <a:gd name="connsiteX21" fmla="*/ 1183963 w 3557175"/>
              <a:gd name="connsiteY21" fmla="*/ 58141 h 4577285"/>
              <a:gd name="connsiteX22" fmla="*/ 1220962 w 3557175"/>
              <a:gd name="connsiteY22" fmla="*/ 285419 h 4577285"/>
              <a:gd name="connsiteX23" fmla="*/ 1231533 w 3557175"/>
              <a:gd name="connsiteY23" fmla="*/ 369988 h 4577285"/>
              <a:gd name="connsiteX24" fmla="*/ 1331958 w 3557175"/>
              <a:gd name="connsiteY24" fmla="*/ 570839 h 4577285"/>
              <a:gd name="connsiteX25" fmla="*/ 1405956 w 3557175"/>
              <a:gd name="connsiteY25" fmla="*/ 866830 h 4577285"/>
              <a:gd name="connsiteX26" fmla="*/ 1427098 w 3557175"/>
              <a:gd name="connsiteY26" fmla="*/ 914400 h 4577285"/>
              <a:gd name="connsiteX27" fmla="*/ 1670234 w 3557175"/>
              <a:gd name="connsiteY27" fmla="*/ 1257960 h 4577285"/>
              <a:gd name="connsiteX28" fmla="*/ 1797087 w 3557175"/>
              <a:gd name="connsiteY28" fmla="*/ 1448240 h 4577285"/>
              <a:gd name="connsiteX29" fmla="*/ 1791801 w 3557175"/>
              <a:gd name="connsiteY29" fmla="*/ 1617378 h 4577285"/>
              <a:gd name="connsiteX30" fmla="*/ 1818229 w 3557175"/>
              <a:gd name="connsiteY30" fmla="*/ 1765373 h 4577285"/>
              <a:gd name="connsiteX31" fmla="*/ 1966224 w 3557175"/>
              <a:gd name="connsiteY31" fmla="*/ 1950367 h 4577285"/>
              <a:gd name="connsiteX32" fmla="*/ 2098363 w 3557175"/>
              <a:gd name="connsiteY32" fmla="*/ 2145933 h 4577285"/>
              <a:gd name="connsiteX33" fmla="*/ 2103649 w 3557175"/>
              <a:gd name="connsiteY33" fmla="*/ 2209359 h 4577285"/>
              <a:gd name="connsiteX34" fmla="*/ 2198788 w 3557175"/>
              <a:gd name="connsiteY34" fmla="*/ 2362640 h 4577285"/>
              <a:gd name="connsiteX35" fmla="*/ 2262215 w 3557175"/>
              <a:gd name="connsiteY35" fmla="*/ 2658631 h 4577285"/>
              <a:gd name="connsiteX36" fmla="*/ 2299214 w 3557175"/>
              <a:gd name="connsiteY36" fmla="*/ 2737914 h 4577285"/>
              <a:gd name="connsiteX37" fmla="*/ 2494779 w 3557175"/>
              <a:gd name="connsiteY37" fmla="*/ 2769627 h 4577285"/>
              <a:gd name="connsiteX38" fmla="*/ 2901766 w 3557175"/>
              <a:gd name="connsiteY38" fmla="*/ 2801341 h 4577285"/>
              <a:gd name="connsiteX39" fmla="*/ 3092046 w 3557175"/>
              <a:gd name="connsiteY39" fmla="*/ 2854196 h 4577285"/>
              <a:gd name="connsiteX40" fmla="*/ 3218899 w 3557175"/>
              <a:gd name="connsiteY40" fmla="*/ 2880624 h 4577285"/>
              <a:gd name="connsiteX41" fmla="*/ 3388037 w 3557175"/>
              <a:gd name="connsiteY41" fmla="*/ 2870053 h 4577285"/>
              <a:gd name="connsiteX42" fmla="*/ 3403894 w 3557175"/>
              <a:gd name="connsiteY42" fmla="*/ 2922908 h 4577285"/>
              <a:gd name="connsiteX43" fmla="*/ 3472606 w 3557175"/>
              <a:gd name="connsiteY43" fmla="*/ 3049762 h 4577285"/>
              <a:gd name="connsiteX44" fmla="*/ 3493748 w 3557175"/>
              <a:gd name="connsiteY44" fmla="*/ 3102617 h 4577285"/>
              <a:gd name="connsiteX45" fmla="*/ 3557175 w 3557175"/>
              <a:gd name="connsiteY45" fmla="*/ 3446178 h 4577285"/>
              <a:gd name="connsiteX46" fmla="*/ 3546603 w 3557175"/>
              <a:gd name="connsiteY46" fmla="*/ 3668171 h 4577285"/>
              <a:gd name="connsiteX47" fmla="*/ 3467320 w 3557175"/>
              <a:gd name="connsiteY47" fmla="*/ 3768596 h 4577285"/>
              <a:gd name="connsiteX48" fmla="*/ 3324610 w 3557175"/>
              <a:gd name="connsiteY48" fmla="*/ 3853165 h 4577285"/>
              <a:gd name="connsiteX49" fmla="*/ 3139616 w 3557175"/>
              <a:gd name="connsiteY49" fmla="*/ 3884878 h 4577285"/>
              <a:gd name="connsiteX50" fmla="*/ 2637489 w 3557175"/>
              <a:gd name="connsiteY50" fmla="*/ 3837308 h 4577285"/>
              <a:gd name="connsiteX51" fmla="*/ 2404925 w 3557175"/>
              <a:gd name="connsiteY51" fmla="*/ 3758025 h 4577285"/>
              <a:gd name="connsiteX52" fmla="*/ 2034936 w 3557175"/>
              <a:gd name="connsiteY52" fmla="*/ 3684027 h 4577285"/>
              <a:gd name="connsiteX53" fmla="*/ 1897512 w 3557175"/>
              <a:gd name="connsiteY53" fmla="*/ 3705170 h 4577285"/>
              <a:gd name="connsiteX54" fmla="*/ 1844657 w 3557175"/>
              <a:gd name="connsiteY54" fmla="*/ 3758025 h 4577285"/>
              <a:gd name="connsiteX55" fmla="*/ 2003223 w 3557175"/>
              <a:gd name="connsiteY55" fmla="*/ 3900735 h 4577285"/>
              <a:gd name="connsiteX56" fmla="*/ 2325642 w 3557175"/>
              <a:gd name="connsiteY56" fmla="*/ 4154441 h 4577285"/>
              <a:gd name="connsiteX57" fmla="*/ 2642775 w 3557175"/>
              <a:gd name="connsiteY57" fmla="*/ 4270723 h 4577285"/>
              <a:gd name="connsiteX58" fmla="*/ 2806627 w 3557175"/>
              <a:gd name="connsiteY58" fmla="*/ 4334150 h 4577285"/>
              <a:gd name="connsiteX59" fmla="*/ 2854197 w 3557175"/>
              <a:gd name="connsiteY59" fmla="*/ 4371149 h 4577285"/>
              <a:gd name="connsiteX60" fmla="*/ 2933480 w 3557175"/>
              <a:gd name="connsiteY60" fmla="*/ 4408148 h 4577285"/>
              <a:gd name="connsiteX61" fmla="*/ 3039191 w 3557175"/>
              <a:gd name="connsiteY61" fmla="*/ 4503288 h 4577285"/>
              <a:gd name="connsiteX62" fmla="*/ 3018049 w 3557175"/>
              <a:gd name="connsiteY62" fmla="*/ 4577285 h 4577285"/>
              <a:gd name="connsiteX63" fmla="*/ 2875339 w 3557175"/>
              <a:gd name="connsiteY63" fmla="*/ 4572000 h 4577285"/>
              <a:gd name="connsiteX64" fmla="*/ 2616347 w 3557175"/>
              <a:gd name="connsiteY64" fmla="*/ 4561429 h 4577285"/>
              <a:gd name="connsiteX65" fmla="*/ 2267501 w 3557175"/>
              <a:gd name="connsiteY65" fmla="*/ 4503288 h 4577285"/>
              <a:gd name="connsiteX66" fmla="*/ 2040222 w 3557175"/>
              <a:gd name="connsiteY66" fmla="*/ 4387005 h 4577285"/>
              <a:gd name="connsiteX67" fmla="*/ 1865799 w 3557175"/>
              <a:gd name="connsiteY67" fmla="*/ 4260152 h 4577285"/>
              <a:gd name="connsiteX68" fmla="*/ 1733660 w 3557175"/>
              <a:gd name="connsiteY68" fmla="*/ 4054016 h 4577285"/>
              <a:gd name="connsiteX69" fmla="*/ 1606807 w 3557175"/>
              <a:gd name="connsiteY69" fmla="*/ 3789738 h 4577285"/>
              <a:gd name="connsiteX70" fmla="*/ 1427098 w 3557175"/>
              <a:gd name="connsiteY70" fmla="*/ 3456749 h 4577285"/>
              <a:gd name="connsiteX71" fmla="*/ 1411242 w 3557175"/>
              <a:gd name="connsiteY71" fmla="*/ 3403893 h 4577285"/>
              <a:gd name="connsiteX72" fmla="*/ 1284388 w 3557175"/>
              <a:gd name="connsiteY72" fmla="*/ 3240041 h 4577285"/>
              <a:gd name="connsiteX73" fmla="*/ 1104680 w 3557175"/>
              <a:gd name="connsiteY73" fmla="*/ 3123759 h 4577285"/>
              <a:gd name="connsiteX74" fmla="*/ 993683 w 3557175"/>
              <a:gd name="connsiteY74" fmla="*/ 3033905 h 4577285"/>
              <a:gd name="connsiteX75" fmla="*/ 924971 w 3557175"/>
              <a:gd name="connsiteY75" fmla="*/ 2901766 h 4577285"/>
              <a:gd name="connsiteX76" fmla="*/ 924971 w 3557175"/>
              <a:gd name="connsiteY76" fmla="*/ 2700915 h 4577285"/>
              <a:gd name="connsiteX77" fmla="*/ 898543 w 3557175"/>
              <a:gd name="connsiteY77" fmla="*/ 2500064 h 4577285"/>
              <a:gd name="connsiteX78" fmla="*/ 829831 w 3557175"/>
              <a:gd name="connsiteY78" fmla="*/ 2341498 h 4577285"/>
              <a:gd name="connsiteX79" fmla="*/ 734691 w 3557175"/>
              <a:gd name="connsiteY79" fmla="*/ 2214645 h 4577285"/>
              <a:gd name="connsiteX80" fmla="*/ 618409 w 3557175"/>
              <a:gd name="connsiteY80" fmla="*/ 2066649 h 4577285"/>
              <a:gd name="connsiteX81" fmla="*/ 576125 w 3557175"/>
              <a:gd name="connsiteY81"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354132 w 3557175"/>
              <a:gd name="connsiteY5" fmla="*/ 914400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299214 w 3557175"/>
              <a:gd name="connsiteY35" fmla="*/ 2737914 h 4577285"/>
              <a:gd name="connsiteX36" fmla="*/ 2494779 w 3557175"/>
              <a:gd name="connsiteY36" fmla="*/ 2769627 h 4577285"/>
              <a:gd name="connsiteX37" fmla="*/ 2901766 w 3557175"/>
              <a:gd name="connsiteY37" fmla="*/ 2801341 h 4577285"/>
              <a:gd name="connsiteX38" fmla="*/ 3092046 w 3557175"/>
              <a:gd name="connsiteY38" fmla="*/ 2854196 h 4577285"/>
              <a:gd name="connsiteX39" fmla="*/ 3218899 w 3557175"/>
              <a:gd name="connsiteY39" fmla="*/ 288062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897512 w 3557175"/>
              <a:gd name="connsiteY52" fmla="*/ 3705170 h 4577285"/>
              <a:gd name="connsiteX53" fmla="*/ 1844657 w 3557175"/>
              <a:gd name="connsiteY53" fmla="*/ 3758025 h 4577285"/>
              <a:gd name="connsiteX54" fmla="*/ 2003223 w 3557175"/>
              <a:gd name="connsiteY54" fmla="*/ 3900735 h 4577285"/>
              <a:gd name="connsiteX55" fmla="*/ 2325642 w 3557175"/>
              <a:gd name="connsiteY55" fmla="*/ 4154441 h 4577285"/>
              <a:gd name="connsiteX56" fmla="*/ 2642775 w 3557175"/>
              <a:gd name="connsiteY56" fmla="*/ 4270723 h 4577285"/>
              <a:gd name="connsiteX57" fmla="*/ 2806627 w 3557175"/>
              <a:gd name="connsiteY57" fmla="*/ 4334150 h 4577285"/>
              <a:gd name="connsiteX58" fmla="*/ 2854197 w 3557175"/>
              <a:gd name="connsiteY58" fmla="*/ 4371149 h 4577285"/>
              <a:gd name="connsiteX59" fmla="*/ 2933480 w 3557175"/>
              <a:gd name="connsiteY59" fmla="*/ 4408148 h 4577285"/>
              <a:gd name="connsiteX60" fmla="*/ 3039191 w 3557175"/>
              <a:gd name="connsiteY60" fmla="*/ 4503288 h 4577285"/>
              <a:gd name="connsiteX61" fmla="*/ 3018049 w 3557175"/>
              <a:gd name="connsiteY61" fmla="*/ 4577285 h 4577285"/>
              <a:gd name="connsiteX62" fmla="*/ 2875339 w 3557175"/>
              <a:gd name="connsiteY62" fmla="*/ 4572000 h 4577285"/>
              <a:gd name="connsiteX63" fmla="*/ 2616347 w 3557175"/>
              <a:gd name="connsiteY63" fmla="*/ 4561429 h 4577285"/>
              <a:gd name="connsiteX64" fmla="*/ 2267501 w 3557175"/>
              <a:gd name="connsiteY64" fmla="*/ 4503288 h 4577285"/>
              <a:gd name="connsiteX65" fmla="*/ 2040222 w 3557175"/>
              <a:gd name="connsiteY65" fmla="*/ 4387005 h 4577285"/>
              <a:gd name="connsiteX66" fmla="*/ 1865799 w 3557175"/>
              <a:gd name="connsiteY66" fmla="*/ 4260152 h 4577285"/>
              <a:gd name="connsiteX67" fmla="*/ 1733660 w 3557175"/>
              <a:gd name="connsiteY67" fmla="*/ 4054016 h 4577285"/>
              <a:gd name="connsiteX68" fmla="*/ 1606807 w 3557175"/>
              <a:gd name="connsiteY68" fmla="*/ 3789738 h 4577285"/>
              <a:gd name="connsiteX69" fmla="*/ 1427098 w 3557175"/>
              <a:gd name="connsiteY69" fmla="*/ 3456749 h 4577285"/>
              <a:gd name="connsiteX70" fmla="*/ 1411242 w 3557175"/>
              <a:gd name="connsiteY70" fmla="*/ 3403893 h 4577285"/>
              <a:gd name="connsiteX71" fmla="*/ 1284388 w 3557175"/>
              <a:gd name="connsiteY71" fmla="*/ 3240041 h 4577285"/>
              <a:gd name="connsiteX72" fmla="*/ 1104680 w 3557175"/>
              <a:gd name="connsiteY72" fmla="*/ 3123759 h 4577285"/>
              <a:gd name="connsiteX73" fmla="*/ 993683 w 3557175"/>
              <a:gd name="connsiteY73" fmla="*/ 3033905 h 4577285"/>
              <a:gd name="connsiteX74" fmla="*/ 924971 w 3557175"/>
              <a:gd name="connsiteY74" fmla="*/ 2901766 h 4577285"/>
              <a:gd name="connsiteX75" fmla="*/ 924971 w 3557175"/>
              <a:gd name="connsiteY75" fmla="*/ 2700915 h 4577285"/>
              <a:gd name="connsiteX76" fmla="*/ 898543 w 3557175"/>
              <a:gd name="connsiteY76" fmla="*/ 2500064 h 4577285"/>
              <a:gd name="connsiteX77" fmla="*/ 829831 w 3557175"/>
              <a:gd name="connsiteY77" fmla="*/ 2341498 h 4577285"/>
              <a:gd name="connsiteX78" fmla="*/ 734691 w 3557175"/>
              <a:gd name="connsiteY78" fmla="*/ 2214645 h 4577285"/>
              <a:gd name="connsiteX79" fmla="*/ 618409 w 3557175"/>
              <a:gd name="connsiteY79" fmla="*/ 2066649 h 4577285"/>
              <a:gd name="connsiteX80" fmla="*/ 576125 w 3557175"/>
              <a:gd name="connsiteY80"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354132 w 3557175"/>
              <a:gd name="connsiteY5" fmla="*/ 914400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299214 w 3557175"/>
              <a:gd name="connsiteY35" fmla="*/ 2737914 h 4577285"/>
              <a:gd name="connsiteX36" fmla="*/ 2484208 w 3557175"/>
              <a:gd name="connsiteY36" fmla="*/ 2748485 h 4577285"/>
              <a:gd name="connsiteX37" fmla="*/ 2901766 w 3557175"/>
              <a:gd name="connsiteY37" fmla="*/ 2801341 h 4577285"/>
              <a:gd name="connsiteX38" fmla="*/ 3092046 w 3557175"/>
              <a:gd name="connsiteY38" fmla="*/ 2854196 h 4577285"/>
              <a:gd name="connsiteX39" fmla="*/ 3218899 w 3557175"/>
              <a:gd name="connsiteY39" fmla="*/ 288062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897512 w 3557175"/>
              <a:gd name="connsiteY52" fmla="*/ 3705170 h 4577285"/>
              <a:gd name="connsiteX53" fmla="*/ 1844657 w 3557175"/>
              <a:gd name="connsiteY53" fmla="*/ 3758025 h 4577285"/>
              <a:gd name="connsiteX54" fmla="*/ 2003223 w 3557175"/>
              <a:gd name="connsiteY54" fmla="*/ 3900735 h 4577285"/>
              <a:gd name="connsiteX55" fmla="*/ 2325642 w 3557175"/>
              <a:gd name="connsiteY55" fmla="*/ 4154441 h 4577285"/>
              <a:gd name="connsiteX56" fmla="*/ 2642775 w 3557175"/>
              <a:gd name="connsiteY56" fmla="*/ 4270723 h 4577285"/>
              <a:gd name="connsiteX57" fmla="*/ 2806627 w 3557175"/>
              <a:gd name="connsiteY57" fmla="*/ 4334150 h 4577285"/>
              <a:gd name="connsiteX58" fmla="*/ 2854197 w 3557175"/>
              <a:gd name="connsiteY58" fmla="*/ 4371149 h 4577285"/>
              <a:gd name="connsiteX59" fmla="*/ 2933480 w 3557175"/>
              <a:gd name="connsiteY59" fmla="*/ 4408148 h 4577285"/>
              <a:gd name="connsiteX60" fmla="*/ 3039191 w 3557175"/>
              <a:gd name="connsiteY60" fmla="*/ 4503288 h 4577285"/>
              <a:gd name="connsiteX61" fmla="*/ 3018049 w 3557175"/>
              <a:gd name="connsiteY61" fmla="*/ 4577285 h 4577285"/>
              <a:gd name="connsiteX62" fmla="*/ 2875339 w 3557175"/>
              <a:gd name="connsiteY62" fmla="*/ 4572000 h 4577285"/>
              <a:gd name="connsiteX63" fmla="*/ 2616347 w 3557175"/>
              <a:gd name="connsiteY63" fmla="*/ 4561429 h 4577285"/>
              <a:gd name="connsiteX64" fmla="*/ 2267501 w 3557175"/>
              <a:gd name="connsiteY64" fmla="*/ 4503288 h 4577285"/>
              <a:gd name="connsiteX65" fmla="*/ 2040222 w 3557175"/>
              <a:gd name="connsiteY65" fmla="*/ 4387005 h 4577285"/>
              <a:gd name="connsiteX66" fmla="*/ 1865799 w 3557175"/>
              <a:gd name="connsiteY66" fmla="*/ 4260152 h 4577285"/>
              <a:gd name="connsiteX67" fmla="*/ 1733660 w 3557175"/>
              <a:gd name="connsiteY67" fmla="*/ 4054016 h 4577285"/>
              <a:gd name="connsiteX68" fmla="*/ 1606807 w 3557175"/>
              <a:gd name="connsiteY68" fmla="*/ 3789738 h 4577285"/>
              <a:gd name="connsiteX69" fmla="*/ 1427098 w 3557175"/>
              <a:gd name="connsiteY69" fmla="*/ 3456749 h 4577285"/>
              <a:gd name="connsiteX70" fmla="*/ 1411242 w 3557175"/>
              <a:gd name="connsiteY70" fmla="*/ 3403893 h 4577285"/>
              <a:gd name="connsiteX71" fmla="*/ 1284388 w 3557175"/>
              <a:gd name="connsiteY71" fmla="*/ 3240041 h 4577285"/>
              <a:gd name="connsiteX72" fmla="*/ 1104680 w 3557175"/>
              <a:gd name="connsiteY72" fmla="*/ 3123759 h 4577285"/>
              <a:gd name="connsiteX73" fmla="*/ 993683 w 3557175"/>
              <a:gd name="connsiteY73" fmla="*/ 3033905 h 4577285"/>
              <a:gd name="connsiteX74" fmla="*/ 924971 w 3557175"/>
              <a:gd name="connsiteY74" fmla="*/ 2901766 h 4577285"/>
              <a:gd name="connsiteX75" fmla="*/ 924971 w 3557175"/>
              <a:gd name="connsiteY75" fmla="*/ 2700915 h 4577285"/>
              <a:gd name="connsiteX76" fmla="*/ 898543 w 3557175"/>
              <a:gd name="connsiteY76" fmla="*/ 2500064 h 4577285"/>
              <a:gd name="connsiteX77" fmla="*/ 829831 w 3557175"/>
              <a:gd name="connsiteY77" fmla="*/ 2341498 h 4577285"/>
              <a:gd name="connsiteX78" fmla="*/ 734691 w 3557175"/>
              <a:gd name="connsiteY78" fmla="*/ 2214645 h 4577285"/>
              <a:gd name="connsiteX79" fmla="*/ 618409 w 3557175"/>
              <a:gd name="connsiteY79" fmla="*/ 2066649 h 4577285"/>
              <a:gd name="connsiteX80" fmla="*/ 576125 w 3557175"/>
              <a:gd name="connsiteY80"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354132 w 3557175"/>
              <a:gd name="connsiteY5" fmla="*/ 914400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901766 w 3557175"/>
              <a:gd name="connsiteY37" fmla="*/ 2801341 h 4577285"/>
              <a:gd name="connsiteX38" fmla="*/ 3092046 w 3557175"/>
              <a:gd name="connsiteY38" fmla="*/ 2854196 h 4577285"/>
              <a:gd name="connsiteX39" fmla="*/ 3218899 w 3557175"/>
              <a:gd name="connsiteY39" fmla="*/ 288062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897512 w 3557175"/>
              <a:gd name="connsiteY52" fmla="*/ 3705170 h 4577285"/>
              <a:gd name="connsiteX53" fmla="*/ 1844657 w 3557175"/>
              <a:gd name="connsiteY53" fmla="*/ 3758025 h 4577285"/>
              <a:gd name="connsiteX54" fmla="*/ 2003223 w 3557175"/>
              <a:gd name="connsiteY54" fmla="*/ 3900735 h 4577285"/>
              <a:gd name="connsiteX55" fmla="*/ 2325642 w 3557175"/>
              <a:gd name="connsiteY55" fmla="*/ 4154441 h 4577285"/>
              <a:gd name="connsiteX56" fmla="*/ 2642775 w 3557175"/>
              <a:gd name="connsiteY56" fmla="*/ 4270723 h 4577285"/>
              <a:gd name="connsiteX57" fmla="*/ 2806627 w 3557175"/>
              <a:gd name="connsiteY57" fmla="*/ 4334150 h 4577285"/>
              <a:gd name="connsiteX58" fmla="*/ 2854197 w 3557175"/>
              <a:gd name="connsiteY58" fmla="*/ 4371149 h 4577285"/>
              <a:gd name="connsiteX59" fmla="*/ 2933480 w 3557175"/>
              <a:gd name="connsiteY59" fmla="*/ 4408148 h 4577285"/>
              <a:gd name="connsiteX60" fmla="*/ 3039191 w 3557175"/>
              <a:gd name="connsiteY60" fmla="*/ 4503288 h 4577285"/>
              <a:gd name="connsiteX61" fmla="*/ 3018049 w 3557175"/>
              <a:gd name="connsiteY61" fmla="*/ 4577285 h 4577285"/>
              <a:gd name="connsiteX62" fmla="*/ 2875339 w 3557175"/>
              <a:gd name="connsiteY62" fmla="*/ 4572000 h 4577285"/>
              <a:gd name="connsiteX63" fmla="*/ 2616347 w 3557175"/>
              <a:gd name="connsiteY63" fmla="*/ 4561429 h 4577285"/>
              <a:gd name="connsiteX64" fmla="*/ 2267501 w 3557175"/>
              <a:gd name="connsiteY64" fmla="*/ 4503288 h 4577285"/>
              <a:gd name="connsiteX65" fmla="*/ 2040222 w 3557175"/>
              <a:gd name="connsiteY65" fmla="*/ 4387005 h 4577285"/>
              <a:gd name="connsiteX66" fmla="*/ 1865799 w 3557175"/>
              <a:gd name="connsiteY66" fmla="*/ 4260152 h 4577285"/>
              <a:gd name="connsiteX67" fmla="*/ 1733660 w 3557175"/>
              <a:gd name="connsiteY67" fmla="*/ 4054016 h 4577285"/>
              <a:gd name="connsiteX68" fmla="*/ 1606807 w 3557175"/>
              <a:gd name="connsiteY68" fmla="*/ 3789738 h 4577285"/>
              <a:gd name="connsiteX69" fmla="*/ 1427098 w 3557175"/>
              <a:gd name="connsiteY69" fmla="*/ 3456749 h 4577285"/>
              <a:gd name="connsiteX70" fmla="*/ 1411242 w 3557175"/>
              <a:gd name="connsiteY70" fmla="*/ 3403893 h 4577285"/>
              <a:gd name="connsiteX71" fmla="*/ 1284388 w 3557175"/>
              <a:gd name="connsiteY71" fmla="*/ 3240041 h 4577285"/>
              <a:gd name="connsiteX72" fmla="*/ 1104680 w 3557175"/>
              <a:gd name="connsiteY72" fmla="*/ 3123759 h 4577285"/>
              <a:gd name="connsiteX73" fmla="*/ 993683 w 3557175"/>
              <a:gd name="connsiteY73" fmla="*/ 3033905 h 4577285"/>
              <a:gd name="connsiteX74" fmla="*/ 924971 w 3557175"/>
              <a:gd name="connsiteY74" fmla="*/ 2901766 h 4577285"/>
              <a:gd name="connsiteX75" fmla="*/ 924971 w 3557175"/>
              <a:gd name="connsiteY75" fmla="*/ 2700915 h 4577285"/>
              <a:gd name="connsiteX76" fmla="*/ 898543 w 3557175"/>
              <a:gd name="connsiteY76" fmla="*/ 2500064 h 4577285"/>
              <a:gd name="connsiteX77" fmla="*/ 829831 w 3557175"/>
              <a:gd name="connsiteY77" fmla="*/ 2341498 h 4577285"/>
              <a:gd name="connsiteX78" fmla="*/ 734691 w 3557175"/>
              <a:gd name="connsiteY78" fmla="*/ 2214645 h 4577285"/>
              <a:gd name="connsiteX79" fmla="*/ 618409 w 3557175"/>
              <a:gd name="connsiteY79" fmla="*/ 2066649 h 4577285"/>
              <a:gd name="connsiteX80" fmla="*/ 576125 w 3557175"/>
              <a:gd name="connsiteY80"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354132 w 3557175"/>
              <a:gd name="connsiteY5" fmla="*/ 914400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901766 w 3557175"/>
              <a:gd name="connsiteY37" fmla="*/ 2801341 h 4577285"/>
              <a:gd name="connsiteX38" fmla="*/ 2944051 w 3557175"/>
              <a:gd name="connsiteY38" fmla="*/ 2785484 h 4577285"/>
              <a:gd name="connsiteX39" fmla="*/ 3092046 w 3557175"/>
              <a:gd name="connsiteY39" fmla="*/ 2854196 h 4577285"/>
              <a:gd name="connsiteX40" fmla="*/ 3218899 w 3557175"/>
              <a:gd name="connsiteY40" fmla="*/ 2880624 h 4577285"/>
              <a:gd name="connsiteX41" fmla="*/ 3388037 w 3557175"/>
              <a:gd name="connsiteY41" fmla="*/ 2870053 h 4577285"/>
              <a:gd name="connsiteX42" fmla="*/ 3403894 w 3557175"/>
              <a:gd name="connsiteY42" fmla="*/ 2922908 h 4577285"/>
              <a:gd name="connsiteX43" fmla="*/ 3472606 w 3557175"/>
              <a:gd name="connsiteY43" fmla="*/ 3049762 h 4577285"/>
              <a:gd name="connsiteX44" fmla="*/ 3493748 w 3557175"/>
              <a:gd name="connsiteY44" fmla="*/ 3102617 h 4577285"/>
              <a:gd name="connsiteX45" fmla="*/ 3557175 w 3557175"/>
              <a:gd name="connsiteY45" fmla="*/ 3446178 h 4577285"/>
              <a:gd name="connsiteX46" fmla="*/ 3546603 w 3557175"/>
              <a:gd name="connsiteY46" fmla="*/ 3668171 h 4577285"/>
              <a:gd name="connsiteX47" fmla="*/ 3467320 w 3557175"/>
              <a:gd name="connsiteY47" fmla="*/ 3768596 h 4577285"/>
              <a:gd name="connsiteX48" fmla="*/ 3324610 w 3557175"/>
              <a:gd name="connsiteY48" fmla="*/ 3853165 h 4577285"/>
              <a:gd name="connsiteX49" fmla="*/ 3139616 w 3557175"/>
              <a:gd name="connsiteY49" fmla="*/ 3884878 h 4577285"/>
              <a:gd name="connsiteX50" fmla="*/ 2637489 w 3557175"/>
              <a:gd name="connsiteY50" fmla="*/ 3837308 h 4577285"/>
              <a:gd name="connsiteX51" fmla="*/ 2404925 w 3557175"/>
              <a:gd name="connsiteY51" fmla="*/ 3758025 h 4577285"/>
              <a:gd name="connsiteX52" fmla="*/ 2034936 w 3557175"/>
              <a:gd name="connsiteY52" fmla="*/ 3684027 h 4577285"/>
              <a:gd name="connsiteX53" fmla="*/ 1897512 w 3557175"/>
              <a:gd name="connsiteY53" fmla="*/ 3705170 h 4577285"/>
              <a:gd name="connsiteX54" fmla="*/ 1844657 w 3557175"/>
              <a:gd name="connsiteY54" fmla="*/ 3758025 h 4577285"/>
              <a:gd name="connsiteX55" fmla="*/ 2003223 w 3557175"/>
              <a:gd name="connsiteY55" fmla="*/ 3900735 h 4577285"/>
              <a:gd name="connsiteX56" fmla="*/ 2325642 w 3557175"/>
              <a:gd name="connsiteY56" fmla="*/ 4154441 h 4577285"/>
              <a:gd name="connsiteX57" fmla="*/ 2642775 w 3557175"/>
              <a:gd name="connsiteY57" fmla="*/ 4270723 h 4577285"/>
              <a:gd name="connsiteX58" fmla="*/ 2806627 w 3557175"/>
              <a:gd name="connsiteY58" fmla="*/ 4334150 h 4577285"/>
              <a:gd name="connsiteX59" fmla="*/ 2854197 w 3557175"/>
              <a:gd name="connsiteY59" fmla="*/ 4371149 h 4577285"/>
              <a:gd name="connsiteX60" fmla="*/ 2933480 w 3557175"/>
              <a:gd name="connsiteY60" fmla="*/ 4408148 h 4577285"/>
              <a:gd name="connsiteX61" fmla="*/ 3039191 w 3557175"/>
              <a:gd name="connsiteY61" fmla="*/ 4503288 h 4577285"/>
              <a:gd name="connsiteX62" fmla="*/ 3018049 w 3557175"/>
              <a:gd name="connsiteY62" fmla="*/ 4577285 h 4577285"/>
              <a:gd name="connsiteX63" fmla="*/ 2875339 w 3557175"/>
              <a:gd name="connsiteY63" fmla="*/ 4572000 h 4577285"/>
              <a:gd name="connsiteX64" fmla="*/ 2616347 w 3557175"/>
              <a:gd name="connsiteY64" fmla="*/ 4561429 h 4577285"/>
              <a:gd name="connsiteX65" fmla="*/ 2267501 w 3557175"/>
              <a:gd name="connsiteY65" fmla="*/ 4503288 h 4577285"/>
              <a:gd name="connsiteX66" fmla="*/ 2040222 w 3557175"/>
              <a:gd name="connsiteY66" fmla="*/ 4387005 h 4577285"/>
              <a:gd name="connsiteX67" fmla="*/ 1865799 w 3557175"/>
              <a:gd name="connsiteY67" fmla="*/ 4260152 h 4577285"/>
              <a:gd name="connsiteX68" fmla="*/ 1733660 w 3557175"/>
              <a:gd name="connsiteY68" fmla="*/ 4054016 h 4577285"/>
              <a:gd name="connsiteX69" fmla="*/ 1606807 w 3557175"/>
              <a:gd name="connsiteY69" fmla="*/ 3789738 h 4577285"/>
              <a:gd name="connsiteX70" fmla="*/ 1427098 w 3557175"/>
              <a:gd name="connsiteY70" fmla="*/ 3456749 h 4577285"/>
              <a:gd name="connsiteX71" fmla="*/ 1411242 w 3557175"/>
              <a:gd name="connsiteY71" fmla="*/ 3403893 h 4577285"/>
              <a:gd name="connsiteX72" fmla="*/ 1284388 w 3557175"/>
              <a:gd name="connsiteY72" fmla="*/ 3240041 h 4577285"/>
              <a:gd name="connsiteX73" fmla="*/ 1104680 w 3557175"/>
              <a:gd name="connsiteY73" fmla="*/ 3123759 h 4577285"/>
              <a:gd name="connsiteX74" fmla="*/ 993683 w 3557175"/>
              <a:gd name="connsiteY74" fmla="*/ 3033905 h 4577285"/>
              <a:gd name="connsiteX75" fmla="*/ 924971 w 3557175"/>
              <a:gd name="connsiteY75" fmla="*/ 2901766 h 4577285"/>
              <a:gd name="connsiteX76" fmla="*/ 924971 w 3557175"/>
              <a:gd name="connsiteY76" fmla="*/ 2700915 h 4577285"/>
              <a:gd name="connsiteX77" fmla="*/ 898543 w 3557175"/>
              <a:gd name="connsiteY77" fmla="*/ 2500064 h 4577285"/>
              <a:gd name="connsiteX78" fmla="*/ 829831 w 3557175"/>
              <a:gd name="connsiteY78" fmla="*/ 2341498 h 4577285"/>
              <a:gd name="connsiteX79" fmla="*/ 734691 w 3557175"/>
              <a:gd name="connsiteY79" fmla="*/ 2214645 h 4577285"/>
              <a:gd name="connsiteX80" fmla="*/ 618409 w 3557175"/>
              <a:gd name="connsiteY80" fmla="*/ 2066649 h 4577285"/>
              <a:gd name="connsiteX81" fmla="*/ 576125 w 3557175"/>
              <a:gd name="connsiteY81"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354132 w 3557175"/>
              <a:gd name="connsiteY5" fmla="*/ 914400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901766 w 3557175"/>
              <a:gd name="connsiteY37" fmla="*/ 2801341 h 4577285"/>
              <a:gd name="connsiteX38" fmla="*/ 3092046 w 3557175"/>
              <a:gd name="connsiteY38" fmla="*/ 2854196 h 4577285"/>
              <a:gd name="connsiteX39" fmla="*/ 3218899 w 3557175"/>
              <a:gd name="connsiteY39" fmla="*/ 288062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897512 w 3557175"/>
              <a:gd name="connsiteY52" fmla="*/ 3705170 h 4577285"/>
              <a:gd name="connsiteX53" fmla="*/ 1844657 w 3557175"/>
              <a:gd name="connsiteY53" fmla="*/ 3758025 h 4577285"/>
              <a:gd name="connsiteX54" fmla="*/ 2003223 w 3557175"/>
              <a:gd name="connsiteY54" fmla="*/ 3900735 h 4577285"/>
              <a:gd name="connsiteX55" fmla="*/ 2325642 w 3557175"/>
              <a:gd name="connsiteY55" fmla="*/ 4154441 h 4577285"/>
              <a:gd name="connsiteX56" fmla="*/ 2642775 w 3557175"/>
              <a:gd name="connsiteY56" fmla="*/ 4270723 h 4577285"/>
              <a:gd name="connsiteX57" fmla="*/ 2806627 w 3557175"/>
              <a:gd name="connsiteY57" fmla="*/ 4334150 h 4577285"/>
              <a:gd name="connsiteX58" fmla="*/ 2854197 w 3557175"/>
              <a:gd name="connsiteY58" fmla="*/ 4371149 h 4577285"/>
              <a:gd name="connsiteX59" fmla="*/ 2933480 w 3557175"/>
              <a:gd name="connsiteY59" fmla="*/ 4408148 h 4577285"/>
              <a:gd name="connsiteX60" fmla="*/ 3039191 w 3557175"/>
              <a:gd name="connsiteY60" fmla="*/ 4503288 h 4577285"/>
              <a:gd name="connsiteX61" fmla="*/ 3018049 w 3557175"/>
              <a:gd name="connsiteY61" fmla="*/ 4577285 h 4577285"/>
              <a:gd name="connsiteX62" fmla="*/ 2875339 w 3557175"/>
              <a:gd name="connsiteY62" fmla="*/ 4572000 h 4577285"/>
              <a:gd name="connsiteX63" fmla="*/ 2616347 w 3557175"/>
              <a:gd name="connsiteY63" fmla="*/ 4561429 h 4577285"/>
              <a:gd name="connsiteX64" fmla="*/ 2267501 w 3557175"/>
              <a:gd name="connsiteY64" fmla="*/ 4503288 h 4577285"/>
              <a:gd name="connsiteX65" fmla="*/ 2040222 w 3557175"/>
              <a:gd name="connsiteY65" fmla="*/ 4387005 h 4577285"/>
              <a:gd name="connsiteX66" fmla="*/ 1865799 w 3557175"/>
              <a:gd name="connsiteY66" fmla="*/ 4260152 h 4577285"/>
              <a:gd name="connsiteX67" fmla="*/ 1733660 w 3557175"/>
              <a:gd name="connsiteY67" fmla="*/ 4054016 h 4577285"/>
              <a:gd name="connsiteX68" fmla="*/ 1606807 w 3557175"/>
              <a:gd name="connsiteY68" fmla="*/ 3789738 h 4577285"/>
              <a:gd name="connsiteX69" fmla="*/ 1427098 w 3557175"/>
              <a:gd name="connsiteY69" fmla="*/ 3456749 h 4577285"/>
              <a:gd name="connsiteX70" fmla="*/ 1411242 w 3557175"/>
              <a:gd name="connsiteY70" fmla="*/ 3403893 h 4577285"/>
              <a:gd name="connsiteX71" fmla="*/ 1284388 w 3557175"/>
              <a:gd name="connsiteY71" fmla="*/ 3240041 h 4577285"/>
              <a:gd name="connsiteX72" fmla="*/ 1104680 w 3557175"/>
              <a:gd name="connsiteY72" fmla="*/ 3123759 h 4577285"/>
              <a:gd name="connsiteX73" fmla="*/ 993683 w 3557175"/>
              <a:gd name="connsiteY73" fmla="*/ 3033905 h 4577285"/>
              <a:gd name="connsiteX74" fmla="*/ 924971 w 3557175"/>
              <a:gd name="connsiteY74" fmla="*/ 2901766 h 4577285"/>
              <a:gd name="connsiteX75" fmla="*/ 924971 w 3557175"/>
              <a:gd name="connsiteY75" fmla="*/ 2700915 h 4577285"/>
              <a:gd name="connsiteX76" fmla="*/ 898543 w 3557175"/>
              <a:gd name="connsiteY76" fmla="*/ 2500064 h 4577285"/>
              <a:gd name="connsiteX77" fmla="*/ 829831 w 3557175"/>
              <a:gd name="connsiteY77" fmla="*/ 2341498 h 4577285"/>
              <a:gd name="connsiteX78" fmla="*/ 734691 w 3557175"/>
              <a:gd name="connsiteY78" fmla="*/ 2214645 h 4577285"/>
              <a:gd name="connsiteX79" fmla="*/ 618409 w 3557175"/>
              <a:gd name="connsiteY79" fmla="*/ 2066649 h 4577285"/>
              <a:gd name="connsiteX80" fmla="*/ 576125 w 3557175"/>
              <a:gd name="connsiteY80"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354132 w 3557175"/>
              <a:gd name="connsiteY5" fmla="*/ 914400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092046 w 3557175"/>
              <a:gd name="connsiteY38" fmla="*/ 2854196 h 4577285"/>
              <a:gd name="connsiteX39" fmla="*/ 3218899 w 3557175"/>
              <a:gd name="connsiteY39" fmla="*/ 288062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897512 w 3557175"/>
              <a:gd name="connsiteY52" fmla="*/ 3705170 h 4577285"/>
              <a:gd name="connsiteX53" fmla="*/ 1844657 w 3557175"/>
              <a:gd name="connsiteY53" fmla="*/ 3758025 h 4577285"/>
              <a:gd name="connsiteX54" fmla="*/ 2003223 w 3557175"/>
              <a:gd name="connsiteY54" fmla="*/ 3900735 h 4577285"/>
              <a:gd name="connsiteX55" fmla="*/ 2325642 w 3557175"/>
              <a:gd name="connsiteY55" fmla="*/ 4154441 h 4577285"/>
              <a:gd name="connsiteX56" fmla="*/ 2642775 w 3557175"/>
              <a:gd name="connsiteY56" fmla="*/ 4270723 h 4577285"/>
              <a:gd name="connsiteX57" fmla="*/ 2806627 w 3557175"/>
              <a:gd name="connsiteY57" fmla="*/ 4334150 h 4577285"/>
              <a:gd name="connsiteX58" fmla="*/ 2854197 w 3557175"/>
              <a:gd name="connsiteY58" fmla="*/ 4371149 h 4577285"/>
              <a:gd name="connsiteX59" fmla="*/ 2933480 w 3557175"/>
              <a:gd name="connsiteY59" fmla="*/ 4408148 h 4577285"/>
              <a:gd name="connsiteX60" fmla="*/ 3039191 w 3557175"/>
              <a:gd name="connsiteY60" fmla="*/ 4503288 h 4577285"/>
              <a:gd name="connsiteX61" fmla="*/ 3018049 w 3557175"/>
              <a:gd name="connsiteY61" fmla="*/ 4577285 h 4577285"/>
              <a:gd name="connsiteX62" fmla="*/ 2875339 w 3557175"/>
              <a:gd name="connsiteY62" fmla="*/ 4572000 h 4577285"/>
              <a:gd name="connsiteX63" fmla="*/ 2616347 w 3557175"/>
              <a:gd name="connsiteY63" fmla="*/ 4561429 h 4577285"/>
              <a:gd name="connsiteX64" fmla="*/ 2267501 w 3557175"/>
              <a:gd name="connsiteY64" fmla="*/ 4503288 h 4577285"/>
              <a:gd name="connsiteX65" fmla="*/ 2040222 w 3557175"/>
              <a:gd name="connsiteY65" fmla="*/ 4387005 h 4577285"/>
              <a:gd name="connsiteX66" fmla="*/ 1865799 w 3557175"/>
              <a:gd name="connsiteY66" fmla="*/ 4260152 h 4577285"/>
              <a:gd name="connsiteX67" fmla="*/ 1733660 w 3557175"/>
              <a:gd name="connsiteY67" fmla="*/ 4054016 h 4577285"/>
              <a:gd name="connsiteX68" fmla="*/ 1606807 w 3557175"/>
              <a:gd name="connsiteY68" fmla="*/ 3789738 h 4577285"/>
              <a:gd name="connsiteX69" fmla="*/ 1427098 w 3557175"/>
              <a:gd name="connsiteY69" fmla="*/ 3456749 h 4577285"/>
              <a:gd name="connsiteX70" fmla="*/ 1411242 w 3557175"/>
              <a:gd name="connsiteY70" fmla="*/ 3403893 h 4577285"/>
              <a:gd name="connsiteX71" fmla="*/ 1284388 w 3557175"/>
              <a:gd name="connsiteY71" fmla="*/ 3240041 h 4577285"/>
              <a:gd name="connsiteX72" fmla="*/ 1104680 w 3557175"/>
              <a:gd name="connsiteY72" fmla="*/ 3123759 h 4577285"/>
              <a:gd name="connsiteX73" fmla="*/ 993683 w 3557175"/>
              <a:gd name="connsiteY73" fmla="*/ 3033905 h 4577285"/>
              <a:gd name="connsiteX74" fmla="*/ 924971 w 3557175"/>
              <a:gd name="connsiteY74" fmla="*/ 2901766 h 4577285"/>
              <a:gd name="connsiteX75" fmla="*/ 924971 w 3557175"/>
              <a:gd name="connsiteY75" fmla="*/ 2700915 h 4577285"/>
              <a:gd name="connsiteX76" fmla="*/ 898543 w 3557175"/>
              <a:gd name="connsiteY76" fmla="*/ 2500064 h 4577285"/>
              <a:gd name="connsiteX77" fmla="*/ 829831 w 3557175"/>
              <a:gd name="connsiteY77" fmla="*/ 2341498 h 4577285"/>
              <a:gd name="connsiteX78" fmla="*/ 734691 w 3557175"/>
              <a:gd name="connsiteY78" fmla="*/ 2214645 h 4577285"/>
              <a:gd name="connsiteX79" fmla="*/ 618409 w 3557175"/>
              <a:gd name="connsiteY79" fmla="*/ 2066649 h 4577285"/>
              <a:gd name="connsiteX80" fmla="*/ 576125 w 3557175"/>
              <a:gd name="connsiteY80"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354132 w 3557175"/>
              <a:gd name="connsiteY5" fmla="*/ 914400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18899 w 3557175"/>
              <a:gd name="connsiteY39" fmla="*/ 288062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897512 w 3557175"/>
              <a:gd name="connsiteY52" fmla="*/ 3705170 h 4577285"/>
              <a:gd name="connsiteX53" fmla="*/ 1844657 w 3557175"/>
              <a:gd name="connsiteY53" fmla="*/ 3758025 h 4577285"/>
              <a:gd name="connsiteX54" fmla="*/ 2003223 w 3557175"/>
              <a:gd name="connsiteY54" fmla="*/ 3900735 h 4577285"/>
              <a:gd name="connsiteX55" fmla="*/ 2325642 w 3557175"/>
              <a:gd name="connsiteY55" fmla="*/ 4154441 h 4577285"/>
              <a:gd name="connsiteX56" fmla="*/ 2642775 w 3557175"/>
              <a:gd name="connsiteY56" fmla="*/ 4270723 h 4577285"/>
              <a:gd name="connsiteX57" fmla="*/ 2806627 w 3557175"/>
              <a:gd name="connsiteY57" fmla="*/ 4334150 h 4577285"/>
              <a:gd name="connsiteX58" fmla="*/ 2854197 w 3557175"/>
              <a:gd name="connsiteY58" fmla="*/ 4371149 h 4577285"/>
              <a:gd name="connsiteX59" fmla="*/ 2933480 w 3557175"/>
              <a:gd name="connsiteY59" fmla="*/ 4408148 h 4577285"/>
              <a:gd name="connsiteX60" fmla="*/ 3039191 w 3557175"/>
              <a:gd name="connsiteY60" fmla="*/ 4503288 h 4577285"/>
              <a:gd name="connsiteX61" fmla="*/ 3018049 w 3557175"/>
              <a:gd name="connsiteY61" fmla="*/ 4577285 h 4577285"/>
              <a:gd name="connsiteX62" fmla="*/ 2875339 w 3557175"/>
              <a:gd name="connsiteY62" fmla="*/ 4572000 h 4577285"/>
              <a:gd name="connsiteX63" fmla="*/ 2616347 w 3557175"/>
              <a:gd name="connsiteY63" fmla="*/ 4561429 h 4577285"/>
              <a:gd name="connsiteX64" fmla="*/ 2267501 w 3557175"/>
              <a:gd name="connsiteY64" fmla="*/ 4503288 h 4577285"/>
              <a:gd name="connsiteX65" fmla="*/ 2040222 w 3557175"/>
              <a:gd name="connsiteY65" fmla="*/ 4387005 h 4577285"/>
              <a:gd name="connsiteX66" fmla="*/ 1865799 w 3557175"/>
              <a:gd name="connsiteY66" fmla="*/ 4260152 h 4577285"/>
              <a:gd name="connsiteX67" fmla="*/ 1733660 w 3557175"/>
              <a:gd name="connsiteY67" fmla="*/ 4054016 h 4577285"/>
              <a:gd name="connsiteX68" fmla="*/ 1606807 w 3557175"/>
              <a:gd name="connsiteY68" fmla="*/ 3789738 h 4577285"/>
              <a:gd name="connsiteX69" fmla="*/ 1427098 w 3557175"/>
              <a:gd name="connsiteY69" fmla="*/ 3456749 h 4577285"/>
              <a:gd name="connsiteX70" fmla="*/ 1411242 w 3557175"/>
              <a:gd name="connsiteY70" fmla="*/ 3403893 h 4577285"/>
              <a:gd name="connsiteX71" fmla="*/ 1284388 w 3557175"/>
              <a:gd name="connsiteY71" fmla="*/ 3240041 h 4577285"/>
              <a:gd name="connsiteX72" fmla="*/ 1104680 w 3557175"/>
              <a:gd name="connsiteY72" fmla="*/ 3123759 h 4577285"/>
              <a:gd name="connsiteX73" fmla="*/ 993683 w 3557175"/>
              <a:gd name="connsiteY73" fmla="*/ 3033905 h 4577285"/>
              <a:gd name="connsiteX74" fmla="*/ 924971 w 3557175"/>
              <a:gd name="connsiteY74" fmla="*/ 2901766 h 4577285"/>
              <a:gd name="connsiteX75" fmla="*/ 924971 w 3557175"/>
              <a:gd name="connsiteY75" fmla="*/ 2700915 h 4577285"/>
              <a:gd name="connsiteX76" fmla="*/ 898543 w 3557175"/>
              <a:gd name="connsiteY76" fmla="*/ 2500064 h 4577285"/>
              <a:gd name="connsiteX77" fmla="*/ 829831 w 3557175"/>
              <a:gd name="connsiteY77" fmla="*/ 2341498 h 4577285"/>
              <a:gd name="connsiteX78" fmla="*/ 734691 w 3557175"/>
              <a:gd name="connsiteY78" fmla="*/ 2214645 h 4577285"/>
              <a:gd name="connsiteX79" fmla="*/ 618409 w 3557175"/>
              <a:gd name="connsiteY79" fmla="*/ 2066649 h 4577285"/>
              <a:gd name="connsiteX80" fmla="*/ 576125 w 3557175"/>
              <a:gd name="connsiteY80"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354132 w 3557175"/>
              <a:gd name="connsiteY5" fmla="*/ 914400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897512 w 3557175"/>
              <a:gd name="connsiteY52" fmla="*/ 3705170 h 4577285"/>
              <a:gd name="connsiteX53" fmla="*/ 1844657 w 3557175"/>
              <a:gd name="connsiteY53" fmla="*/ 3758025 h 4577285"/>
              <a:gd name="connsiteX54" fmla="*/ 2003223 w 3557175"/>
              <a:gd name="connsiteY54" fmla="*/ 3900735 h 4577285"/>
              <a:gd name="connsiteX55" fmla="*/ 2325642 w 3557175"/>
              <a:gd name="connsiteY55" fmla="*/ 4154441 h 4577285"/>
              <a:gd name="connsiteX56" fmla="*/ 2642775 w 3557175"/>
              <a:gd name="connsiteY56" fmla="*/ 4270723 h 4577285"/>
              <a:gd name="connsiteX57" fmla="*/ 2806627 w 3557175"/>
              <a:gd name="connsiteY57" fmla="*/ 4334150 h 4577285"/>
              <a:gd name="connsiteX58" fmla="*/ 2854197 w 3557175"/>
              <a:gd name="connsiteY58" fmla="*/ 4371149 h 4577285"/>
              <a:gd name="connsiteX59" fmla="*/ 2933480 w 3557175"/>
              <a:gd name="connsiteY59" fmla="*/ 4408148 h 4577285"/>
              <a:gd name="connsiteX60" fmla="*/ 3039191 w 3557175"/>
              <a:gd name="connsiteY60" fmla="*/ 4503288 h 4577285"/>
              <a:gd name="connsiteX61" fmla="*/ 3018049 w 3557175"/>
              <a:gd name="connsiteY61" fmla="*/ 4577285 h 4577285"/>
              <a:gd name="connsiteX62" fmla="*/ 2875339 w 3557175"/>
              <a:gd name="connsiteY62" fmla="*/ 4572000 h 4577285"/>
              <a:gd name="connsiteX63" fmla="*/ 2616347 w 3557175"/>
              <a:gd name="connsiteY63" fmla="*/ 4561429 h 4577285"/>
              <a:gd name="connsiteX64" fmla="*/ 2267501 w 3557175"/>
              <a:gd name="connsiteY64" fmla="*/ 4503288 h 4577285"/>
              <a:gd name="connsiteX65" fmla="*/ 2040222 w 3557175"/>
              <a:gd name="connsiteY65" fmla="*/ 4387005 h 4577285"/>
              <a:gd name="connsiteX66" fmla="*/ 1865799 w 3557175"/>
              <a:gd name="connsiteY66" fmla="*/ 4260152 h 4577285"/>
              <a:gd name="connsiteX67" fmla="*/ 1733660 w 3557175"/>
              <a:gd name="connsiteY67" fmla="*/ 4054016 h 4577285"/>
              <a:gd name="connsiteX68" fmla="*/ 1606807 w 3557175"/>
              <a:gd name="connsiteY68" fmla="*/ 3789738 h 4577285"/>
              <a:gd name="connsiteX69" fmla="*/ 1427098 w 3557175"/>
              <a:gd name="connsiteY69" fmla="*/ 3456749 h 4577285"/>
              <a:gd name="connsiteX70" fmla="*/ 1411242 w 3557175"/>
              <a:gd name="connsiteY70" fmla="*/ 3403893 h 4577285"/>
              <a:gd name="connsiteX71" fmla="*/ 1284388 w 3557175"/>
              <a:gd name="connsiteY71" fmla="*/ 3240041 h 4577285"/>
              <a:gd name="connsiteX72" fmla="*/ 1104680 w 3557175"/>
              <a:gd name="connsiteY72" fmla="*/ 3123759 h 4577285"/>
              <a:gd name="connsiteX73" fmla="*/ 993683 w 3557175"/>
              <a:gd name="connsiteY73" fmla="*/ 3033905 h 4577285"/>
              <a:gd name="connsiteX74" fmla="*/ 924971 w 3557175"/>
              <a:gd name="connsiteY74" fmla="*/ 2901766 h 4577285"/>
              <a:gd name="connsiteX75" fmla="*/ 924971 w 3557175"/>
              <a:gd name="connsiteY75" fmla="*/ 2700915 h 4577285"/>
              <a:gd name="connsiteX76" fmla="*/ 898543 w 3557175"/>
              <a:gd name="connsiteY76" fmla="*/ 2500064 h 4577285"/>
              <a:gd name="connsiteX77" fmla="*/ 829831 w 3557175"/>
              <a:gd name="connsiteY77" fmla="*/ 2341498 h 4577285"/>
              <a:gd name="connsiteX78" fmla="*/ 734691 w 3557175"/>
              <a:gd name="connsiteY78" fmla="*/ 2214645 h 4577285"/>
              <a:gd name="connsiteX79" fmla="*/ 618409 w 3557175"/>
              <a:gd name="connsiteY79" fmla="*/ 2066649 h 4577285"/>
              <a:gd name="connsiteX80" fmla="*/ 576125 w 3557175"/>
              <a:gd name="connsiteY80"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5991 w 3557175"/>
              <a:gd name="connsiteY5" fmla="*/ 967255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897512 w 3557175"/>
              <a:gd name="connsiteY52" fmla="*/ 3705170 h 4577285"/>
              <a:gd name="connsiteX53" fmla="*/ 1844657 w 3557175"/>
              <a:gd name="connsiteY53" fmla="*/ 3758025 h 4577285"/>
              <a:gd name="connsiteX54" fmla="*/ 2003223 w 3557175"/>
              <a:gd name="connsiteY54" fmla="*/ 3900735 h 4577285"/>
              <a:gd name="connsiteX55" fmla="*/ 2325642 w 3557175"/>
              <a:gd name="connsiteY55" fmla="*/ 4154441 h 4577285"/>
              <a:gd name="connsiteX56" fmla="*/ 2642775 w 3557175"/>
              <a:gd name="connsiteY56" fmla="*/ 4270723 h 4577285"/>
              <a:gd name="connsiteX57" fmla="*/ 2806627 w 3557175"/>
              <a:gd name="connsiteY57" fmla="*/ 4334150 h 4577285"/>
              <a:gd name="connsiteX58" fmla="*/ 2854197 w 3557175"/>
              <a:gd name="connsiteY58" fmla="*/ 4371149 h 4577285"/>
              <a:gd name="connsiteX59" fmla="*/ 2933480 w 3557175"/>
              <a:gd name="connsiteY59" fmla="*/ 4408148 h 4577285"/>
              <a:gd name="connsiteX60" fmla="*/ 3039191 w 3557175"/>
              <a:gd name="connsiteY60" fmla="*/ 4503288 h 4577285"/>
              <a:gd name="connsiteX61" fmla="*/ 3018049 w 3557175"/>
              <a:gd name="connsiteY61" fmla="*/ 4577285 h 4577285"/>
              <a:gd name="connsiteX62" fmla="*/ 2875339 w 3557175"/>
              <a:gd name="connsiteY62" fmla="*/ 4572000 h 4577285"/>
              <a:gd name="connsiteX63" fmla="*/ 2616347 w 3557175"/>
              <a:gd name="connsiteY63" fmla="*/ 4561429 h 4577285"/>
              <a:gd name="connsiteX64" fmla="*/ 2267501 w 3557175"/>
              <a:gd name="connsiteY64" fmla="*/ 4503288 h 4577285"/>
              <a:gd name="connsiteX65" fmla="*/ 2040222 w 3557175"/>
              <a:gd name="connsiteY65" fmla="*/ 4387005 h 4577285"/>
              <a:gd name="connsiteX66" fmla="*/ 1865799 w 3557175"/>
              <a:gd name="connsiteY66" fmla="*/ 4260152 h 4577285"/>
              <a:gd name="connsiteX67" fmla="*/ 1733660 w 3557175"/>
              <a:gd name="connsiteY67" fmla="*/ 4054016 h 4577285"/>
              <a:gd name="connsiteX68" fmla="*/ 1606807 w 3557175"/>
              <a:gd name="connsiteY68" fmla="*/ 3789738 h 4577285"/>
              <a:gd name="connsiteX69" fmla="*/ 1427098 w 3557175"/>
              <a:gd name="connsiteY69" fmla="*/ 3456749 h 4577285"/>
              <a:gd name="connsiteX70" fmla="*/ 1411242 w 3557175"/>
              <a:gd name="connsiteY70" fmla="*/ 3403893 h 4577285"/>
              <a:gd name="connsiteX71" fmla="*/ 1284388 w 3557175"/>
              <a:gd name="connsiteY71" fmla="*/ 3240041 h 4577285"/>
              <a:gd name="connsiteX72" fmla="*/ 1104680 w 3557175"/>
              <a:gd name="connsiteY72" fmla="*/ 3123759 h 4577285"/>
              <a:gd name="connsiteX73" fmla="*/ 993683 w 3557175"/>
              <a:gd name="connsiteY73" fmla="*/ 3033905 h 4577285"/>
              <a:gd name="connsiteX74" fmla="*/ 924971 w 3557175"/>
              <a:gd name="connsiteY74" fmla="*/ 2901766 h 4577285"/>
              <a:gd name="connsiteX75" fmla="*/ 924971 w 3557175"/>
              <a:gd name="connsiteY75" fmla="*/ 2700915 h 4577285"/>
              <a:gd name="connsiteX76" fmla="*/ 898543 w 3557175"/>
              <a:gd name="connsiteY76" fmla="*/ 2500064 h 4577285"/>
              <a:gd name="connsiteX77" fmla="*/ 829831 w 3557175"/>
              <a:gd name="connsiteY77" fmla="*/ 2341498 h 4577285"/>
              <a:gd name="connsiteX78" fmla="*/ 734691 w 3557175"/>
              <a:gd name="connsiteY78" fmla="*/ 2214645 h 4577285"/>
              <a:gd name="connsiteX79" fmla="*/ 618409 w 3557175"/>
              <a:gd name="connsiteY79" fmla="*/ 2066649 h 4577285"/>
              <a:gd name="connsiteX80" fmla="*/ 576125 w 3557175"/>
              <a:gd name="connsiteY80"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897512 w 3557175"/>
              <a:gd name="connsiteY52" fmla="*/ 3705170 h 4577285"/>
              <a:gd name="connsiteX53" fmla="*/ 1844657 w 3557175"/>
              <a:gd name="connsiteY53" fmla="*/ 3758025 h 4577285"/>
              <a:gd name="connsiteX54" fmla="*/ 2003223 w 3557175"/>
              <a:gd name="connsiteY54" fmla="*/ 3900735 h 4577285"/>
              <a:gd name="connsiteX55" fmla="*/ 2325642 w 3557175"/>
              <a:gd name="connsiteY55" fmla="*/ 4154441 h 4577285"/>
              <a:gd name="connsiteX56" fmla="*/ 2642775 w 3557175"/>
              <a:gd name="connsiteY56" fmla="*/ 4270723 h 4577285"/>
              <a:gd name="connsiteX57" fmla="*/ 2806627 w 3557175"/>
              <a:gd name="connsiteY57" fmla="*/ 4334150 h 4577285"/>
              <a:gd name="connsiteX58" fmla="*/ 2854197 w 3557175"/>
              <a:gd name="connsiteY58" fmla="*/ 4371149 h 4577285"/>
              <a:gd name="connsiteX59" fmla="*/ 2933480 w 3557175"/>
              <a:gd name="connsiteY59" fmla="*/ 4408148 h 4577285"/>
              <a:gd name="connsiteX60" fmla="*/ 3039191 w 3557175"/>
              <a:gd name="connsiteY60" fmla="*/ 4503288 h 4577285"/>
              <a:gd name="connsiteX61" fmla="*/ 3018049 w 3557175"/>
              <a:gd name="connsiteY61" fmla="*/ 4577285 h 4577285"/>
              <a:gd name="connsiteX62" fmla="*/ 2875339 w 3557175"/>
              <a:gd name="connsiteY62" fmla="*/ 4572000 h 4577285"/>
              <a:gd name="connsiteX63" fmla="*/ 2616347 w 3557175"/>
              <a:gd name="connsiteY63" fmla="*/ 4561429 h 4577285"/>
              <a:gd name="connsiteX64" fmla="*/ 2267501 w 3557175"/>
              <a:gd name="connsiteY64" fmla="*/ 4503288 h 4577285"/>
              <a:gd name="connsiteX65" fmla="*/ 2040222 w 3557175"/>
              <a:gd name="connsiteY65" fmla="*/ 4387005 h 4577285"/>
              <a:gd name="connsiteX66" fmla="*/ 1865799 w 3557175"/>
              <a:gd name="connsiteY66" fmla="*/ 4260152 h 4577285"/>
              <a:gd name="connsiteX67" fmla="*/ 1733660 w 3557175"/>
              <a:gd name="connsiteY67" fmla="*/ 4054016 h 4577285"/>
              <a:gd name="connsiteX68" fmla="*/ 1606807 w 3557175"/>
              <a:gd name="connsiteY68" fmla="*/ 3789738 h 4577285"/>
              <a:gd name="connsiteX69" fmla="*/ 1427098 w 3557175"/>
              <a:gd name="connsiteY69" fmla="*/ 3456749 h 4577285"/>
              <a:gd name="connsiteX70" fmla="*/ 1411242 w 3557175"/>
              <a:gd name="connsiteY70" fmla="*/ 3403893 h 4577285"/>
              <a:gd name="connsiteX71" fmla="*/ 1284388 w 3557175"/>
              <a:gd name="connsiteY71" fmla="*/ 3240041 h 4577285"/>
              <a:gd name="connsiteX72" fmla="*/ 1104680 w 3557175"/>
              <a:gd name="connsiteY72" fmla="*/ 3123759 h 4577285"/>
              <a:gd name="connsiteX73" fmla="*/ 993683 w 3557175"/>
              <a:gd name="connsiteY73" fmla="*/ 3033905 h 4577285"/>
              <a:gd name="connsiteX74" fmla="*/ 924971 w 3557175"/>
              <a:gd name="connsiteY74" fmla="*/ 2901766 h 4577285"/>
              <a:gd name="connsiteX75" fmla="*/ 924971 w 3557175"/>
              <a:gd name="connsiteY75" fmla="*/ 2700915 h 4577285"/>
              <a:gd name="connsiteX76" fmla="*/ 898543 w 3557175"/>
              <a:gd name="connsiteY76" fmla="*/ 2500064 h 4577285"/>
              <a:gd name="connsiteX77" fmla="*/ 829831 w 3557175"/>
              <a:gd name="connsiteY77" fmla="*/ 2341498 h 4577285"/>
              <a:gd name="connsiteX78" fmla="*/ 734691 w 3557175"/>
              <a:gd name="connsiteY78" fmla="*/ 2214645 h 4577285"/>
              <a:gd name="connsiteX79" fmla="*/ 618409 w 3557175"/>
              <a:gd name="connsiteY79" fmla="*/ 2066649 h 4577285"/>
              <a:gd name="connsiteX80" fmla="*/ 576125 w 3557175"/>
              <a:gd name="connsiteY80"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897512 w 3557175"/>
              <a:gd name="connsiteY52" fmla="*/ 3705170 h 4577285"/>
              <a:gd name="connsiteX53" fmla="*/ 1929226 w 3557175"/>
              <a:gd name="connsiteY53" fmla="*/ 3805595 h 4577285"/>
              <a:gd name="connsiteX54" fmla="*/ 2003223 w 3557175"/>
              <a:gd name="connsiteY54" fmla="*/ 3900735 h 4577285"/>
              <a:gd name="connsiteX55" fmla="*/ 2325642 w 3557175"/>
              <a:gd name="connsiteY55" fmla="*/ 4154441 h 4577285"/>
              <a:gd name="connsiteX56" fmla="*/ 2642775 w 3557175"/>
              <a:gd name="connsiteY56" fmla="*/ 4270723 h 4577285"/>
              <a:gd name="connsiteX57" fmla="*/ 2806627 w 3557175"/>
              <a:gd name="connsiteY57" fmla="*/ 4334150 h 4577285"/>
              <a:gd name="connsiteX58" fmla="*/ 2854197 w 3557175"/>
              <a:gd name="connsiteY58" fmla="*/ 4371149 h 4577285"/>
              <a:gd name="connsiteX59" fmla="*/ 2933480 w 3557175"/>
              <a:gd name="connsiteY59" fmla="*/ 4408148 h 4577285"/>
              <a:gd name="connsiteX60" fmla="*/ 3039191 w 3557175"/>
              <a:gd name="connsiteY60" fmla="*/ 4503288 h 4577285"/>
              <a:gd name="connsiteX61" fmla="*/ 3018049 w 3557175"/>
              <a:gd name="connsiteY61" fmla="*/ 4577285 h 4577285"/>
              <a:gd name="connsiteX62" fmla="*/ 2875339 w 3557175"/>
              <a:gd name="connsiteY62" fmla="*/ 4572000 h 4577285"/>
              <a:gd name="connsiteX63" fmla="*/ 2616347 w 3557175"/>
              <a:gd name="connsiteY63" fmla="*/ 4561429 h 4577285"/>
              <a:gd name="connsiteX64" fmla="*/ 2267501 w 3557175"/>
              <a:gd name="connsiteY64" fmla="*/ 4503288 h 4577285"/>
              <a:gd name="connsiteX65" fmla="*/ 2040222 w 3557175"/>
              <a:gd name="connsiteY65" fmla="*/ 4387005 h 4577285"/>
              <a:gd name="connsiteX66" fmla="*/ 1865799 w 3557175"/>
              <a:gd name="connsiteY66" fmla="*/ 4260152 h 4577285"/>
              <a:gd name="connsiteX67" fmla="*/ 1733660 w 3557175"/>
              <a:gd name="connsiteY67" fmla="*/ 4054016 h 4577285"/>
              <a:gd name="connsiteX68" fmla="*/ 1606807 w 3557175"/>
              <a:gd name="connsiteY68" fmla="*/ 3789738 h 4577285"/>
              <a:gd name="connsiteX69" fmla="*/ 1427098 w 3557175"/>
              <a:gd name="connsiteY69" fmla="*/ 3456749 h 4577285"/>
              <a:gd name="connsiteX70" fmla="*/ 1411242 w 3557175"/>
              <a:gd name="connsiteY70" fmla="*/ 3403893 h 4577285"/>
              <a:gd name="connsiteX71" fmla="*/ 1284388 w 3557175"/>
              <a:gd name="connsiteY71" fmla="*/ 3240041 h 4577285"/>
              <a:gd name="connsiteX72" fmla="*/ 1104680 w 3557175"/>
              <a:gd name="connsiteY72" fmla="*/ 3123759 h 4577285"/>
              <a:gd name="connsiteX73" fmla="*/ 993683 w 3557175"/>
              <a:gd name="connsiteY73" fmla="*/ 3033905 h 4577285"/>
              <a:gd name="connsiteX74" fmla="*/ 924971 w 3557175"/>
              <a:gd name="connsiteY74" fmla="*/ 2901766 h 4577285"/>
              <a:gd name="connsiteX75" fmla="*/ 924971 w 3557175"/>
              <a:gd name="connsiteY75" fmla="*/ 2700915 h 4577285"/>
              <a:gd name="connsiteX76" fmla="*/ 898543 w 3557175"/>
              <a:gd name="connsiteY76" fmla="*/ 2500064 h 4577285"/>
              <a:gd name="connsiteX77" fmla="*/ 829831 w 3557175"/>
              <a:gd name="connsiteY77" fmla="*/ 2341498 h 4577285"/>
              <a:gd name="connsiteX78" fmla="*/ 734691 w 3557175"/>
              <a:gd name="connsiteY78" fmla="*/ 2214645 h 4577285"/>
              <a:gd name="connsiteX79" fmla="*/ 618409 w 3557175"/>
              <a:gd name="connsiteY79" fmla="*/ 2066649 h 4577285"/>
              <a:gd name="connsiteX80" fmla="*/ 576125 w 3557175"/>
              <a:gd name="connsiteY80"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897512 w 3557175"/>
              <a:gd name="connsiteY52" fmla="*/ 3705170 h 4577285"/>
              <a:gd name="connsiteX53" fmla="*/ 1929226 w 3557175"/>
              <a:gd name="connsiteY53" fmla="*/ 3805595 h 4577285"/>
              <a:gd name="connsiteX54" fmla="*/ 2056079 w 3557175"/>
              <a:gd name="connsiteY54" fmla="*/ 3916592 h 4577285"/>
              <a:gd name="connsiteX55" fmla="*/ 2325642 w 3557175"/>
              <a:gd name="connsiteY55" fmla="*/ 4154441 h 4577285"/>
              <a:gd name="connsiteX56" fmla="*/ 2642775 w 3557175"/>
              <a:gd name="connsiteY56" fmla="*/ 4270723 h 4577285"/>
              <a:gd name="connsiteX57" fmla="*/ 2806627 w 3557175"/>
              <a:gd name="connsiteY57" fmla="*/ 4334150 h 4577285"/>
              <a:gd name="connsiteX58" fmla="*/ 2854197 w 3557175"/>
              <a:gd name="connsiteY58" fmla="*/ 4371149 h 4577285"/>
              <a:gd name="connsiteX59" fmla="*/ 2933480 w 3557175"/>
              <a:gd name="connsiteY59" fmla="*/ 4408148 h 4577285"/>
              <a:gd name="connsiteX60" fmla="*/ 3039191 w 3557175"/>
              <a:gd name="connsiteY60" fmla="*/ 4503288 h 4577285"/>
              <a:gd name="connsiteX61" fmla="*/ 3018049 w 3557175"/>
              <a:gd name="connsiteY61" fmla="*/ 4577285 h 4577285"/>
              <a:gd name="connsiteX62" fmla="*/ 2875339 w 3557175"/>
              <a:gd name="connsiteY62" fmla="*/ 4572000 h 4577285"/>
              <a:gd name="connsiteX63" fmla="*/ 2616347 w 3557175"/>
              <a:gd name="connsiteY63" fmla="*/ 4561429 h 4577285"/>
              <a:gd name="connsiteX64" fmla="*/ 2267501 w 3557175"/>
              <a:gd name="connsiteY64" fmla="*/ 4503288 h 4577285"/>
              <a:gd name="connsiteX65" fmla="*/ 2040222 w 3557175"/>
              <a:gd name="connsiteY65" fmla="*/ 4387005 h 4577285"/>
              <a:gd name="connsiteX66" fmla="*/ 1865799 w 3557175"/>
              <a:gd name="connsiteY66" fmla="*/ 4260152 h 4577285"/>
              <a:gd name="connsiteX67" fmla="*/ 1733660 w 3557175"/>
              <a:gd name="connsiteY67" fmla="*/ 4054016 h 4577285"/>
              <a:gd name="connsiteX68" fmla="*/ 1606807 w 3557175"/>
              <a:gd name="connsiteY68" fmla="*/ 3789738 h 4577285"/>
              <a:gd name="connsiteX69" fmla="*/ 1427098 w 3557175"/>
              <a:gd name="connsiteY69" fmla="*/ 3456749 h 4577285"/>
              <a:gd name="connsiteX70" fmla="*/ 1411242 w 3557175"/>
              <a:gd name="connsiteY70" fmla="*/ 3403893 h 4577285"/>
              <a:gd name="connsiteX71" fmla="*/ 1284388 w 3557175"/>
              <a:gd name="connsiteY71" fmla="*/ 3240041 h 4577285"/>
              <a:gd name="connsiteX72" fmla="*/ 1104680 w 3557175"/>
              <a:gd name="connsiteY72" fmla="*/ 3123759 h 4577285"/>
              <a:gd name="connsiteX73" fmla="*/ 993683 w 3557175"/>
              <a:gd name="connsiteY73" fmla="*/ 3033905 h 4577285"/>
              <a:gd name="connsiteX74" fmla="*/ 924971 w 3557175"/>
              <a:gd name="connsiteY74" fmla="*/ 2901766 h 4577285"/>
              <a:gd name="connsiteX75" fmla="*/ 924971 w 3557175"/>
              <a:gd name="connsiteY75" fmla="*/ 2700915 h 4577285"/>
              <a:gd name="connsiteX76" fmla="*/ 898543 w 3557175"/>
              <a:gd name="connsiteY76" fmla="*/ 2500064 h 4577285"/>
              <a:gd name="connsiteX77" fmla="*/ 829831 w 3557175"/>
              <a:gd name="connsiteY77" fmla="*/ 2341498 h 4577285"/>
              <a:gd name="connsiteX78" fmla="*/ 734691 w 3557175"/>
              <a:gd name="connsiteY78" fmla="*/ 2214645 h 4577285"/>
              <a:gd name="connsiteX79" fmla="*/ 618409 w 3557175"/>
              <a:gd name="connsiteY79" fmla="*/ 2066649 h 4577285"/>
              <a:gd name="connsiteX80" fmla="*/ 576125 w 3557175"/>
              <a:gd name="connsiteY80"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56079 w 3557175"/>
              <a:gd name="connsiteY54" fmla="*/ 3916592 h 4577285"/>
              <a:gd name="connsiteX55" fmla="*/ 2325642 w 3557175"/>
              <a:gd name="connsiteY55" fmla="*/ 4154441 h 4577285"/>
              <a:gd name="connsiteX56" fmla="*/ 2642775 w 3557175"/>
              <a:gd name="connsiteY56" fmla="*/ 4270723 h 4577285"/>
              <a:gd name="connsiteX57" fmla="*/ 2806627 w 3557175"/>
              <a:gd name="connsiteY57" fmla="*/ 4334150 h 4577285"/>
              <a:gd name="connsiteX58" fmla="*/ 2854197 w 3557175"/>
              <a:gd name="connsiteY58" fmla="*/ 4371149 h 4577285"/>
              <a:gd name="connsiteX59" fmla="*/ 2933480 w 3557175"/>
              <a:gd name="connsiteY59" fmla="*/ 4408148 h 4577285"/>
              <a:gd name="connsiteX60" fmla="*/ 3039191 w 3557175"/>
              <a:gd name="connsiteY60" fmla="*/ 4503288 h 4577285"/>
              <a:gd name="connsiteX61" fmla="*/ 3018049 w 3557175"/>
              <a:gd name="connsiteY61" fmla="*/ 4577285 h 4577285"/>
              <a:gd name="connsiteX62" fmla="*/ 2875339 w 3557175"/>
              <a:gd name="connsiteY62" fmla="*/ 4572000 h 4577285"/>
              <a:gd name="connsiteX63" fmla="*/ 2616347 w 3557175"/>
              <a:gd name="connsiteY63" fmla="*/ 4561429 h 4577285"/>
              <a:gd name="connsiteX64" fmla="*/ 2267501 w 3557175"/>
              <a:gd name="connsiteY64" fmla="*/ 4503288 h 4577285"/>
              <a:gd name="connsiteX65" fmla="*/ 2040222 w 3557175"/>
              <a:gd name="connsiteY65" fmla="*/ 4387005 h 4577285"/>
              <a:gd name="connsiteX66" fmla="*/ 1865799 w 3557175"/>
              <a:gd name="connsiteY66" fmla="*/ 4260152 h 4577285"/>
              <a:gd name="connsiteX67" fmla="*/ 1733660 w 3557175"/>
              <a:gd name="connsiteY67" fmla="*/ 4054016 h 4577285"/>
              <a:gd name="connsiteX68" fmla="*/ 1606807 w 3557175"/>
              <a:gd name="connsiteY68" fmla="*/ 3789738 h 4577285"/>
              <a:gd name="connsiteX69" fmla="*/ 1427098 w 3557175"/>
              <a:gd name="connsiteY69" fmla="*/ 3456749 h 4577285"/>
              <a:gd name="connsiteX70" fmla="*/ 1411242 w 3557175"/>
              <a:gd name="connsiteY70" fmla="*/ 3403893 h 4577285"/>
              <a:gd name="connsiteX71" fmla="*/ 1284388 w 3557175"/>
              <a:gd name="connsiteY71" fmla="*/ 3240041 h 4577285"/>
              <a:gd name="connsiteX72" fmla="*/ 1104680 w 3557175"/>
              <a:gd name="connsiteY72" fmla="*/ 3123759 h 4577285"/>
              <a:gd name="connsiteX73" fmla="*/ 993683 w 3557175"/>
              <a:gd name="connsiteY73" fmla="*/ 3033905 h 4577285"/>
              <a:gd name="connsiteX74" fmla="*/ 924971 w 3557175"/>
              <a:gd name="connsiteY74" fmla="*/ 2901766 h 4577285"/>
              <a:gd name="connsiteX75" fmla="*/ 924971 w 3557175"/>
              <a:gd name="connsiteY75" fmla="*/ 2700915 h 4577285"/>
              <a:gd name="connsiteX76" fmla="*/ 898543 w 3557175"/>
              <a:gd name="connsiteY76" fmla="*/ 2500064 h 4577285"/>
              <a:gd name="connsiteX77" fmla="*/ 829831 w 3557175"/>
              <a:gd name="connsiteY77" fmla="*/ 2341498 h 4577285"/>
              <a:gd name="connsiteX78" fmla="*/ 734691 w 3557175"/>
              <a:gd name="connsiteY78" fmla="*/ 2214645 h 4577285"/>
              <a:gd name="connsiteX79" fmla="*/ 618409 w 3557175"/>
              <a:gd name="connsiteY79" fmla="*/ 2066649 h 4577285"/>
              <a:gd name="connsiteX80" fmla="*/ 576125 w 3557175"/>
              <a:gd name="connsiteY80"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45882 w 3557175"/>
              <a:gd name="connsiteY54" fmla="*/ 3909794 h 4577285"/>
              <a:gd name="connsiteX55" fmla="*/ 2325642 w 3557175"/>
              <a:gd name="connsiteY55" fmla="*/ 4154441 h 4577285"/>
              <a:gd name="connsiteX56" fmla="*/ 2642775 w 3557175"/>
              <a:gd name="connsiteY56" fmla="*/ 4270723 h 4577285"/>
              <a:gd name="connsiteX57" fmla="*/ 2806627 w 3557175"/>
              <a:gd name="connsiteY57" fmla="*/ 4334150 h 4577285"/>
              <a:gd name="connsiteX58" fmla="*/ 2854197 w 3557175"/>
              <a:gd name="connsiteY58" fmla="*/ 4371149 h 4577285"/>
              <a:gd name="connsiteX59" fmla="*/ 2933480 w 3557175"/>
              <a:gd name="connsiteY59" fmla="*/ 4408148 h 4577285"/>
              <a:gd name="connsiteX60" fmla="*/ 3039191 w 3557175"/>
              <a:gd name="connsiteY60" fmla="*/ 4503288 h 4577285"/>
              <a:gd name="connsiteX61" fmla="*/ 3018049 w 3557175"/>
              <a:gd name="connsiteY61" fmla="*/ 4577285 h 4577285"/>
              <a:gd name="connsiteX62" fmla="*/ 2875339 w 3557175"/>
              <a:gd name="connsiteY62" fmla="*/ 4572000 h 4577285"/>
              <a:gd name="connsiteX63" fmla="*/ 2616347 w 3557175"/>
              <a:gd name="connsiteY63" fmla="*/ 4561429 h 4577285"/>
              <a:gd name="connsiteX64" fmla="*/ 2267501 w 3557175"/>
              <a:gd name="connsiteY64" fmla="*/ 4503288 h 4577285"/>
              <a:gd name="connsiteX65" fmla="*/ 2040222 w 3557175"/>
              <a:gd name="connsiteY65" fmla="*/ 4387005 h 4577285"/>
              <a:gd name="connsiteX66" fmla="*/ 1865799 w 3557175"/>
              <a:gd name="connsiteY66" fmla="*/ 4260152 h 4577285"/>
              <a:gd name="connsiteX67" fmla="*/ 1733660 w 3557175"/>
              <a:gd name="connsiteY67" fmla="*/ 4054016 h 4577285"/>
              <a:gd name="connsiteX68" fmla="*/ 1606807 w 3557175"/>
              <a:gd name="connsiteY68" fmla="*/ 3789738 h 4577285"/>
              <a:gd name="connsiteX69" fmla="*/ 1427098 w 3557175"/>
              <a:gd name="connsiteY69" fmla="*/ 3456749 h 4577285"/>
              <a:gd name="connsiteX70" fmla="*/ 1411242 w 3557175"/>
              <a:gd name="connsiteY70" fmla="*/ 3403893 h 4577285"/>
              <a:gd name="connsiteX71" fmla="*/ 1284388 w 3557175"/>
              <a:gd name="connsiteY71" fmla="*/ 3240041 h 4577285"/>
              <a:gd name="connsiteX72" fmla="*/ 1104680 w 3557175"/>
              <a:gd name="connsiteY72" fmla="*/ 3123759 h 4577285"/>
              <a:gd name="connsiteX73" fmla="*/ 993683 w 3557175"/>
              <a:gd name="connsiteY73" fmla="*/ 3033905 h 4577285"/>
              <a:gd name="connsiteX74" fmla="*/ 924971 w 3557175"/>
              <a:gd name="connsiteY74" fmla="*/ 2901766 h 4577285"/>
              <a:gd name="connsiteX75" fmla="*/ 924971 w 3557175"/>
              <a:gd name="connsiteY75" fmla="*/ 2700915 h 4577285"/>
              <a:gd name="connsiteX76" fmla="*/ 898543 w 3557175"/>
              <a:gd name="connsiteY76" fmla="*/ 2500064 h 4577285"/>
              <a:gd name="connsiteX77" fmla="*/ 829831 w 3557175"/>
              <a:gd name="connsiteY77" fmla="*/ 2341498 h 4577285"/>
              <a:gd name="connsiteX78" fmla="*/ 734691 w 3557175"/>
              <a:gd name="connsiteY78" fmla="*/ 2214645 h 4577285"/>
              <a:gd name="connsiteX79" fmla="*/ 618409 w 3557175"/>
              <a:gd name="connsiteY79" fmla="*/ 2066649 h 4577285"/>
              <a:gd name="connsiteX80" fmla="*/ 576125 w 3557175"/>
              <a:gd name="connsiteY80"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01692 w 3557175"/>
              <a:gd name="connsiteY54" fmla="*/ 3923391 h 4577285"/>
              <a:gd name="connsiteX55" fmla="*/ 2325642 w 3557175"/>
              <a:gd name="connsiteY55" fmla="*/ 4154441 h 4577285"/>
              <a:gd name="connsiteX56" fmla="*/ 2642775 w 3557175"/>
              <a:gd name="connsiteY56" fmla="*/ 4270723 h 4577285"/>
              <a:gd name="connsiteX57" fmla="*/ 2806627 w 3557175"/>
              <a:gd name="connsiteY57" fmla="*/ 4334150 h 4577285"/>
              <a:gd name="connsiteX58" fmla="*/ 2854197 w 3557175"/>
              <a:gd name="connsiteY58" fmla="*/ 4371149 h 4577285"/>
              <a:gd name="connsiteX59" fmla="*/ 2933480 w 3557175"/>
              <a:gd name="connsiteY59" fmla="*/ 4408148 h 4577285"/>
              <a:gd name="connsiteX60" fmla="*/ 3039191 w 3557175"/>
              <a:gd name="connsiteY60" fmla="*/ 4503288 h 4577285"/>
              <a:gd name="connsiteX61" fmla="*/ 3018049 w 3557175"/>
              <a:gd name="connsiteY61" fmla="*/ 4577285 h 4577285"/>
              <a:gd name="connsiteX62" fmla="*/ 2875339 w 3557175"/>
              <a:gd name="connsiteY62" fmla="*/ 4572000 h 4577285"/>
              <a:gd name="connsiteX63" fmla="*/ 2616347 w 3557175"/>
              <a:gd name="connsiteY63" fmla="*/ 4561429 h 4577285"/>
              <a:gd name="connsiteX64" fmla="*/ 2267501 w 3557175"/>
              <a:gd name="connsiteY64" fmla="*/ 4503288 h 4577285"/>
              <a:gd name="connsiteX65" fmla="*/ 2040222 w 3557175"/>
              <a:gd name="connsiteY65" fmla="*/ 4387005 h 4577285"/>
              <a:gd name="connsiteX66" fmla="*/ 1865799 w 3557175"/>
              <a:gd name="connsiteY66" fmla="*/ 4260152 h 4577285"/>
              <a:gd name="connsiteX67" fmla="*/ 1733660 w 3557175"/>
              <a:gd name="connsiteY67" fmla="*/ 4054016 h 4577285"/>
              <a:gd name="connsiteX68" fmla="*/ 1606807 w 3557175"/>
              <a:gd name="connsiteY68" fmla="*/ 3789738 h 4577285"/>
              <a:gd name="connsiteX69" fmla="*/ 1427098 w 3557175"/>
              <a:gd name="connsiteY69" fmla="*/ 3456749 h 4577285"/>
              <a:gd name="connsiteX70" fmla="*/ 1411242 w 3557175"/>
              <a:gd name="connsiteY70" fmla="*/ 3403893 h 4577285"/>
              <a:gd name="connsiteX71" fmla="*/ 1284388 w 3557175"/>
              <a:gd name="connsiteY71" fmla="*/ 3240041 h 4577285"/>
              <a:gd name="connsiteX72" fmla="*/ 1104680 w 3557175"/>
              <a:gd name="connsiteY72" fmla="*/ 3123759 h 4577285"/>
              <a:gd name="connsiteX73" fmla="*/ 993683 w 3557175"/>
              <a:gd name="connsiteY73" fmla="*/ 3033905 h 4577285"/>
              <a:gd name="connsiteX74" fmla="*/ 924971 w 3557175"/>
              <a:gd name="connsiteY74" fmla="*/ 2901766 h 4577285"/>
              <a:gd name="connsiteX75" fmla="*/ 924971 w 3557175"/>
              <a:gd name="connsiteY75" fmla="*/ 2700915 h 4577285"/>
              <a:gd name="connsiteX76" fmla="*/ 898543 w 3557175"/>
              <a:gd name="connsiteY76" fmla="*/ 2500064 h 4577285"/>
              <a:gd name="connsiteX77" fmla="*/ 829831 w 3557175"/>
              <a:gd name="connsiteY77" fmla="*/ 2341498 h 4577285"/>
              <a:gd name="connsiteX78" fmla="*/ 734691 w 3557175"/>
              <a:gd name="connsiteY78" fmla="*/ 2214645 h 4577285"/>
              <a:gd name="connsiteX79" fmla="*/ 618409 w 3557175"/>
              <a:gd name="connsiteY79" fmla="*/ 2066649 h 4577285"/>
              <a:gd name="connsiteX80" fmla="*/ 576125 w 3557175"/>
              <a:gd name="connsiteY80"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01692 w 3557175"/>
              <a:gd name="connsiteY54" fmla="*/ 3923391 h 4577285"/>
              <a:gd name="connsiteX55" fmla="*/ 2174502 w 3557175"/>
              <a:gd name="connsiteY55" fmla="*/ 4093156 h 4577285"/>
              <a:gd name="connsiteX56" fmla="*/ 2325642 w 3557175"/>
              <a:gd name="connsiteY56" fmla="*/ 4154441 h 4577285"/>
              <a:gd name="connsiteX57" fmla="*/ 2642775 w 3557175"/>
              <a:gd name="connsiteY57" fmla="*/ 4270723 h 4577285"/>
              <a:gd name="connsiteX58" fmla="*/ 2806627 w 3557175"/>
              <a:gd name="connsiteY58" fmla="*/ 4334150 h 4577285"/>
              <a:gd name="connsiteX59" fmla="*/ 2854197 w 3557175"/>
              <a:gd name="connsiteY59" fmla="*/ 4371149 h 4577285"/>
              <a:gd name="connsiteX60" fmla="*/ 2933480 w 3557175"/>
              <a:gd name="connsiteY60" fmla="*/ 4408148 h 4577285"/>
              <a:gd name="connsiteX61" fmla="*/ 3039191 w 3557175"/>
              <a:gd name="connsiteY61" fmla="*/ 4503288 h 4577285"/>
              <a:gd name="connsiteX62" fmla="*/ 3018049 w 3557175"/>
              <a:gd name="connsiteY62" fmla="*/ 4577285 h 4577285"/>
              <a:gd name="connsiteX63" fmla="*/ 2875339 w 3557175"/>
              <a:gd name="connsiteY63" fmla="*/ 4572000 h 4577285"/>
              <a:gd name="connsiteX64" fmla="*/ 2616347 w 3557175"/>
              <a:gd name="connsiteY64" fmla="*/ 4561429 h 4577285"/>
              <a:gd name="connsiteX65" fmla="*/ 2267501 w 3557175"/>
              <a:gd name="connsiteY65" fmla="*/ 4503288 h 4577285"/>
              <a:gd name="connsiteX66" fmla="*/ 2040222 w 3557175"/>
              <a:gd name="connsiteY66" fmla="*/ 4387005 h 4577285"/>
              <a:gd name="connsiteX67" fmla="*/ 1865799 w 3557175"/>
              <a:gd name="connsiteY67" fmla="*/ 4260152 h 4577285"/>
              <a:gd name="connsiteX68" fmla="*/ 1733660 w 3557175"/>
              <a:gd name="connsiteY68" fmla="*/ 4054016 h 4577285"/>
              <a:gd name="connsiteX69" fmla="*/ 1606807 w 3557175"/>
              <a:gd name="connsiteY69" fmla="*/ 3789738 h 4577285"/>
              <a:gd name="connsiteX70" fmla="*/ 1427098 w 3557175"/>
              <a:gd name="connsiteY70" fmla="*/ 3456749 h 4577285"/>
              <a:gd name="connsiteX71" fmla="*/ 1411242 w 3557175"/>
              <a:gd name="connsiteY71" fmla="*/ 3403893 h 4577285"/>
              <a:gd name="connsiteX72" fmla="*/ 1284388 w 3557175"/>
              <a:gd name="connsiteY72" fmla="*/ 3240041 h 4577285"/>
              <a:gd name="connsiteX73" fmla="*/ 1104680 w 3557175"/>
              <a:gd name="connsiteY73" fmla="*/ 3123759 h 4577285"/>
              <a:gd name="connsiteX74" fmla="*/ 993683 w 3557175"/>
              <a:gd name="connsiteY74" fmla="*/ 3033905 h 4577285"/>
              <a:gd name="connsiteX75" fmla="*/ 924971 w 3557175"/>
              <a:gd name="connsiteY75" fmla="*/ 2901766 h 4577285"/>
              <a:gd name="connsiteX76" fmla="*/ 924971 w 3557175"/>
              <a:gd name="connsiteY76" fmla="*/ 2700915 h 4577285"/>
              <a:gd name="connsiteX77" fmla="*/ 898543 w 3557175"/>
              <a:gd name="connsiteY77" fmla="*/ 2500064 h 4577285"/>
              <a:gd name="connsiteX78" fmla="*/ 829831 w 3557175"/>
              <a:gd name="connsiteY78" fmla="*/ 2341498 h 4577285"/>
              <a:gd name="connsiteX79" fmla="*/ 734691 w 3557175"/>
              <a:gd name="connsiteY79" fmla="*/ 2214645 h 4577285"/>
              <a:gd name="connsiteX80" fmla="*/ 618409 w 3557175"/>
              <a:gd name="connsiteY80" fmla="*/ 2066649 h 4577285"/>
              <a:gd name="connsiteX81" fmla="*/ 576125 w 3557175"/>
              <a:gd name="connsiteY81"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01692 w 3557175"/>
              <a:gd name="connsiteY54" fmla="*/ 3923391 h 4577285"/>
              <a:gd name="connsiteX55" fmla="*/ 2174502 w 3557175"/>
              <a:gd name="connsiteY55" fmla="*/ 4093156 h 4577285"/>
              <a:gd name="connsiteX56" fmla="*/ 2308646 w 3557175"/>
              <a:gd name="connsiteY56" fmla="*/ 4174836 h 4577285"/>
              <a:gd name="connsiteX57" fmla="*/ 2642775 w 3557175"/>
              <a:gd name="connsiteY57" fmla="*/ 4270723 h 4577285"/>
              <a:gd name="connsiteX58" fmla="*/ 2806627 w 3557175"/>
              <a:gd name="connsiteY58" fmla="*/ 4334150 h 4577285"/>
              <a:gd name="connsiteX59" fmla="*/ 2854197 w 3557175"/>
              <a:gd name="connsiteY59" fmla="*/ 4371149 h 4577285"/>
              <a:gd name="connsiteX60" fmla="*/ 2933480 w 3557175"/>
              <a:gd name="connsiteY60" fmla="*/ 4408148 h 4577285"/>
              <a:gd name="connsiteX61" fmla="*/ 3039191 w 3557175"/>
              <a:gd name="connsiteY61" fmla="*/ 4503288 h 4577285"/>
              <a:gd name="connsiteX62" fmla="*/ 3018049 w 3557175"/>
              <a:gd name="connsiteY62" fmla="*/ 4577285 h 4577285"/>
              <a:gd name="connsiteX63" fmla="*/ 2875339 w 3557175"/>
              <a:gd name="connsiteY63" fmla="*/ 4572000 h 4577285"/>
              <a:gd name="connsiteX64" fmla="*/ 2616347 w 3557175"/>
              <a:gd name="connsiteY64" fmla="*/ 4561429 h 4577285"/>
              <a:gd name="connsiteX65" fmla="*/ 2267501 w 3557175"/>
              <a:gd name="connsiteY65" fmla="*/ 4503288 h 4577285"/>
              <a:gd name="connsiteX66" fmla="*/ 2040222 w 3557175"/>
              <a:gd name="connsiteY66" fmla="*/ 4387005 h 4577285"/>
              <a:gd name="connsiteX67" fmla="*/ 1865799 w 3557175"/>
              <a:gd name="connsiteY67" fmla="*/ 4260152 h 4577285"/>
              <a:gd name="connsiteX68" fmla="*/ 1733660 w 3557175"/>
              <a:gd name="connsiteY68" fmla="*/ 4054016 h 4577285"/>
              <a:gd name="connsiteX69" fmla="*/ 1606807 w 3557175"/>
              <a:gd name="connsiteY69" fmla="*/ 3789738 h 4577285"/>
              <a:gd name="connsiteX70" fmla="*/ 1427098 w 3557175"/>
              <a:gd name="connsiteY70" fmla="*/ 3456749 h 4577285"/>
              <a:gd name="connsiteX71" fmla="*/ 1411242 w 3557175"/>
              <a:gd name="connsiteY71" fmla="*/ 3403893 h 4577285"/>
              <a:gd name="connsiteX72" fmla="*/ 1284388 w 3557175"/>
              <a:gd name="connsiteY72" fmla="*/ 3240041 h 4577285"/>
              <a:gd name="connsiteX73" fmla="*/ 1104680 w 3557175"/>
              <a:gd name="connsiteY73" fmla="*/ 3123759 h 4577285"/>
              <a:gd name="connsiteX74" fmla="*/ 993683 w 3557175"/>
              <a:gd name="connsiteY74" fmla="*/ 3033905 h 4577285"/>
              <a:gd name="connsiteX75" fmla="*/ 924971 w 3557175"/>
              <a:gd name="connsiteY75" fmla="*/ 2901766 h 4577285"/>
              <a:gd name="connsiteX76" fmla="*/ 924971 w 3557175"/>
              <a:gd name="connsiteY76" fmla="*/ 2700915 h 4577285"/>
              <a:gd name="connsiteX77" fmla="*/ 898543 w 3557175"/>
              <a:gd name="connsiteY77" fmla="*/ 2500064 h 4577285"/>
              <a:gd name="connsiteX78" fmla="*/ 829831 w 3557175"/>
              <a:gd name="connsiteY78" fmla="*/ 2341498 h 4577285"/>
              <a:gd name="connsiteX79" fmla="*/ 734691 w 3557175"/>
              <a:gd name="connsiteY79" fmla="*/ 2214645 h 4577285"/>
              <a:gd name="connsiteX80" fmla="*/ 618409 w 3557175"/>
              <a:gd name="connsiteY80" fmla="*/ 2066649 h 4577285"/>
              <a:gd name="connsiteX81" fmla="*/ 576125 w 3557175"/>
              <a:gd name="connsiteY81"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01692 w 3557175"/>
              <a:gd name="connsiteY54" fmla="*/ 3923391 h 4577285"/>
              <a:gd name="connsiteX55" fmla="*/ 2174502 w 3557175"/>
              <a:gd name="connsiteY55" fmla="*/ 4093156 h 4577285"/>
              <a:gd name="connsiteX56" fmla="*/ 2308646 w 3557175"/>
              <a:gd name="connsiteY56" fmla="*/ 4174836 h 4577285"/>
              <a:gd name="connsiteX57" fmla="*/ 2635977 w 3557175"/>
              <a:gd name="connsiteY57" fmla="*/ 4304715 h 4577285"/>
              <a:gd name="connsiteX58" fmla="*/ 2806627 w 3557175"/>
              <a:gd name="connsiteY58" fmla="*/ 4334150 h 4577285"/>
              <a:gd name="connsiteX59" fmla="*/ 2854197 w 3557175"/>
              <a:gd name="connsiteY59" fmla="*/ 4371149 h 4577285"/>
              <a:gd name="connsiteX60" fmla="*/ 2933480 w 3557175"/>
              <a:gd name="connsiteY60" fmla="*/ 4408148 h 4577285"/>
              <a:gd name="connsiteX61" fmla="*/ 3039191 w 3557175"/>
              <a:gd name="connsiteY61" fmla="*/ 4503288 h 4577285"/>
              <a:gd name="connsiteX62" fmla="*/ 3018049 w 3557175"/>
              <a:gd name="connsiteY62" fmla="*/ 4577285 h 4577285"/>
              <a:gd name="connsiteX63" fmla="*/ 2875339 w 3557175"/>
              <a:gd name="connsiteY63" fmla="*/ 4572000 h 4577285"/>
              <a:gd name="connsiteX64" fmla="*/ 2616347 w 3557175"/>
              <a:gd name="connsiteY64" fmla="*/ 4561429 h 4577285"/>
              <a:gd name="connsiteX65" fmla="*/ 2267501 w 3557175"/>
              <a:gd name="connsiteY65" fmla="*/ 4503288 h 4577285"/>
              <a:gd name="connsiteX66" fmla="*/ 2040222 w 3557175"/>
              <a:gd name="connsiteY66" fmla="*/ 4387005 h 4577285"/>
              <a:gd name="connsiteX67" fmla="*/ 1865799 w 3557175"/>
              <a:gd name="connsiteY67" fmla="*/ 4260152 h 4577285"/>
              <a:gd name="connsiteX68" fmla="*/ 1733660 w 3557175"/>
              <a:gd name="connsiteY68" fmla="*/ 4054016 h 4577285"/>
              <a:gd name="connsiteX69" fmla="*/ 1606807 w 3557175"/>
              <a:gd name="connsiteY69" fmla="*/ 3789738 h 4577285"/>
              <a:gd name="connsiteX70" fmla="*/ 1427098 w 3557175"/>
              <a:gd name="connsiteY70" fmla="*/ 3456749 h 4577285"/>
              <a:gd name="connsiteX71" fmla="*/ 1411242 w 3557175"/>
              <a:gd name="connsiteY71" fmla="*/ 3403893 h 4577285"/>
              <a:gd name="connsiteX72" fmla="*/ 1284388 w 3557175"/>
              <a:gd name="connsiteY72" fmla="*/ 3240041 h 4577285"/>
              <a:gd name="connsiteX73" fmla="*/ 1104680 w 3557175"/>
              <a:gd name="connsiteY73" fmla="*/ 3123759 h 4577285"/>
              <a:gd name="connsiteX74" fmla="*/ 993683 w 3557175"/>
              <a:gd name="connsiteY74" fmla="*/ 3033905 h 4577285"/>
              <a:gd name="connsiteX75" fmla="*/ 924971 w 3557175"/>
              <a:gd name="connsiteY75" fmla="*/ 2901766 h 4577285"/>
              <a:gd name="connsiteX76" fmla="*/ 924971 w 3557175"/>
              <a:gd name="connsiteY76" fmla="*/ 2700915 h 4577285"/>
              <a:gd name="connsiteX77" fmla="*/ 898543 w 3557175"/>
              <a:gd name="connsiteY77" fmla="*/ 2500064 h 4577285"/>
              <a:gd name="connsiteX78" fmla="*/ 829831 w 3557175"/>
              <a:gd name="connsiteY78" fmla="*/ 2341498 h 4577285"/>
              <a:gd name="connsiteX79" fmla="*/ 734691 w 3557175"/>
              <a:gd name="connsiteY79" fmla="*/ 2214645 h 4577285"/>
              <a:gd name="connsiteX80" fmla="*/ 618409 w 3557175"/>
              <a:gd name="connsiteY80" fmla="*/ 2066649 h 4577285"/>
              <a:gd name="connsiteX81" fmla="*/ 576125 w 3557175"/>
              <a:gd name="connsiteY81"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01692 w 3557175"/>
              <a:gd name="connsiteY54" fmla="*/ 3923391 h 4577285"/>
              <a:gd name="connsiteX55" fmla="*/ 2174502 w 3557175"/>
              <a:gd name="connsiteY55" fmla="*/ 4093156 h 4577285"/>
              <a:gd name="connsiteX56" fmla="*/ 2308646 w 3557175"/>
              <a:gd name="connsiteY56" fmla="*/ 4174836 h 4577285"/>
              <a:gd name="connsiteX57" fmla="*/ 2635977 w 3557175"/>
              <a:gd name="connsiteY57" fmla="*/ 4304715 h 4577285"/>
              <a:gd name="connsiteX58" fmla="*/ 2806627 w 3557175"/>
              <a:gd name="connsiteY58" fmla="*/ 4334150 h 4577285"/>
              <a:gd name="connsiteX59" fmla="*/ 2803208 w 3557175"/>
              <a:gd name="connsiteY59" fmla="*/ 4408541 h 4577285"/>
              <a:gd name="connsiteX60" fmla="*/ 2933480 w 3557175"/>
              <a:gd name="connsiteY60" fmla="*/ 4408148 h 4577285"/>
              <a:gd name="connsiteX61" fmla="*/ 3039191 w 3557175"/>
              <a:gd name="connsiteY61" fmla="*/ 4503288 h 4577285"/>
              <a:gd name="connsiteX62" fmla="*/ 3018049 w 3557175"/>
              <a:gd name="connsiteY62" fmla="*/ 4577285 h 4577285"/>
              <a:gd name="connsiteX63" fmla="*/ 2875339 w 3557175"/>
              <a:gd name="connsiteY63" fmla="*/ 4572000 h 4577285"/>
              <a:gd name="connsiteX64" fmla="*/ 2616347 w 3557175"/>
              <a:gd name="connsiteY64" fmla="*/ 4561429 h 4577285"/>
              <a:gd name="connsiteX65" fmla="*/ 2267501 w 3557175"/>
              <a:gd name="connsiteY65" fmla="*/ 4503288 h 4577285"/>
              <a:gd name="connsiteX66" fmla="*/ 2040222 w 3557175"/>
              <a:gd name="connsiteY66" fmla="*/ 4387005 h 4577285"/>
              <a:gd name="connsiteX67" fmla="*/ 1865799 w 3557175"/>
              <a:gd name="connsiteY67" fmla="*/ 4260152 h 4577285"/>
              <a:gd name="connsiteX68" fmla="*/ 1733660 w 3557175"/>
              <a:gd name="connsiteY68" fmla="*/ 4054016 h 4577285"/>
              <a:gd name="connsiteX69" fmla="*/ 1606807 w 3557175"/>
              <a:gd name="connsiteY69" fmla="*/ 3789738 h 4577285"/>
              <a:gd name="connsiteX70" fmla="*/ 1427098 w 3557175"/>
              <a:gd name="connsiteY70" fmla="*/ 3456749 h 4577285"/>
              <a:gd name="connsiteX71" fmla="*/ 1411242 w 3557175"/>
              <a:gd name="connsiteY71" fmla="*/ 3403893 h 4577285"/>
              <a:gd name="connsiteX72" fmla="*/ 1284388 w 3557175"/>
              <a:gd name="connsiteY72" fmla="*/ 3240041 h 4577285"/>
              <a:gd name="connsiteX73" fmla="*/ 1104680 w 3557175"/>
              <a:gd name="connsiteY73" fmla="*/ 3123759 h 4577285"/>
              <a:gd name="connsiteX74" fmla="*/ 993683 w 3557175"/>
              <a:gd name="connsiteY74" fmla="*/ 3033905 h 4577285"/>
              <a:gd name="connsiteX75" fmla="*/ 924971 w 3557175"/>
              <a:gd name="connsiteY75" fmla="*/ 2901766 h 4577285"/>
              <a:gd name="connsiteX76" fmla="*/ 924971 w 3557175"/>
              <a:gd name="connsiteY76" fmla="*/ 2700915 h 4577285"/>
              <a:gd name="connsiteX77" fmla="*/ 898543 w 3557175"/>
              <a:gd name="connsiteY77" fmla="*/ 2500064 h 4577285"/>
              <a:gd name="connsiteX78" fmla="*/ 829831 w 3557175"/>
              <a:gd name="connsiteY78" fmla="*/ 2341498 h 4577285"/>
              <a:gd name="connsiteX79" fmla="*/ 734691 w 3557175"/>
              <a:gd name="connsiteY79" fmla="*/ 2214645 h 4577285"/>
              <a:gd name="connsiteX80" fmla="*/ 618409 w 3557175"/>
              <a:gd name="connsiteY80" fmla="*/ 2066649 h 4577285"/>
              <a:gd name="connsiteX81" fmla="*/ 576125 w 3557175"/>
              <a:gd name="connsiteY81"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01692 w 3557175"/>
              <a:gd name="connsiteY54" fmla="*/ 3923391 h 4577285"/>
              <a:gd name="connsiteX55" fmla="*/ 2174502 w 3557175"/>
              <a:gd name="connsiteY55" fmla="*/ 4093156 h 4577285"/>
              <a:gd name="connsiteX56" fmla="*/ 2308646 w 3557175"/>
              <a:gd name="connsiteY56" fmla="*/ 4174836 h 4577285"/>
              <a:gd name="connsiteX57" fmla="*/ 2635977 w 3557175"/>
              <a:gd name="connsiteY57" fmla="*/ 4304715 h 4577285"/>
              <a:gd name="connsiteX58" fmla="*/ 2708049 w 3557175"/>
              <a:gd name="connsiteY58" fmla="*/ 4357945 h 4577285"/>
              <a:gd name="connsiteX59" fmla="*/ 2803208 w 3557175"/>
              <a:gd name="connsiteY59" fmla="*/ 4408541 h 4577285"/>
              <a:gd name="connsiteX60" fmla="*/ 2933480 w 3557175"/>
              <a:gd name="connsiteY60" fmla="*/ 4408148 h 4577285"/>
              <a:gd name="connsiteX61" fmla="*/ 3039191 w 3557175"/>
              <a:gd name="connsiteY61" fmla="*/ 4503288 h 4577285"/>
              <a:gd name="connsiteX62" fmla="*/ 3018049 w 3557175"/>
              <a:gd name="connsiteY62" fmla="*/ 4577285 h 4577285"/>
              <a:gd name="connsiteX63" fmla="*/ 2875339 w 3557175"/>
              <a:gd name="connsiteY63" fmla="*/ 4572000 h 4577285"/>
              <a:gd name="connsiteX64" fmla="*/ 2616347 w 3557175"/>
              <a:gd name="connsiteY64" fmla="*/ 4561429 h 4577285"/>
              <a:gd name="connsiteX65" fmla="*/ 2267501 w 3557175"/>
              <a:gd name="connsiteY65" fmla="*/ 4503288 h 4577285"/>
              <a:gd name="connsiteX66" fmla="*/ 2040222 w 3557175"/>
              <a:gd name="connsiteY66" fmla="*/ 4387005 h 4577285"/>
              <a:gd name="connsiteX67" fmla="*/ 1865799 w 3557175"/>
              <a:gd name="connsiteY67" fmla="*/ 4260152 h 4577285"/>
              <a:gd name="connsiteX68" fmla="*/ 1733660 w 3557175"/>
              <a:gd name="connsiteY68" fmla="*/ 4054016 h 4577285"/>
              <a:gd name="connsiteX69" fmla="*/ 1606807 w 3557175"/>
              <a:gd name="connsiteY69" fmla="*/ 3789738 h 4577285"/>
              <a:gd name="connsiteX70" fmla="*/ 1427098 w 3557175"/>
              <a:gd name="connsiteY70" fmla="*/ 3456749 h 4577285"/>
              <a:gd name="connsiteX71" fmla="*/ 1411242 w 3557175"/>
              <a:gd name="connsiteY71" fmla="*/ 3403893 h 4577285"/>
              <a:gd name="connsiteX72" fmla="*/ 1284388 w 3557175"/>
              <a:gd name="connsiteY72" fmla="*/ 3240041 h 4577285"/>
              <a:gd name="connsiteX73" fmla="*/ 1104680 w 3557175"/>
              <a:gd name="connsiteY73" fmla="*/ 3123759 h 4577285"/>
              <a:gd name="connsiteX74" fmla="*/ 993683 w 3557175"/>
              <a:gd name="connsiteY74" fmla="*/ 3033905 h 4577285"/>
              <a:gd name="connsiteX75" fmla="*/ 924971 w 3557175"/>
              <a:gd name="connsiteY75" fmla="*/ 2901766 h 4577285"/>
              <a:gd name="connsiteX76" fmla="*/ 924971 w 3557175"/>
              <a:gd name="connsiteY76" fmla="*/ 2700915 h 4577285"/>
              <a:gd name="connsiteX77" fmla="*/ 898543 w 3557175"/>
              <a:gd name="connsiteY77" fmla="*/ 2500064 h 4577285"/>
              <a:gd name="connsiteX78" fmla="*/ 829831 w 3557175"/>
              <a:gd name="connsiteY78" fmla="*/ 2341498 h 4577285"/>
              <a:gd name="connsiteX79" fmla="*/ 734691 w 3557175"/>
              <a:gd name="connsiteY79" fmla="*/ 2214645 h 4577285"/>
              <a:gd name="connsiteX80" fmla="*/ 618409 w 3557175"/>
              <a:gd name="connsiteY80" fmla="*/ 2066649 h 4577285"/>
              <a:gd name="connsiteX81" fmla="*/ 576125 w 3557175"/>
              <a:gd name="connsiteY81"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01692 w 3557175"/>
              <a:gd name="connsiteY54" fmla="*/ 3923391 h 4577285"/>
              <a:gd name="connsiteX55" fmla="*/ 2174502 w 3557175"/>
              <a:gd name="connsiteY55" fmla="*/ 4093156 h 4577285"/>
              <a:gd name="connsiteX56" fmla="*/ 2308646 w 3557175"/>
              <a:gd name="connsiteY56" fmla="*/ 4174836 h 4577285"/>
              <a:gd name="connsiteX57" fmla="*/ 2635977 w 3557175"/>
              <a:gd name="connsiteY57" fmla="*/ 4304715 h 4577285"/>
              <a:gd name="connsiteX58" fmla="*/ 2708049 w 3557175"/>
              <a:gd name="connsiteY58" fmla="*/ 4357945 h 4577285"/>
              <a:gd name="connsiteX59" fmla="*/ 2803208 w 3557175"/>
              <a:gd name="connsiteY59" fmla="*/ 4408541 h 4577285"/>
              <a:gd name="connsiteX60" fmla="*/ 2865494 w 3557175"/>
              <a:gd name="connsiteY60" fmla="*/ 4462536 h 4577285"/>
              <a:gd name="connsiteX61" fmla="*/ 3039191 w 3557175"/>
              <a:gd name="connsiteY61" fmla="*/ 4503288 h 4577285"/>
              <a:gd name="connsiteX62" fmla="*/ 3018049 w 3557175"/>
              <a:gd name="connsiteY62" fmla="*/ 4577285 h 4577285"/>
              <a:gd name="connsiteX63" fmla="*/ 2875339 w 3557175"/>
              <a:gd name="connsiteY63" fmla="*/ 4572000 h 4577285"/>
              <a:gd name="connsiteX64" fmla="*/ 2616347 w 3557175"/>
              <a:gd name="connsiteY64" fmla="*/ 4561429 h 4577285"/>
              <a:gd name="connsiteX65" fmla="*/ 2267501 w 3557175"/>
              <a:gd name="connsiteY65" fmla="*/ 4503288 h 4577285"/>
              <a:gd name="connsiteX66" fmla="*/ 2040222 w 3557175"/>
              <a:gd name="connsiteY66" fmla="*/ 4387005 h 4577285"/>
              <a:gd name="connsiteX67" fmla="*/ 1865799 w 3557175"/>
              <a:gd name="connsiteY67" fmla="*/ 4260152 h 4577285"/>
              <a:gd name="connsiteX68" fmla="*/ 1733660 w 3557175"/>
              <a:gd name="connsiteY68" fmla="*/ 4054016 h 4577285"/>
              <a:gd name="connsiteX69" fmla="*/ 1606807 w 3557175"/>
              <a:gd name="connsiteY69" fmla="*/ 3789738 h 4577285"/>
              <a:gd name="connsiteX70" fmla="*/ 1427098 w 3557175"/>
              <a:gd name="connsiteY70" fmla="*/ 3456749 h 4577285"/>
              <a:gd name="connsiteX71" fmla="*/ 1411242 w 3557175"/>
              <a:gd name="connsiteY71" fmla="*/ 3403893 h 4577285"/>
              <a:gd name="connsiteX72" fmla="*/ 1284388 w 3557175"/>
              <a:gd name="connsiteY72" fmla="*/ 3240041 h 4577285"/>
              <a:gd name="connsiteX73" fmla="*/ 1104680 w 3557175"/>
              <a:gd name="connsiteY73" fmla="*/ 3123759 h 4577285"/>
              <a:gd name="connsiteX74" fmla="*/ 993683 w 3557175"/>
              <a:gd name="connsiteY74" fmla="*/ 3033905 h 4577285"/>
              <a:gd name="connsiteX75" fmla="*/ 924971 w 3557175"/>
              <a:gd name="connsiteY75" fmla="*/ 2901766 h 4577285"/>
              <a:gd name="connsiteX76" fmla="*/ 924971 w 3557175"/>
              <a:gd name="connsiteY76" fmla="*/ 2700915 h 4577285"/>
              <a:gd name="connsiteX77" fmla="*/ 898543 w 3557175"/>
              <a:gd name="connsiteY77" fmla="*/ 2500064 h 4577285"/>
              <a:gd name="connsiteX78" fmla="*/ 829831 w 3557175"/>
              <a:gd name="connsiteY78" fmla="*/ 2341498 h 4577285"/>
              <a:gd name="connsiteX79" fmla="*/ 734691 w 3557175"/>
              <a:gd name="connsiteY79" fmla="*/ 2214645 h 4577285"/>
              <a:gd name="connsiteX80" fmla="*/ 618409 w 3557175"/>
              <a:gd name="connsiteY80" fmla="*/ 2066649 h 4577285"/>
              <a:gd name="connsiteX81" fmla="*/ 576125 w 3557175"/>
              <a:gd name="connsiteY81"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01692 w 3557175"/>
              <a:gd name="connsiteY54" fmla="*/ 3923391 h 4577285"/>
              <a:gd name="connsiteX55" fmla="*/ 2174502 w 3557175"/>
              <a:gd name="connsiteY55" fmla="*/ 4093156 h 4577285"/>
              <a:gd name="connsiteX56" fmla="*/ 2308646 w 3557175"/>
              <a:gd name="connsiteY56" fmla="*/ 4174836 h 4577285"/>
              <a:gd name="connsiteX57" fmla="*/ 2635977 w 3557175"/>
              <a:gd name="connsiteY57" fmla="*/ 4304715 h 4577285"/>
              <a:gd name="connsiteX58" fmla="*/ 2708049 w 3557175"/>
              <a:gd name="connsiteY58" fmla="*/ 4357945 h 4577285"/>
              <a:gd name="connsiteX59" fmla="*/ 2803208 w 3557175"/>
              <a:gd name="connsiteY59" fmla="*/ 4408541 h 4577285"/>
              <a:gd name="connsiteX60" fmla="*/ 2865494 w 3557175"/>
              <a:gd name="connsiteY60" fmla="*/ 4462536 h 4577285"/>
              <a:gd name="connsiteX61" fmla="*/ 2964407 w 3557175"/>
              <a:gd name="connsiteY61" fmla="*/ 4513486 h 4577285"/>
              <a:gd name="connsiteX62" fmla="*/ 3018049 w 3557175"/>
              <a:gd name="connsiteY62" fmla="*/ 4577285 h 4577285"/>
              <a:gd name="connsiteX63" fmla="*/ 2875339 w 3557175"/>
              <a:gd name="connsiteY63" fmla="*/ 4572000 h 4577285"/>
              <a:gd name="connsiteX64" fmla="*/ 2616347 w 3557175"/>
              <a:gd name="connsiteY64" fmla="*/ 4561429 h 4577285"/>
              <a:gd name="connsiteX65" fmla="*/ 2267501 w 3557175"/>
              <a:gd name="connsiteY65" fmla="*/ 4503288 h 4577285"/>
              <a:gd name="connsiteX66" fmla="*/ 2040222 w 3557175"/>
              <a:gd name="connsiteY66" fmla="*/ 4387005 h 4577285"/>
              <a:gd name="connsiteX67" fmla="*/ 1865799 w 3557175"/>
              <a:gd name="connsiteY67" fmla="*/ 4260152 h 4577285"/>
              <a:gd name="connsiteX68" fmla="*/ 1733660 w 3557175"/>
              <a:gd name="connsiteY68" fmla="*/ 4054016 h 4577285"/>
              <a:gd name="connsiteX69" fmla="*/ 1606807 w 3557175"/>
              <a:gd name="connsiteY69" fmla="*/ 3789738 h 4577285"/>
              <a:gd name="connsiteX70" fmla="*/ 1427098 w 3557175"/>
              <a:gd name="connsiteY70" fmla="*/ 3456749 h 4577285"/>
              <a:gd name="connsiteX71" fmla="*/ 1411242 w 3557175"/>
              <a:gd name="connsiteY71" fmla="*/ 3403893 h 4577285"/>
              <a:gd name="connsiteX72" fmla="*/ 1284388 w 3557175"/>
              <a:gd name="connsiteY72" fmla="*/ 3240041 h 4577285"/>
              <a:gd name="connsiteX73" fmla="*/ 1104680 w 3557175"/>
              <a:gd name="connsiteY73" fmla="*/ 3123759 h 4577285"/>
              <a:gd name="connsiteX74" fmla="*/ 993683 w 3557175"/>
              <a:gd name="connsiteY74" fmla="*/ 3033905 h 4577285"/>
              <a:gd name="connsiteX75" fmla="*/ 924971 w 3557175"/>
              <a:gd name="connsiteY75" fmla="*/ 2901766 h 4577285"/>
              <a:gd name="connsiteX76" fmla="*/ 924971 w 3557175"/>
              <a:gd name="connsiteY76" fmla="*/ 2700915 h 4577285"/>
              <a:gd name="connsiteX77" fmla="*/ 898543 w 3557175"/>
              <a:gd name="connsiteY77" fmla="*/ 2500064 h 4577285"/>
              <a:gd name="connsiteX78" fmla="*/ 829831 w 3557175"/>
              <a:gd name="connsiteY78" fmla="*/ 2341498 h 4577285"/>
              <a:gd name="connsiteX79" fmla="*/ 734691 w 3557175"/>
              <a:gd name="connsiteY79" fmla="*/ 2214645 h 4577285"/>
              <a:gd name="connsiteX80" fmla="*/ 618409 w 3557175"/>
              <a:gd name="connsiteY80" fmla="*/ 2066649 h 4577285"/>
              <a:gd name="connsiteX81" fmla="*/ 576125 w 3557175"/>
              <a:gd name="connsiteY81"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01692 w 3557175"/>
              <a:gd name="connsiteY54" fmla="*/ 3923391 h 4577285"/>
              <a:gd name="connsiteX55" fmla="*/ 2174502 w 3557175"/>
              <a:gd name="connsiteY55" fmla="*/ 4093156 h 4577285"/>
              <a:gd name="connsiteX56" fmla="*/ 2308646 w 3557175"/>
              <a:gd name="connsiteY56" fmla="*/ 4174836 h 4577285"/>
              <a:gd name="connsiteX57" fmla="*/ 2635977 w 3557175"/>
              <a:gd name="connsiteY57" fmla="*/ 4304715 h 4577285"/>
              <a:gd name="connsiteX58" fmla="*/ 2708049 w 3557175"/>
              <a:gd name="connsiteY58" fmla="*/ 4357945 h 4577285"/>
              <a:gd name="connsiteX59" fmla="*/ 2803208 w 3557175"/>
              <a:gd name="connsiteY59" fmla="*/ 4408541 h 4577285"/>
              <a:gd name="connsiteX60" fmla="*/ 2865494 w 3557175"/>
              <a:gd name="connsiteY60" fmla="*/ 4462536 h 4577285"/>
              <a:gd name="connsiteX61" fmla="*/ 2964407 w 3557175"/>
              <a:gd name="connsiteY61" fmla="*/ 4513486 h 4577285"/>
              <a:gd name="connsiteX62" fmla="*/ 2987455 w 3557175"/>
              <a:gd name="connsiteY62" fmla="*/ 4577285 h 4577285"/>
              <a:gd name="connsiteX63" fmla="*/ 2875339 w 3557175"/>
              <a:gd name="connsiteY63" fmla="*/ 4572000 h 4577285"/>
              <a:gd name="connsiteX64" fmla="*/ 2616347 w 3557175"/>
              <a:gd name="connsiteY64" fmla="*/ 4561429 h 4577285"/>
              <a:gd name="connsiteX65" fmla="*/ 2267501 w 3557175"/>
              <a:gd name="connsiteY65" fmla="*/ 4503288 h 4577285"/>
              <a:gd name="connsiteX66" fmla="*/ 2040222 w 3557175"/>
              <a:gd name="connsiteY66" fmla="*/ 4387005 h 4577285"/>
              <a:gd name="connsiteX67" fmla="*/ 1865799 w 3557175"/>
              <a:gd name="connsiteY67" fmla="*/ 4260152 h 4577285"/>
              <a:gd name="connsiteX68" fmla="*/ 1733660 w 3557175"/>
              <a:gd name="connsiteY68" fmla="*/ 4054016 h 4577285"/>
              <a:gd name="connsiteX69" fmla="*/ 1606807 w 3557175"/>
              <a:gd name="connsiteY69" fmla="*/ 3789738 h 4577285"/>
              <a:gd name="connsiteX70" fmla="*/ 1427098 w 3557175"/>
              <a:gd name="connsiteY70" fmla="*/ 3456749 h 4577285"/>
              <a:gd name="connsiteX71" fmla="*/ 1411242 w 3557175"/>
              <a:gd name="connsiteY71" fmla="*/ 3403893 h 4577285"/>
              <a:gd name="connsiteX72" fmla="*/ 1284388 w 3557175"/>
              <a:gd name="connsiteY72" fmla="*/ 3240041 h 4577285"/>
              <a:gd name="connsiteX73" fmla="*/ 1104680 w 3557175"/>
              <a:gd name="connsiteY73" fmla="*/ 3123759 h 4577285"/>
              <a:gd name="connsiteX74" fmla="*/ 993683 w 3557175"/>
              <a:gd name="connsiteY74" fmla="*/ 3033905 h 4577285"/>
              <a:gd name="connsiteX75" fmla="*/ 924971 w 3557175"/>
              <a:gd name="connsiteY75" fmla="*/ 2901766 h 4577285"/>
              <a:gd name="connsiteX76" fmla="*/ 924971 w 3557175"/>
              <a:gd name="connsiteY76" fmla="*/ 2700915 h 4577285"/>
              <a:gd name="connsiteX77" fmla="*/ 898543 w 3557175"/>
              <a:gd name="connsiteY77" fmla="*/ 2500064 h 4577285"/>
              <a:gd name="connsiteX78" fmla="*/ 829831 w 3557175"/>
              <a:gd name="connsiteY78" fmla="*/ 2341498 h 4577285"/>
              <a:gd name="connsiteX79" fmla="*/ 734691 w 3557175"/>
              <a:gd name="connsiteY79" fmla="*/ 2214645 h 4577285"/>
              <a:gd name="connsiteX80" fmla="*/ 618409 w 3557175"/>
              <a:gd name="connsiteY80" fmla="*/ 2066649 h 4577285"/>
              <a:gd name="connsiteX81" fmla="*/ 576125 w 3557175"/>
              <a:gd name="connsiteY81"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01692 w 3557175"/>
              <a:gd name="connsiteY54" fmla="*/ 3923391 h 4577285"/>
              <a:gd name="connsiteX55" fmla="*/ 2174502 w 3557175"/>
              <a:gd name="connsiteY55" fmla="*/ 4093156 h 4577285"/>
              <a:gd name="connsiteX56" fmla="*/ 2308646 w 3557175"/>
              <a:gd name="connsiteY56" fmla="*/ 4174836 h 4577285"/>
              <a:gd name="connsiteX57" fmla="*/ 2605383 w 3557175"/>
              <a:gd name="connsiteY57" fmla="*/ 4359103 h 4577285"/>
              <a:gd name="connsiteX58" fmla="*/ 2708049 w 3557175"/>
              <a:gd name="connsiteY58" fmla="*/ 4357945 h 4577285"/>
              <a:gd name="connsiteX59" fmla="*/ 2803208 w 3557175"/>
              <a:gd name="connsiteY59" fmla="*/ 4408541 h 4577285"/>
              <a:gd name="connsiteX60" fmla="*/ 2865494 w 3557175"/>
              <a:gd name="connsiteY60" fmla="*/ 4462536 h 4577285"/>
              <a:gd name="connsiteX61" fmla="*/ 2964407 w 3557175"/>
              <a:gd name="connsiteY61" fmla="*/ 4513486 h 4577285"/>
              <a:gd name="connsiteX62" fmla="*/ 2987455 w 3557175"/>
              <a:gd name="connsiteY62" fmla="*/ 4577285 h 4577285"/>
              <a:gd name="connsiteX63" fmla="*/ 2875339 w 3557175"/>
              <a:gd name="connsiteY63" fmla="*/ 4572000 h 4577285"/>
              <a:gd name="connsiteX64" fmla="*/ 2616347 w 3557175"/>
              <a:gd name="connsiteY64" fmla="*/ 4561429 h 4577285"/>
              <a:gd name="connsiteX65" fmla="*/ 2267501 w 3557175"/>
              <a:gd name="connsiteY65" fmla="*/ 4503288 h 4577285"/>
              <a:gd name="connsiteX66" fmla="*/ 2040222 w 3557175"/>
              <a:gd name="connsiteY66" fmla="*/ 4387005 h 4577285"/>
              <a:gd name="connsiteX67" fmla="*/ 1865799 w 3557175"/>
              <a:gd name="connsiteY67" fmla="*/ 4260152 h 4577285"/>
              <a:gd name="connsiteX68" fmla="*/ 1733660 w 3557175"/>
              <a:gd name="connsiteY68" fmla="*/ 4054016 h 4577285"/>
              <a:gd name="connsiteX69" fmla="*/ 1606807 w 3557175"/>
              <a:gd name="connsiteY69" fmla="*/ 3789738 h 4577285"/>
              <a:gd name="connsiteX70" fmla="*/ 1427098 w 3557175"/>
              <a:gd name="connsiteY70" fmla="*/ 3456749 h 4577285"/>
              <a:gd name="connsiteX71" fmla="*/ 1411242 w 3557175"/>
              <a:gd name="connsiteY71" fmla="*/ 3403893 h 4577285"/>
              <a:gd name="connsiteX72" fmla="*/ 1284388 w 3557175"/>
              <a:gd name="connsiteY72" fmla="*/ 3240041 h 4577285"/>
              <a:gd name="connsiteX73" fmla="*/ 1104680 w 3557175"/>
              <a:gd name="connsiteY73" fmla="*/ 3123759 h 4577285"/>
              <a:gd name="connsiteX74" fmla="*/ 993683 w 3557175"/>
              <a:gd name="connsiteY74" fmla="*/ 3033905 h 4577285"/>
              <a:gd name="connsiteX75" fmla="*/ 924971 w 3557175"/>
              <a:gd name="connsiteY75" fmla="*/ 2901766 h 4577285"/>
              <a:gd name="connsiteX76" fmla="*/ 924971 w 3557175"/>
              <a:gd name="connsiteY76" fmla="*/ 2700915 h 4577285"/>
              <a:gd name="connsiteX77" fmla="*/ 898543 w 3557175"/>
              <a:gd name="connsiteY77" fmla="*/ 2500064 h 4577285"/>
              <a:gd name="connsiteX78" fmla="*/ 829831 w 3557175"/>
              <a:gd name="connsiteY78" fmla="*/ 2341498 h 4577285"/>
              <a:gd name="connsiteX79" fmla="*/ 734691 w 3557175"/>
              <a:gd name="connsiteY79" fmla="*/ 2214645 h 4577285"/>
              <a:gd name="connsiteX80" fmla="*/ 618409 w 3557175"/>
              <a:gd name="connsiteY80" fmla="*/ 2066649 h 4577285"/>
              <a:gd name="connsiteX81" fmla="*/ 576125 w 3557175"/>
              <a:gd name="connsiteY81"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01692 w 3557175"/>
              <a:gd name="connsiteY54" fmla="*/ 3923391 h 4577285"/>
              <a:gd name="connsiteX55" fmla="*/ 2174502 w 3557175"/>
              <a:gd name="connsiteY55" fmla="*/ 4093156 h 4577285"/>
              <a:gd name="connsiteX56" fmla="*/ 2308646 w 3557175"/>
              <a:gd name="connsiteY56" fmla="*/ 4174836 h 4577285"/>
              <a:gd name="connsiteX57" fmla="*/ 2605383 w 3557175"/>
              <a:gd name="connsiteY57" fmla="*/ 4359103 h 4577285"/>
              <a:gd name="connsiteX58" fmla="*/ 2701250 w 3557175"/>
              <a:gd name="connsiteY58" fmla="*/ 4385139 h 4577285"/>
              <a:gd name="connsiteX59" fmla="*/ 2803208 w 3557175"/>
              <a:gd name="connsiteY59" fmla="*/ 4408541 h 4577285"/>
              <a:gd name="connsiteX60" fmla="*/ 2865494 w 3557175"/>
              <a:gd name="connsiteY60" fmla="*/ 4462536 h 4577285"/>
              <a:gd name="connsiteX61" fmla="*/ 2964407 w 3557175"/>
              <a:gd name="connsiteY61" fmla="*/ 4513486 h 4577285"/>
              <a:gd name="connsiteX62" fmla="*/ 2987455 w 3557175"/>
              <a:gd name="connsiteY62" fmla="*/ 4577285 h 4577285"/>
              <a:gd name="connsiteX63" fmla="*/ 2875339 w 3557175"/>
              <a:gd name="connsiteY63" fmla="*/ 4572000 h 4577285"/>
              <a:gd name="connsiteX64" fmla="*/ 2616347 w 3557175"/>
              <a:gd name="connsiteY64" fmla="*/ 4561429 h 4577285"/>
              <a:gd name="connsiteX65" fmla="*/ 2267501 w 3557175"/>
              <a:gd name="connsiteY65" fmla="*/ 4503288 h 4577285"/>
              <a:gd name="connsiteX66" fmla="*/ 2040222 w 3557175"/>
              <a:gd name="connsiteY66" fmla="*/ 4387005 h 4577285"/>
              <a:gd name="connsiteX67" fmla="*/ 1865799 w 3557175"/>
              <a:gd name="connsiteY67" fmla="*/ 4260152 h 4577285"/>
              <a:gd name="connsiteX68" fmla="*/ 1733660 w 3557175"/>
              <a:gd name="connsiteY68" fmla="*/ 4054016 h 4577285"/>
              <a:gd name="connsiteX69" fmla="*/ 1606807 w 3557175"/>
              <a:gd name="connsiteY69" fmla="*/ 3789738 h 4577285"/>
              <a:gd name="connsiteX70" fmla="*/ 1427098 w 3557175"/>
              <a:gd name="connsiteY70" fmla="*/ 3456749 h 4577285"/>
              <a:gd name="connsiteX71" fmla="*/ 1411242 w 3557175"/>
              <a:gd name="connsiteY71" fmla="*/ 3403893 h 4577285"/>
              <a:gd name="connsiteX72" fmla="*/ 1284388 w 3557175"/>
              <a:gd name="connsiteY72" fmla="*/ 3240041 h 4577285"/>
              <a:gd name="connsiteX73" fmla="*/ 1104680 w 3557175"/>
              <a:gd name="connsiteY73" fmla="*/ 3123759 h 4577285"/>
              <a:gd name="connsiteX74" fmla="*/ 993683 w 3557175"/>
              <a:gd name="connsiteY74" fmla="*/ 3033905 h 4577285"/>
              <a:gd name="connsiteX75" fmla="*/ 924971 w 3557175"/>
              <a:gd name="connsiteY75" fmla="*/ 2901766 h 4577285"/>
              <a:gd name="connsiteX76" fmla="*/ 924971 w 3557175"/>
              <a:gd name="connsiteY76" fmla="*/ 2700915 h 4577285"/>
              <a:gd name="connsiteX77" fmla="*/ 898543 w 3557175"/>
              <a:gd name="connsiteY77" fmla="*/ 2500064 h 4577285"/>
              <a:gd name="connsiteX78" fmla="*/ 829831 w 3557175"/>
              <a:gd name="connsiteY78" fmla="*/ 2341498 h 4577285"/>
              <a:gd name="connsiteX79" fmla="*/ 734691 w 3557175"/>
              <a:gd name="connsiteY79" fmla="*/ 2214645 h 4577285"/>
              <a:gd name="connsiteX80" fmla="*/ 618409 w 3557175"/>
              <a:gd name="connsiteY80" fmla="*/ 2066649 h 4577285"/>
              <a:gd name="connsiteX81" fmla="*/ 576125 w 3557175"/>
              <a:gd name="connsiteY81"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01692 w 3557175"/>
              <a:gd name="connsiteY54" fmla="*/ 3923391 h 4577285"/>
              <a:gd name="connsiteX55" fmla="*/ 2174502 w 3557175"/>
              <a:gd name="connsiteY55" fmla="*/ 4093156 h 4577285"/>
              <a:gd name="connsiteX56" fmla="*/ 2308646 w 3557175"/>
              <a:gd name="connsiteY56" fmla="*/ 4174836 h 4577285"/>
              <a:gd name="connsiteX57" fmla="*/ 2605383 w 3557175"/>
              <a:gd name="connsiteY57" fmla="*/ 4359103 h 4577285"/>
              <a:gd name="connsiteX58" fmla="*/ 2701250 w 3557175"/>
              <a:gd name="connsiteY58" fmla="*/ 4385139 h 4577285"/>
              <a:gd name="connsiteX59" fmla="*/ 2793010 w 3557175"/>
              <a:gd name="connsiteY59" fmla="*/ 4428937 h 4577285"/>
              <a:gd name="connsiteX60" fmla="*/ 2865494 w 3557175"/>
              <a:gd name="connsiteY60" fmla="*/ 4462536 h 4577285"/>
              <a:gd name="connsiteX61" fmla="*/ 2964407 w 3557175"/>
              <a:gd name="connsiteY61" fmla="*/ 4513486 h 4577285"/>
              <a:gd name="connsiteX62" fmla="*/ 2987455 w 3557175"/>
              <a:gd name="connsiteY62" fmla="*/ 4577285 h 4577285"/>
              <a:gd name="connsiteX63" fmla="*/ 2875339 w 3557175"/>
              <a:gd name="connsiteY63" fmla="*/ 4572000 h 4577285"/>
              <a:gd name="connsiteX64" fmla="*/ 2616347 w 3557175"/>
              <a:gd name="connsiteY64" fmla="*/ 4561429 h 4577285"/>
              <a:gd name="connsiteX65" fmla="*/ 2267501 w 3557175"/>
              <a:gd name="connsiteY65" fmla="*/ 4503288 h 4577285"/>
              <a:gd name="connsiteX66" fmla="*/ 2040222 w 3557175"/>
              <a:gd name="connsiteY66" fmla="*/ 4387005 h 4577285"/>
              <a:gd name="connsiteX67" fmla="*/ 1865799 w 3557175"/>
              <a:gd name="connsiteY67" fmla="*/ 4260152 h 4577285"/>
              <a:gd name="connsiteX68" fmla="*/ 1733660 w 3557175"/>
              <a:gd name="connsiteY68" fmla="*/ 4054016 h 4577285"/>
              <a:gd name="connsiteX69" fmla="*/ 1606807 w 3557175"/>
              <a:gd name="connsiteY69" fmla="*/ 3789738 h 4577285"/>
              <a:gd name="connsiteX70" fmla="*/ 1427098 w 3557175"/>
              <a:gd name="connsiteY70" fmla="*/ 3456749 h 4577285"/>
              <a:gd name="connsiteX71" fmla="*/ 1411242 w 3557175"/>
              <a:gd name="connsiteY71" fmla="*/ 3403893 h 4577285"/>
              <a:gd name="connsiteX72" fmla="*/ 1284388 w 3557175"/>
              <a:gd name="connsiteY72" fmla="*/ 3240041 h 4577285"/>
              <a:gd name="connsiteX73" fmla="*/ 1104680 w 3557175"/>
              <a:gd name="connsiteY73" fmla="*/ 3123759 h 4577285"/>
              <a:gd name="connsiteX74" fmla="*/ 993683 w 3557175"/>
              <a:gd name="connsiteY74" fmla="*/ 3033905 h 4577285"/>
              <a:gd name="connsiteX75" fmla="*/ 924971 w 3557175"/>
              <a:gd name="connsiteY75" fmla="*/ 2901766 h 4577285"/>
              <a:gd name="connsiteX76" fmla="*/ 924971 w 3557175"/>
              <a:gd name="connsiteY76" fmla="*/ 2700915 h 4577285"/>
              <a:gd name="connsiteX77" fmla="*/ 898543 w 3557175"/>
              <a:gd name="connsiteY77" fmla="*/ 2500064 h 4577285"/>
              <a:gd name="connsiteX78" fmla="*/ 829831 w 3557175"/>
              <a:gd name="connsiteY78" fmla="*/ 2341498 h 4577285"/>
              <a:gd name="connsiteX79" fmla="*/ 734691 w 3557175"/>
              <a:gd name="connsiteY79" fmla="*/ 2214645 h 4577285"/>
              <a:gd name="connsiteX80" fmla="*/ 618409 w 3557175"/>
              <a:gd name="connsiteY80" fmla="*/ 2066649 h 4577285"/>
              <a:gd name="connsiteX81" fmla="*/ 576125 w 3557175"/>
              <a:gd name="connsiteY81"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01692 w 3557175"/>
              <a:gd name="connsiteY54" fmla="*/ 3923391 h 4577285"/>
              <a:gd name="connsiteX55" fmla="*/ 2174502 w 3557175"/>
              <a:gd name="connsiteY55" fmla="*/ 4093156 h 4577285"/>
              <a:gd name="connsiteX56" fmla="*/ 2308646 w 3557175"/>
              <a:gd name="connsiteY56" fmla="*/ 4174836 h 4577285"/>
              <a:gd name="connsiteX57" fmla="*/ 2503405 w 3557175"/>
              <a:gd name="connsiteY57" fmla="*/ 4291118 h 4577285"/>
              <a:gd name="connsiteX58" fmla="*/ 2701250 w 3557175"/>
              <a:gd name="connsiteY58" fmla="*/ 4385139 h 4577285"/>
              <a:gd name="connsiteX59" fmla="*/ 2793010 w 3557175"/>
              <a:gd name="connsiteY59" fmla="*/ 4428937 h 4577285"/>
              <a:gd name="connsiteX60" fmla="*/ 2865494 w 3557175"/>
              <a:gd name="connsiteY60" fmla="*/ 4462536 h 4577285"/>
              <a:gd name="connsiteX61" fmla="*/ 2964407 w 3557175"/>
              <a:gd name="connsiteY61" fmla="*/ 4513486 h 4577285"/>
              <a:gd name="connsiteX62" fmla="*/ 2987455 w 3557175"/>
              <a:gd name="connsiteY62" fmla="*/ 4577285 h 4577285"/>
              <a:gd name="connsiteX63" fmla="*/ 2875339 w 3557175"/>
              <a:gd name="connsiteY63" fmla="*/ 4572000 h 4577285"/>
              <a:gd name="connsiteX64" fmla="*/ 2616347 w 3557175"/>
              <a:gd name="connsiteY64" fmla="*/ 4561429 h 4577285"/>
              <a:gd name="connsiteX65" fmla="*/ 2267501 w 3557175"/>
              <a:gd name="connsiteY65" fmla="*/ 4503288 h 4577285"/>
              <a:gd name="connsiteX66" fmla="*/ 2040222 w 3557175"/>
              <a:gd name="connsiteY66" fmla="*/ 4387005 h 4577285"/>
              <a:gd name="connsiteX67" fmla="*/ 1865799 w 3557175"/>
              <a:gd name="connsiteY67" fmla="*/ 4260152 h 4577285"/>
              <a:gd name="connsiteX68" fmla="*/ 1733660 w 3557175"/>
              <a:gd name="connsiteY68" fmla="*/ 4054016 h 4577285"/>
              <a:gd name="connsiteX69" fmla="*/ 1606807 w 3557175"/>
              <a:gd name="connsiteY69" fmla="*/ 3789738 h 4577285"/>
              <a:gd name="connsiteX70" fmla="*/ 1427098 w 3557175"/>
              <a:gd name="connsiteY70" fmla="*/ 3456749 h 4577285"/>
              <a:gd name="connsiteX71" fmla="*/ 1411242 w 3557175"/>
              <a:gd name="connsiteY71" fmla="*/ 3403893 h 4577285"/>
              <a:gd name="connsiteX72" fmla="*/ 1284388 w 3557175"/>
              <a:gd name="connsiteY72" fmla="*/ 3240041 h 4577285"/>
              <a:gd name="connsiteX73" fmla="*/ 1104680 w 3557175"/>
              <a:gd name="connsiteY73" fmla="*/ 3123759 h 4577285"/>
              <a:gd name="connsiteX74" fmla="*/ 993683 w 3557175"/>
              <a:gd name="connsiteY74" fmla="*/ 3033905 h 4577285"/>
              <a:gd name="connsiteX75" fmla="*/ 924971 w 3557175"/>
              <a:gd name="connsiteY75" fmla="*/ 2901766 h 4577285"/>
              <a:gd name="connsiteX76" fmla="*/ 924971 w 3557175"/>
              <a:gd name="connsiteY76" fmla="*/ 2700915 h 4577285"/>
              <a:gd name="connsiteX77" fmla="*/ 898543 w 3557175"/>
              <a:gd name="connsiteY77" fmla="*/ 2500064 h 4577285"/>
              <a:gd name="connsiteX78" fmla="*/ 829831 w 3557175"/>
              <a:gd name="connsiteY78" fmla="*/ 2341498 h 4577285"/>
              <a:gd name="connsiteX79" fmla="*/ 734691 w 3557175"/>
              <a:gd name="connsiteY79" fmla="*/ 2214645 h 4577285"/>
              <a:gd name="connsiteX80" fmla="*/ 618409 w 3557175"/>
              <a:gd name="connsiteY80" fmla="*/ 2066649 h 4577285"/>
              <a:gd name="connsiteX81" fmla="*/ 576125 w 3557175"/>
              <a:gd name="connsiteY81"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01692 w 3557175"/>
              <a:gd name="connsiteY54" fmla="*/ 3923391 h 4577285"/>
              <a:gd name="connsiteX55" fmla="*/ 2174502 w 3557175"/>
              <a:gd name="connsiteY55" fmla="*/ 4093156 h 4577285"/>
              <a:gd name="connsiteX56" fmla="*/ 2308646 w 3557175"/>
              <a:gd name="connsiteY56" fmla="*/ 4174836 h 4577285"/>
              <a:gd name="connsiteX57" fmla="*/ 2503405 w 3557175"/>
              <a:gd name="connsiteY57" fmla="*/ 4291118 h 4577285"/>
              <a:gd name="connsiteX58" fmla="*/ 2657197 w 3557175"/>
              <a:gd name="connsiteY58" fmla="*/ 4375295 h 4577285"/>
              <a:gd name="connsiteX59" fmla="*/ 2701250 w 3557175"/>
              <a:gd name="connsiteY59" fmla="*/ 4385139 h 4577285"/>
              <a:gd name="connsiteX60" fmla="*/ 2793010 w 3557175"/>
              <a:gd name="connsiteY60" fmla="*/ 4428937 h 4577285"/>
              <a:gd name="connsiteX61" fmla="*/ 2865494 w 3557175"/>
              <a:gd name="connsiteY61" fmla="*/ 4462536 h 4577285"/>
              <a:gd name="connsiteX62" fmla="*/ 2964407 w 3557175"/>
              <a:gd name="connsiteY62" fmla="*/ 4513486 h 4577285"/>
              <a:gd name="connsiteX63" fmla="*/ 2987455 w 3557175"/>
              <a:gd name="connsiteY63" fmla="*/ 4577285 h 4577285"/>
              <a:gd name="connsiteX64" fmla="*/ 2875339 w 3557175"/>
              <a:gd name="connsiteY64" fmla="*/ 4572000 h 4577285"/>
              <a:gd name="connsiteX65" fmla="*/ 2616347 w 3557175"/>
              <a:gd name="connsiteY65" fmla="*/ 4561429 h 4577285"/>
              <a:gd name="connsiteX66" fmla="*/ 2267501 w 3557175"/>
              <a:gd name="connsiteY66" fmla="*/ 4503288 h 4577285"/>
              <a:gd name="connsiteX67" fmla="*/ 2040222 w 3557175"/>
              <a:gd name="connsiteY67" fmla="*/ 4387005 h 4577285"/>
              <a:gd name="connsiteX68" fmla="*/ 1865799 w 3557175"/>
              <a:gd name="connsiteY68" fmla="*/ 4260152 h 4577285"/>
              <a:gd name="connsiteX69" fmla="*/ 1733660 w 3557175"/>
              <a:gd name="connsiteY69" fmla="*/ 4054016 h 4577285"/>
              <a:gd name="connsiteX70" fmla="*/ 1606807 w 3557175"/>
              <a:gd name="connsiteY70" fmla="*/ 3789738 h 4577285"/>
              <a:gd name="connsiteX71" fmla="*/ 1427098 w 3557175"/>
              <a:gd name="connsiteY71" fmla="*/ 3456749 h 4577285"/>
              <a:gd name="connsiteX72" fmla="*/ 1411242 w 3557175"/>
              <a:gd name="connsiteY72" fmla="*/ 3403893 h 4577285"/>
              <a:gd name="connsiteX73" fmla="*/ 1284388 w 3557175"/>
              <a:gd name="connsiteY73" fmla="*/ 3240041 h 4577285"/>
              <a:gd name="connsiteX74" fmla="*/ 1104680 w 3557175"/>
              <a:gd name="connsiteY74" fmla="*/ 3123759 h 4577285"/>
              <a:gd name="connsiteX75" fmla="*/ 993683 w 3557175"/>
              <a:gd name="connsiteY75" fmla="*/ 3033905 h 4577285"/>
              <a:gd name="connsiteX76" fmla="*/ 924971 w 3557175"/>
              <a:gd name="connsiteY76" fmla="*/ 2901766 h 4577285"/>
              <a:gd name="connsiteX77" fmla="*/ 924971 w 3557175"/>
              <a:gd name="connsiteY77" fmla="*/ 2700915 h 4577285"/>
              <a:gd name="connsiteX78" fmla="*/ 898543 w 3557175"/>
              <a:gd name="connsiteY78" fmla="*/ 2500064 h 4577285"/>
              <a:gd name="connsiteX79" fmla="*/ 829831 w 3557175"/>
              <a:gd name="connsiteY79" fmla="*/ 2341498 h 4577285"/>
              <a:gd name="connsiteX80" fmla="*/ 734691 w 3557175"/>
              <a:gd name="connsiteY80" fmla="*/ 2214645 h 4577285"/>
              <a:gd name="connsiteX81" fmla="*/ 618409 w 3557175"/>
              <a:gd name="connsiteY81" fmla="*/ 2066649 h 4577285"/>
              <a:gd name="connsiteX82" fmla="*/ 576125 w 3557175"/>
              <a:gd name="connsiteY82"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01692 w 3557175"/>
              <a:gd name="connsiteY54" fmla="*/ 3923391 h 4577285"/>
              <a:gd name="connsiteX55" fmla="*/ 2174502 w 3557175"/>
              <a:gd name="connsiteY55" fmla="*/ 4093156 h 4577285"/>
              <a:gd name="connsiteX56" fmla="*/ 2308646 w 3557175"/>
              <a:gd name="connsiteY56" fmla="*/ 4174836 h 4577285"/>
              <a:gd name="connsiteX57" fmla="*/ 2503405 w 3557175"/>
              <a:gd name="connsiteY57" fmla="*/ 4291118 h 4577285"/>
              <a:gd name="connsiteX58" fmla="*/ 2701250 w 3557175"/>
              <a:gd name="connsiteY58" fmla="*/ 4385139 h 4577285"/>
              <a:gd name="connsiteX59" fmla="*/ 2793010 w 3557175"/>
              <a:gd name="connsiteY59" fmla="*/ 4428937 h 4577285"/>
              <a:gd name="connsiteX60" fmla="*/ 2865494 w 3557175"/>
              <a:gd name="connsiteY60" fmla="*/ 4462536 h 4577285"/>
              <a:gd name="connsiteX61" fmla="*/ 2964407 w 3557175"/>
              <a:gd name="connsiteY61" fmla="*/ 4513486 h 4577285"/>
              <a:gd name="connsiteX62" fmla="*/ 2987455 w 3557175"/>
              <a:gd name="connsiteY62" fmla="*/ 4577285 h 4577285"/>
              <a:gd name="connsiteX63" fmla="*/ 2875339 w 3557175"/>
              <a:gd name="connsiteY63" fmla="*/ 4572000 h 4577285"/>
              <a:gd name="connsiteX64" fmla="*/ 2616347 w 3557175"/>
              <a:gd name="connsiteY64" fmla="*/ 4561429 h 4577285"/>
              <a:gd name="connsiteX65" fmla="*/ 2267501 w 3557175"/>
              <a:gd name="connsiteY65" fmla="*/ 4503288 h 4577285"/>
              <a:gd name="connsiteX66" fmla="*/ 2040222 w 3557175"/>
              <a:gd name="connsiteY66" fmla="*/ 4387005 h 4577285"/>
              <a:gd name="connsiteX67" fmla="*/ 1865799 w 3557175"/>
              <a:gd name="connsiteY67" fmla="*/ 4260152 h 4577285"/>
              <a:gd name="connsiteX68" fmla="*/ 1733660 w 3557175"/>
              <a:gd name="connsiteY68" fmla="*/ 4054016 h 4577285"/>
              <a:gd name="connsiteX69" fmla="*/ 1606807 w 3557175"/>
              <a:gd name="connsiteY69" fmla="*/ 3789738 h 4577285"/>
              <a:gd name="connsiteX70" fmla="*/ 1427098 w 3557175"/>
              <a:gd name="connsiteY70" fmla="*/ 3456749 h 4577285"/>
              <a:gd name="connsiteX71" fmla="*/ 1411242 w 3557175"/>
              <a:gd name="connsiteY71" fmla="*/ 3403893 h 4577285"/>
              <a:gd name="connsiteX72" fmla="*/ 1284388 w 3557175"/>
              <a:gd name="connsiteY72" fmla="*/ 3240041 h 4577285"/>
              <a:gd name="connsiteX73" fmla="*/ 1104680 w 3557175"/>
              <a:gd name="connsiteY73" fmla="*/ 3123759 h 4577285"/>
              <a:gd name="connsiteX74" fmla="*/ 993683 w 3557175"/>
              <a:gd name="connsiteY74" fmla="*/ 3033905 h 4577285"/>
              <a:gd name="connsiteX75" fmla="*/ 924971 w 3557175"/>
              <a:gd name="connsiteY75" fmla="*/ 2901766 h 4577285"/>
              <a:gd name="connsiteX76" fmla="*/ 924971 w 3557175"/>
              <a:gd name="connsiteY76" fmla="*/ 2700915 h 4577285"/>
              <a:gd name="connsiteX77" fmla="*/ 898543 w 3557175"/>
              <a:gd name="connsiteY77" fmla="*/ 2500064 h 4577285"/>
              <a:gd name="connsiteX78" fmla="*/ 829831 w 3557175"/>
              <a:gd name="connsiteY78" fmla="*/ 2341498 h 4577285"/>
              <a:gd name="connsiteX79" fmla="*/ 734691 w 3557175"/>
              <a:gd name="connsiteY79" fmla="*/ 2214645 h 4577285"/>
              <a:gd name="connsiteX80" fmla="*/ 618409 w 3557175"/>
              <a:gd name="connsiteY80" fmla="*/ 2066649 h 4577285"/>
              <a:gd name="connsiteX81" fmla="*/ 576125 w 3557175"/>
              <a:gd name="connsiteY81"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01692 w 3557175"/>
              <a:gd name="connsiteY54" fmla="*/ 3923391 h 4577285"/>
              <a:gd name="connsiteX55" fmla="*/ 2174502 w 3557175"/>
              <a:gd name="connsiteY55" fmla="*/ 4093156 h 4577285"/>
              <a:gd name="connsiteX56" fmla="*/ 2308646 w 3557175"/>
              <a:gd name="connsiteY56" fmla="*/ 4174836 h 4577285"/>
              <a:gd name="connsiteX57" fmla="*/ 2503405 w 3557175"/>
              <a:gd name="connsiteY57" fmla="*/ 4291118 h 4577285"/>
              <a:gd name="connsiteX58" fmla="*/ 2660459 w 3557175"/>
              <a:gd name="connsiteY58" fmla="*/ 4378341 h 4577285"/>
              <a:gd name="connsiteX59" fmla="*/ 2793010 w 3557175"/>
              <a:gd name="connsiteY59" fmla="*/ 4428937 h 4577285"/>
              <a:gd name="connsiteX60" fmla="*/ 2865494 w 3557175"/>
              <a:gd name="connsiteY60" fmla="*/ 4462536 h 4577285"/>
              <a:gd name="connsiteX61" fmla="*/ 2964407 w 3557175"/>
              <a:gd name="connsiteY61" fmla="*/ 4513486 h 4577285"/>
              <a:gd name="connsiteX62" fmla="*/ 2987455 w 3557175"/>
              <a:gd name="connsiteY62" fmla="*/ 4577285 h 4577285"/>
              <a:gd name="connsiteX63" fmla="*/ 2875339 w 3557175"/>
              <a:gd name="connsiteY63" fmla="*/ 4572000 h 4577285"/>
              <a:gd name="connsiteX64" fmla="*/ 2616347 w 3557175"/>
              <a:gd name="connsiteY64" fmla="*/ 4561429 h 4577285"/>
              <a:gd name="connsiteX65" fmla="*/ 2267501 w 3557175"/>
              <a:gd name="connsiteY65" fmla="*/ 4503288 h 4577285"/>
              <a:gd name="connsiteX66" fmla="*/ 2040222 w 3557175"/>
              <a:gd name="connsiteY66" fmla="*/ 4387005 h 4577285"/>
              <a:gd name="connsiteX67" fmla="*/ 1865799 w 3557175"/>
              <a:gd name="connsiteY67" fmla="*/ 4260152 h 4577285"/>
              <a:gd name="connsiteX68" fmla="*/ 1733660 w 3557175"/>
              <a:gd name="connsiteY68" fmla="*/ 4054016 h 4577285"/>
              <a:gd name="connsiteX69" fmla="*/ 1606807 w 3557175"/>
              <a:gd name="connsiteY69" fmla="*/ 3789738 h 4577285"/>
              <a:gd name="connsiteX70" fmla="*/ 1427098 w 3557175"/>
              <a:gd name="connsiteY70" fmla="*/ 3456749 h 4577285"/>
              <a:gd name="connsiteX71" fmla="*/ 1411242 w 3557175"/>
              <a:gd name="connsiteY71" fmla="*/ 3403893 h 4577285"/>
              <a:gd name="connsiteX72" fmla="*/ 1284388 w 3557175"/>
              <a:gd name="connsiteY72" fmla="*/ 3240041 h 4577285"/>
              <a:gd name="connsiteX73" fmla="*/ 1104680 w 3557175"/>
              <a:gd name="connsiteY73" fmla="*/ 3123759 h 4577285"/>
              <a:gd name="connsiteX74" fmla="*/ 993683 w 3557175"/>
              <a:gd name="connsiteY74" fmla="*/ 3033905 h 4577285"/>
              <a:gd name="connsiteX75" fmla="*/ 924971 w 3557175"/>
              <a:gd name="connsiteY75" fmla="*/ 2901766 h 4577285"/>
              <a:gd name="connsiteX76" fmla="*/ 924971 w 3557175"/>
              <a:gd name="connsiteY76" fmla="*/ 2700915 h 4577285"/>
              <a:gd name="connsiteX77" fmla="*/ 898543 w 3557175"/>
              <a:gd name="connsiteY77" fmla="*/ 2500064 h 4577285"/>
              <a:gd name="connsiteX78" fmla="*/ 829831 w 3557175"/>
              <a:gd name="connsiteY78" fmla="*/ 2341498 h 4577285"/>
              <a:gd name="connsiteX79" fmla="*/ 734691 w 3557175"/>
              <a:gd name="connsiteY79" fmla="*/ 2214645 h 4577285"/>
              <a:gd name="connsiteX80" fmla="*/ 618409 w 3557175"/>
              <a:gd name="connsiteY80" fmla="*/ 2066649 h 4577285"/>
              <a:gd name="connsiteX81" fmla="*/ 576125 w 3557175"/>
              <a:gd name="connsiteY81"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01692 w 3557175"/>
              <a:gd name="connsiteY54" fmla="*/ 3923391 h 4577285"/>
              <a:gd name="connsiteX55" fmla="*/ 2174502 w 3557175"/>
              <a:gd name="connsiteY55" fmla="*/ 4093156 h 4577285"/>
              <a:gd name="connsiteX56" fmla="*/ 2318443 w 3557175"/>
              <a:gd name="connsiteY56" fmla="*/ 4214024 h 4577285"/>
              <a:gd name="connsiteX57" fmla="*/ 2503405 w 3557175"/>
              <a:gd name="connsiteY57" fmla="*/ 4291118 h 4577285"/>
              <a:gd name="connsiteX58" fmla="*/ 2660459 w 3557175"/>
              <a:gd name="connsiteY58" fmla="*/ 4378341 h 4577285"/>
              <a:gd name="connsiteX59" fmla="*/ 2793010 w 3557175"/>
              <a:gd name="connsiteY59" fmla="*/ 4428937 h 4577285"/>
              <a:gd name="connsiteX60" fmla="*/ 2865494 w 3557175"/>
              <a:gd name="connsiteY60" fmla="*/ 4462536 h 4577285"/>
              <a:gd name="connsiteX61" fmla="*/ 2964407 w 3557175"/>
              <a:gd name="connsiteY61" fmla="*/ 4513486 h 4577285"/>
              <a:gd name="connsiteX62" fmla="*/ 2987455 w 3557175"/>
              <a:gd name="connsiteY62" fmla="*/ 4577285 h 4577285"/>
              <a:gd name="connsiteX63" fmla="*/ 2875339 w 3557175"/>
              <a:gd name="connsiteY63" fmla="*/ 4572000 h 4577285"/>
              <a:gd name="connsiteX64" fmla="*/ 2616347 w 3557175"/>
              <a:gd name="connsiteY64" fmla="*/ 4561429 h 4577285"/>
              <a:gd name="connsiteX65" fmla="*/ 2267501 w 3557175"/>
              <a:gd name="connsiteY65" fmla="*/ 4503288 h 4577285"/>
              <a:gd name="connsiteX66" fmla="*/ 2040222 w 3557175"/>
              <a:gd name="connsiteY66" fmla="*/ 4387005 h 4577285"/>
              <a:gd name="connsiteX67" fmla="*/ 1865799 w 3557175"/>
              <a:gd name="connsiteY67" fmla="*/ 4260152 h 4577285"/>
              <a:gd name="connsiteX68" fmla="*/ 1733660 w 3557175"/>
              <a:gd name="connsiteY68" fmla="*/ 4054016 h 4577285"/>
              <a:gd name="connsiteX69" fmla="*/ 1606807 w 3557175"/>
              <a:gd name="connsiteY69" fmla="*/ 3789738 h 4577285"/>
              <a:gd name="connsiteX70" fmla="*/ 1427098 w 3557175"/>
              <a:gd name="connsiteY70" fmla="*/ 3456749 h 4577285"/>
              <a:gd name="connsiteX71" fmla="*/ 1411242 w 3557175"/>
              <a:gd name="connsiteY71" fmla="*/ 3403893 h 4577285"/>
              <a:gd name="connsiteX72" fmla="*/ 1284388 w 3557175"/>
              <a:gd name="connsiteY72" fmla="*/ 3240041 h 4577285"/>
              <a:gd name="connsiteX73" fmla="*/ 1104680 w 3557175"/>
              <a:gd name="connsiteY73" fmla="*/ 3123759 h 4577285"/>
              <a:gd name="connsiteX74" fmla="*/ 993683 w 3557175"/>
              <a:gd name="connsiteY74" fmla="*/ 3033905 h 4577285"/>
              <a:gd name="connsiteX75" fmla="*/ 924971 w 3557175"/>
              <a:gd name="connsiteY75" fmla="*/ 2901766 h 4577285"/>
              <a:gd name="connsiteX76" fmla="*/ 924971 w 3557175"/>
              <a:gd name="connsiteY76" fmla="*/ 2700915 h 4577285"/>
              <a:gd name="connsiteX77" fmla="*/ 898543 w 3557175"/>
              <a:gd name="connsiteY77" fmla="*/ 2500064 h 4577285"/>
              <a:gd name="connsiteX78" fmla="*/ 829831 w 3557175"/>
              <a:gd name="connsiteY78" fmla="*/ 2341498 h 4577285"/>
              <a:gd name="connsiteX79" fmla="*/ 734691 w 3557175"/>
              <a:gd name="connsiteY79" fmla="*/ 2214645 h 4577285"/>
              <a:gd name="connsiteX80" fmla="*/ 618409 w 3557175"/>
              <a:gd name="connsiteY80" fmla="*/ 2066649 h 4577285"/>
              <a:gd name="connsiteX81" fmla="*/ 576125 w 3557175"/>
              <a:gd name="connsiteY81"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81410 w 3557175"/>
              <a:gd name="connsiteY16" fmla="*/ 52855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01692 w 3557175"/>
              <a:gd name="connsiteY54" fmla="*/ 3923391 h 4577285"/>
              <a:gd name="connsiteX55" fmla="*/ 2174502 w 3557175"/>
              <a:gd name="connsiteY55" fmla="*/ 4093156 h 4577285"/>
              <a:gd name="connsiteX56" fmla="*/ 2318443 w 3557175"/>
              <a:gd name="connsiteY56" fmla="*/ 4214024 h 4577285"/>
              <a:gd name="connsiteX57" fmla="*/ 2496873 w 3557175"/>
              <a:gd name="connsiteY57" fmla="*/ 4310713 h 4577285"/>
              <a:gd name="connsiteX58" fmla="*/ 2660459 w 3557175"/>
              <a:gd name="connsiteY58" fmla="*/ 4378341 h 4577285"/>
              <a:gd name="connsiteX59" fmla="*/ 2793010 w 3557175"/>
              <a:gd name="connsiteY59" fmla="*/ 4428937 h 4577285"/>
              <a:gd name="connsiteX60" fmla="*/ 2865494 w 3557175"/>
              <a:gd name="connsiteY60" fmla="*/ 4462536 h 4577285"/>
              <a:gd name="connsiteX61" fmla="*/ 2964407 w 3557175"/>
              <a:gd name="connsiteY61" fmla="*/ 4513486 h 4577285"/>
              <a:gd name="connsiteX62" fmla="*/ 2987455 w 3557175"/>
              <a:gd name="connsiteY62" fmla="*/ 4577285 h 4577285"/>
              <a:gd name="connsiteX63" fmla="*/ 2875339 w 3557175"/>
              <a:gd name="connsiteY63" fmla="*/ 4572000 h 4577285"/>
              <a:gd name="connsiteX64" fmla="*/ 2616347 w 3557175"/>
              <a:gd name="connsiteY64" fmla="*/ 4561429 h 4577285"/>
              <a:gd name="connsiteX65" fmla="*/ 2267501 w 3557175"/>
              <a:gd name="connsiteY65" fmla="*/ 4503288 h 4577285"/>
              <a:gd name="connsiteX66" fmla="*/ 2040222 w 3557175"/>
              <a:gd name="connsiteY66" fmla="*/ 4387005 h 4577285"/>
              <a:gd name="connsiteX67" fmla="*/ 1865799 w 3557175"/>
              <a:gd name="connsiteY67" fmla="*/ 4260152 h 4577285"/>
              <a:gd name="connsiteX68" fmla="*/ 1733660 w 3557175"/>
              <a:gd name="connsiteY68" fmla="*/ 4054016 h 4577285"/>
              <a:gd name="connsiteX69" fmla="*/ 1606807 w 3557175"/>
              <a:gd name="connsiteY69" fmla="*/ 3789738 h 4577285"/>
              <a:gd name="connsiteX70" fmla="*/ 1427098 w 3557175"/>
              <a:gd name="connsiteY70" fmla="*/ 3456749 h 4577285"/>
              <a:gd name="connsiteX71" fmla="*/ 1411242 w 3557175"/>
              <a:gd name="connsiteY71" fmla="*/ 3403893 h 4577285"/>
              <a:gd name="connsiteX72" fmla="*/ 1284388 w 3557175"/>
              <a:gd name="connsiteY72" fmla="*/ 3240041 h 4577285"/>
              <a:gd name="connsiteX73" fmla="*/ 1104680 w 3557175"/>
              <a:gd name="connsiteY73" fmla="*/ 3123759 h 4577285"/>
              <a:gd name="connsiteX74" fmla="*/ 993683 w 3557175"/>
              <a:gd name="connsiteY74" fmla="*/ 3033905 h 4577285"/>
              <a:gd name="connsiteX75" fmla="*/ 924971 w 3557175"/>
              <a:gd name="connsiteY75" fmla="*/ 2901766 h 4577285"/>
              <a:gd name="connsiteX76" fmla="*/ 924971 w 3557175"/>
              <a:gd name="connsiteY76" fmla="*/ 2700915 h 4577285"/>
              <a:gd name="connsiteX77" fmla="*/ 898543 w 3557175"/>
              <a:gd name="connsiteY77" fmla="*/ 2500064 h 4577285"/>
              <a:gd name="connsiteX78" fmla="*/ 829831 w 3557175"/>
              <a:gd name="connsiteY78" fmla="*/ 2341498 h 4577285"/>
              <a:gd name="connsiteX79" fmla="*/ 734691 w 3557175"/>
              <a:gd name="connsiteY79" fmla="*/ 2214645 h 4577285"/>
              <a:gd name="connsiteX80" fmla="*/ 618409 w 3557175"/>
              <a:gd name="connsiteY80" fmla="*/ 2066649 h 4577285"/>
              <a:gd name="connsiteX81" fmla="*/ 576125 w 3557175"/>
              <a:gd name="connsiteY81" fmla="*/ 1934511 h 4577285"/>
              <a:gd name="connsiteX0" fmla="*/ 576125 w 3557175"/>
              <a:gd name="connsiteY0" fmla="*/ 1934511 h 4577285"/>
              <a:gd name="connsiteX1" fmla="*/ 602553 w 3557175"/>
              <a:gd name="connsiteY1" fmla="*/ 1733660 h 4577285"/>
              <a:gd name="connsiteX2" fmla="*/ 533840 w 3557175"/>
              <a:gd name="connsiteY2" fmla="*/ 1490525 h 4577285"/>
              <a:gd name="connsiteX3" fmla="*/ 486271 w 3557175"/>
              <a:gd name="connsiteY3" fmla="*/ 1268531 h 4577285"/>
              <a:gd name="connsiteX4" fmla="*/ 406987 w 3557175"/>
              <a:gd name="connsiteY4" fmla="*/ 1088823 h 4577285"/>
              <a:gd name="connsiteX5" fmla="*/ 290706 w 3557175"/>
              <a:gd name="connsiteY5" fmla="*/ 993682 h 4577285"/>
              <a:gd name="connsiteX6" fmla="*/ 264277 w 3557175"/>
              <a:gd name="connsiteY6" fmla="*/ 829831 h 4577285"/>
              <a:gd name="connsiteX7" fmla="*/ 195565 w 3557175"/>
              <a:gd name="connsiteY7" fmla="*/ 734691 h 4577285"/>
              <a:gd name="connsiteX8" fmla="*/ 89854 w 3557175"/>
              <a:gd name="connsiteY8" fmla="*/ 602552 h 4577285"/>
              <a:gd name="connsiteX9" fmla="*/ 31713 w 3557175"/>
              <a:gd name="connsiteY9" fmla="*/ 465128 h 4577285"/>
              <a:gd name="connsiteX10" fmla="*/ 0 w 3557175"/>
              <a:gd name="connsiteY10" fmla="*/ 354131 h 4577285"/>
              <a:gd name="connsiteX11" fmla="*/ 121568 w 3557175"/>
              <a:gd name="connsiteY11" fmla="*/ 227278 h 4577285"/>
              <a:gd name="connsiteX12" fmla="*/ 169138 w 3557175"/>
              <a:gd name="connsiteY12" fmla="*/ 211422 h 4577285"/>
              <a:gd name="connsiteX13" fmla="*/ 290705 w 3557175"/>
              <a:gd name="connsiteY13" fmla="*/ 174423 h 4577285"/>
              <a:gd name="connsiteX14" fmla="*/ 412273 w 3557175"/>
              <a:gd name="connsiteY14" fmla="*/ 163852 h 4577285"/>
              <a:gd name="connsiteX15" fmla="*/ 486271 w 3557175"/>
              <a:gd name="connsiteY15" fmla="*/ 126853 h 4577285"/>
              <a:gd name="connsiteX16" fmla="*/ 533643 w 3557175"/>
              <a:gd name="connsiteY16" fmla="*/ 32383 h 4577285"/>
              <a:gd name="connsiteX17" fmla="*/ 655408 w 3557175"/>
              <a:gd name="connsiteY17" fmla="*/ 68712 h 4577285"/>
              <a:gd name="connsiteX18" fmla="*/ 866830 w 3557175"/>
              <a:gd name="connsiteY18" fmla="*/ 73997 h 4577285"/>
              <a:gd name="connsiteX19" fmla="*/ 1067681 w 3557175"/>
              <a:gd name="connsiteY19" fmla="*/ 0 h 4577285"/>
              <a:gd name="connsiteX20" fmla="*/ 1183963 w 3557175"/>
              <a:gd name="connsiteY20" fmla="*/ 58141 h 4577285"/>
              <a:gd name="connsiteX21" fmla="*/ 1220962 w 3557175"/>
              <a:gd name="connsiteY21" fmla="*/ 285419 h 4577285"/>
              <a:gd name="connsiteX22" fmla="*/ 1231533 w 3557175"/>
              <a:gd name="connsiteY22" fmla="*/ 369988 h 4577285"/>
              <a:gd name="connsiteX23" fmla="*/ 1331958 w 3557175"/>
              <a:gd name="connsiteY23" fmla="*/ 570839 h 4577285"/>
              <a:gd name="connsiteX24" fmla="*/ 1405956 w 3557175"/>
              <a:gd name="connsiteY24" fmla="*/ 866830 h 4577285"/>
              <a:gd name="connsiteX25" fmla="*/ 1427098 w 3557175"/>
              <a:gd name="connsiteY25" fmla="*/ 914400 h 4577285"/>
              <a:gd name="connsiteX26" fmla="*/ 1670234 w 3557175"/>
              <a:gd name="connsiteY26" fmla="*/ 1257960 h 4577285"/>
              <a:gd name="connsiteX27" fmla="*/ 1797087 w 3557175"/>
              <a:gd name="connsiteY27" fmla="*/ 1448240 h 4577285"/>
              <a:gd name="connsiteX28" fmla="*/ 1791801 w 3557175"/>
              <a:gd name="connsiteY28" fmla="*/ 1617378 h 4577285"/>
              <a:gd name="connsiteX29" fmla="*/ 1818229 w 3557175"/>
              <a:gd name="connsiteY29" fmla="*/ 1765373 h 4577285"/>
              <a:gd name="connsiteX30" fmla="*/ 1966224 w 3557175"/>
              <a:gd name="connsiteY30" fmla="*/ 1950367 h 4577285"/>
              <a:gd name="connsiteX31" fmla="*/ 2098363 w 3557175"/>
              <a:gd name="connsiteY31" fmla="*/ 2145933 h 4577285"/>
              <a:gd name="connsiteX32" fmla="*/ 2103649 w 3557175"/>
              <a:gd name="connsiteY32" fmla="*/ 2209359 h 4577285"/>
              <a:gd name="connsiteX33" fmla="*/ 2198788 w 3557175"/>
              <a:gd name="connsiteY33" fmla="*/ 2362640 h 4577285"/>
              <a:gd name="connsiteX34" fmla="*/ 2262215 w 3557175"/>
              <a:gd name="connsiteY34" fmla="*/ 2658631 h 4577285"/>
              <a:gd name="connsiteX35" fmla="*/ 2336213 w 3557175"/>
              <a:gd name="connsiteY35" fmla="*/ 2716771 h 4577285"/>
              <a:gd name="connsiteX36" fmla="*/ 2484208 w 3557175"/>
              <a:gd name="connsiteY36" fmla="*/ 2748485 h 4577285"/>
              <a:gd name="connsiteX37" fmla="*/ 2785484 w 3557175"/>
              <a:gd name="connsiteY37" fmla="*/ 2737914 h 4577285"/>
              <a:gd name="connsiteX38" fmla="*/ 3102617 w 3557175"/>
              <a:gd name="connsiteY38" fmla="*/ 2817197 h 4577285"/>
              <a:gd name="connsiteX39" fmla="*/ 3250612 w 3557175"/>
              <a:gd name="connsiteY39" fmla="*/ 2833054 h 4577285"/>
              <a:gd name="connsiteX40" fmla="*/ 3388037 w 3557175"/>
              <a:gd name="connsiteY40" fmla="*/ 2870053 h 4577285"/>
              <a:gd name="connsiteX41" fmla="*/ 3403894 w 3557175"/>
              <a:gd name="connsiteY41" fmla="*/ 2922908 h 4577285"/>
              <a:gd name="connsiteX42" fmla="*/ 3472606 w 3557175"/>
              <a:gd name="connsiteY42" fmla="*/ 3049762 h 4577285"/>
              <a:gd name="connsiteX43" fmla="*/ 3493748 w 3557175"/>
              <a:gd name="connsiteY43" fmla="*/ 3102617 h 4577285"/>
              <a:gd name="connsiteX44" fmla="*/ 3557175 w 3557175"/>
              <a:gd name="connsiteY44" fmla="*/ 3446178 h 4577285"/>
              <a:gd name="connsiteX45" fmla="*/ 3546603 w 3557175"/>
              <a:gd name="connsiteY45" fmla="*/ 3668171 h 4577285"/>
              <a:gd name="connsiteX46" fmla="*/ 3467320 w 3557175"/>
              <a:gd name="connsiteY46" fmla="*/ 3768596 h 4577285"/>
              <a:gd name="connsiteX47" fmla="*/ 3324610 w 3557175"/>
              <a:gd name="connsiteY47" fmla="*/ 3853165 h 4577285"/>
              <a:gd name="connsiteX48" fmla="*/ 3139616 w 3557175"/>
              <a:gd name="connsiteY48" fmla="*/ 3884878 h 4577285"/>
              <a:gd name="connsiteX49" fmla="*/ 2637489 w 3557175"/>
              <a:gd name="connsiteY49" fmla="*/ 3837308 h 4577285"/>
              <a:gd name="connsiteX50" fmla="*/ 2404925 w 3557175"/>
              <a:gd name="connsiteY50" fmla="*/ 3758025 h 4577285"/>
              <a:gd name="connsiteX51" fmla="*/ 2034936 w 3557175"/>
              <a:gd name="connsiteY51" fmla="*/ 3684027 h 4577285"/>
              <a:gd name="connsiteX52" fmla="*/ 1911109 w 3557175"/>
              <a:gd name="connsiteY52" fmla="*/ 3718767 h 4577285"/>
              <a:gd name="connsiteX53" fmla="*/ 1929226 w 3557175"/>
              <a:gd name="connsiteY53" fmla="*/ 3805595 h 4577285"/>
              <a:gd name="connsiteX54" fmla="*/ 2001692 w 3557175"/>
              <a:gd name="connsiteY54" fmla="*/ 3923391 h 4577285"/>
              <a:gd name="connsiteX55" fmla="*/ 2174502 w 3557175"/>
              <a:gd name="connsiteY55" fmla="*/ 4093156 h 4577285"/>
              <a:gd name="connsiteX56" fmla="*/ 2318443 w 3557175"/>
              <a:gd name="connsiteY56" fmla="*/ 4214024 h 4577285"/>
              <a:gd name="connsiteX57" fmla="*/ 2496873 w 3557175"/>
              <a:gd name="connsiteY57" fmla="*/ 4310713 h 4577285"/>
              <a:gd name="connsiteX58" fmla="*/ 2660459 w 3557175"/>
              <a:gd name="connsiteY58" fmla="*/ 4378341 h 4577285"/>
              <a:gd name="connsiteX59" fmla="*/ 2793010 w 3557175"/>
              <a:gd name="connsiteY59" fmla="*/ 4428937 h 4577285"/>
              <a:gd name="connsiteX60" fmla="*/ 2865494 w 3557175"/>
              <a:gd name="connsiteY60" fmla="*/ 4462536 h 4577285"/>
              <a:gd name="connsiteX61" fmla="*/ 2964407 w 3557175"/>
              <a:gd name="connsiteY61" fmla="*/ 4513486 h 4577285"/>
              <a:gd name="connsiteX62" fmla="*/ 2987455 w 3557175"/>
              <a:gd name="connsiteY62" fmla="*/ 4577285 h 4577285"/>
              <a:gd name="connsiteX63" fmla="*/ 2875339 w 3557175"/>
              <a:gd name="connsiteY63" fmla="*/ 4572000 h 4577285"/>
              <a:gd name="connsiteX64" fmla="*/ 2616347 w 3557175"/>
              <a:gd name="connsiteY64" fmla="*/ 4561429 h 4577285"/>
              <a:gd name="connsiteX65" fmla="*/ 2267501 w 3557175"/>
              <a:gd name="connsiteY65" fmla="*/ 4503288 h 4577285"/>
              <a:gd name="connsiteX66" fmla="*/ 2040222 w 3557175"/>
              <a:gd name="connsiteY66" fmla="*/ 4387005 h 4577285"/>
              <a:gd name="connsiteX67" fmla="*/ 1865799 w 3557175"/>
              <a:gd name="connsiteY67" fmla="*/ 4260152 h 4577285"/>
              <a:gd name="connsiteX68" fmla="*/ 1733660 w 3557175"/>
              <a:gd name="connsiteY68" fmla="*/ 4054016 h 4577285"/>
              <a:gd name="connsiteX69" fmla="*/ 1606807 w 3557175"/>
              <a:gd name="connsiteY69" fmla="*/ 3789738 h 4577285"/>
              <a:gd name="connsiteX70" fmla="*/ 1427098 w 3557175"/>
              <a:gd name="connsiteY70" fmla="*/ 3456749 h 4577285"/>
              <a:gd name="connsiteX71" fmla="*/ 1411242 w 3557175"/>
              <a:gd name="connsiteY71" fmla="*/ 3403893 h 4577285"/>
              <a:gd name="connsiteX72" fmla="*/ 1284388 w 3557175"/>
              <a:gd name="connsiteY72" fmla="*/ 3240041 h 4577285"/>
              <a:gd name="connsiteX73" fmla="*/ 1104680 w 3557175"/>
              <a:gd name="connsiteY73" fmla="*/ 3123759 h 4577285"/>
              <a:gd name="connsiteX74" fmla="*/ 993683 w 3557175"/>
              <a:gd name="connsiteY74" fmla="*/ 3033905 h 4577285"/>
              <a:gd name="connsiteX75" fmla="*/ 924971 w 3557175"/>
              <a:gd name="connsiteY75" fmla="*/ 2901766 h 4577285"/>
              <a:gd name="connsiteX76" fmla="*/ 924971 w 3557175"/>
              <a:gd name="connsiteY76" fmla="*/ 2700915 h 4577285"/>
              <a:gd name="connsiteX77" fmla="*/ 898543 w 3557175"/>
              <a:gd name="connsiteY77" fmla="*/ 2500064 h 4577285"/>
              <a:gd name="connsiteX78" fmla="*/ 829831 w 3557175"/>
              <a:gd name="connsiteY78" fmla="*/ 2341498 h 4577285"/>
              <a:gd name="connsiteX79" fmla="*/ 734691 w 3557175"/>
              <a:gd name="connsiteY79" fmla="*/ 2214645 h 4577285"/>
              <a:gd name="connsiteX80" fmla="*/ 618409 w 3557175"/>
              <a:gd name="connsiteY80" fmla="*/ 2066649 h 4577285"/>
              <a:gd name="connsiteX81" fmla="*/ 576125 w 3557175"/>
              <a:gd name="connsiteY81" fmla="*/ 1934511 h 4577285"/>
              <a:gd name="connsiteX0" fmla="*/ 576125 w 3557175"/>
              <a:gd name="connsiteY0" fmla="*/ 2043219 h 4685993"/>
              <a:gd name="connsiteX1" fmla="*/ 602553 w 3557175"/>
              <a:gd name="connsiteY1" fmla="*/ 1842368 h 4685993"/>
              <a:gd name="connsiteX2" fmla="*/ 533840 w 3557175"/>
              <a:gd name="connsiteY2" fmla="*/ 1599233 h 4685993"/>
              <a:gd name="connsiteX3" fmla="*/ 486271 w 3557175"/>
              <a:gd name="connsiteY3" fmla="*/ 1377239 h 4685993"/>
              <a:gd name="connsiteX4" fmla="*/ 406987 w 3557175"/>
              <a:gd name="connsiteY4" fmla="*/ 1197531 h 4685993"/>
              <a:gd name="connsiteX5" fmla="*/ 290706 w 3557175"/>
              <a:gd name="connsiteY5" fmla="*/ 1102390 h 4685993"/>
              <a:gd name="connsiteX6" fmla="*/ 264277 w 3557175"/>
              <a:gd name="connsiteY6" fmla="*/ 938539 h 4685993"/>
              <a:gd name="connsiteX7" fmla="*/ 195565 w 3557175"/>
              <a:gd name="connsiteY7" fmla="*/ 843399 h 4685993"/>
              <a:gd name="connsiteX8" fmla="*/ 89854 w 3557175"/>
              <a:gd name="connsiteY8" fmla="*/ 711260 h 4685993"/>
              <a:gd name="connsiteX9" fmla="*/ 31713 w 3557175"/>
              <a:gd name="connsiteY9" fmla="*/ 573836 h 4685993"/>
              <a:gd name="connsiteX10" fmla="*/ 0 w 3557175"/>
              <a:gd name="connsiteY10" fmla="*/ 462839 h 4685993"/>
              <a:gd name="connsiteX11" fmla="*/ 121568 w 3557175"/>
              <a:gd name="connsiteY11" fmla="*/ 335986 h 4685993"/>
              <a:gd name="connsiteX12" fmla="*/ 169138 w 3557175"/>
              <a:gd name="connsiteY12" fmla="*/ 320130 h 4685993"/>
              <a:gd name="connsiteX13" fmla="*/ 290705 w 3557175"/>
              <a:gd name="connsiteY13" fmla="*/ 283131 h 4685993"/>
              <a:gd name="connsiteX14" fmla="*/ 412273 w 3557175"/>
              <a:gd name="connsiteY14" fmla="*/ 272560 h 4685993"/>
              <a:gd name="connsiteX15" fmla="*/ 486271 w 3557175"/>
              <a:gd name="connsiteY15" fmla="*/ 235561 h 4685993"/>
              <a:gd name="connsiteX16" fmla="*/ 533643 w 3557175"/>
              <a:gd name="connsiteY16" fmla="*/ 141091 h 4685993"/>
              <a:gd name="connsiteX17" fmla="*/ 539402 w 3557175"/>
              <a:gd name="connsiteY17" fmla="*/ 0 h 4685993"/>
              <a:gd name="connsiteX18" fmla="*/ 866830 w 3557175"/>
              <a:gd name="connsiteY18" fmla="*/ 182705 h 4685993"/>
              <a:gd name="connsiteX19" fmla="*/ 1067681 w 3557175"/>
              <a:gd name="connsiteY19" fmla="*/ 108708 h 4685993"/>
              <a:gd name="connsiteX20" fmla="*/ 1183963 w 3557175"/>
              <a:gd name="connsiteY20" fmla="*/ 166849 h 4685993"/>
              <a:gd name="connsiteX21" fmla="*/ 1220962 w 3557175"/>
              <a:gd name="connsiteY21" fmla="*/ 394127 h 4685993"/>
              <a:gd name="connsiteX22" fmla="*/ 1231533 w 3557175"/>
              <a:gd name="connsiteY22" fmla="*/ 478696 h 4685993"/>
              <a:gd name="connsiteX23" fmla="*/ 1331958 w 3557175"/>
              <a:gd name="connsiteY23" fmla="*/ 679547 h 4685993"/>
              <a:gd name="connsiteX24" fmla="*/ 1405956 w 3557175"/>
              <a:gd name="connsiteY24" fmla="*/ 975538 h 4685993"/>
              <a:gd name="connsiteX25" fmla="*/ 1427098 w 3557175"/>
              <a:gd name="connsiteY25" fmla="*/ 1023108 h 4685993"/>
              <a:gd name="connsiteX26" fmla="*/ 1670234 w 3557175"/>
              <a:gd name="connsiteY26" fmla="*/ 1366668 h 4685993"/>
              <a:gd name="connsiteX27" fmla="*/ 1797087 w 3557175"/>
              <a:gd name="connsiteY27" fmla="*/ 1556948 h 4685993"/>
              <a:gd name="connsiteX28" fmla="*/ 1791801 w 3557175"/>
              <a:gd name="connsiteY28" fmla="*/ 1726086 h 4685993"/>
              <a:gd name="connsiteX29" fmla="*/ 1818229 w 3557175"/>
              <a:gd name="connsiteY29" fmla="*/ 1874081 h 4685993"/>
              <a:gd name="connsiteX30" fmla="*/ 1966224 w 3557175"/>
              <a:gd name="connsiteY30" fmla="*/ 2059075 h 4685993"/>
              <a:gd name="connsiteX31" fmla="*/ 2098363 w 3557175"/>
              <a:gd name="connsiteY31" fmla="*/ 2254641 h 4685993"/>
              <a:gd name="connsiteX32" fmla="*/ 2103649 w 3557175"/>
              <a:gd name="connsiteY32" fmla="*/ 2318067 h 4685993"/>
              <a:gd name="connsiteX33" fmla="*/ 2198788 w 3557175"/>
              <a:gd name="connsiteY33" fmla="*/ 2471348 h 4685993"/>
              <a:gd name="connsiteX34" fmla="*/ 2262215 w 3557175"/>
              <a:gd name="connsiteY34" fmla="*/ 2767339 h 4685993"/>
              <a:gd name="connsiteX35" fmla="*/ 2336213 w 3557175"/>
              <a:gd name="connsiteY35" fmla="*/ 2825479 h 4685993"/>
              <a:gd name="connsiteX36" fmla="*/ 2484208 w 3557175"/>
              <a:gd name="connsiteY36" fmla="*/ 2857193 h 4685993"/>
              <a:gd name="connsiteX37" fmla="*/ 2785484 w 3557175"/>
              <a:gd name="connsiteY37" fmla="*/ 2846622 h 4685993"/>
              <a:gd name="connsiteX38" fmla="*/ 3102617 w 3557175"/>
              <a:gd name="connsiteY38" fmla="*/ 2925905 h 4685993"/>
              <a:gd name="connsiteX39" fmla="*/ 3250612 w 3557175"/>
              <a:gd name="connsiteY39" fmla="*/ 2941762 h 4685993"/>
              <a:gd name="connsiteX40" fmla="*/ 3388037 w 3557175"/>
              <a:gd name="connsiteY40" fmla="*/ 2978761 h 4685993"/>
              <a:gd name="connsiteX41" fmla="*/ 3403894 w 3557175"/>
              <a:gd name="connsiteY41" fmla="*/ 3031616 h 4685993"/>
              <a:gd name="connsiteX42" fmla="*/ 3472606 w 3557175"/>
              <a:gd name="connsiteY42" fmla="*/ 3158470 h 4685993"/>
              <a:gd name="connsiteX43" fmla="*/ 3493748 w 3557175"/>
              <a:gd name="connsiteY43" fmla="*/ 3211325 h 4685993"/>
              <a:gd name="connsiteX44" fmla="*/ 3557175 w 3557175"/>
              <a:gd name="connsiteY44" fmla="*/ 3554886 h 4685993"/>
              <a:gd name="connsiteX45" fmla="*/ 3546603 w 3557175"/>
              <a:gd name="connsiteY45" fmla="*/ 3776879 h 4685993"/>
              <a:gd name="connsiteX46" fmla="*/ 3467320 w 3557175"/>
              <a:gd name="connsiteY46" fmla="*/ 3877304 h 4685993"/>
              <a:gd name="connsiteX47" fmla="*/ 3324610 w 3557175"/>
              <a:gd name="connsiteY47" fmla="*/ 3961873 h 4685993"/>
              <a:gd name="connsiteX48" fmla="*/ 3139616 w 3557175"/>
              <a:gd name="connsiteY48" fmla="*/ 3993586 h 4685993"/>
              <a:gd name="connsiteX49" fmla="*/ 2637489 w 3557175"/>
              <a:gd name="connsiteY49" fmla="*/ 3946016 h 4685993"/>
              <a:gd name="connsiteX50" fmla="*/ 2404925 w 3557175"/>
              <a:gd name="connsiteY50" fmla="*/ 3866733 h 4685993"/>
              <a:gd name="connsiteX51" fmla="*/ 2034936 w 3557175"/>
              <a:gd name="connsiteY51" fmla="*/ 3792735 h 4685993"/>
              <a:gd name="connsiteX52" fmla="*/ 1911109 w 3557175"/>
              <a:gd name="connsiteY52" fmla="*/ 3827475 h 4685993"/>
              <a:gd name="connsiteX53" fmla="*/ 1929226 w 3557175"/>
              <a:gd name="connsiteY53" fmla="*/ 3914303 h 4685993"/>
              <a:gd name="connsiteX54" fmla="*/ 2001692 w 3557175"/>
              <a:gd name="connsiteY54" fmla="*/ 4032099 h 4685993"/>
              <a:gd name="connsiteX55" fmla="*/ 2174502 w 3557175"/>
              <a:gd name="connsiteY55" fmla="*/ 4201864 h 4685993"/>
              <a:gd name="connsiteX56" fmla="*/ 2318443 w 3557175"/>
              <a:gd name="connsiteY56" fmla="*/ 4322732 h 4685993"/>
              <a:gd name="connsiteX57" fmla="*/ 2496873 w 3557175"/>
              <a:gd name="connsiteY57" fmla="*/ 4419421 h 4685993"/>
              <a:gd name="connsiteX58" fmla="*/ 2660459 w 3557175"/>
              <a:gd name="connsiteY58" fmla="*/ 4487049 h 4685993"/>
              <a:gd name="connsiteX59" fmla="*/ 2793010 w 3557175"/>
              <a:gd name="connsiteY59" fmla="*/ 4537645 h 4685993"/>
              <a:gd name="connsiteX60" fmla="*/ 2865494 w 3557175"/>
              <a:gd name="connsiteY60" fmla="*/ 4571244 h 4685993"/>
              <a:gd name="connsiteX61" fmla="*/ 2964407 w 3557175"/>
              <a:gd name="connsiteY61" fmla="*/ 4622194 h 4685993"/>
              <a:gd name="connsiteX62" fmla="*/ 2987455 w 3557175"/>
              <a:gd name="connsiteY62" fmla="*/ 4685993 h 4685993"/>
              <a:gd name="connsiteX63" fmla="*/ 2875339 w 3557175"/>
              <a:gd name="connsiteY63" fmla="*/ 4680708 h 4685993"/>
              <a:gd name="connsiteX64" fmla="*/ 2616347 w 3557175"/>
              <a:gd name="connsiteY64" fmla="*/ 4670137 h 4685993"/>
              <a:gd name="connsiteX65" fmla="*/ 2267501 w 3557175"/>
              <a:gd name="connsiteY65" fmla="*/ 4611996 h 4685993"/>
              <a:gd name="connsiteX66" fmla="*/ 2040222 w 3557175"/>
              <a:gd name="connsiteY66" fmla="*/ 4495713 h 4685993"/>
              <a:gd name="connsiteX67" fmla="*/ 1865799 w 3557175"/>
              <a:gd name="connsiteY67" fmla="*/ 4368860 h 4685993"/>
              <a:gd name="connsiteX68" fmla="*/ 1733660 w 3557175"/>
              <a:gd name="connsiteY68" fmla="*/ 4162724 h 4685993"/>
              <a:gd name="connsiteX69" fmla="*/ 1606807 w 3557175"/>
              <a:gd name="connsiteY69" fmla="*/ 3898446 h 4685993"/>
              <a:gd name="connsiteX70" fmla="*/ 1427098 w 3557175"/>
              <a:gd name="connsiteY70" fmla="*/ 3565457 h 4685993"/>
              <a:gd name="connsiteX71" fmla="*/ 1411242 w 3557175"/>
              <a:gd name="connsiteY71" fmla="*/ 3512601 h 4685993"/>
              <a:gd name="connsiteX72" fmla="*/ 1284388 w 3557175"/>
              <a:gd name="connsiteY72" fmla="*/ 3348749 h 4685993"/>
              <a:gd name="connsiteX73" fmla="*/ 1104680 w 3557175"/>
              <a:gd name="connsiteY73" fmla="*/ 3232467 h 4685993"/>
              <a:gd name="connsiteX74" fmla="*/ 993683 w 3557175"/>
              <a:gd name="connsiteY74" fmla="*/ 3142613 h 4685993"/>
              <a:gd name="connsiteX75" fmla="*/ 924971 w 3557175"/>
              <a:gd name="connsiteY75" fmla="*/ 3010474 h 4685993"/>
              <a:gd name="connsiteX76" fmla="*/ 924971 w 3557175"/>
              <a:gd name="connsiteY76" fmla="*/ 2809623 h 4685993"/>
              <a:gd name="connsiteX77" fmla="*/ 898543 w 3557175"/>
              <a:gd name="connsiteY77" fmla="*/ 2608772 h 4685993"/>
              <a:gd name="connsiteX78" fmla="*/ 829831 w 3557175"/>
              <a:gd name="connsiteY78" fmla="*/ 2450206 h 4685993"/>
              <a:gd name="connsiteX79" fmla="*/ 734691 w 3557175"/>
              <a:gd name="connsiteY79" fmla="*/ 2323353 h 4685993"/>
              <a:gd name="connsiteX80" fmla="*/ 618409 w 3557175"/>
              <a:gd name="connsiteY80" fmla="*/ 2175357 h 4685993"/>
              <a:gd name="connsiteX81" fmla="*/ 576125 w 3557175"/>
              <a:gd name="connsiteY81" fmla="*/ 2043219 h 4685993"/>
              <a:gd name="connsiteX0" fmla="*/ 576125 w 3557175"/>
              <a:gd name="connsiteY0" fmla="*/ 2167589 h 4810363"/>
              <a:gd name="connsiteX1" fmla="*/ 602553 w 3557175"/>
              <a:gd name="connsiteY1" fmla="*/ 1966738 h 4810363"/>
              <a:gd name="connsiteX2" fmla="*/ 533840 w 3557175"/>
              <a:gd name="connsiteY2" fmla="*/ 1723603 h 4810363"/>
              <a:gd name="connsiteX3" fmla="*/ 486271 w 3557175"/>
              <a:gd name="connsiteY3" fmla="*/ 1501609 h 4810363"/>
              <a:gd name="connsiteX4" fmla="*/ 406987 w 3557175"/>
              <a:gd name="connsiteY4" fmla="*/ 1321901 h 4810363"/>
              <a:gd name="connsiteX5" fmla="*/ 290706 w 3557175"/>
              <a:gd name="connsiteY5" fmla="*/ 1226760 h 4810363"/>
              <a:gd name="connsiteX6" fmla="*/ 264277 w 3557175"/>
              <a:gd name="connsiteY6" fmla="*/ 1062909 h 4810363"/>
              <a:gd name="connsiteX7" fmla="*/ 195565 w 3557175"/>
              <a:gd name="connsiteY7" fmla="*/ 967769 h 4810363"/>
              <a:gd name="connsiteX8" fmla="*/ 89854 w 3557175"/>
              <a:gd name="connsiteY8" fmla="*/ 835630 h 4810363"/>
              <a:gd name="connsiteX9" fmla="*/ 31713 w 3557175"/>
              <a:gd name="connsiteY9" fmla="*/ 698206 h 4810363"/>
              <a:gd name="connsiteX10" fmla="*/ 0 w 3557175"/>
              <a:gd name="connsiteY10" fmla="*/ 587209 h 4810363"/>
              <a:gd name="connsiteX11" fmla="*/ 121568 w 3557175"/>
              <a:gd name="connsiteY11" fmla="*/ 460356 h 4810363"/>
              <a:gd name="connsiteX12" fmla="*/ 169138 w 3557175"/>
              <a:gd name="connsiteY12" fmla="*/ 444500 h 4810363"/>
              <a:gd name="connsiteX13" fmla="*/ 290705 w 3557175"/>
              <a:gd name="connsiteY13" fmla="*/ 407501 h 4810363"/>
              <a:gd name="connsiteX14" fmla="*/ 412273 w 3557175"/>
              <a:gd name="connsiteY14" fmla="*/ 396930 h 4810363"/>
              <a:gd name="connsiteX15" fmla="*/ 486271 w 3557175"/>
              <a:gd name="connsiteY15" fmla="*/ 359931 h 4810363"/>
              <a:gd name="connsiteX16" fmla="*/ 533643 w 3557175"/>
              <a:gd name="connsiteY16" fmla="*/ 265461 h 4810363"/>
              <a:gd name="connsiteX17" fmla="*/ 539402 w 3557175"/>
              <a:gd name="connsiteY17" fmla="*/ 124370 h 4810363"/>
              <a:gd name="connsiteX18" fmla="*/ 634818 w 3557175"/>
              <a:gd name="connsiteY18" fmla="*/ 0 h 4810363"/>
              <a:gd name="connsiteX19" fmla="*/ 1067681 w 3557175"/>
              <a:gd name="connsiteY19" fmla="*/ 233078 h 4810363"/>
              <a:gd name="connsiteX20" fmla="*/ 1183963 w 3557175"/>
              <a:gd name="connsiteY20" fmla="*/ 291219 h 4810363"/>
              <a:gd name="connsiteX21" fmla="*/ 1220962 w 3557175"/>
              <a:gd name="connsiteY21" fmla="*/ 518497 h 4810363"/>
              <a:gd name="connsiteX22" fmla="*/ 1231533 w 3557175"/>
              <a:gd name="connsiteY22" fmla="*/ 603066 h 4810363"/>
              <a:gd name="connsiteX23" fmla="*/ 1331958 w 3557175"/>
              <a:gd name="connsiteY23" fmla="*/ 803917 h 4810363"/>
              <a:gd name="connsiteX24" fmla="*/ 1405956 w 3557175"/>
              <a:gd name="connsiteY24" fmla="*/ 1099908 h 4810363"/>
              <a:gd name="connsiteX25" fmla="*/ 1427098 w 3557175"/>
              <a:gd name="connsiteY25" fmla="*/ 1147478 h 4810363"/>
              <a:gd name="connsiteX26" fmla="*/ 1670234 w 3557175"/>
              <a:gd name="connsiteY26" fmla="*/ 1491038 h 4810363"/>
              <a:gd name="connsiteX27" fmla="*/ 1797087 w 3557175"/>
              <a:gd name="connsiteY27" fmla="*/ 1681318 h 4810363"/>
              <a:gd name="connsiteX28" fmla="*/ 1791801 w 3557175"/>
              <a:gd name="connsiteY28" fmla="*/ 1850456 h 4810363"/>
              <a:gd name="connsiteX29" fmla="*/ 1818229 w 3557175"/>
              <a:gd name="connsiteY29" fmla="*/ 1998451 h 4810363"/>
              <a:gd name="connsiteX30" fmla="*/ 1966224 w 3557175"/>
              <a:gd name="connsiteY30" fmla="*/ 2183445 h 4810363"/>
              <a:gd name="connsiteX31" fmla="*/ 2098363 w 3557175"/>
              <a:gd name="connsiteY31" fmla="*/ 2379011 h 4810363"/>
              <a:gd name="connsiteX32" fmla="*/ 2103649 w 3557175"/>
              <a:gd name="connsiteY32" fmla="*/ 2442437 h 4810363"/>
              <a:gd name="connsiteX33" fmla="*/ 2198788 w 3557175"/>
              <a:gd name="connsiteY33" fmla="*/ 2595718 h 4810363"/>
              <a:gd name="connsiteX34" fmla="*/ 2262215 w 3557175"/>
              <a:gd name="connsiteY34" fmla="*/ 2891709 h 4810363"/>
              <a:gd name="connsiteX35" fmla="*/ 2336213 w 3557175"/>
              <a:gd name="connsiteY35" fmla="*/ 2949849 h 4810363"/>
              <a:gd name="connsiteX36" fmla="*/ 2484208 w 3557175"/>
              <a:gd name="connsiteY36" fmla="*/ 2981563 h 4810363"/>
              <a:gd name="connsiteX37" fmla="*/ 2785484 w 3557175"/>
              <a:gd name="connsiteY37" fmla="*/ 2970992 h 4810363"/>
              <a:gd name="connsiteX38" fmla="*/ 3102617 w 3557175"/>
              <a:gd name="connsiteY38" fmla="*/ 3050275 h 4810363"/>
              <a:gd name="connsiteX39" fmla="*/ 3250612 w 3557175"/>
              <a:gd name="connsiteY39" fmla="*/ 3066132 h 4810363"/>
              <a:gd name="connsiteX40" fmla="*/ 3388037 w 3557175"/>
              <a:gd name="connsiteY40" fmla="*/ 3103131 h 4810363"/>
              <a:gd name="connsiteX41" fmla="*/ 3403894 w 3557175"/>
              <a:gd name="connsiteY41" fmla="*/ 3155986 h 4810363"/>
              <a:gd name="connsiteX42" fmla="*/ 3472606 w 3557175"/>
              <a:gd name="connsiteY42" fmla="*/ 3282840 h 4810363"/>
              <a:gd name="connsiteX43" fmla="*/ 3493748 w 3557175"/>
              <a:gd name="connsiteY43" fmla="*/ 3335695 h 4810363"/>
              <a:gd name="connsiteX44" fmla="*/ 3557175 w 3557175"/>
              <a:gd name="connsiteY44" fmla="*/ 3679256 h 4810363"/>
              <a:gd name="connsiteX45" fmla="*/ 3546603 w 3557175"/>
              <a:gd name="connsiteY45" fmla="*/ 3901249 h 4810363"/>
              <a:gd name="connsiteX46" fmla="*/ 3467320 w 3557175"/>
              <a:gd name="connsiteY46" fmla="*/ 4001674 h 4810363"/>
              <a:gd name="connsiteX47" fmla="*/ 3324610 w 3557175"/>
              <a:gd name="connsiteY47" fmla="*/ 4086243 h 4810363"/>
              <a:gd name="connsiteX48" fmla="*/ 3139616 w 3557175"/>
              <a:gd name="connsiteY48" fmla="*/ 4117956 h 4810363"/>
              <a:gd name="connsiteX49" fmla="*/ 2637489 w 3557175"/>
              <a:gd name="connsiteY49" fmla="*/ 4070386 h 4810363"/>
              <a:gd name="connsiteX50" fmla="*/ 2404925 w 3557175"/>
              <a:gd name="connsiteY50" fmla="*/ 3991103 h 4810363"/>
              <a:gd name="connsiteX51" fmla="*/ 2034936 w 3557175"/>
              <a:gd name="connsiteY51" fmla="*/ 3917105 h 4810363"/>
              <a:gd name="connsiteX52" fmla="*/ 1911109 w 3557175"/>
              <a:gd name="connsiteY52" fmla="*/ 3951845 h 4810363"/>
              <a:gd name="connsiteX53" fmla="*/ 1929226 w 3557175"/>
              <a:gd name="connsiteY53" fmla="*/ 4038673 h 4810363"/>
              <a:gd name="connsiteX54" fmla="*/ 2001692 w 3557175"/>
              <a:gd name="connsiteY54" fmla="*/ 4156469 h 4810363"/>
              <a:gd name="connsiteX55" fmla="*/ 2174502 w 3557175"/>
              <a:gd name="connsiteY55" fmla="*/ 4326234 h 4810363"/>
              <a:gd name="connsiteX56" fmla="*/ 2318443 w 3557175"/>
              <a:gd name="connsiteY56" fmla="*/ 4447102 h 4810363"/>
              <a:gd name="connsiteX57" fmla="*/ 2496873 w 3557175"/>
              <a:gd name="connsiteY57" fmla="*/ 4543791 h 4810363"/>
              <a:gd name="connsiteX58" fmla="*/ 2660459 w 3557175"/>
              <a:gd name="connsiteY58" fmla="*/ 4611419 h 4810363"/>
              <a:gd name="connsiteX59" fmla="*/ 2793010 w 3557175"/>
              <a:gd name="connsiteY59" fmla="*/ 4662015 h 4810363"/>
              <a:gd name="connsiteX60" fmla="*/ 2865494 w 3557175"/>
              <a:gd name="connsiteY60" fmla="*/ 4695614 h 4810363"/>
              <a:gd name="connsiteX61" fmla="*/ 2964407 w 3557175"/>
              <a:gd name="connsiteY61" fmla="*/ 4746564 h 4810363"/>
              <a:gd name="connsiteX62" fmla="*/ 2987455 w 3557175"/>
              <a:gd name="connsiteY62" fmla="*/ 4810363 h 4810363"/>
              <a:gd name="connsiteX63" fmla="*/ 2875339 w 3557175"/>
              <a:gd name="connsiteY63" fmla="*/ 4805078 h 4810363"/>
              <a:gd name="connsiteX64" fmla="*/ 2616347 w 3557175"/>
              <a:gd name="connsiteY64" fmla="*/ 4794507 h 4810363"/>
              <a:gd name="connsiteX65" fmla="*/ 2267501 w 3557175"/>
              <a:gd name="connsiteY65" fmla="*/ 4736366 h 4810363"/>
              <a:gd name="connsiteX66" fmla="*/ 2040222 w 3557175"/>
              <a:gd name="connsiteY66" fmla="*/ 4620083 h 4810363"/>
              <a:gd name="connsiteX67" fmla="*/ 1865799 w 3557175"/>
              <a:gd name="connsiteY67" fmla="*/ 4493230 h 4810363"/>
              <a:gd name="connsiteX68" fmla="*/ 1733660 w 3557175"/>
              <a:gd name="connsiteY68" fmla="*/ 4287094 h 4810363"/>
              <a:gd name="connsiteX69" fmla="*/ 1606807 w 3557175"/>
              <a:gd name="connsiteY69" fmla="*/ 4022816 h 4810363"/>
              <a:gd name="connsiteX70" fmla="*/ 1427098 w 3557175"/>
              <a:gd name="connsiteY70" fmla="*/ 3689827 h 4810363"/>
              <a:gd name="connsiteX71" fmla="*/ 1411242 w 3557175"/>
              <a:gd name="connsiteY71" fmla="*/ 3636971 h 4810363"/>
              <a:gd name="connsiteX72" fmla="*/ 1284388 w 3557175"/>
              <a:gd name="connsiteY72" fmla="*/ 3473119 h 4810363"/>
              <a:gd name="connsiteX73" fmla="*/ 1104680 w 3557175"/>
              <a:gd name="connsiteY73" fmla="*/ 3356837 h 4810363"/>
              <a:gd name="connsiteX74" fmla="*/ 993683 w 3557175"/>
              <a:gd name="connsiteY74" fmla="*/ 3266983 h 4810363"/>
              <a:gd name="connsiteX75" fmla="*/ 924971 w 3557175"/>
              <a:gd name="connsiteY75" fmla="*/ 3134844 h 4810363"/>
              <a:gd name="connsiteX76" fmla="*/ 924971 w 3557175"/>
              <a:gd name="connsiteY76" fmla="*/ 2933993 h 4810363"/>
              <a:gd name="connsiteX77" fmla="*/ 898543 w 3557175"/>
              <a:gd name="connsiteY77" fmla="*/ 2733142 h 4810363"/>
              <a:gd name="connsiteX78" fmla="*/ 829831 w 3557175"/>
              <a:gd name="connsiteY78" fmla="*/ 2574576 h 4810363"/>
              <a:gd name="connsiteX79" fmla="*/ 734691 w 3557175"/>
              <a:gd name="connsiteY79" fmla="*/ 2447723 h 4810363"/>
              <a:gd name="connsiteX80" fmla="*/ 618409 w 3557175"/>
              <a:gd name="connsiteY80" fmla="*/ 2299727 h 4810363"/>
              <a:gd name="connsiteX81" fmla="*/ 576125 w 3557175"/>
              <a:gd name="connsiteY81" fmla="*/ 2167589 h 4810363"/>
              <a:gd name="connsiteX0" fmla="*/ 576125 w 3557175"/>
              <a:gd name="connsiteY0" fmla="*/ 2167589 h 4810363"/>
              <a:gd name="connsiteX1" fmla="*/ 602553 w 3557175"/>
              <a:gd name="connsiteY1" fmla="*/ 1966738 h 4810363"/>
              <a:gd name="connsiteX2" fmla="*/ 533840 w 3557175"/>
              <a:gd name="connsiteY2" fmla="*/ 1723603 h 4810363"/>
              <a:gd name="connsiteX3" fmla="*/ 486271 w 3557175"/>
              <a:gd name="connsiteY3" fmla="*/ 1501609 h 4810363"/>
              <a:gd name="connsiteX4" fmla="*/ 406987 w 3557175"/>
              <a:gd name="connsiteY4" fmla="*/ 1321901 h 4810363"/>
              <a:gd name="connsiteX5" fmla="*/ 290706 w 3557175"/>
              <a:gd name="connsiteY5" fmla="*/ 1226760 h 4810363"/>
              <a:gd name="connsiteX6" fmla="*/ 264277 w 3557175"/>
              <a:gd name="connsiteY6" fmla="*/ 1062909 h 4810363"/>
              <a:gd name="connsiteX7" fmla="*/ 195565 w 3557175"/>
              <a:gd name="connsiteY7" fmla="*/ 967769 h 4810363"/>
              <a:gd name="connsiteX8" fmla="*/ 89854 w 3557175"/>
              <a:gd name="connsiteY8" fmla="*/ 835630 h 4810363"/>
              <a:gd name="connsiteX9" fmla="*/ 31713 w 3557175"/>
              <a:gd name="connsiteY9" fmla="*/ 698206 h 4810363"/>
              <a:gd name="connsiteX10" fmla="*/ 0 w 3557175"/>
              <a:gd name="connsiteY10" fmla="*/ 587209 h 4810363"/>
              <a:gd name="connsiteX11" fmla="*/ 121568 w 3557175"/>
              <a:gd name="connsiteY11" fmla="*/ 460356 h 4810363"/>
              <a:gd name="connsiteX12" fmla="*/ 169138 w 3557175"/>
              <a:gd name="connsiteY12" fmla="*/ 444500 h 4810363"/>
              <a:gd name="connsiteX13" fmla="*/ 290705 w 3557175"/>
              <a:gd name="connsiteY13" fmla="*/ 407501 h 4810363"/>
              <a:gd name="connsiteX14" fmla="*/ 412273 w 3557175"/>
              <a:gd name="connsiteY14" fmla="*/ 396930 h 4810363"/>
              <a:gd name="connsiteX15" fmla="*/ 486271 w 3557175"/>
              <a:gd name="connsiteY15" fmla="*/ 359931 h 4810363"/>
              <a:gd name="connsiteX16" fmla="*/ 533643 w 3557175"/>
              <a:gd name="connsiteY16" fmla="*/ 265461 h 4810363"/>
              <a:gd name="connsiteX17" fmla="*/ 539402 w 3557175"/>
              <a:gd name="connsiteY17" fmla="*/ 124370 h 4810363"/>
              <a:gd name="connsiteX18" fmla="*/ 634818 w 3557175"/>
              <a:gd name="connsiteY18" fmla="*/ 0 h 4810363"/>
              <a:gd name="connsiteX19" fmla="*/ 897321 w 3557175"/>
              <a:gd name="connsiteY19" fmla="*/ 39721 h 4810363"/>
              <a:gd name="connsiteX20" fmla="*/ 1067681 w 3557175"/>
              <a:gd name="connsiteY20" fmla="*/ 233078 h 4810363"/>
              <a:gd name="connsiteX21" fmla="*/ 1183963 w 3557175"/>
              <a:gd name="connsiteY21" fmla="*/ 291219 h 4810363"/>
              <a:gd name="connsiteX22" fmla="*/ 1220962 w 3557175"/>
              <a:gd name="connsiteY22" fmla="*/ 518497 h 4810363"/>
              <a:gd name="connsiteX23" fmla="*/ 1231533 w 3557175"/>
              <a:gd name="connsiteY23" fmla="*/ 603066 h 4810363"/>
              <a:gd name="connsiteX24" fmla="*/ 1331958 w 3557175"/>
              <a:gd name="connsiteY24" fmla="*/ 803917 h 4810363"/>
              <a:gd name="connsiteX25" fmla="*/ 1405956 w 3557175"/>
              <a:gd name="connsiteY25" fmla="*/ 1099908 h 4810363"/>
              <a:gd name="connsiteX26" fmla="*/ 1427098 w 3557175"/>
              <a:gd name="connsiteY26" fmla="*/ 1147478 h 4810363"/>
              <a:gd name="connsiteX27" fmla="*/ 1670234 w 3557175"/>
              <a:gd name="connsiteY27" fmla="*/ 1491038 h 4810363"/>
              <a:gd name="connsiteX28" fmla="*/ 1797087 w 3557175"/>
              <a:gd name="connsiteY28" fmla="*/ 1681318 h 4810363"/>
              <a:gd name="connsiteX29" fmla="*/ 1791801 w 3557175"/>
              <a:gd name="connsiteY29" fmla="*/ 1850456 h 4810363"/>
              <a:gd name="connsiteX30" fmla="*/ 1818229 w 3557175"/>
              <a:gd name="connsiteY30" fmla="*/ 1998451 h 4810363"/>
              <a:gd name="connsiteX31" fmla="*/ 1966224 w 3557175"/>
              <a:gd name="connsiteY31" fmla="*/ 2183445 h 4810363"/>
              <a:gd name="connsiteX32" fmla="*/ 2098363 w 3557175"/>
              <a:gd name="connsiteY32" fmla="*/ 2379011 h 4810363"/>
              <a:gd name="connsiteX33" fmla="*/ 2103649 w 3557175"/>
              <a:gd name="connsiteY33" fmla="*/ 2442437 h 4810363"/>
              <a:gd name="connsiteX34" fmla="*/ 2198788 w 3557175"/>
              <a:gd name="connsiteY34" fmla="*/ 2595718 h 4810363"/>
              <a:gd name="connsiteX35" fmla="*/ 2262215 w 3557175"/>
              <a:gd name="connsiteY35" fmla="*/ 2891709 h 4810363"/>
              <a:gd name="connsiteX36" fmla="*/ 2336213 w 3557175"/>
              <a:gd name="connsiteY36" fmla="*/ 2949849 h 4810363"/>
              <a:gd name="connsiteX37" fmla="*/ 2484208 w 3557175"/>
              <a:gd name="connsiteY37" fmla="*/ 2981563 h 4810363"/>
              <a:gd name="connsiteX38" fmla="*/ 2785484 w 3557175"/>
              <a:gd name="connsiteY38" fmla="*/ 2970992 h 4810363"/>
              <a:gd name="connsiteX39" fmla="*/ 3102617 w 3557175"/>
              <a:gd name="connsiteY39" fmla="*/ 3050275 h 4810363"/>
              <a:gd name="connsiteX40" fmla="*/ 3250612 w 3557175"/>
              <a:gd name="connsiteY40" fmla="*/ 3066132 h 4810363"/>
              <a:gd name="connsiteX41" fmla="*/ 3388037 w 3557175"/>
              <a:gd name="connsiteY41" fmla="*/ 3103131 h 4810363"/>
              <a:gd name="connsiteX42" fmla="*/ 3403894 w 3557175"/>
              <a:gd name="connsiteY42" fmla="*/ 3155986 h 4810363"/>
              <a:gd name="connsiteX43" fmla="*/ 3472606 w 3557175"/>
              <a:gd name="connsiteY43" fmla="*/ 3282840 h 4810363"/>
              <a:gd name="connsiteX44" fmla="*/ 3493748 w 3557175"/>
              <a:gd name="connsiteY44" fmla="*/ 3335695 h 4810363"/>
              <a:gd name="connsiteX45" fmla="*/ 3557175 w 3557175"/>
              <a:gd name="connsiteY45" fmla="*/ 3679256 h 4810363"/>
              <a:gd name="connsiteX46" fmla="*/ 3546603 w 3557175"/>
              <a:gd name="connsiteY46" fmla="*/ 3901249 h 4810363"/>
              <a:gd name="connsiteX47" fmla="*/ 3467320 w 3557175"/>
              <a:gd name="connsiteY47" fmla="*/ 4001674 h 4810363"/>
              <a:gd name="connsiteX48" fmla="*/ 3324610 w 3557175"/>
              <a:gd name="connsiteY48" fmla="*/ 4086243 h 4810363"/>
              <a:gd name="connsiteX49" fmla="*/ 3139616 w 3557175"/>
              <a:gd name="connsiteY49" fmla="*/ 4117956 h 4810363"/>
              <a:gd name="connsiteX50" fmla="*/ 2637489 w 3557175"/>
              <a:gd name="connsiteY50" fmla="*/ 4070386 h 4810363"/>
              <a:gd name="connsiteX51" fmla="*/ 2404925 w 3557175"/>
              <a:gd name="connsiteY51" fmla="*/ 3991103 h 4810363"/>
              <a:gd name="connsiteX52" fmla="*/ 2034936 w 3557175"/>
              <a:gd name="connsiteY52" fmla="*/ 3917105 h 4810363"/>
              <a:gd name="connsiteX53" fmla="*/ 1911109 w 3557175"/>
              <a:gd name="connsiteY53" fmla="*/ 3951845 h 4810363"/>
              <a:gd name="connsiteX54" fmla="*/ 1929226 w 3557175"/>
              <a:gd name="connsiteY54" fmla="*/ 4038673 h 4810363"/>
              <a:gd name="connsiteX55" fmla="*/ 2001692 w 3557175"/>
              <a:gd name="connsiteY55" fmla="*/ 4156469 h 4810363"/>
              <a:gd name="connsiteX56" fmla="*/ 2174502 w 3557175"/>
              <a:gd name="connsiteY56" fmla="*/ 4326234 h 4810363"/>
              <a:gd name="connsiteX57" fmla="*/ 2318443 w 3557175"/>
              <a:gd name="connsiteY57" fmla="*/ 4447102 h 4810363"/>
              <a:gd name="connsiteX58" fmla="*/ 2496873 w 3557175"/>
              <a:gd name="connsiteY58" fmla="*/ 4543791 h 4810363"/>
              <a:gd name="connsiteX59" fmla="*/ 2660459 w 3557175"/>
              <a:gd name="connsiteY59" fmla="*/ 4611419 h 4810363"/>
              <a:gd name="connsiteX60" fmla="*/ 2793010 w 3557175"/>
              <a:gd name="connsiteY60" fmla="*/ 4662015 h 4810363"/>
              <a:gd name="connsiteX61" fmla="*/ 2865494 w 3557175"/>
              <a:gd name="connsiteY61" fmla="*/ 4695614 h 4810363"/>
              <a:gd name="connsiteX62" fmla="*/ 2964407 w 3557175"/>
              <a:gd name="connsiteY62" fmla="*/ 4746564 h 4810363"/>
              <a:gd name="connsiteX63" fmla="*/ 2987455 w 3557175"/>
              <a:gd name="connsiteY63" fmla="*/ 4810363 h 4810363"/>
              <a:gd name="connsiteX64" fmla="*/ 2875339 w 3557175"/>
              <a:gd name="connsiteY64" fmla="*/ 4805078 h 4810363"/>
              <a:gd name="connsiteX65" fmla="*/ 2616347 w 3557175"/>
              <a:gd name="connsiteY65" fmla="*/ 4794507 h 4810363"/>
              <a:gd name="connsiteX66" fmla="*/ 2267501 w 3557175"/>
              <a:gd name="connsiteY66" fmla="*/ 4736366 h 4810363"/>
              <a:gd name="connsiteX67" fmla="*/ 2040222 w 3557175"/>
              <a:gd name="connsiteY67" fmla="*/ 4620083 h 4810363"/>
              <a:gd name="connsiteX68" fmla="*/ 1865799 w 3557175"/>
              <a:gd name="connsiteY68" fmla="*/ 4493230 h 4810363"/>
              <a:gd name="connsiteX69" fmla="*/ 1733660 w 3557175"/>
              <a:gd name="connsiteY69" fmla="*/ 4287094 h 4810363"/>
              <a:gd name="connsiteX70" fmla="*/ 1606807 w 3557175"/>
              <a:gd name="connsiteY70" fmla="*/ 4022816 h 4810363"/>
              <a:gd name="connsiteX71" fmla="*/ 1427098 w 3557175"/>
              <a:gd name="connsiteY71" fmla="*/ 3689827 h 4810363"/>
              <a:gd name="connsiteX72" fmla="*/ 1411242 w 3557175"/>
              <a:gd name="connsiteY72" fmla="*/ 3636971 h 4810363"/>
              <a:gd name="connsiteX73" fmla="*/ 1284388 w 3557175"/>
              <a:gd name="connsiteY73" fmla="*/ 3473119 h 4810363"/>
              <a:gd name="connsiteX74" fmla="*/ 1104680 w 3557175"/>
              <a:gd name="connsiteY74" fmla="*/ 3356837 h 4810363"/>
              <a:gd name="connsiteX75" fmla="*/ 993683 w 3557175"/>
              <a:gd name="connsiteY75" fmla="*/ 3266983 h 4810363"/>
              <a:gd name="connsiteX76" fmla="*/ 924971 w 3557175"/>
              <a:gd name="connsiteY76" fmla="*/ 3134844 h 4810363"/>
              <a:gd name="connsiteX77" fmla="*/ 924971 w 3557175"/>
              <a:gd name="connsiteY77" fmla="*/ 2933993 h 4810363"/>
              <a:gd name="connsiteX78" fmla="*/ 898543 w 3557175"/>
              <a:gd name="connsiteY78" fmla="*/ 2733142 h 4810363"/>
              <a:gd name="connsiteX79" fmla="*/ 829831 w 3557175"/>
              <a:gd name="connsiteY79" fmla="*/ 2574576 h 4810363"/>
              <a:gd name="connsiteX80" fmla="*/ 734691 w 3557175"/>
              <a:gd name="connsiteY80" fmla="*/ 2447723 h 4810363"/>
              <a:gd name="connsiteX81" fmla="*/ 618409 w 3557175"/>
              <a:gd name="connsiteY81" fmla="*/ 2299727 h 4810363"/>
              <a:gd name="connsiteX82" fmla="*/ 576125 w 3557175"/>
              <a:gd name="connsiteY82" fmla="*/ 2167589 h 4810363"/>
              <a:gd name="connsiteX0" fmla="*/ 576125 w 3557175"/>
              <a:gd name="connsiteY0" fmla="*/ 2167589 h 4810363"/>
              <a:gd name="connsiteX1" fmla="*/ 602553 w 3557175"/>
              <a:gd name="connsiteY1" fmla="*/ 1966738 h 4810363"/>
              <a:gd name="connsiteX2" fmla="*/ 533840 w 3557175"/>
              <a:gd name="connsiteY2" fmla="*/ 1723603 h 4810363"/>
              <a:gd name="connsiteX3" fmla="*/ 486271 w 3557175"/>
              <a:gd name="connsiteY3" fmla="*/ 1501609 h 4810363"/>
              <a:gd name="connsiteX4" fmla="*/ 406987 w 3557175"/>
              <a:gd name="connsiteY4" fmla="*/ 1321901 h 4810363"/>
              <a:gd name="connsiteX5" fmla="*/ 290706 w 3557175"/>
              <a:gd name="connsiteY5" fmla="*/ 1226760 h 4810363"/>
              <a:gd name="connsiteX6" fmla="*/ 264277 w 3557175"/>
              <a:gd name="connsiteY6" fmla="*/ 1062909 h 4810363"/>
              <a:gd name="connsiteX7" fmla="*/ 195565 w 3557175"/>
              <a:gd name="connsiteY7" fmla="*/ 967769 h 4810363"/>
              <a:gd name="connsiteX8" fmla="*/ 89854 w 3557175"/>
              <a:gd name="connsiteY8" fmla="*/ 835630 h 4810363"/>
              <a:gd name="connsiteX9" fmla="*/ 31713 w 3557175"/>
              <a:gd name="connsiteY9" fmla="*/ 698206 h 4810363"/>
              <a:gd name="connsiteX10" fmla="*/ 0 w 3557175"/>
              <a:gd name="connsiteY10" fmla="*/ 587209 h 4810363"/>
              <a:gd name="connsiteX11" fmla="*/ 121568 w 3557175"/>
              <a:gd name="connsiteY11" fmla="*/ 460356 h 4810363"/>
              <a:gd name="connsiteX12" fmla="*/ 169138 w 3557175"/>
              <a:gd name="connsiteY12" fmla="*/ 444500 h 4810363"/>
              <a:gd name="connsiteX13" fmla="*/ 290705 w 3557175"/>
              <a:gd name="connsiteY13" fmla="*/ 407501 h 4810363"/>
              <a:gd name="connsiteX14" fmla="*/ 412273 w 3557175"/>
              <a:gd name="connsiteY14" fmla="*/ 396930 h 4810363"/>
              <a:gd name="connsiteX15" fmla="*/ 486271 w 3557175"/>
              <a:gd name="connsiteY15" fmla="*/ 359931 h 4810363"/>
              <a:gd name="connsiteX16" fmla="*/ 533643 w 3557175"/>
              <a:gd name="connsiteY16" fmla="*/ 265461 h 4810363"/>
              <a:gd name="connsiteX17" fmla="*/ 539402 w 3557175"/>
              <a:gd name="connsiteY17" fmla="*/ 124370 h 4810363"/>
              <a:gd name="connsiteX18" fmla="*/ 634818 w 3557175"/>
              <a:gd name="connsiteY18" fmla="*/ 0 h 4810363"/>
              <a:gd name="connsiteX19" fmla="*/ 897321 w 3557175"/>
              <a:gd name="connsiteY19" fmla="*/ 39721 h 4810363"/>
              <a:gd name="connsiteX20" fmla="*/ 1081328 w 3557175"/>
              <a:gd name="connsiteY20" fmla="*/ 178487 h 4810363"/>
              <a:gd name="connsiteX21" fmla="*/ 1183963 w 3557175"/>
              <a:gd name="connsiteY21" fmla="*/ 291219 h 4810363"/>
              <a:gd name="connsiteX22" fmla="*/ 1220962 w 3557175"/>
              <a:gd name="connsiteY22" fmla="*/ 518497 h 4810363"/>
              <a:gd name="connsiteX23" fmla="*/ 1231533 w 3557175"/>
              <a:gd name="connsiteY23" fmla="*/ 603066 h 4810363"/>
              <a:gd name="connsiteX24" fmla="*/ 1331958 w 3557175"/>
              <a:gd name="connsiteY24" fmla="*/ 803917 h 4810363"/>
              <a:gd name="connsiteX25" fmla="*/ 1405956 w 3557175"/>
              <a:gd name="connsiteY25" fmla="*/ 1099908 h 4810363"/>
              <a:gd name="connsiteX26" fmla="*/ 1427098 w 3557175"/>
              <a:gd name="connsiteY26" fmla="*/ 1147478 h 4810363"/>
              <a:gd name="connsiteX27" fmla="*/ 1670234 w 3557175"/>
              <a:gd name="connsiteY27" fmla="*/ 1491038 h 4810363"/>
              <a:gd name="connsiteX28" fmla="*/ 1797087 w 3557175"/>
              <a:gd name="connsiteY28" fmla="*/ 1681318 h 4810363"/>
              <a:gd name="connsiteX29" fmla="*/ 1791801 w 3557175"/>
              <a:gd name="connsiteY29" fmla="*/ 1850456 h 4810363"/>
              <a:gd name="connsiteX30" fmla="*/ 1818229 w 3557175"/>
              <a:gd name="connsiteY30" fmla="*/ 1998451 h 4810363"/>
              <a:gd name="connsiteX31" fmla="*/ 1966224 w 3557175"/>
              <a:gd name="connsiteY31" fmla="*/ 2183445 h 4810363"/>
              <a:gd name="connsiteX32" fmla="*/ 2098363 w 3557175"/>
              <a:gd name="connsiteY32" fmla="*/ 2379011 h 4810363"/>
              <a:gd name="connsiteX33" fmla="*/ 2103649 w 3557175"/>
              <a:gd name="connsiteY33" fmla="*/ 2442437 h 4810363"/>
              <a:gd name="connsiteX34" fmla="*/ 2198788 w 3557175"/>
              <a:gd name="connsiteY34" fmla="*/ 2595718 h 4810363"/>
              <a:gd name="connsiteX35" fmla="*/ 2262215 w 3557175"/>
              <a:gd name="connsiteY35" fmla="*/ 2891709 h 4810363"/>
              <a:gd name="connsiteX36" fmla="*/ 2336213 w 3557175"/>
              <a:gd name="connsiteY36" fmla="*/ 2949849 h 4810363"/>
              <a:gd name="connsiteX37" fmla="*/ 2484208 w 3557175"/>
              <a:gd name="connsiteY37" fmla="*/ 2981563 h 4810363"/>
              <a:gd name="connsiteX38" fmla="*/ 2785484 w 3557175"/>
              <a:gd name="connsiteY38" fmla="*/ 2970992 h 4810363"/>
              <a:gd name="connsiteX39" fmla="*/ 3102617 w 3557175"/>
              <a:gd name="connsiteY39" fmla="*/ 3050275 h 4810363"/>
              <a:gd name="connsiteX40" fmla="*/ 3250612 w 3557175"/>
              <a:gd name="connsiteY40" fmla="*/ 3066132 h 4810363"/>
              <a:gd name="connsiteX41" fmla="*/ 3388037 w 3557175"/>
              <a:gd name="connsiteY41" fmla="*/ 3103131 h 4810363"/>
              <a:gd name="connsiteX42" fmla="*/ 3403894 w 3557175"/>
              <a:gd name="connsiteY42" fmla="*/ 3155986 h 4810363"/>
              <a:gd name="connsiteX43" fmla="*/ 3472606 w 3557175"/>
              <a:gd name="connsiteY43" fmla="*/ 3282840 h 4810363"/>
              <a:gd name="connsiteX44" fmla="*/ 3493748 w 3557175"/>
              <a:gd name="connsiteY44" fmla="*/ 3335695 h 4810363"/>
              <a:gd name="connsiteX45" fmla="*/ 3557175 w 3557175"/>
              <a:gd name="connsiteY45" fmla="*/ 3679256 h 4810363"/>
              <a:gd name="connsiteX46" fmla="*/ 3546603 w 3557175"/>
              <a:gd name="connsiteY46" fmla="*/ 3901249 h 4810363"/>
              <a:gd name="connsiteX47" fmla="*/ 3467320 w 3557175"/>
              <a:gd name="connsiteY47" fmla="*/ 4001674 h 4810363"/>
              <a:gd name="connsiteX48" fmla="*/ 3324610 w 3557175"/>
              <a:gd name="connsiteY48" fmla="*/ 4086243 h 4810363"/>
              <a:gd name="connsiteX49" fmla="*/ 3139616 w 3557175"/>
              <a:gd name="connsiteY49" fmla="*/ 4117956 h 4810363"/>
              <a:gd name="connsiteX50" fmla="*/ 2637489 w 3557175"/>
              <a:gd name="connsiteY50" fmla="*/ 4070386 h 4810363"/>
              <a:gd name="connsiteX51" fmla="*/ 2404925 w 3557175"/>
              <a:gd name="connsiteY51" fmla="*/ 3991103 h 4810363"/>
              <a:gd name="connsiteX52" fmla="*/ 2034936 w 3557175"/>
              <a:gd name="connsiteY52" fmla="*/ 3917105 h 4810363"/>
              <a:gd name="connsiteX53" fmla="*/ 1911109 w 3557175"/>
              <a:gd name="connsiteY53" fmla="*/ 3951845 h 4810363"/>
              <a:gd name="connsiteX54" fmla="*/ 1929226 w 3557175"/>
              <a:gd name="connsiteY54" fmla="*/ 4038673 h 4810363"/>
              <a:gd name="connsiteX55" fmla="*/ 2001692 w 3557175"/>
              <a:gd name="connsiteY55" fmla="*/ 4156469 h 4810363"/>
              <a:gd name="connsiteX56" fmla="*/ 2174502 w 3557175"/>
              <a:gd name="connsiteY56" fmla="*/ 4326234 h 4810363"/>
              <a:gd name="connsiteX57" fmla="*/ 2318443 w 3557175"/>
              <a:gd name="connsiteY57" fmla="*/ 4447102 h 4810363"/>
              <a:gd name="connsiteX58" fmla="*/ 2496873 w 3557175"/>
              <a:gd name="connsiteY58" fmla="*/ 4543791 h 4810363"/>
              <a:gd name="connsiteX59" fmla="*/ 2660459 w 3557175"/>
              <a:gd name="connsiteY59" fmla="*/ 4611419 h 4810363"/>
              <a:gd name="connsiteX60" fmla="*/ 2793010 w 3557175"/>
              <a:gd name="connsiteY60" fmla="*/ 4662015 h 4810363"/>
              <a:gd name="connsiteX61" fmla="*/ 2865494 w 3557175"/>
              <a:gd name="connsiteY61" fmla="*/ 4695614 h 4810363"/>
              <a:gd name="connsiteX62" fmla="*/ 2964407 w 3557175"/>
              <a:gd name="connsiteY62" fmla="*/ 4746564 h 4810363"/>
              <a:gd name="connsiteX63" fmla="*/ 2987455 w 3557175"/>
              <a:gd name="connsiteY63" fmla="*/ 4810363 h 4810363"/>
              <a:gd name="connsiteX64" fmla="*/ 2875339 w 3557175"/>
              <a:gd name="connsiteY64" fmla="*/ 4805078 h 4810363"/>
              <a:gd name="connsiteX65" fmla="*/ 2616347 w 3557175"/>
              <a:gd name="connsiteY65" fmla="*/ 4794507 h 4810363"/>
              <a:gd name="connsiteX66" fmla="*/ 2267501 w 3557175"/>
              <a:gd name="connsiteY66" fmla="*/ 4736366 h 4810363"/>
              <a:gd name="connsiteX67" fmla="*/ 2040222 w 3557175"/>
              <a:gd name="connsiteY67" fmla="*/ 4620083 h 4810363"/>
              <a:gd name="connsiteX68" fmla="*/ 1865799 w 3557175"/>
              <a:gd name="connsiteY68" fmla="*/ 4493230 h 4810363"/>
              <a:gd name="connsiteX69" fmla="*/ 1733660 w 3557175"/>
              <a:gd name="connsiteY69" fmla="*/ 4287094 h 4810363"/>
              <a:gd name="connsiteX70" fmla="*/ 1606807 w 3557175"/>
              <a:gd name="connsiteY70" fmla="*/ 4022816 h 4810363"/>
              <a:gd name="connsiteX71" fmla="*/ 1427098 w 3557175"/>
              <a:gd name="connsiteY71" fmla="*/ 3689827 h 4810363"/>
              <a:gd name="connsiteX72" fmla="*/ 1411242 w 3557175"/>
              <a:gd name="connsiteY72" fmla="*/ 3636971 h 4810363"/>
              <a:gd name="connsiteX73" fmla="*/ 1284388 w 3557175"/>
              <a:gd name="connsiteY73" fmla="*/ 3473119 h 4810363"/>
              <a:gd name="connsiteX74" fmla="*/ 1104680 w 3557175"/>
              <a:gd name="connsiteY74" fmla="*/ 3356837 h 4810363"/>
              <a:gd name="connsiteX75" fmla="*/ 993683 w 3557175"/>
              <a:gd name="connsiteY75" fmla="*/ 3266983 h 4810363"/>
              <a:gd name="connsiteX76" fmla="*/ 924971 w 3557175"/>
              <a:gd name="connsiteY76" fmla="*/ 3134844 h 4810363"/>
              <a:gd name="connsiteX77" fmla="*/ 924971 w 3557175"/>
              <a:gd name="connsiteY77" fmla="*/ 2933993 h 4810363"/>
              <a:gd name="connsiteX78" fmla="*/ 898543 w 3557175"/>
              <a:gd name="connsiteY78" fmla="*/ 2733142 h 4810363"/>
              <a:gd name="connsiteX79" fmla="*/ 829831 w 3557175"/>
              <a:gd name="connsiteY79" fmla="*/ 2574576 h 4810363"/>
              <a:gd name="connsiteX80" fmla="*/ 734691 w 3557175"/>
              <a:gd name="connsiteY80" fmla="*/ 2447723 h 4810363"/>
              <a:gd name="connsiteX81" fmla="*/ 618409 w 3557175"/>
              <a:gd name="connsiteY81" fmla="*/ 2299727 h 4810363"/>
              <a:gd name="connsiteX82" fmla="*/ 576125 w 3557175"/>
              <a:gd name="connsiteY82" fmla="*/ 2167589 h 4810363"/>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539402 w 3557175"/>
              <a:gd name="connsiteY17" fmla="*/ 137552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1911109 w 3557175"/>
              <a:gd name="connsiteY54" fmla="*/ 3965027 h 4823545"/>
              <a:gd name="connsiteX55" fmla="*/ 1929226 w 3557175"/>
              <a:gd name="connsiteY55" fmla="*/ 4051855 h 4823545"/>
              <a:gd name="connsiteX56" fmla="*/ 2001692 w 3557175"/>
              <a:gd name="connsiteY56" fmla="*/ 4169651 h 4823545"/>
              <a:gd name="connsiteX57" fmla="*/ 2174502 w 3557175"/>
              <a:gd name="connsiteY57" fmla="*/ 4339416 h 4823545"/>
              <a:gd name="connsiteX58" fmla="*/ 2318443 w 3557175"/>
              <a:gd name="connsiteY58" fmla="*/ 4460284 h 4823545"/>
              <a:gd name="connsiteX59" fmla="*/ 2496873 w 3557175"/>
              <a:gd name="connsiteY59" fmla="*/ 4556973 h 4823545"/>
              <a:gd name="connsiteX60" fmla="*/ 2660459 w 3557175"/>
              <a:gd name="connsiteY60" fmla="*/ 4624601 h 4823545"/>
              <a:gd name="connsiteX61" fmla="*/ 2793010 w 3557175"/>
              <a:gd name="connsiteY61" fmla="*/ 4675197 h 4823545"/>
              <a:gd name="connsiteX62" fmla="*/ 2865494 w 3557175"/>
              <a:gd name="connsiteY62" fmla="*/ 4708796 h 4823545"/>
              <a:gd name="connsiteX63" fmla="*/ 2964407 w 3557175"/>
              <a:gd name="connsiteY63" fmla="*/ 4759746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40222 w 3557175"/>
              <a:gd name="connsiteY68" fmla="*/ 4633265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1911109 w 3557175"/>
              <a:gd name="connsiteY54" fmla="*/ 3965027 h 4823545"/>
              <a:gd name="connsiteX55" fmla="*/ 1929226 w 3557175"/>
              <a:gd name="connsiteY55" fmla="*/ 4051855 h 4823545"/>
              <a:gd name="connsiteX56" fmla="*/ 2001692 w 3557175"/>
              <a:gd name="connsiteY56" fmla="*/ 4169651 h 4823545"/>
              <a:gd name="connsiteX57" fmla="*/ 2174502 w 3557175"/>
              <a:gd name="connsiteY57" fmla="*/ 4339416 h 4823545"/>
              <a:gd name="connsiteX58" fmla="*/ 2318443 w 3557175"/>
              <a:gd name="connsiteY58" fmla="*/ 4460284 h 4823545"/>
              <a:gd name="connsiteX59" fmla="*/ 2496873 w 3557175"/>
              <a:gd name="connsiteY59" fmla="*/ 4556973 h 4823545"/>
              <a:gd name="connsiteX60" fmla="*/ 2660459 w 3557175"/>
              <a:gd name="connsiteY60" fmla="*/ 4624601 h 4823545"/>
              <a:gd name="connsiteX61" fmla="*/ 2793010 w 3557175"/>
              <a:gd name="connsiteY61" fmla="*/ 4675197 h 4823545"/>
              <a:gd name="connsiteX62" fmla="*/ 2865494 w 3557175"/>
              <a:gd name="connsiteY62" fmla="*/ 4708796 h 4823545"/>
              <a:gd name="connsiteX63" fmla="*/ 2964407 w 3557175"/>
              <a:gd name="connsiteY63" fmla="*/ 4759746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40222 w 3557175"/>
              <a:gd name="connsiteY68" fmla="*/ 4633265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1911109 w 3557175"/>
              <a:gd name="connsiteY54" fmla="*/ 3965027 h 4823545"/>
              <a:gd name="connsiteX55" fmla="*/ 1929226 w 3557175"/>
              <a:gd name="connsiteY55" fmla="*/ 4051855 h 4823545"/>
              <a:gd name="connsiteX56" fmla="*/ 2001692 w 3557175"/>
              <a:gd name="connsiteY56" fmla="*/ 4169651 h 4823545"/>
              <a:gd name="connsiteX57" fmla="*/ 2174502 w 3557175"/>
              <a:gd name="connsiteY57" fmla="*/ 4339416 h 4823545"/>
              <a:gd name="connsiteX58" fmla="*/ 2318443 w 3557175"/>
              <a:gd name="connsiteY58" fmla="*/ 4460284 h 4823545"/>
              <a:gd name="connsiteX59" fmla="*/ 2496873 w 3557175"/>
              <a:gd name="connsiteY59" fmla="*/ 4556973 h 4823545"/>
              <a:gd name="connsiteX60" fmla="*/ 2660459 w 3557175"/>
              <a:gd name="connsiteY60" fmla="*/ 4624601 h 4823545"/>
              <a:gd name="connsiteX61" fmla="*/ 2793010 w 3557175"/>
              <a:gd name="connsiteY61" fmla="*/ 4675197 h 4823545"/>
              <a:gd name="connsiteX62" fmla="*/ 2865494 w 3557175"/>
              <a:gd name="connsiteY62" fmla="*/ 4708796 h 4823545"/>
              <a:gd name="connsiteX63" fmla="*/ 2964407 w 3557175"/>
              <a:gd name="connsiteY63" fmla="*/ 4759746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40222 w 3557175"/>
              <a:gd name="connsiteY68" fmla="*/ 4633265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1911109 w 3557175"/>
              <a:gd name="connsiteY54" fmla="*/ 3965027 h 4823545"/>
              <a:gd name="connsiteX55" fmla="*/ 1929226 w 3557175"/>
              <a:gd name="connsiteY55" fmla="*/ 4051855 h 4823545"/>
              <a:gd name="connsiteX56" fmla="*/ 2001692 w 3557175"/>
              <a:gd name="connsiteY56" fmla="*/ 4169651 h 4823545"/>
              <a:gd name="connsiteX57" fmla="*/ 2174502 w 3557175"/>
              <a:gd name="connsiteY57" fmla="*/ 4339416 h 4823545"/>
              <a:gd name="connsiteX58" fmla="*/ 2318443 w 3557175"/>
              <a:gd name="connsiteY58" fmla="*/ 4460284 h 4823545"/>
              <a:gd name="connsiteX59" fmla="*/ 2496873 w 3557175"/>
              <a:gd name="connsiteY59" fmla="*/ 4556973 h 4823545"/>
              <a:gd name="connsiteX60" fmla="*/ 2660459 w 3557175"/>
              <a:gd name="connsiteY60" fmla="*/ 4624601 h 4823545"/>
              <a:gd name="connsiteX61" fmla="*/ 2793010 w 3557175"/>
              <a:gd name="connsiteY61" fmla="*/ 4675197 h 4823545"/>
              <a:gd name="connsiteX62" fmla="*/ 2865494 w 3557175"/>
              <a:gd name="connsiteY62" fmla="*/ 4708796 h 4823545"/>
              <a:gd name="connsiteX63" fmla="*/ 2964407 w 3557175"/>
              <a:gd name="connsiteY63" fmla="*/ 4759746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1911109 w 3557175"/>
              <a:gd name="connsiteY54" fmla="*/ 3965027 h 4823545"/>
              <a:gd name="connsiteX55" fmla="*/ 1929226 w 3557175"/>
              <a:gd name="connsiteY55" fmla="*/ 4051855 h 4823545"/>
              <a:gd name="connsiteX56" fmla="*/ 2057209 w 3557175"/>
              <a:gd name="connsiteY56" fmla="*/ 4154034 h 4823545"/>
              <a:gd name="connsiteX57" fmla="*/ 2174502 w 3557175"/>
              <a:gd name="connsiteY57" fmla="*/ 4339416 h 4823545"/>
              <a:gd name="connsiteX58" fmla="*/ 2318443 w 3557175"/>
              <a:gd name="connsiteY58" fmla="*/ 4460284 h 4823545"/>
              <a:gd name="connsiteX59" fmla="*/ 2496873 w 3557175"/>
              <a:gd name="connsiteY59" fmla="*/ 4556973 h 4823545"/>
              <a:gd name="connsiteX60" fmla="*/ 2660459 w 3557175"/>
              <a:gd name="connsiteY60" fmla="*/ 4624601 h 4823545"/>
              <a:gd name="connsiteX61" fmla="*/ 2793010 w 3557175"/>
              <a:gd name="connsiteY61" fmla="*/ 4675197 h 4823545"/>
              <a:gd name="connsiteX62" fmla="*/ 2865494 w 3557175"/>
              <a:gd name="connsiteY62" fmla="*/ 4708796 h 4823545"/>
              <a:gd name="connsiteX63" fmla="*/ 2964407 w 3557175"/>
              <a:gd name="connsiteY63" fmla="*/ 4759746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1911109 w 3557175"/>
              <a:gd name="connsiteY54" fmla="*/ 3965027 h 4823545"/>
              <a:gd name="connsiteX55" fmla="*/ 1929226 w 3557175"/>
              <a:gd name="connsiteY55" fmla="*/ 4051855 h 4823545"/>
              <a:gd name="connsiteX56" fmla="*/ 2057209 w 3557175"/>
              <a:gd name="connsiteY56" fmla="*/ 4154034 h 4823545"/>
              <a:gd name="connsiteX57" fmla="*/ 2304331 w 3557175"/>
              <a:gd name="connsiteY57" fmla="*/ 4230860 h 4823545"/>
              <a:gd name="connsiteX58" fmla="*/ 2318443 w 3557175"/>
              <a:gd name="connsiteY58" fmla="*/ 4460284 h 4823545"/>
              <a:gd name="connsiteX59" fmla="*/ 2496873 w 3557175"/>
              <a:gd name="connsiteY59" fmla="*/ 4556973 h 4823545"/>
              <a:gd name="connsiteX60" fmla="*/ 2660459 w 3557175"/>
              <a:gd name="connsiteY60" fmla="*/ 4624601 h 4823545"/>
              <a:gd name="connsiteX61" fmla="*/ 2793010 w 3557175"/>
              <a:gd name="connsiteY61" fmla="*/ 4675197 h 4823545"/>
              <a:gd name="connsiteX62" fmla="*/ 2865494 w 3557175"/>
              <a:gd name="connsiteY62" fmla="*/ 4708796 h 4823545"/>
              <a:gd name="connsiteX63" fmla="*/ 2964407 w 3557175"/>
              <a:gd name="connsiteY63" fmla="*/ 4759746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1911109 w 3557175"/>
              <a:gd name="connsiteY54" fmla="*/ 3965027 h 4823545"/>
              <a:gd name="connsiteX55" fmla="*/ 1929226 w 3557175"/>
              <a:gd name="connsiteY55" fmla="*/ 4051855 h 4823545"/>
              <a:gd name="connsiteX56" fmla="*/ 2057209 w 3557175"/>
              <a:gd name="connsiteY56" fmla="*/ 4154034 h 4823545"/>
              <a:gd name="connsiteX57" fmla="*/ 2304331 w 3557175"/>
              <a:gd name="connsiteY57" fmla="*/ 4230860 h 4823545"/>
              <a:gd name="connsiteX58" fmla="*/ 2704704 w 3557175"/>
              <a:gd name="connsiteY58" fmla="*/ 4374004 h 4823545"/>
              <a:gd name="connsiteX59" fmla="*/ 2496873 w 3557175"/>
              <a:gd name="connsiteY59" fmla="*/ 4556973 h 4823545"/>
              <a:gd name="connsiteX60" fmla="*/ 2660459 w 3557175"/>
              <a:gd name="connsiteY60" fmla="*/ 4624601 h 4823545"/>
              <a:gd name="connsiteX61" fmla="*/ 2793010 w 3557175"/>
              <a:gd name="connsiteY61" fmla="*/ 4675197 h 4823545"/>
              <a:gd name="connsiteX62" fmla="*/ 2865494 w 3557175"/>
              <a:gd name="connsiteY62" fmla="*/ 4708796 h 4823545"/>
              <a:gd name="connsiteX63" fmla="*/ 2964407 w 3557175"/>
              <a:gd name="connsiteY63" fmla="*/ 4759746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1911109 w 3557175"/>
              <a:gd name="connsiteY54" fmla="*/ 3965027 h 4823545"/>
              <a:gd name="connsiteX55" fmla="*/ 1929226 w 3557175"/>
              <a:gd name="connsiteY55" fmla="*/ 4051855 h 4823545"/>
              <a:gd name="connsiteX56" fmla="*/ 2057209 w 3557175"/>
              <a:gd name="connsiteY56" fmla="*/ 4154034 h 4823545"/>
              <a:gd name="connsiteX57" fmla="*/ 2304331 w 3557175"/>
              <a:gd name="connsiteY57" fmla="*/ 4230860 h 4823545"/>
              <a:gd name="connsiteX58" fmla="*/ 2704704 w 3557175"/>
              <a:gd name="connsiteY58" fmla="*/ 4374004 h 4823545"/>
              <a:gd name="connsiteX59" fmla="*/ 3002046 w 3557175"/>
              <a:gd name="connsiteY59" fmla="*/ 4418647 h 4823545"/>
              <a:gd name="connsiteX60" fmla="*/ 2660459 w 3557175"/>
              <a:gd name="connsiteY60" fmla="*/ 4624601 h 4823545"/>
              <a:gd name="connsiteX61" fmla="*/ 2793010 w 3557175"/>
              <a:gd name="connsiteY61" fmla="*/ 4675197 h 4823545"/>
              <a:gd name="connsiteX62" fmla="*/ 2865494 w 3557175"/>
              <a:gd name="connsiteY62" fmla="*/ 4708796 h 4823545"/>
              <a:gd name="connsiteX63" fmla="*/ 2964407 w 3557175"/>
              <a:gd name="connsiteY63" fmla="*/ 4759746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1911109 w 3557175"/>
              <a:gd name="connsiteY54" fmla="*/ 3965027 h 4823545"/>
              <a:gd name="connsiteX55" fmla="*/ 1929226 w 3557175"/>
              <a:gd name="connsiteY55" fmla="*/ 4051855 h 4823545"/>
              <a:gd name="connsiteX56" fmla="*/ 2057209 w 3557175"/>
              <a:gd name="connsiteY56" fmla="*/ 4154034 h 4823545"/>
              <a:gd name="connsiteX57" fmla="*/ 2304331 w 3557175"/>
              <a:gd name="connsiteY57" fmla="*/ 4230860 h 4823545"/>
              <a:gd name="connsiteX58" fmla="*/ 2708107 w 3557175"/>
              <a:gd name="connsiteY58" fmla="*/ 4339769 h 4823545"/>
              <a:gd name="connsiteX59" fmla="*/ 3002046 w 3557175"/>
              <a:gd name="connsiteY59" fmla="*/ 4418647 h 4823545"/>
              <a:gd name="connsiteX60" fmla="*/ 2660459 w 3557175"/>
              <a:gd name="connsiteY60" fmla="*/ 4624601 h 4823545"/>
              <a:gd name="connsiteX61" fmla="*/ 2793010 w 3557175"/>
              <a:gd name="connsiteY61" fmla="*/ 4675197 h 4823545"/>
              <a:gd name="connsiteX62" fmla="*/ 2865494 w 3557175"/>
              <a:gd name="connsiteY62" fmla="*/ 4708796 h 4823545"/>
              <a:gd name="connsiteX63" fmla="*/ 2964407 w 3557175"/>
              <a:gd name="connsiteY63" fmla="*/ 4759746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1911109 w 3557175"/>
              <a:gd name="connsiteY54" fmla="*/ 3965027 h 4823545"/>
              <a:gd name="connsiteX55" fmla="*/ 1929226 w 3557175"/>
              <a:gd name="connsiteY55" fmla="*/ 4051855 h 4823545"/>
              <a:gd name="connsiteX56" fmla="*/ 2057209 w 3557175"/>
              <a:gd name="connsiteY56" fmla="*/ 4154034 h 4823545"/>
              <a:gd name="connsiteX57" fmla="*/ 2304331 w 3557175"/>
              <a:gd name="connsiteY57" fmla="*/ 4230860 h 4823545"/>
              <a:gd name="connsiteX58" fmla="*/ 2708107 w 3557175"/>
              <a:gd name="connsiteY58" fmla="*/ 4339769 h 4823545"/>
              <a:gd name="connsiteX59" fmla="*/ 3001697 w 3557175"/>
              <a:gd name="connsiteY59" fmla="*/ 4402987 h 4823545"/>
              <a:gd name="connsiteX60" fmla="*/ 2660459 w 3557175"/>
              <a:gd name="connsiteY60" fmla="*/ 4624601 h 4823545"/>
              <a:gd name="connsiteX61" fmla="*/ 2793010 w 3557175"/>
              <a:gd name="connsiteY61" fmla="*/ 4675197 h 4823545"/>
              <a:gd name="connsiteX62" fmla="*/ 2865494 w 3557175"/>
              <a:gd name="connsiteY62" fmla="*/ 4708796 h 4823545"/>
              <a:gd name="connsiteX63" fmla="*/ 2964407 w 3557175"/>
              <a:gd name="connsiteY63" fmla="*/ 4759746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1911109 w 3557175"/>
              <a:gd name="connsiteY54" fmla="*/ 3965027 h 4823545"/>
              <a:gd name="connsiteX55" fmla="*/ 1929226 w 3557175"/>
              <a:gd name="connsiteY55" fmla="*/ 4051855 h 4823545"/>
              <a:gd name="connsiteX56" fmla="*/ 2057209 w 3557175"/>
              <a:gd name="connsiteY56" fmla="*/ 4154034 h 4823545"/>
              <a:gd name="connsiteX57" fmla="*/ 2304331 w 3557175"/>
              <a:gd name="connsiteY57" fmla="*/ 4230860 h 4823545"/>
              <a:gd name="connsiteX58" fmla="*/ 2708107 w 3557175"/>
              <a:gd name="connsiteY58" fmla="*/ 4339769 h 4823545"/>
              <a:gd name="connsiteX59" fmla="*/ 3001697 w 3557175"/>
              <a:gd name="connsiteY59" fmla="*/ 4402987 h 4823545"/>
              <a:gd name="connsiteX60" fmla="*/ 3225080 w 3557175"/>
              <a:gd name="connsiteY60" fmla="*/ 4582888 h 4823545"/>
              <a:gd name="connsiteX61" fmla="*/ 2793010 w 3557175"/>
              <a:gd name="connsiteY61" fmla="*/ 4675197 h 4823545"/>
              <a:gd name="connsiteX62" fmla="*/ 2865494 w 3557175"/>
              <a:gd name="connsiteY62" fmla="*/ 4708796 h 4823545"/>
              <a:gd name="connsiteX63" fmla="*/ 2964407 w 3557175"/>
              <a:gd name="connsiteY63" fmla="*/ 4759746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1911109 w 3557175"/>
              <a:gd name="connsiteY54" fmla="*/ 3965027 h 4823545"/>
              <a:gd name="connsiteX55" fmla="*/ 1929226 w 3557175"/>
              <a:gd name="connsiteY55" fmla="*/ 4051855 h 4823545"/>
              <a:gd name="connsiteX56" fmla="*/ 2057209 w 3557175"/>
              <a:gd name="connsiteY56" fmla="*/ 4154034 h 4823545"/>
              <a:gd name="connsiteX57" fmla="*/ 2304331 w 3557175"/>
              <a:gd name="connsiteY57" fmla="*/ 4230860 h 4823545"/>
              <a:gd name="connsiteX58" fmla="*/ 2708107 w 3557175"/>
              <a:gd name="connsiteY58" fmla="*/ 4339769 h 4823545"/>
              <a:gd name="connsiteX59" fmla="*/ 3001697 w 3557175"/>
              <a:gd name="connsiteY59" fmla="*/ 4402987 h 4823545"/>
              <a:gd name="connsiteX60" fmla="*/ 3225080 w 3557175"/>
              <a:gd name="connsiteY60" fmla="*/ 4582888 h 4823545"/>
              <a:gd name="connsiteX61" fmla="*/ 3171784 w 3557175"/>
              <a:gd name="connsiteY61" fmla="*/ 4685505 h 4823545"/>
              <a:gd name="connsiteX62" fmla="*/ 2865494 w 3557175"/>
              <a:gd name="connsiteY62" fmla="*/ 4708796 h 4823545"/>
              <a:gd name="connsiteX63" fmla="*/ 2964407 w 3557175"/>
              <a:gd name="connsiteY63" fmla="*/ 4759746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1911109 w 3557175"/>
              <a:gd name="connsiteY54" fmla="*/ 3965027 h 4823545"/>
              <a:gd name="connsiteX55" fmla="*/ 1929226 w 3557175"/>
              <a:gd name="connsiteY55" fmla="*/ 4051855 h 4823545"/>
              <a:gd name="connsiteX56" fmla="*/ 2057209 w 3557175"/>
              <a:gd name="connsiteY56" fmla="*/ 4154034 h 4823545"/>
              <a:gd name="connsiteX57" fmla="*/ 2304331 w 3557175"/>
              <a:gd name="connsiteY57" fmla="*/ 4230860 h 4823545"/>
              <a:gd name="connsiteX58" fmla="*/ 2708107 w 3557175"/>
              <a:gd name="connsiteY58" fmla="*/ 4339769 h 4823545"/>
              <a:gd name="connsiteX59" fmla="*/ 3001697 w 3557175"/>
              <a:gd name="connsiteY59" fmla="*/ 4402987 h 4823545"/>
              <a:gd name="connsiteX60" fmla="*/ 3225080 w 3557175"/>
              <a:gd name="connsiteY60" fmla="*/ 4582888 h 4823545"/>
              <a:gd name="connsiteX61" fmla="*/ 3171784 w 3557175"/>
              <a:gd name="connsiteY61" fmla="*/ 4685505 h 4823545"/>
              <a:gd name="connsiteX62" fmla="*/ 3121611 w 3557175"/>
              <a:gd name="connsiteY62" fmla="*/ 4741397 h 4823545"/>
              <a:gd name="connsiteX63" fmla="*/ 2964407 w 3557175"/>
              <a:gd name="connsiteY63" fmla="*/ 4759746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1911109 w 3557175"/>
              <a:gd name="connsiteY54" fmla="*/ 3965027 h 4823545"/>
              <a:gd name="connsiteX55" fmla="*/ 1929226 w 3557175"/>
              <a:gd name="connsiteY55" fmla="*/ 4051855 h 4823545"/>
              <a:gd name="connsiteX56" fmla="*/ 2057209 w 3557175"/>
              <a:gd name="connsiteY56" fmla="*/ 4154034 h 4823545"/>
              <a:gd name="connsiteX57" fmla="*/ 2304331 w 3557175"/>
              <a:gd name="connsiteY57" fmla="*/ 4230860 h 4823545"/>
              <a:gd name="connsiteX58" fmla="*/ 2708107 w 3557175"/>
              <a:gd name="connsiteY58" fmla="*/ 4339769 h 4823545"/>
              <a:gd name="connsiteX59" fmla="*/ 3001697 w 3557175"/>
              <a:gd name="connsiteY59" fmla="*/ 4402987 h 4823545"/>
              <a:gd name="connsiteX60" fmla="*/ 3225080 w 3557175"/>
              <a:gd name="connsiteY60" fmla="*/ 4582888 h 4823545"/>
              <a:gd name="connsiteX61" fmla="*/ 3171784 w 3557175"/>
              <a:gd name="connsiteY61" fmla="*/ 4685505 h 4823545"/>
              <a:gd name="connsiteX62" fmla="*/ 3121611 w 3557175"/>
              <a:gd name="connsiteY62" fmla="*/ 4741397 h 4823545"/>
              <a:gd name="connsiteX63" fmla="*/ 3086712 w 3557175"/>
              <a:gd name="connsiteY63" fmla="*/ 4796054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1911109 w 3557175"/>
              <a:gd name="connsiteY54" fmla="*/ 3965027 h 4823545"/>
              <a:gd name="connsiteX55" fmla="*/ 1929226 w 3557175"/>
              <a:gd name="connsiteY55" fmla="*/ 4051855 h 4823545"/>
              <a:gd name="connsiteX56" fmla="*/ 2057209 w 3557175"/>
              <a:gd name="connsiteY56" fmla="*/ 4154034 h 4823545"/>
              <a:gd name="connsiteX57" fmla="*/ 2304331 w 3557175"/>
              <a:gd name="connsiteY57" fmla="*/ 4230860 h 4823545"/>
              <a:gd name="connsiteX58" fmla="*/ 2708107 w 3557175"/>
              <a:gd name="connsiteY58" fmla="*/ 4339769 h 4823545"/>
              <a:gd name="connsiteX59" fmla="*/ 3001697 w 3557175"/>
              <a:gd name="connsiteY59" fmla="*/ 4402987 h 4823545"/>
              <a:gd name="connsiteX60" fmla="*/ 3225080 w 3557175"/>
              <a:gd name="connsiteY60" fmla="*/ 4582888 h 4823545"/>
              <a:gd name="connsiteX61" fmla="*/ 3171784 w 3557175"/>
              <a:gd name="connsiteY61" fmla="*/ 4685505 h 4823545"/>
              <a:gd name="connsiteX62" fmla="*/ 3173282 w 3557175"/>
              <a:gd name="connsiteY62" fmla="*/ 4759126 h 4823545"/>
              <a:gd name="connsiteX63" fmla="*/ 3086712 w 3557175"/>
              <a:gd name="connsiteY63" fmla="*/ 4796054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1911109 w 3557175"/>
              <a:gd name="connsiteY54" fmla="*/ 3965027 h 4823545"/>
              <a:gd name="connsiteX55" fmla="*/ 1929226 w 3557175"/>
              <a:gd name="connsiteY55" fmla="*/ 4051855 h 4823545"/>
              <a:gd name="connsiteX56" fmla="*/ 2057209 w 3557175"/>
              <a:gd name="connsiteY56" fmla="*/ 4154034 h 4823545"/>
              <a:gd name="connsiteX57" fmla="*/ 2304331 w 3557175"/>
              <a:gd name="connsiteY57" fmla="*/ 4230860 h 4823545"/>
              <a:gd name="connsiteX58" fmla="*/ 2708107 w 3557175"/>
              <a:gd name="connsiteY58" fmla="*/ 4339769 h 4823545"/>
              <a:gd name="connsiteX59" fmla="*/ 3001697 w 3557175"/>
              <a:gd name="connsiteY59" fmla="*/ 4402987 h 4823545"/>
              <a:gd name="connsiteX60" fmla="*/ 3225080 w 3557175"/>
              <a:gd name="connsiteY60" fmla="*/ 4582888 h 4823545"/>
              <a:gd name="connsiteX61" fmla="*/ 3223449 w 3557175"/>
              <a:gd name="connsiteY61" fmla="*/ 4692095 h 4823545"/>
              <a:gd name="connsiteX62" fmla="*/ 3173282 w 3557175"/>
              <a:gd name="connsiteY62" fmla="*/ 4759126 h 4823545"/>
              <a:gd name="connsiteX63" fmla="*/ 3086712 w 3557175"/>
              <a:gd name="connsiteY63" fmla="*/ 4796054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1911109 w 3557175"/>
              <a:gd name="connsiteY54" fmla="*/ 3965027 h 4823545"/>
              <a:gd name="connsiteX55" fmla="*/ 1929226 w 3557175"/>
              <a:gd name="connsiteY55" fmla="*/ 4051855 h 4823545"/>
              <a:gd name="connsiteX56" fmla="*/ 2057209 w 3557175"/>
              <a:gd name="connsiteY56" fmla="*/ 4154034 h 4823545"/>
              <a:gd name="connsiteX57" fmla="*/ 2304331 w 3557175"/>
              <a:gd name="connsiteY57" fmla="*/ 4230860 h 4823545"/>
              <a:gd name="connsiteX58" fmla="*/ 2708107 w 3557175"/>
              <a:gd name="connsiteY58" fmla="*/ 4339769 h 4823545"/>
              <a:gd name="connsiteX59" fmla="*/ 3001697 w 3557175"/>
              <a:gd name="connsiteY59" fmla="*/ 4402987 h 4823545"/>
              <a:gd name="connsiteX60" fmla="*/ 3198689 w 3557175"/>
              <a:gd name="connsiteY60" fmla="*/ 4552332 h 4823545"/>
              <a:gd name="connsiteX61" fmla="*/ 3223449 w 3557175"/>
              <a:gd name="connsiteY61" fmla="*/ 4692095 h 4823545"/>
              <a:gd name="connsiteX62" fmla="*/ 3173282 w 3557175"/>
              <a:gd name="connsiteY62" fmla="*/ 4759126 h 4823545"/>
              <a:gd name="connsiteX63" fmla="*/ 3086712 w 3557175"/>
              <a:gd name="connsiteY63" fmla="*/ 4796054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1911109 w 3557175"/>
              <a:gd name="connsiteY54" fmla="*/ 3965027 h 4823545"/>
              <a:gd name="connsiteX55" fmla="*/ 1929226 w 3557175"/>
              <a:gd name="connsiteY55" fmla="*/ 4051855 h 4823545"/>
              <a:gd name="connsiteX56" fmla="*/ 2057209 w 3557175"/>
              <a:gd name="connsiteY56" fmla="*/ 4154034 h 4823545"/>
              <a:gd name="connsiteX57" fmla="*/ 2304331 w 3557175"/>
              <a:gd name="connsiteY57" fmla="*/ 4230860 h 4823545"/>
              <a:gd name="connsiteX58" fmla="*/ 2708107 w 3557175"/>
              <a:gd name="connsiteY58" fmla="*/ 4339769 h 4823545"/>
              <a:gd name="connsiteX59" fmla="*/ 3001697 w 3557175"/>
              <a:gd name="connsiteY59" fmla="*/ 4402987 h 4823545"/>
              <a:gd name="connsiteX60" fmla="*/ 3198689 w 3557175"/>
              <a:gd name="connsiteY60" fmla="*/ 4552332 h 4823545"/>
              <a:gd name="connsiteX61" fmla="*/ 3252807 w 3557175"/>
              <a:gd name="connsiteY61" fmla="*/ 4635505 h 4823545"/>
              <a:gd name="connsiteX62" fmla="*/ 3173282 w 3557175"/>
              <a:gd name="connsiteY62" fmla="*/ 4759126 h 4823545"/>
              <a:gd name="connsiteX63" fmla="*/ 3086712 w 3557175"/>
              <a:gd name="connsiteY63" fmla="*/ 4796054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1911109 w 3557175"/>
              <a:gd name="connsiteY54" fmla="*/ 3965027 h 4823545"/>
              <a:gd name="connsiteX55" fmla="*/ 1929226 w 3557175"/>
              <a:gd name="connsiteY55" fmla="*/ 4051855 h 4823545"/>
              <a:gd name="connsiteX56" fmla="*/ 2057209 w 3557175"/>
              <a:gd name="connsiteY56" fmla="*/ 4154034 h 4823545"/>
              <a:gd name="connsiteX57" fmla="*/ 2304331 w 3557175"/>
              <a:gd name="connsiteY57" fmla="*/ 4230860 h 4823545"/>
              <a:gd name="connsiteX58" fmla="*/ 2708107 w 3557175"/>
              <a:gd name="connsiteY58" fmla="*/ 4339769 h 4823545"/>
              <a:gd name="connsiteX59" fmla="*/ 3001697 w 3557175"/>
              <a:gd name="connsiteY59" fmla="*/ 4402987 h 4823545"/>
              <a:gd name="connsiteX60" fmla="*/ 3198689 w 3557175"/>
              <a:gd name="connsiteY60" fmla="*/ 4552332 h 4823545"/>
              <a:gd name="connsiteX61" fmla="*/ 3241280 w 3557175"/>
              <a:gd name="connsiteY61" fmla="*/ 4649536 h 4823545"/>
              <a:gd name="connsiteX62" fmla="*/ 3173282 w 3557175"/>
              <a:gd name="connsiteY62" fmla="*/ 4759126 h 4823545"/>
              <a:gd name="connsiteX63" fmla="*/ 3086712 w 3557175"/>
              <a:gd name="connsiteY63" fmla="*/ 4796054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2003604 w 3557175"/>
              <a:gd name="connsiteY54" fmla="*/ 3972039 h 4823545"/>
              <a:gd name="connsiteX55" fmla="*/ 1929226 w 3557175"/>
              <a:gd name="connsiteY55" fmla="*/ 4051855 h 4823545"/>
              <a:gd name="connsiteX56" fmla="*/ 2057209 w 3557175"/>
              <a:gd name="connsiteY56" fmla="*/ 4154034 h 4823545"/>
              <a:gd name="connsiteX57" fmla="*/ 2304331 w 3557175"/>
              <a:gd name="connsiteY57" fmla="*/ 4230860 h 4823545"/>
              <a:gd name="connsiteX58" fmla="*/ 2708107 w 3557175"/>
              <a:gd name="connsiteY58" fmla="*/ 4339769 h 4823545"/>
              <a:gd name="connsiteX59" fmla="*/ 3001697 w 3557175"/>
              <a:gd name="connsiteY59" fmla="*/ 4402987 h 4823545"/>
              <a:gd name="connsiteX60" fmla="*/ 3198689 w 3557175"/>
              <a:gd name="connsiteY60" fmla="*/ 4552332 h 4823545"/>
              <a:gd name="connsiteX61" fmla="*/ 3241280 w 3557175"/>
              <a:gd name="connsiteY61" fmla="*/ 4649536 h 4823545"/>
              <a:gd name="connsiteX62" fmla="*/ 3173282 w 3557175"/>
              <a:gd name="connsiteY62" fmla="*/ 4759126 h 4823545"/>
              <a:gd name="connsiteX63" fmla="*/ 3086712 w 3557175"/>
              <a:gd name="connsiteY63" fmla="*/ 4796054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2003604 w 3557175"/>
              <a:gd name="connsiteY54" fmla="*/ 3972039 h 4823545"/>
              <a:gd name="connsiteX55" fmla="*/ 2001115 w 3557175"/>
              <a:gd name="connsiteY55" fmla="*/ 4035674 h 4823545"/>
              <a:gd name="connsiteX56" fmla="*/ 2057209 w 3557175"/>
              <a:gd name="connsiteY56" fmla="*/ 4154034 h 4823545"/>
              <a:gd name="connsiteX57" fmla="*/ 2304331 w 3557175"/>
              <a:gd name="connsiteY57" fmla="*/ 4230860 h 4823545"/>
              <a:gd name="connsiteX58" fmla="*/ 2708107 w 3557175"/>
              <a:gd name="connsiteY58" fmla="*/ 4339769 h 4823545"/>
              <a:gd name="connsiteX59" fmla="*/ 3001697 w 3557175"/>
              <a:gd name="connsiteY59" fmla="*/ 4402987 h 4823545"/>
              <a:gd name="connsiteX60" fmla="*/ 3198689 w 3557175"/>
              <a:gd name="connsiteY60" fmla="*/ 4552332 h 4823545"/>
              <a:gd name="connsiteX61" fmla="*/ 3241280 w 3557175"/>
              <a:gd name="connsiteY61" fmla="*/ 4649536 h 4823545"/>
              <a:gd name="connsiteX62" fmla="*/ 3173282 w 3557175"/>
              <a:gd name="connsiteY62" fmla="*/ 4759126 h 4823545"/>
              <a:gd name="connsiteX63" fmla="*/ 3086712 w 3557175"/>
              <a:gd name="connsiteY63" fmla="*/ 4796054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2003604 w 3557175"/>
              <a:gd name="connsiteY54" fmla="*/ 3972039 h 4823545"/>
              <a:gd name="connsiteX55" fmla="*/ 2001115 w 3557175"/>
              <a:gd name="connsiteY55" fmla="*/ 4035674 h 4823545"/>
              <a:gd name="connsiteX56" fmla="*/ 2077574 w 3557175"/>
              <a:gd name="connsiteY56" fmla="*/ 4119808 h 4823545"/>
              <a:gd name="connsiteX57" fmla="*/ 2304331 w 3557175"/>
              <a:gd name="connsiteY57" fmla="*/ 4230860 h 4823545"/>
              <a:gd name="connsiteX58" fmla="*/ 2708107 w 3557175"/>
              <a:gd name="connsiteY58" fmla="*/ 4339769 h 4823545"/>
              <a:gd name="connsiteX59" fmla="*/ 3001697 w 3557175"/>
              <a:gd name="connsiteY59" fmla="*/ 4402987 h 4823545"/>
              <a:gd name="connsiteX60" fmla="*/ 3198689 w 3557175"/>
              <a:gd name="connsiteY60" fmla="*/ 4552332 h 4823545"/>
              <a:gd name="connsiteX61" fmla="*/ 3241280 w 3557175"/>
              <a:gd name="connsiteY61" fmla="*/ 4649536 h 4823545"/>
              <a:gd name="connsiteX62" fmla="*/ 3173282 w 3557175"/>
              <a:gd name="connsiteY62" fmla="*/ 4759126 h 4823545"/>
              <a:gd name="connsiteX63" fmla="*/ 3086712 w 3557175"/>
              <a:gd name="connsiteY63" fmla="*/ 4796054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2003604 w 3557175"/>
              <a:gd name="connsiteY54" fmla="*/ 3972039 h 4823545"/>
              <a:gd name="connsiteX55" fmla="*/ 2001115 w 3557175"/>
              <a:gd name="connsiteY55" fmla="*/ 4035674 h 4823545"/>
              <a:gd name="connsiteX56" fmla="*/ 2090210 w 3557175"/>
              <a:gd name="connsiteY56" fmla="*/ 4106190 h 4823545"/>
              <a:gd name="connsiteX57" fmla="*/ 2304331 w 3557175"/>
              <a:gd name="connsiteY57" fmla="*/ 4230860 h 4823545"/>
              <a:gd name="connsiteX58" fmla="*/ 2708107 w 3557175"/>
              <a:gd name="connsiteY58" fmla="*/ 4339769 h 4823545"/>
              <a:gd name="connsiteX59" fmla="*/ 3001697 w 3557175"/>
              <a:gd name="connsiteY59" fmla="*/ 4402987 h 4823545"/>
              <a:gd name="connsiteX60" fmla="*/ 3198689 w 3557175"/>
              <a:gd name="connsiteY60" fmla="*/ 4552332 h 4823545"/>
              <a:gd name="connsiteX61" fmla="*/ 3241280 w 3557175"/>
              <a:gd name="connsiteY61" fmla="*/ 4649536 h 4823545"/>
              <a:gd name="connsiteX62" fmla="*/ 3173282 w 3557175"/>
              <a:gd name="connsiteY62" fmla="*/ 4759126 h 4823545"/>
              <a:gd name="connsiteX63" fmla="*/ 3086712 w 3557175"/>
              <a:gd name="connsiteY63" fmla="*/ 4796054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34936 w 3557175"/>
              <a:gd name="connsiteY53" fmla="*/ 3930287 h 4823545"/>
              <a:gd name="connsiteX54" fmla="*/ 2003604 w 3557175"/>
              <a:gd name="connsiteY54" fmla="*/ 3972039 h 4823545"/>
              <a:gd name="connsiteX55" fmla="*/ 2016336 w 3557175"/>
              <a:gd name="connsiteY55" fmla="*/ 4034948 h 4823545"/>
              <a:gd name="connsiteX56" fmla="*/ 2090210 w 3557175"/>
              <a:gd name="connsiteY56" fmla="*/ 4106190 h 4823545"/>
              <a:gd name="connsiteX57" fmla="*/ 2304331 w 3557175"/>
              <a:gd name="connsiteY57" fmla="*/ 4230860 h 4823545"/>
              <a:gd name="connsiteX58" fmla="*/ 2708107 w 3557175"/>
              <a:gd name="connsiteY58" fmla="*/ 4339769 h 4823545"/>
              <a:gd name="connsiteX59" fmla="*/ 3001697 w 3557175"/>
              <a:gd name="connsiteY59" fmla="*/ 4402987 h 4823545"/>
              <a:gd name="connsiteX60" fmla="*/ 3198689 w 3557175"/>
              <a:gd name="connsiteY60" fmla="*/ 4552332 h 4823545"/>
              <a:gd name="connsiteX61" fmla="*/ 3241280 w 3557175"/>
              <a:gd name="connsiteY61" fmla="*/ 4649536 h 4823545"/>
              <a:gd name="connsiteX62" fmla="*/ 3173282 w 3557175"/>
              <a:gd name="connsiteY62" fmla="*/ 4759126 h 4823545"/>
              <a:gd name="connsiteX63" fmla="*/ 3086712 w 3557175"/>
              <a:gd name="connsiteY63" fmla="*/ 4796054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 name="connsiteX0" fmla="*/ 576125 w 3557175"/>
              <a:gd name="connsiteY0" fmla="*/ 2180771 h 4823545"/>
              <a:gd name="connsiteX1" fmla="*/ 602553 w 3557175"/>
              <a:gd name="connsiteY1" fmla="*/ 1979920 h 4823545"/>
              <a:gd name="connsiteX2" fmla="*/ 533840 w 3557175"/>
              <a:gd name="connsiteY2" fmla="*/ 1736785 h 4823545"/>
              <a:gd name="connsiteX3" fmla="*/ 486271 w 3557175"/>
              <a:gd name="connsiteY3" fmla="*/ 1514791 h 4823545"/>
              <a:gd name="connsiteX4" fmla="*/ 406987 w 3557175"/>
              <a:gd name="connsiteY4" fmla="*/ 1335083 h 4823545"/>
              <a:gd name="connsiteX5" fmla="*/ 290706 w 3557175"/>
              <a:gd name="connsiteY5" fmla="*/ 1239942 h 4823545"/>
              <a:gd name="connsiteX6" fmla="*/ 264277 w 3557175"/>
              <a:gd name="connsiteY6" fmla="*/ 1076091 h 4823545"/>
              <a:gd name="connsiteX7" fmla="*/ 195565 w 3557175"/>
              <a:gd name="connsiteY7" fmla="*/ 980951 h 4823545"/>
              <a:gd name="connsiteX8" fmla="*/ 89854 w 3557175"/>
              <a:gd name="connsiteY8" fmla="*/ 848812 h 4823545"/>
              <a:gd name="connsiteX9" fmla="*/ 31713 w 3557175"/>
              <a:gd name="connsiteY9" fmla="*/ 711388 h 4823545"/>
              <a:gd name="connsiteX10" fmla="*/ 0 w 3557175"/>
              <a:gd name="connsiteY10" fmla="*/ 600391 h 4823545"/>
              <a:gd name="connsiteX11" fmla="*/ 121568 w 3557175"/>
              <a:gd name="connsiteY11" fmla="*/ 473538 h 4823545"/>
              <a:gd name="connsiteX12" fmla="*/ 169138 w 3557175"/>
              <a:gd name="connsiteY12" fmla="*/ 457682 h 4823545"/>
              <a:gd name="connsiteX13" fmla="*/ 290705 w 3557175"/>
              <a:gd name="connsiteY13" fmla="*/ 420683 h 4823545"/>
              <a:gd name="connsiteX14" fmla="*/ 412273 w 3557175"/>
              <a:gd name="connsiteY14" fmla="*/ 410112 h 4823545"/>
              <a:gd name="connsiteX15" fmla="*/ 486271 w 3557175"/>
              <a:gd name="connsiteY15" fmla="*/ 373113 h 4823545"/>
              <a:gd name="connsiteX16" fmla="*/ 533643 w 3557175"/>
              <a:gd name="connsiteY16" fmla="*/ 278643 h 4823545"/>
              <a:gd name="connsiteX17" fmla="*/ 491635 w 3557175"/>
              <a:gd name="connsiteY17" fmla="*/ 130728 h 4823545"/>
              <a:gd name="connsiteX18" fmla="*/ 634818 w 3557175"/>
              <a:gd name="connsiteY18" fmla="*/ 13182 h 4823545"/>
              <a:gd name="connsiteX19" fmla="*/ 760843 w 3557175"/>
              <a:gd name="connsiteY19" fmla="*/ 5136 h 4823545"/>
              <a:gd name="connsiteX20" fmla="*/ 897321 w 3557175"/>
              <a:gd name="connsiteY20" fmla="*/ 52903 h 4823545"/>
              <a:gd name="connsiteX21" fmla="*/ 1081328 w 3557175"/>
              <a:gd name="connsiteY21" fmla="*/ 191669 h 4823545"/>
              <a:gd name="connsiteX22" fmla="*/ 1183963 w 3557175"/>
              <a:gd name="connsiteY22" fmla="*/ 304401 h 4823545"/>
              <a:gd name="connsiteX23" fmla="*/ 1220962 w 3557175"/>
              <a:gd name="connsiteY23" fmla="*/ 531679 h 4823545"/>
              <a:gd name="connsiteX24" fmla="*/ 1231533 w 3557175"/>
              <a:gd name="connsiteY24" fmla="*/ 616248 h 4823545"/>
              <a:gd name="connsiteX25" fmla="*/ 1331958 w 3557175"/>
              <a:gd name="connsiteY25" fmla="*/ 817099 h 4823545"/>
              <a:gd name="connsiteX26" fmla="*/ 1405956 w 3557175"/>
              <a:gd name="connsiteY26" fmla="*/ 1113090 h 4823545"/>
              <a:gd name="connsiteX27" fmla="*/ 1427098 w 3557175"/>
              <a:gd name="connsiteY27" fmla="*/ 1160660 h 4823545"/>
              <a:gd name="connsiteX28" fmla="*/ 1670234 w 3557175"/>
              <a:gd name="connsiteY28" fmla="*/ 1504220 h 4823545"/>
              <a:gd name="connsiteX29" fmla="*/ 1797087 w 3557175"/>
              <a:gd name="connsiteY29" fmla="*/ 1694500 h 4823545"/>
              <a:gd name="connsiteX30" fmla="*/ 1791801 w 3557175"/>
              <a:gd name="connsiteY30" fmla="*/ 1863638 h 4823545"/>
              <a:gd name="connsiteX31" fmla="*/ 1818229 w 3557175"/>
              <a:gd name="connsiteY31" fmla="*/ 2011633 h 4823545"/>
              <a:gd name="connsiteX32" fmla="*/ 1966224 w 3557175"/>
              <a:gd name="connsiteY32" fmla="*/ 2196627 h 4823545"/>
              <a:gd name="connsiteX33" fmla="*/ 2098363 w 3557175"/>
              <a:gd name="connsiteY33" fmla="*/ 2392193 h 4823545"/>
              <a:gd name="connsiteX34" fmla="*/ 2103649 w 3557175"/>
              <a:gd name="connsiteY34" fmla="*/ 2455619 h 4823545"/>
              <a:gd name="connsiteX35" fmla="*/ 2198788 w 3557175"/>
              <a:gd name="connsiteY35" fmla="*/ 2608900 h 4823545"/>
              <a:gd name="connsiteX36" fmla="*/ 2262215 w 3557175"/>
              <a:gd name="connsiteY36" fmla="*/ 2904891 h 4823545"/>
              <a:gd name="connsiteX37" fmla="*/ 2336213 w 3557175"/>
              <a:gd name="connsiteY37" fmla="*/ 2963031 h 4823545"/>
              <a:gd name="connsiteX38" fmla="*/ 2484208 w 3557175"/>
              <a:gd name="connsiteY38" fmla="*/ 2994745 h 4823545"/>
              <a:gd name="connsiteX39" fmla="*/ 2785484 w 3557175"/>
              <a:gd name="connsiteY39" fmla="*/ 2984174 h 4823545"/>
              <a:gd name="connsiteX40" fmla="*/ 3102617 w 3557175"/>
              <a:gd name="connsiteY40" fmla="*/ 3063457 h 4823545"/>
              <a:gd name="connsiteX41" fmla="*/ 3250612 w 3557175"/>
              <a:gd name="connsiteY41" fmla="*/ 3079314 h 4823545"/>
              <a:gd name="connsiteX42" fmla="*/ 3388037 w 3557175"/>
              <a:gd name="connsiteY42" fmla="*/ 3116313 h 4823545"/>
              <a:gd name="connsiteX43" fmla="*/ 3403894 w 3557175"/>
              <a:gd name="connsiteY43" fmla="*/ 3169168 h 4823545"/>
              <a:gd name="connsiteX44" fmla="*/ 3472606 w 3557175"/>
              <a:gd name="connsiteY44" fmla="*/ 3296022 h 4823545"/>
              <a:gd name="connsiteX45" fmla="*/ 3493748 w 3557175"/>
              <a:gd name="connsiteY45" fmla="*/ 3348877 h 4823545"/>
              <a:gd name="connsiteX46" fmla="*/ 3557175 w 3557175"/>
              <a:gd name="connsiteY46" fmla="*/ 3692438 h 4823545"/>
              <a:gd name="connsiteX47" fmla="*/ 3546603 w 3557175"/>
              <a:gd name="connsiteY47" fmla="*/ 3914431 h 4823545"/>
              <a:gd name="connsiteX48" fmla="*/ 3467320 w 3557175"/>
              <a:gd name="connsiteY48" fmla="*/ 4014856 h 4823545"/>
              <a:gd name="connsiteX49" fmla="*/ 3324610 w 3557175"/>
              <a:gd name="connsiteY49" fmla="*/ 4099425 h 4823545"/>
              <a:gd name="connsiteX50" fmla="*/ 3139616 w 3557175"/>
              <a:gd name="connsiteY50" fmla="*/ 4131138 h 4823545"/>
              <a:gd name="connsiteX51" fmla="*/ 2637489 w 3557175"/>
              <a:gd name="connsiteY51" fmla="*/ 4083568 h 4823545"/>
              <a:gd name="connsiteX52" fmla="*/ 2404925 w 3557175"/>
              <a:gd name="connsiteY52" fmla="*/ 4004285 h 4823545"/>
              <a:gd name="connsiteX53" fmla="*/ 2068181 w 3557175"/>
              <a:gd name="connsiteY53" fmla="*/ 3937305 h 4823545"/>
              <a:gd name="connsiteX54" fmla="*/ 2003604 w 3557175"/>
              <a:gd name="connsiteY54" fmla="*/ 3972039 h 4823545"/>
              <a:gd name="connsiteX55" fmla="*/ 2016336 w 3557175"/>
              <a:gd name="connsiteY55" fmla="*/ 4034948 h 4823545"/>
              <a:gd name="connsiteX56" fmla="*/ 2090210 w 3557175"/>
              <a:gd name="connsiteY56" fmla="*/ 4106190 h 4823545"/>
              <a:gd name="connsiteX57" fmla="*/ 2304331 w 3557175"/>
              <a:gd name="connsiteY57" fmla="*/ 4230860 h 4823545"/>
              <a:gd name="connsiteX58" fmla="*/ 2708107 w 3557175"/>
              <a:gd name="connsiteY58" fmla="*/ 4339769 h 4823545"/>
              <a:gd name="connsiteX59" fmla="*/ 3001697 w 3557175"/>
              <a:gd name="connsiteY59" fmla="*/ 4402987 h 4823545"/>
              <a:gd name="connsiteX60" fmla="*/ 3198689 w 3557175"/>
              <a:gd name="connsiteY60" fmla="*/ 4552332 h 4823545"/>
              <a:gd name="connsiteX61" fmla="*/ 3241280 w 3557175"/>
              <a:gd name="connsiteY61" fmla="*/ 4649536 h 4823545"/>
              <a:gd name="connsiteX62" fmla="*/ 3173282 w 3557175"/>
              <a:gd name="connsiteY62" fmla="*/ 4759126 h 4823545"/>
              <a:gd name="connsiteX63" fmla="*/ 3086712 w 3557175"/>
              <a:gd name="connsiteY63" fmla="*/ 4796054 h 4823545"/>
              <a:gd name="connsiteX64" fmla="*/ 2987455 w 3557175"/>
              <a:gd name="connsiteY64" fmla="*/ 4823545 h 4823545"/>
              <a:gd name="connsiteX65" fmla="*/ 2875339 w 3557175"/>
              <a:gd name="connsiteY65" fmla="*/ 4818260 h 4823545"/>
              <a:gd name="connsiteX66" fmla="*/ 2616347 w 3557175"/>
              <a:gd name="connsiteY66" fmla="*/ 4807689 h 4823545"/>
              <a:gd name="connsiteX67" fmla="*/ 2267501 w 3557175"/>
              <a:gd name="connsiteY67" fmla="*/ 4749548 h 4823545"/>
              <a:gd name="connsiteX68" fmla="*/ 2012926 w 3557175"/>
              <a:gd name="connsiteY68" fmla="*/ 4653737 h 4823545"/>
              <a:gd name="connsiteX69" fmla="*/ 1865799 w 3557175"/>
              <a:gd name="connsiteY69" fmla="*/ 4506412 h 4823545"/>
              <a:gd name="connsiteX70" fmla="*/ 1733660 w 3557175"/>
              <a:gd name="connsiteY70" fmla="*/ 4300276 h 4823545"/>
              <a:gd name="connsiteX71" fmla="*/ 1606807 w 3557175"/>
              <a:gd name="connsiteY71" fmla="*/ 4035998 h 4823545"/>
              <a:gd name="connsiteX72" fmla="*/ 1427098 w 3557175"/>
              <a:gd name="connsiteY72" fmla="*/ 3703009 h 4823545"/>
              <a:gd name="connsiteX73" fmla="*/ 1411242 w 3557175"/>
              <a:gd name="connsiteY73" fmla="*/ 3650153 h 4823545"/>
              <a:gd name="connsiteX74" fmla="*/ 1284388 w 3557175"/>
              <a:gd name="connsiteY74" fmla="*/ 3486301 h 4823545"/>
              <a:gd name="connsiteX75" fmla="*/ 1104680 w 3557175"/>
              <a:gd name="connsiteY75" fmla="*/ 3370019 h 4823545"/>
              <a:gd name="connsiteX76" fmla="*/ 993683 w 3557175"/>
              <a:gd name="connsiteY76" fmla="*/ 3280165 h 4823545"/>
              <a:gd name="connsiteX77" fmla="*/ 924971 w 3557175"/>
              <a:gd name="connsiteY77" fmla="*/ 3148026 h 4823545"/>
              <a:gd name="connsiteX78" fmla="*/ 924971 w 3557175"/>
              <a:gd name="connsiteY78" fmla="*/ 2947175 h 4823545"/>
              <a:gd name="connsiteX79" fmla="*/ 898543 w 3557175"/>
              <a:gd name="connsiteY79" fmla="*/ 2746324 h 4823545"/>
              <a:gd name="connsiteX80" fmla="*/ 829831 w 3557175"/>
              <a:gd name="connsiteY80" fmla="*/ 2587758 h 4823545"/>
              <a:gd name="connsiteX81" fmla="*/ 734691 w 3557175"/>
              <a:gd name="connsiteY81" fmla="*/ 2460905 h 4823545"/>
              <a:gd name="connsiteX82" fmla="*/ 618409 w 3557175"/>
              <a:gd name="connsiteY82" fmla="*/ 2312909 h 4823545"/>
              <a:gd name="connsiteX83" fmla="*/ 576125 w 3557175"/>
              <a:gd name="connsiteY83" fmla="*/ 2180771 h 482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557175" h="4823545">
                <a:moveTo>
                  <a:pt x="576125" y="2180771"/>
                </a:moveTo>
                <a:lnTo>
                  <a:pt x="602553" y="1979920"/>
                </a:lnTo>
                <a:lnTo>
                  <a:pt x="533840" y="1736785"/>
                </a:lnTo>
                <a:lnTo>
                  <a:pt x="486271" y="1514791"/>
                </a:lnTo>
                <a:lnTo>
                  <a:pt x="406987" y="1335083"/>
                </a:lnTo>
                <a:lnTo>
                  <a:pt x="290706" y="1239942"/>
                </a:lnTo>
                <a:lnTo>
                  <a:pt x="264277" y="1076091"/>
                </a:lnTo>
                <a:lnTo>
                  <a:pt x="195565" y="980951"/>
                </a:lnTo>
                <a:lnTo>
                  <a:pt x="89854" y="848812"/>
                </a:lnTo>
                <a:lnTo>
                  <a:pt x="31713" y="711388"/>
                </a:lnTo>
                <a:lnTo>
                  <a:pt x="0" y="600391"/>
                </a:lnTo>
                <a:lnTo>
                  <a:pt x="121568" y="473538"/>
                </a:lnTo>
                <a:lnTo>
                  <a:pt x="169138" y="457682"/>
                </a:lnTo>
                <a:lnTo>
                  <a:pt x="290705" y="420683"/>
                </a:lnTo>
                <a:lnTo>
                  <a:pt x="412273" y="410112"/>
                </a:lnTo>
                <a:lnTo>
                  <a:pt x="486271" y="373113"/>
                </a:lnTo>
                <a:lnTo>
                  <a:pt x="533643" y="278643"/>
                </a:lnTo>
                <a:lnTo>
                  <a:pt x="491635" y="130728"/>
                </a:lnTo>
                <a:cubicBezTo>
                  <a:pt x="539363" y="91546"/>
                  <a:pt x="546147" y="25068"/>
                  <a:pt x="634818" y="13182"/>
                </a:cubicBezTo>
                <a:cubicBezTo>
                  <a:pt x="671725" y="-4338"/>
                  <a:pt x="717093" y="-1484"/>
                  <a:pt x="760843" y="5136"/>
                </a:cubicBezTo>
                <a:cubicBezTo>
                  <a:pt x="804593" y="11756"/>
                  <a:pt x="843907" y="26364"/>
                  <a:pt x="897321" y="52903"/>
                </a:cubicBezTo>
                <a:lnTo>
                  <a:pt x="1081328" y="191669"/>
                </a:lnTo>
                <a:lnTo>
                  <a:pt x="1183963" y="304401"/>
                </a:lnTo>
                <a:lnTo>
                  <a:pt x="1220962" y="531679"/>
                </a:lnTo>
                <a:lnTo>
                  <a:pt x="1231533" y="616248"/>
                </a:lnTo>
                <a:lnTo>
                  <a:pt x="1331958" y="817099"/>
                </a:lnTo>
                <a:lnTo>
                  <a:pt x="1405956" y="1113090"/>
                </a:lnTo>
                <a:lnTo>
                  <a:pt x="1427098" y="1160660"/>
                </a:lnTo>
                <a:lnTo>
                  <a:pt x="1670234" y="1504220"/>
                </a:lnTo>
                <a:lnTo>
                  <a:pt x="1797087" y="1694500"/>
                </a:lnTo>
                <a:lnTo>
                  <a:pt x="1791801" y="1863638"/>
                </a:lnTo>
                <a:lnTo>
                  <a:pt x="1818229" y="2011633"/>
                </a:lnTo>
                <a:lnTo>
                  <a:pt x="1966224" y="2196627"/>
                </a:lnTo>
                <a:lnTo>
                  <a:pt x="2098363" y="2392193"/>
                </a:lnTo>
                <a:lnTo>
                  <a:pt x="2103649" y="2455619"/>
                </a:lnTo>
                <a:lnTo>
                  <a:pt x="2198788" y="2608900"/>
                </a:lnTo>
                <a:lnTo>
                  <a:pt x="2262215" y="2904891"/>
                </a:lnTo>
                <a:cubicBezTo>
                  <a:pt x="2274548" y="2931319"/>
                  <a:pt x="2299214" y="2948055"/>
                  <a:pt x="2336213" y="2963031"/>
                </a:cubicBezTo>
                <a:cubicBezTo>
                  <a:pt x="2373212" y="2978007"/>
                  <a:pt x="2422543" y="2991221"/>
                  <a:pt x="2484208" y="2994745"/>
                </a:cubicBezTo>
                <a:lnTo>
                  <a:pt x="2785484" y="2984174"/>
                </a:lnTo>
                <a:cubicBezTo>
                  <a:pt x="2886790" y="3001792"/>
                  <a:pt x="3049762" y="3050243"/>
                  <a:pt x="3102617" y="3063457"/>
                </a:cubicBezTo>
                <a:cubicBezTo>
                  <a:pt x="3141378" y="3084599"/>
                  <a:pt x="3203042" y="3070505"/>
                  <a:pt x="3250612" y="3079314"/>
                </a:cubicBezTo>
                <a:cubicBezTo>
                  <a:pt x="3298182" y="3088123"/>
                  <a:pt x="3331658" y="3119837"/>
                  <a:pt x="3388037" y="3116313"/>
                </a:cubicBezTo>
                <a:lnTo>
                  <a:pt x="3403894" y="3169168"/>
                </a:lnTo>
                <a:lnTo>
                  <a:pt x="3472606" y="3296022"/>
                </a:lnTo>
                <a:lnTo>
                  <a:pt x="3493748" y="3348877"/>
                </a:lnTo>
                <a:lnTo>
                  <a:pt x="3557175" y="3692438"/>
                </a:lnTo>
                <a:lnTo>
                  <a:pt x="3546603" y="3914431"/>
                </a:lnTo>
                <a:lnTo>
                  <a:pt x="3467320" y="4014856"/>
                </a:lnTo>
                <a:lnTo>
                  <a:pt x="3324610" y="4099425"/>
                </a:lnTo>
                <a:lnTo>
                  <a:pt x="3139616" y="4131138"/>
                </a:lnTo>
                <a:lnTo>
                  <a:pt x="2637489" y="4083568"/>
                </a:lnTo>
                <a:lnTo>
                  <a:pt x="2404925" y="4004285"/>
                </a:lnTo>
                <a:lnTo>
                  <a:pt x="2068181" y="3937305"/>
                </a:lnTo>
                <a:lnTo>
                  <a:pt x="2003604" y="3972039"/>
                </a:lnTo>
                <a:lnTo>
                  <a:pt x="2016336" y="4034948"/>
                </a:lnTo>
                <a:cubicBezTo>
                  <a:pt x="2040491" y="4074213"/>
                  <a:pt x="2066055" y="4066925"/>
                  <a:pt x="2090210" y="4106190"/>
                </a:cubicBezTo>
                <a:cubicBezTo>
                  <a:pt x="2153479" y="4150315"/>
                  <a:pt x="2241062" y="4186735"/>
                  <a:pt x="2304331" y="4230860"/>
                </a:cubicBezTo>
                <a:lnTo>
                  <a:pt x="2708107" y="4339769"/>
                </a:lnTo>
                <a:lnTo>
                  <a:pt x="3001697" y="4402987"/>
                </a:lnTo>
                <a:cubicBezTo>
                  <a:pt x="3067131" y="4438037"/>
                  <a:pt x="3150422" y="4529362"/>
                  <a:pt x="3198689" y="4552332"/>
                </a:cubicBezTo>
                <a:cubicBezTo>
                  <a:pt x="3238678" y="4586609"/>
                  <a:pt x="3216180" y="4636986"/>
                  <a:pt x="3241280" y="4649536"/>
                </a:cubicBezTo>
                <a:cubicBezTo>
                  <a:pt x="3241779" y="4674076"/>
                  <a:pt x="3172783" y="4734586"/>
                  <a:pt x="3173282" y="4759126"/>
                </a:cubicBezTo>
                <a:lnTo>
                  <a:pt x="3086712" y="4796054"/>
                </a:lnTo>
                <a:lnTo>
                  <a:pt x="2987455" y="4823545"/>
                </a:lnTo>
                <a:lnTo>
                  <a:pt x="2875339" y="4818260"/>
                </a:lnTo>
                <a:lnTo>
                  <a:pt x="2616347" y="4807689"/>
                </a:lnTo>
                <a:lnTo>
                  <a:pt x="2267501" y="4749548"/>
                </a:lnTo>
                <a:lnTo>
                  <a:pt x="2012926" y="4653737"/>
                </a:lnTo>
                <a:lnTo>
                  <a:pt x="1865799" y="4506412"/>
                </a:lnTo>
                <a:lnTo>
                  <a:pt x="1733660" y="4300276"/>
                </a:lnTo>
                <a:lnTo>
                  <a:pt x="1606807" y="4035998"/>
                </a:lnTo>
                <a:lnTo>
                  <a:pt x="1427098" y="3703009"/>
                </a:lnTo>
                <a:lnTo>
                  <a:pt x="1411242" y="3650153"/>
                </a:lnTo>
                <a:lnTo>
                  <a:pt x="1284388" y="3486301"/>
                </a:lnTo>
                <a:lnTo>
                  <a:pt x="1104680" y="3370019"/>
                </a:lnTo>
                <a:lnTo>
                  <a:pt x="993683" y="3280165"/>
                </a:lnTo>
                <a:lnTo>
                  <a:pt x="924971" y="3148026"/>
                </a:lnTo>
                <a:lnTo>
                  <a:pt x="924971" y="2947175"/>
                </a:lnTo>
                <a:lnTo>
                  <a:pt x="898543" y="2746324"/>
                </a:lnTo>
                <a:lnTo>
                  <a:pt x="829831" y="2587758"/>
                </a:lnTo>
                <a:lnTo>
                  <a:pt x="734691" y="2460905"/>
                </a:lnTo>
                <a:lnTo>
                  <a:pt x="618409" y="2312909"/>
                </a:lnTo>
                <a:lnTo>
                  <a:pt x="576125" y="2180771"/>
                </a:lnTo>
                <a:close/>
              </a:path>
            </a:pathLst>
          </a:custGeom>
          <a:noFill/>
          <a:ln w="19050">
            <a:solidFill>
              <a:srgbClr val="8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23" name="TextBox 99"/>
          <p:cNvSpPr txBox="1">
            <a:spLocks noChangeArrowheads="1"/>
          </p:cNvSpPr>
          <p:nvPr/>
        </p:nvSpPr>
        <p:spPr bwMode="auto">
          <a:xfrm>
            <a:off x="4729163" y="304801"/>
            <a:ext cx="1612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200" b="1" i="1">
                <a:solidFill>
                  <a:srgbClr val="800000"/>
                </a:solidFill>
              </a:rPr>
              <a:t>Outline of</a:t>
            </a:r>
          </a:p>
          <a:p>
            <a:pPr algn="ctr" eaLnBrk="1" hangingPunct="1"/>
            <a:r>
              <a:rPr lang="en-US" sz="1200" b="1" i="1">
                <a:solidFill>
                  <a:srgbClr val="800000"/>
                </a:solidFill>
              </a:rPr>
              <a:t>Central Basin Uplift</a:t>
            </a:r>
          </a:p>
        </p:txBody>
      </p:sp>
      <p:cxnSp>
        <p:nvCxnSpPr>
          <p:cNvPr id="13" name="Straight Arrow Connector 12"/>
          <p:cNvCxnSpPr>
            <a:endCxn id="14" idx="18"/>
          </p:cNvCxnSpPr>
          <p:nvPr/>
        </p:nvCxnSpPr>
        <p:spPr bwMode="auto">
          <a:xfrm flipH="1">
            <a:off x="4738688" y="1152525"/>
            <a:ext cx="379412" cy="495300"/>
          </a:xfrm>
          <a:prstGeom prst="straightConnector1">
            <a:avLst/>
          </a:prstGeom>
          <a:ln w="28575">
            <a:solidFill>
              <a:srgbClr val="0099FF"/>
            </a:solidFill>
            <a:tailEnd type="arrow"/>
          </a:ln>
        </p:spPr>
        <p:style>
          <a:lnRef idx="1">
            <a:schemeClr val="accent1"/>
          </a:lnRef>
          <a:fillRef idx="0">
            <a:schemeClr val="accent1"/>
          </a:fillRef>
          <a:effectRef idx="0">
            <a:schemeClr val="accent1"/>
          </a:effectRef>
          <a:fontRef idx="minor">
            <a:schemeClr val="tx1"/>
          </a:fontRef>
        </p:style>
      </p:cxnSp>
      <p:sp>
        <p:nvSpPr>
          <p:cNvPr id="8225" name="TextBox 99"/>
          <p:cNvSpPr txBox="1">
            <a:spLocks noChangeArrowheads="1"/>
          </p:cNvSpPr>
          <p:nvPr/>
        </p:nvSpPr>
        <p:spPr bwMode="auto">
          <a:xfrm>
            <a:off x="4910139" y="731838"/>
            <a:ext cx="1843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200" b="1" i="1">
                <a:solidFill>
                  <a:srgbClr val="0099FF"/>
                </a:solidFill>
              </a:rPr>
              <a:t>Outline of</a:t>
            </a:r>
          </a:p>
          <a:p>
            <a:pPr algn="ctr" eaLnBrk="1" hangingPunct="1"/>
            <a:r>
              <a:rPr lang="en-US" sz="1200" b="1" i="1">
                <a:solidFill>
                  <a:srgbClr val="0099FF"/>
                </a:solidFill>
              </a:rPr>
              <a:t>Central Basin Platform</a:t>
            </a:r>
          </a:p>
        </p:txBody>
      </p:sp>
      <p:sp>
        <p:nvSpPr>
          <p:cNvPr id="14" name="Freeform 13"/>
          <p:cNvSpPr/>
          <p:nvPr/>
        </p:nvSpPr>
        <p:spPr bwMode="auto">
          <a:xfrm>
            <a:off x="3957639" y="1576389"/>
            <a:ext cx="2001837" cy="3030537"/>
          </a:xfrm>
          <a:custGeom>
            <a:avLst/>
            <a:gdLst>
              <a:gd name="connsiteX0" fmla="*/ 295275 w 1866900"/>
              <a:gd name="connsiteY0" fmla="*/ 1257300 h 3033713"/>
              <a:gd name="connsiteX1" fmla="*/ 261937 w 1866900"/>
              <a:gd name="connsiteY1" fmla="*/ 1133475 h 3033713"/>
              <a:gd name="connsiteX2" fmla="*/ 223837 w 1866900"/>
              <a:gd name="connsiteY2" fmla="*/ 1004888 h 3033713"/>
              <a:gd name="connsiteX3" fmla="*/ 204787 w 1866900"/>
              <a:gd name="connsiteY3" fmla="*/ 890588 h 3033713"/>
              <a:gd name="connsiteX4" fmla="*/ 190500 w 1866900"/>
              <a:gd name="connsiteY4" fmla="*/ 814388 h 3033713"/>
              <a:gd name="connsiteX5" fmla="*/ 171450 w 1866900"/>
              <a:gd name="connsiteY5" fmla="*/ 738188 h 3033713"/>
              <a:gd name="connsiteX6" fmla="*/ 114300 w 1866900"/>
              <a:gd name="connsiteY6" fmla="*/ 628650 h 3033713"/>
              <a:gd name="connsiteX7" fmla="*/ 28575 w 1866900"/>
              <a:gd name="connsiteY7" fmla="*/ 504825 h 3033713"/>
              <a:gd name="connsiteX8" fmla="*/ 0 w 1866900"/>
              <a:gd name="connsiteY8" fmla="*/ 338138 h 3033713"/>
              <a:gd name="connsiteX9" fmla="*/ 14287 w 1866900"/>
              <a:gd name="connsiteY9" fmla="*/ 190500 h 3033713"/>
              <a:gd name="connsiteX10" fmla="*/ 47625 w 1866900"/>
              <a:gd name="connsiteY10" fmla="*/ 128588 h 3033713"/>
              <a:gd name="connsiteX11" fmla="*/ 171450 w 1866900"/>
              <a:gd name="connsiteY11" fmla="*/ 57150 h 3033713"/>
              <a:gd name="connsiteX12" fmla="*/ 352425 w 1866900"/>
              <a:gd name="connsiteY12" fmla="*/ 0 h 3033713"/>
              <a:gd name="connsiteX13" fmla="*/ 471487 w 1866900"/>
              <a:gd name="connsiteY13" fmla="*/ 0 h 3033713"/>
              <a:gd name="connsiteX14" fmla="*/ 490537 w 1866900"/>
              <a:gd name="connsiteY14" fmla="*/ 0 h 3033713"/>
              <a:gd name="connsiteX15" fmla="*/ 595312 w 1866900"/>
              <a:gd name="connsiteY15" fmla="*/ 9525 h 3033713"/>
              <a:gd name="connsiteX16" fmla="*/ 781050 w 1866900"/>
              <a:gd name="connsiteY16" fmla="*/ 76200 h 3033713"/>
              <a:gd name="connsiteX17" fmla="*/ 890587 w 1866900"/>
              <a:gd name="connsiteY17" fmla="*/ 195263 h 3033713"/>
              <a:gd name="connsiteX18" fmla="*/ 1085850 w 1866900"/>
              <a:gd name="connsiteY18" fmla="*/ 566738 h 3033713"/>
              <a:gd name="connsiteX19" fmla="*/ 1285875 w 1866900"/>
              <a:gd name="connsiteY19" fmla="*/ 795338 h 3033713"/>
              <a:gd name="connsiteX20" fmla="*/ 1309687 w 1866900"/>
              <a:gd name="connsiteY20" fmla="*/ 914400 h 3033713"/>
              <a:gd name="connsiteX21" fmla="*/ 1304925 w 1866900"/>
              <a:gd name="connsiteY21" fmla="*/ 1062038 h 3033713"/>
              <a:gd name="connsiteX22" fmla="*/ 1219200 w 1866900"/>
              <a:gd name="connsiteY22" fmla="*/ 1138238 h 3033713"/>
              <a:gd name="connsiteX23" fmla="*/ 1190625 w 1866900"/>
              <a:gd name="connsiteY23" fmla="*/ 1228725 h 3033713"/>
              <a:gd name="connsiteX24" fmla="*/ 1233487 w 1866900"/>
              <a:gd name="connsiteY24" fmla="*/ 1419225 h 3033713"/>
              <a:gd name="connsiteX25" fmla="*/ 1314450 w 1866900"/>
              <a:gd name="connsiteY25" fmla="*/ 1590675 h 3033713"/>
              <a:gd name="connsiteX26" fmla="*/ 1428750 w 1866900"/>
              <a:gd name="connsiteY26" fmla="*/ 1752600 h 3033713"/>
              <a:gd name="connsiteX27" fmla="*/ 1514475 w 1866900"/>
              <a:gd name="connsiteY27" fmla="*/ 1843088 h 3033713"/>
              <a:gd name="connsiteX28" fmla="*/ 1538287 w 1866900"/>
              <a:gd name="connsiteY28" fmla="*/ 1914525 h 3033713"/>
              <a:gd name="connsiteX29" fmla="*/ 1585912 w 1866900"/>
              <a:gd name="connsiteY29" fmla="*/ 2081213 h 3033713"/>
              <a:gd name="connsiteX30" fmla="*/ 1614487 w 1866900"/>
              <a:gd name="connsiteY30" fmla="*/ 2109788 h 3033713"/>
              <a:gd name="connsiteX31" fmla="*/ 1671637 w 1866900"/>
              <a:gd name="connsiteY31" fmla="*/ 2243138 h 3033713"/>
              <a:gd name="connsiteX32" fmla="*/ 1809750 w 1866900"/>
              <a:gd name="connsiteY32" fmla="*/ 2366963 h 3033713"/>
              <a:gd name="connsiteX33" fmla="*/ 1866900 w 1866900"/>
              <a:gd name="connsiteY33" fmla="*/ 2514600 h 3033713"/>
              <a:gd name="connsiteX34" fmla="*/ 1862137 w 1866900"/>
              <a:gd name="connsiteY34" fmla="*/ 2662238 h 3033713"/>
              <a:gd name="connsiteX35" fmla="*/ 1866900 w 1866900"/>
              <a:gd name="connsiteY35" fmla="*/ 2781300 h 3033713"/>
              <a:gd name="connsiteX36" fmla="*/ 1814512 w 1866900"/>
              <a:gd name="connsiteY36" fmla="*/ 2900363 h 3033713"/>
              <a:gd name="connsiteX37" fmla="*/ 1752600 w 1866900"/>
              <a:gd name="connsiteY37" fmla="*/ 2976563 h 3033713"/>
              <a:gd name="connsiteX38" fmla="*/ 1676400 w 1866900"/>
              <a:gd name="connsiteY38" fmla="*/ 3000375 h 3033713"/>
              <a:gd name="connsiteX39" fmla="*/ 1628775 w 1866900"/>
              <a:gd name="connsiteY39" fmla="*/ 3000375 h 3033713"/>
              <a:gd name="connsiteX40" fmla="*/ 1490662 w 1866900"/>
              <a:gd name="connsiteY40" fmla="*/ 3033713 h 3033713"/>
              <a:gd name="connsiteX41" fmla="*/ 1381125 w 1866900"/>
              <a:gd name="connsiteY41" fmla="*/ 3033713 h 3033713"/>
              <a:gd name="connsiteX42" fmla="*/ 1276350 w 1866900"/>
              <a:gd name="connsiteY42" fmla="*/ 3033713 h 3033713"/>
              <a:gd name="connsiteX43" fmla="*/ 1176337 w 1866900"/>
              <a:gd name="connsiteY43" fmla="*/ 2995613 h 3033713"/>
              <a:gd name="connsiteX44" fmla="*/ 1128712 w 1866900"/>
              <a:gd name="connsiteY44" fmla="*/ 2947988 h 3033713"/>
              <a:gd name="connsiteX45" fmla="*/ 1085850 w 1866900"/>
              <a:gd name="connsiteY45" fmla="*/ 2843213 h 3033713"/>
              <a:gd name="connsiteX46" fmla="*/ 1062037 w 1866900"/>
              <a:gd name="connsiteY46" fmla="*/ 2786063 h 3033713"/>
              <a:gd name="connsiteX47" fmla="*/ 1038225 w 1866900"/>
              <a:gd name="connsiteY47" fmla="*/ 2752725 h 3033713"/>
              <a:gd name="connsiteX48" fmla="*/ 928687 w 1866900"/>
              <a:gd name="connsiteY48" fmla="*/ 2686050 h 3033713"/>
              <a:gd name="connsiteX49" fmla="*/ 871537 w 1866900"/>
              <a:gd name="connsiteY49" fmla="*/ 2662238 h 3033713"/>
              <a:gd name="connsiteX50" fmla="*/ 752475 w 1866900"/>
              <a:gd name="connsiteY50" fmla="*/ 2605088 h 3033713"/>
              <a:gd name="connsiteX51" fmla="*/ 690562 w 1866900"/>
              <a:gd name="connsiteY51" fmla="*/ 2519363 h 3033713"/>
              <a:gd name="connsiteX52" fmla="*/ 661987 w 1866900"/>
              <a:gd name="connsiteY52" fmla="*/ 2400300 h 3033713"/>
              <a:gd name="connsiteX53" fmla="*/ 661987 w 1866900"/>
              <a:gd name="connsiteY53" fmla="*/ 2343150 h 3033713"/>
              <a:gd name="connsiteX54" fmla="*/ 652462 w 1866900"/>
              <a:gd name="connsiteY54" fmla="*/ 2224088 h 3033713"/>
              <a:gd name="connsiteX55" fmla="*/ 661987 w 1866900"/>
              <a:gd name="connsiteY55" fmla="*/ 2047875 h 3033713"/>
              <a:gd name="connsiteX56" fmla="*/ 638175 w 1866900"/>
              <a:gd name="connsiteY56" fmla="*/ 1885950 h 3033713"/>
              <a:gd name="connsiteX57" fmla="*/ 557212 w 1866900"/>
              <a:gd name="connsiteY57" fmla="*/ 1709738 h 3033713"/>
              <a:gd name="connsiteX58" fmla="*/ 533400 w 1866900"/>
              <a:gd name="connsiteY58" fmla="*/ 1633538 h 3033713"/>
              <a:gd name="connsiteX59" fmla="*/ 428625 w 1866900"/>
              <a:gd name="connsiteY59" fmla="*/ 1571625 h 3033713"/>
              <a:gd name="connsiteX60" fmla="*/ 366712 w 1866900"/>
              <a:gd name="connsiteY60" fmla="*/ 1543050 h 3033713"/>
              <a:gd name="connsiteX61" fmla="*/ 319087 w 1866900"/>
              <a:gd name="connsiteY61" fmla="*/ 1519238 h 3033713"/>
              <a:gd name="connsiteX62" fmla="*/ 290512 w 1866900"/>
              <a:gd name="connsiteY62" fmla="*/ 1443038 h 3033713"/>
              <a:gd name="connsiteX63" fmla="*/ 309562 w 1866900"/>
              <a:gd name="connsiteY63" fmla="*/ 1376363 h 3033713"/>
              <a:gd name="connsiteX64" fmla="*/ 314325 w 1866900"/>
              <a:gd name="connsiteY64" fmla="*/ 1319213 h 3033713"/>
              <a:gd name="connsiteX65" fmla="*/ 295275 w 1866900"/>
              <a:gd name="connsiteY65" fmla="*/ 1257300 h 3033713"/>
              <a:gd name="connsiteX0" fmla="*/ 295275 w 1866900"/>
              <a:gd name="connsiteY0" fmla="*/ 1257300 h 3033713"/>
              <a:gd name="connsiteX1" fmla="*/ 261937 w 1866900"/>
              <a:gd name="connsiteY1" fmla="*/ 1133475 h 3033713"/>
              <a:gd name="connsiteX2" fmla="*/ 223837 w 1866900"/>
              <a:gd name="connsiteY2" fmla="*/ 1004888 h 3033713"/>
              <a:gd name="connsiteX3" fmla="*/ 204787 w 1866900"/>
              <a:gd name="connsiteY3" fmla="*/ 890588 h 3033713"/>
              <a:gd name="connsiteX4" fmla="*/ 190500 w 1866900"/>
              <a:gd name="connsiteY4" fmla="*/ 814388 h 3033713"/>
              <a:gd name="connsiteX5" fmla="*/ 171450 w 1866900"/>
              <a:gd name="connsiteY5" fmla="*/ 738188 h 3033713"/>
              <a:gd name="connsiteX6" fmla="*/ 114300 w 1866900"/>
              <a:gd name="connsiteY6" fmla="*/ 628650 h 3033713"/>
              <a:gd name="connsiteX7" fmla="*/ 28575 w 1866900"/>
              <a:gd name="connsiteY7" fmla="*/ 504825 h 3033713"/>
              <a:gd name="connsiteX8" fmla="*/ 0 w 1866900"/>
              <a:gd name="connsiteY8" fmla="*/ 338138 h 3033713"/>
              <a:gd name="connsiteX9" fmla="*/ 14287 w 1866900"/>
              <a:gd name="connsiteY9" fmla="*/ 190500 h 3033713"/>
              <a:gd name="connsiteX10" fmla="*/ 47625 w 1866900"/>
              <a:gd name="connsiteY10" fmla="*/ 128588 h 3033713"/>
              <a:gd name="connsiteX11" fmla="*/ 171450 w 1866900"/>
              <a:gd name="connsiteY11" fmla="*/ 57150 h 3033713"/>
              <a:gd name="connsiteX12" fmla="*/ 352425 w 1866900"/>
              <a:gd name="connsiteY12" fmla="*/ 0 h 3033713"/>
              <a:gd name="connsiteX13" fmla="*/ 471487 w 1866900"/>
              <a:gd name="connsiteY13" fmla="*/ 0 h 3033713"/>
              <a:gd name="connsiteX14" fmla="*/ 490537 w 1866900"/>
              <a:gd name="connsiteY14" fmla="*/ 0 h 3033713"/>
              <a:gd name="connsiteX15" fmla="*/ 595312 w 1866900"/>
              <a:gd name="connsiteY15" fmla="*/ 9525 h 3033713"/>
              <a:gd name="connsiteX16" fmla="*/ 781050 w 1866900"/>
              <a:gd name="connsiteY16" fmla="*/ 76200 h 3033713"/>
              <a:gd name="connsiteX17" fmla="*/ 890587 w 1866900"/>
              <a:gd name="connsiteY17" fmla="*/ 195263 h 3033713"/>
              <a:gd name="connsiteX18" fmla="*/ 1085850 w 1866900"/>
              <a:gd name="connsiteY18" fmla="*/ 566738 h 3033713"/>
              <a:gd name="connsiteX19" fmla="*/ 1285875 w 1866900"/>
              <a:gd name="connsiteY19" fmla="*/ 795338 h 3033713"/>
              <a:gd name="connsiteX20" fmla="*/ 1309687 w 1866900"/>
              <a:gd name="connsiteY20" fmla="*/ 914400 h 3033713"/>
              <a:gd name="connsiteX21" fmla="*/ 1304925 w 1866900"/>
              <a:gd name="connsiteY21" fmla="*/ 1062038 h 3033713"/>
              <a:gd name="connsiteX22" fmla="*/ 1219200 w 1866900"/>
              <a:gd name="connsiteY22" fmla="*/ 1138238 h 3033713"/>
              <a:gd name="connsiteX23" fmla="*/ 1190625 w 1866900"/>
              <a:gd name="connsiteY23" fmla="*/ 1228725 h 3033713"/>
              <a:gd name="connsiteX24" fmla="*/ 1233487 w 1866900"/>
              <a:gd name="connsiteY24" fmla="*/ 1419225 h 3033713"/>
              <a:gd name="connsiteX25" fmla="*/ 1314450 w 1866900"/>
              <a:gd name="connsiteY25" fmla="*/ 1590675 h 3033713"/>
              <a:gd name="connsiteX26" fmla="*/ 1428750 w 1866900"/>
              <a:gd name="connsiteY26" fmla="*/ 1752600 h 3033713"/>
              <a:gd name="connsiteX27" fmla="*/ 1514475 w 1866900"/>
              <a:gd name="connsiteY27" fmla="*/ 1843088 h 3033713"/>
              <a:gd name="connsiteX28" fmla="*/ 1538287 w 1866900"/>
              <a:gd name="connsiteY28" fmla="*/ 1914525 h 3033713"/>
              <a:gd name="connsiteX29" fmla="*/ 1585912 w 1866900"/>
              <a:gd name="connsiteY29" fmla="*/ 2081213 h 3033713"/>
              <a:gd name="connsiteX30" fmla="*/ 1614487 w 1866900"/>
              <a:gd name="connsiteY30" fmla="*/ 2109788 h 3033713"/>
              <a:gd name="connsiteX31" fmla="*/ 1671637 w 1866900"/>
              <a:gd name="connsiteY31" fmla="*/ 2243138 h 3033713"/>
              <a:gd name="connsiteX32" fmla="*/ 1809750 w 1866900"/>
              <a:gd name="connsiteY32" fmla="*/ 2366963 h 3033713"/>
              <a:gd name="connsiteX33" fmla="*/ 1866900 w 1866900"/>
              <a:gd name="connsiteY33" fmla="*/ 2514600 h 3033713"/>
              <a:gd name="connsiteX34" fmla="*/ 1862137 w 1866900"/>
              <a:gd name="connsiteY34" fmla="*/ 2662238 h 3033713"/>
              <a:gd name="connsiteX35" fmla="*/ 1866900 w 1866900"/>
              <a:gd name="connsiteY35" fmla="*/ 2781300 h 3033713"/>
              <a:gd name="connsiteX36" fmla="*/ 1814512 w 1866900"/>
              <a:gd name="connsiteY36" fmla="*/ 2900363 h 3033713"/>
              <a:gd name="connsiteX37" fmla="*/ 1752600 w 1866900"/>
              <a:gd name="connsiteY37" fmla="*/ 2976563 h 3033713"/>
              <a:gd name="connsiteX38" fmla="*/ 1676400 w 1866900"/>
              <a:gd name="connsiteY38" fmla="*/ 3000375 h 3033713"/>
              <a:gd name="connsiteX39" fmla="*/ 1628775 w 1866900"/>
              <a:gd name="connsiteY39" fmla="*/ 3000375 h 3033713"/>
              <a:gd name="connsiteX40" fmla="*/ 1490662 w 1866900"/>
              <a:gd name="connsiteY40" fmla="*/ 3033713 h 3033713"/>
              <a:gd name="connsiteX41" fmla="*/ 1381125 w 1866900"/>
              <a:gd name="connsiteY41" fmla="*/ 3033713 h 3033713"/>
              <a:gd name="connsiteX42" fmla="*/ 1276350 w 1866900"/>
              <a:gd name="connsiteY42" fmla="*/ 3033713 h 3033713"/>
              <a:gd name="connsiteX43" fmla="*/ 1176337 w 1866900"/>
              <a:gd name="connsiteY43" fmla="*/ 2995613 h 3033713"/>
              <a:gd name="connsiteX44" fmla="*/ 1128712 w 1866900"/>
              <a:gd name="connsiteY44" fmla="*/ 2947988 h 3033713"/>
              <a:gd name="connsiteX45" fmla="*/ 1085850 w 1866900"/>
              <a:gd name="connsiteY45" fmla="*/ 2843213 h 3033713"/>
              <a:gd name="connsiteX46" fmla="*/ 1062037 w 1866900"/>
              <a:gd name="connsiteY46" fmla="*/ 2786063 h 3033713"/>
              <a:gd name="connsiteX47" fmla="*/ 1038225 w 1866900"/>
              <a:gd name="connsiteY47" fmla="*/ 2752725 h 3033713"/>
              <a:gd name="connsiteX48" fmla="*/ 928687 w 1866900"/>
              <a:gd name="connsiteY48" fmla="*/ 2686050 h 3033713"/>
              <a:gd name="connsiteX49" fmla="*/ 871537 w 1866900"/>
              <a:gd name="connsiteY49" fmla="*/ 2662238 h 3033713"/>
              <a:gd name="connsiteX50" fmla="*/ 752475 w 1866900"/>
              <a:gd name="connsiteY50" fmla="*/ 2605088 h 3033713"/>
              <a:gd name="connsiteX51" fmla="*/ 690562 w 1866900"/>
              <a:gd name="connsiteY51" fmla="*/ 2519363 h 3033713"/>
              <a:gd name="connsiteX52" fmla="*/ 661987 w 1866900"/>
              <a:gd name="connsiteY52" fmla="*/ 2400300 h 3033713"/>
              <a:gd name="connsiteX53" fmla="*/ 661987 w 1866900"/>
              <a:gd name="connsiteY53" fmla="*/ 2343150 h 3033713"/>
              <a:gd name="connsiteX54" fmla="*/ 619124 w 1866900"/>
              <a:gd name="connsiteY54" fmla="*/ 2228851 h 3033713"/>
              <a:gd name="connsiteX55" fmla="*/ 661987 w 1866900"/>
              <a:gd name="connsiteY55" fmla="*/ 2047875 h 3033713"/>
              <a:gd name="connsiteX56" fmla="*/ 638175 w 1866900"/>
              <a:gd name="connsiteY56" fmla="*/ 1885950 h 3033713"/>
              <a:gd name="connsiteX57" fmla="*/ 557212 w 1866900"/>
              <a:gd name="connsiteY57" fmla="*/ 1709738 h 3033713"/>
              <a:gd name="connsiteX58" fmla="*/ 533400 w 1866900"/>
              <a:gd name="connsiteY58" fmla="*/ 1633538 h 3033713"/>
              <a:gd name="connsiteX59" fmla="*/ 428625 w 1866900"/>
              <a:gd name="connsiteY59" fmla="*/ 1571625 h 3033713"/>
              <a:gd name="connsiteX60" fmla="*/ 366712 w 1866900"/>
              <a:gd name="connsiteY60" fmla="*/ 1543050 h 3033713"/>
              <a:gd name="connsiteX61" fmla="*/ 319087 w 1866900"/>
              <a:gd name="connsiteY61" fmla="*/ 1519238 h 3033713"/>
              <a:gd name="connsiteX62" fmla="*/ 290512 w 1866900"/>
              <a:gd name="connsiteY62" fmla="*/ 1443038 h 3033713"/>
              <a:gd name="connsiteX63" fmla="*/ 309562 w 1866900"/>
              <a:gd name="connsiteY63" fmla="*/ 1376363 h 3033713"/>
              <a:gd name="connsiteX64" fmla="*/ 314325 w 1866900"/>
              <a:gd name="connsiteY64" fmla="*/ 1319213 h 3033713"/>
              <a:gd name="connsiteX65" fmla="*/ 295275 w 1866900"/>
              <a:gd name="connsiteY65" fmla="*/ 1257300 h 3033713"/>
              <a:gd name="connsiteX0" fmla="*/ 295275 w 1866900"/>
              <a:gd name="connsiteY0" fmla="*/ 1257300 h 3033713"/>
              <a:gd name="connsiteX1" fmla="*/ 261937 w 1866900"/>
              <a:gd name="connsiteY1" fmla="*/ 1133475 h 3033713"/>
              <a:gd name="connsiteX2" fmla="*/ 223837 w 1866900"/>
              <a:gd name="connsiteY2" fmla="*/ 1004888 h 3033713"/>
              <a:gd name="connsiteX3" fmla="*/ 204787 w 1866900"/>
              <a:gd name="connsiteY3" fmla="*/ 890588 h 3033713"/>
              <a:gd name="connsiteX4" fmla="*/ 190500 w 1866900"/>
              <a:gd name="connsiteY4" fmla="*/ 814388 h 3033713"/>
              <a:gd name="connsiteX5" fmla="*/ 171450 w 1866900"/>
              <a:gd name="connsiteY5" fmla="*/ 738188 h 3033713"/>
              <a:gd name="connsiteX6" fmla="*/ 114300 w 1866900"/>
              <a:gd name="connsiteY6" fmla="*/ 628650 h 3033713"/>
              <a:gd name="connsiteX7" fmla="*/ 28575 w 1866900"/>
              <a:gd name="connsiteY7" fmla="*/ 504825 h 3033713"/>
              <a:gd name="connsiteX8" fmla="*/ 0 w 1866900"/>
              <a:gd name="connsiteY8" fmla="*/ 338138 h 3033713"/>
              <a:gd name="connsiteX9" fmla="*/ 14287 w 1866900"/>
              <a:gd name="connsiteY9" fmla="*/ 190500 h 3033713"/>
              <a:gd name="connsiteX10" fmla="*/ 47625 w 1866900"/>
              <a:gd name="connsiteY10" fmla="*/ 128588 h 3033713"/>
              <a:gd name="connsiteX11" fmla="*/ 171450 w 1866900"/>
              <a:gd name="connsiteY11" fmla="*/ 57150 h 3033713"/>
              <a:gd name="connsiteX12" fmla="*/ 352425 w 1866900"/>
              <a:gd name="connsiteY12" fmla="*/ 0 h 3033713"/>
              <a:gd name="connsiteX13" fmla="*/ 471487 w 1866900"/>
              <a:gd name="connsiteY13" fmla="*/ 0 h 3033713"/>
              <a:gd name="connsiteX14" fmla="*/ 490537 w 1866900"/>
              <a:gd name="connsiteY14" fmla="*/ 0 h 3033713"/>
              <a:gd name="connsiteX15" fmla="*/ 595312 w 1866900"/>
              <a:gd name="connsiteY15" fmla="*/ 9525 h 3033713"/>
              <a:gd name="connsiteX16" fmla="*/ 781050 w 1866900"/>
              <a:gd name="connsiteY16" fmla="*/ 76200 h 3033713"/>
              <a:gd name="connsiteX17" fmla="*/ 890587 w 1866900"/>
              <a:gd name="connsiteY17" fmla="*/ 195263 h 3033713"/>
              <a:gd name="connsiteX18" fmla="*/ 1085850 w 1866900"/>
              <a:gd name="connsiteY18" fmla="*/ 566738 h 3033713"/>
              <a:gd name="connsiteX19" fmla="*/ 1285875 w 1866900"/>
              <a:gd name="connsiteY19" fmla="*/ 795338 h 3033713"/>
              <a:gd name="connsiteX20" fmla="*/ 1309687 w 1866900"/>
              <a:gd name="connsiteY20" fmla="*/ 914400 h 3033713"/>
              <a:gd name="connsiteX21" fmla="*/ 1304925 w 1866900"/>
              <a:gd name="connsiteY21" fmla="*/ 1062038 h 3033713"/>
              <a:gd name="connsiteX22" fmla="*/ 1219200 w 1866900"/>
              <a:gd name="connsiteY22" fmla="*/ 1138238 h 3033713"/>
              <a:gd name="connsiteX23" fmla="*/ 1190625 w 1866900"/>
              <a:gd name="connsiteY23" fmla="*/ 1228725 h 3033713"/>
              <a:gd name="connsiteX24" fmla="*/ 1233487 w 1866900"/>
              <a:gd name="connsiteY24" fmla="*/ 1419225 h 3033713"/>
              <a:gd name="connsiteX25" fmla="*/ 1314450 w 1866900"/>
              <a:gd name="connsiteY25" fmla="*/ 1590675 h 3033713"/>
              <a:gd name="connsiteX26" fmla="*/ 1428750 w 1866900"/>
              <a:gd name="connsiteY26" fmla="*/ 1752600 h 3033713"/>
              <a:gd name="connsiteX27" fmla="*/ 1514475 w 1866900"/>
              <a:gd name="connsiteY27" fmla="*/ 1843088 h 3033713"/>
              <a:gd name="connsiteX28" fmla="*/ 1538287 w 1866900"/>
              <a:gd name="connsiteY28" fmla="*/ 1914525 h 3033713"/>
              <a:gd name="connsiteX29" fmla="*/ 1585912 w 1866900"/>
              <a:gd name="connsiteY29" fmla="*/ 2081213 h 3033713"/>
              <a:gd name="connsiteX30" fmla="*/ 1614487 w 1866900"/>
              <a:gd name="connsiteY30" fmla="*/ 2109788 h 3033713"/>
              <a:gd name="connsiteX31" fmla="*/ 1671637 w 1866900"/>
              <a:gd name="connsiteY31" fmla="*/ 2243138 h 3033713"/>
              <a:gd name="connsiteX32" fmla="*/ 1809750 w 1866900"/>
              <a:gd name="connsiteY32" fmla="*/ 2366963 h 3033713"/>
              <a:gd name="connsiteX33" fmla="*/ 1866900 w 1866900"/>
              <a:gd name="connsiteY33" fmla="*/ 2514600 h 3033713"/>
              <a:gd name="connsiteX34" fmla="*/ 1862137 w 1866900"/>
              <a:gd name="connsiteY34" fmla="*/ 2662238 h 3033713"/>
              <a:gd name="connsiteX35" fmla="*/ 1866900 w 1866900"/>
              <a:gd name="connsiteY35" fmla="*/ 2781300 h 3033713"/>
              <a:gd name="connsiteX36" fmla="*/ 1814512 w 1866900"/>
              <a:gd name="connsiteY36" fmla="*/ 2900363 h 3033713"/>
              <a:gd name="connsiteX37" fmla="*/ 1752600 w 1866900"/>
              <a:gd name="connsiteY37" fmla="*/ 2976563 h 3033713"/>
              <a:gd name="connsiteX38" fmla="*/ 1676400 w 1866900"/>
              <a:gd name="connsiteY38" fmla="*/ 3000375 h 3033713"/>
              <a:gd name="connsiteX39" fmla="*/ 1628775 w 1866900"/>
              <a:gd name="connsiteY39" fmla="*/ 3000375 h 3033713"/>
              <a:gd name="connsiteX40" fmla="*/ 1490662 w 1866900"/>
              <a:gd name="connsiteY40" fmla="*/ 3033713 h 3033713"/>
              <a:gd name="connsiteX41" fmla="*/ 1381125 w 1866900"/>
              <a:gd name="connsiteY41" fmla="*/ 3033713 h 3033713"/>
              <a:gd name="connsiteX42" fmla="*/ 1276350 w 1866900"/>
              <a:gd name="connsiteY42" fmla="*/ 3033713 h 3033713"/>
              <a:gd name="connsiteX43" fmla="*/ 1176337 w 1866900"/>
              <a:gd name="connsiteY43" fmla="*/ 2995613 h 3033713"/>
              <a:gd name="connsiteX44" fmla="*/ 1128712 w 1866900"/>
              <a:gd name="connsiteY44" fmla="*/ 2947988 h 3033713"/>
              <a:gd name="connsiteX45" fmla="*/ 1085850 w 1866900"/>
              <a:gd name="connsiteY45" fmla="*/ 2843213 h 3033713"/>
              <a:gd name="connsiteX46" fmla="*/ 1062037 w 1866900"/>
              <a:gd name="connsiteY46" fmla="*/ 2786063 h 3033713"/>
              <a:gd name="connsiteX47" fmla="*/ 1038225 w 1866900"/>
              <a:gd name="connsiteY47" fmla="*/ 2752725 h 3033713"/>
              <a:gd name="connsiteX48" fmla="*/ 928687 w 1866900"/>
              <a:gd name="connsiteY48" fmla="*/ 2686050 h 3033713"/>
              <a:gd name="connsiteX49" fmla="*/ 871537 w 1866900"/>
              <a:gd name="connsiteY49" fmla="*/ 2662238 h 3033713"/>
              <a:gd name="connsiteX50" fmla="*/ 752475 w 1866900"/>
              <a:gd name="connsiteY50" fmla="*/ 2605088 h 3033713"/>
              <a:gd name="connsiteX51" fmla="*/ 690562 w 1866900"/>
              <a:gd name="connsiteY51" fmla="*/ 2519363 h 3033713"/>
              <a:gd name="connsiteX52" fmla="*/ 661987 w 1866900"/>
              <a:gd name="connsiteY52" fmla="*/ 2400300 h 3033713"/>
              <a:gd name="connsiteX53" fmla="*/ 661987 w 1866900"/>
              <a:gd name="connsiteY53" fmla="*/ 2343150 h 3033713"/>
              <a:gd name="connsiteX54" fmla="*/ 619124 w 1866900"/>
              <a:gd name="connsiteY54" fmla="*/ 2228851 h 3033713"/>
              <a:gd name="connsiteX55" fmla="*/ 600075 w 1866900"/>
              <a:gd name="connsiteY55" fmla="*/ 2052638 h 3033713"/>
              <a:gd name="connsiteX56" fmla="*/ 638175 w 1866900"/>
              <a:gd name="connsiteY56" fmla="*/ 1885950 h 3033713"/>
              <a:gd name="connsiteX57" fmla="*/ 557212 w 1866900"/>
              <a:gd name="connsiteY57" fmla="*/ 1709738 h 3033713"/>
              <a:gd name="connsiteX58" fmla="*/ 533400 w 1866900"/>
              <a:gd name="connsiteY58" fmla="*/ 1633538 h 3033713"/>
              <a:gd name="connsiteX59" fmla="*/ 428625 w 1866900"/>
              <a:gd name="connsiteY59" fmla="*/ 1571625 h 3033713"/>
              <a:gd name="connsiteX60" fmla="*/ 366712 w 1866900"/>
              <a:gd name="connsiteY60" fmla="*/ 1543050 h 3033713"/>
              <a:gd name="connsiteX61" fmla="*/ 319087 w 1866900"/>
              <a:gd name="connsiteY61" fmla="*/ 1519238 h 3033713"/>
              <a:gd name="connsiteX62" fmla="*/ 290512 w 1866900"/>
              <a:gd name="connsiteY62" fmla="*/ 1443038 h 3033713"/>
              <a:gd name="connsiteX63" fmla="*/ 309562 w 1866900"/>
              <a:gd name="connsiteY63" fmla="*/ 1376363 h 3033713"/>
              <a:gd name="connsiteX64" fmla="*/ 314325 w 1866900"/>
              <a:gd name="connsiteY64" fmla="*/ 1319213 h 3033713"/>
              <a:gd name="connsiteX65" fmla="*/ 295275 w 1866900"/>
              <a:gd name="connsiteY65" fmla="*/ 1257300 h 3033713"/>
              <a:gd name="connsiteX0" fmla="*/ 295275 w 1866900"/>
              <a:gd name="connsiteY0" fmla="*/ 1257300 h 3033713"/>
              <a:gd name="connsiteX1" fmla="*/ 261937 w 1866900"/>
              <a:gd name="connsiteY1" fmla="*/ 1133475 h 3033713"/>
              <a:gd name="connsiteX2" fmla="*/ 223837 w 1866900"/>
              <a:gd name="connsiteY2" fmla="*/ 1004888 h 3033713"/>
              <a:gd name="connsiteX3" fmla="*/ 204787 w 1866900"/>
              <a:gd name="connsiteY3" fmla="*/ 890588 h 3033713"/>
              <a:gd name="connsiteX4" fmla="*/ 190500 w 1866900"/>
              <a:gd name="connsiteY4" fmla="*/ 814388 h 3033713"/>
              <a:gd name="connsiteX5" fmla="*/ 171450 w 1866900"/>
              <a:gd name="connsiteY5" fmla="*/ 738188 h 3033713"/>
              <a:gd name="connsiteX6" fmla="*/ 114300 w 1866900"/>
              <a:gd name="connsiteY6" fmla="*/ 628650 h 3033713"/>
              <a:gd name="connsiteX7" fmla="*/ 28575 w 1866900"/>
              <a:gd name="connsiteY7" fmla="*/ 504825 h 3033713"/>
              <a:gd name="connsiteX8" fmla="*/ 0 w 1866900"/>
              <a:gd name="connsiteY8" fmla="*/ 338138 h 3033713"/>
              <a:gd name="connsiteX9" fmla="*/ 14287 w 1866900"/>
              <a:gd name="connsiteY9" fmla="*/ 190500 h 3033713"/>
              <a:gd name="connsiteX10" fmla="*/ 47625 w 1866900"/>
              <a:gd name="connsiteY10" fmla="*/ 128588 h 3033713"/>
              <a:gd name="connsiteX11" fmla="*/ 171450 w 1866900"/>
              <a:gd name="connsiteY11" fmla="*/ 57150 h 3033713"/>
              <a:gd name="connsiteX12" fmla="*/ 352425 w 1866900"/>
              <a:gd name="connsiteY12" fmla="*/ 0 h 3033713"/>
              <a:gd name="connsiteX13" fmla="*/ 471487 w 1866900"/>
              <a:gd name="connsiteY13" fmla="*/ 0 h 3033713"/>
              <a:gd name="connsiteX14" fmla="*/ 490537 w 1866900"/>
              <a:gd name="connsiteY14" fmla="*/ 0 h 3033713"/>
              <a:gd name="connsiteX15" fmla="*/ 595312 w 1866900"/>
              <a:gd name="connsiteY15" fmla="*/ 9525 h 3033713"/>
              <a:gd name="connsiteX16" fmla="*/ 781050 w 1866900"/>
              <a:gd name="connsiteY16" fmla="*/ 76200 h 3033713"/>
              <a:gd name="connsiteX17" fmla="*/ 890587 w 1866900"/>
              <a:gd name="connsiteY17" fmla="*/ 195263 h 3033713"/>
              <a:gd name="connsiteX18" fmla="*/ 1085850 w 1866900"/>
              <a:gd name="connsiteY18" fmla="*/ 566738 h 3033713"/>
              <a:gd name="connsiteX19" fmla="*/ 1285875 w 1866900"/>
              <a:gd name="connsiteY19" fmla="*/ 795338 h 3033713"/>
              <a:gd name="connsiteX20" fmla="*/ 1309687 w 1866900"/>
              <a:gd name="connsiteY20" fmla="*/ 914400 h 3033713"/>
              <a:gd name="connsiteX21" fmla="*/ 1304925 w 1866900"/>
              <a:gd name="connsiteY21" fmla="*/ 1062038 h 3033713"/>
              <a:gd name="connsiteX22" fmla="*/ 1219200 w 1866900"/>
              <a:gd name="connsiteY22" fmla="*/ 1138238 h 3033713"/>
              <a:gd name="connsiteX23" fmla="*/ 1190625 w 1866900"/>
              <a:gd name="connsiteY23" fmla="*/ 1228725 h 3033713"/>
              <a:gd name="connsiteX24" fmla="*/ 1233487 w 1866900"/>
              <a:gd name="connsiteY24" fmla="*/ 1419225 h 3033713"/>
              <a:gd name="connsiteX25" fmla="*/ 1314450 w 1866900"/>
              <a:gd name="connsiteY25" fmla="*/ 1590675 h 3033713"/>
              <a:gd name="connsiteX26" fmla="*/ 1428750 w 1866900"/>
              <a:gd name="connsiteY26" fmla="*/ 1752600 h 3033713"/>
              <a:gd name="connsiteX27" fmla="*/ 1514475 w 1866900"/>
              <a:gd name="connsiteY27" fmla="*/ 1843088 h 3033713"/>
              <a:gd name="connsiteX28" fmla="*/ 1538287 w 1866900"/>
              <a:gd name="connsiteY28" fmla="*/ 1914525 h 3033713"/>
              <a:gd name="connsiteX29" fmla="*/ 1585912 w 1866900"/>
              <a:gd name="connsiteY29" fmla="*/ 2081213 h 3033713"/>
              <a:gd name="connsiteX30" fmla="*/ 1614487 w 1866900"/>
              <a:gd name="connsiteY30" fmla="*/ 2109788 h 3033713"/>
              <a:gd name="connsiteX31" fmla="*/ 1671637 w 1866900"/>
              <a:gd name="connsiteY31" fmla="*/ 2243138 h 3033713"/>
              <a:gd name="connsiteX32" fmla="*/ 1809750 w 1866900"/>
              <a:gd name="connsiteY32" fmla="*/ 2366963 h 3033713"/>
              <a:gd name="connsiteX33" fmla="*/ 1866900 w 1866900"/>
              <a:gd name="connsiteY33" fmla="*/ 2514600 h 3033713"/>
              <a:gd name="connsiteX34" fmla="*/ 1862137 w 1866900"/>
              <a:gd name="connsiteY34" fmla="*/ 2662238 h 3033713"/>
              <a:gd name="connsiteX35" fmla="*/ 1866900 w 1866900"/>
              <a:gd name="connsiteY35" fmla="*/ 2781300 h 3033713"/>
              <a:gd name="connsiteX36" fmla="*/ 1814512 w 1866900"/>
              <a:gd name="connsiteY36" fmla="*/ 2900363 h 3033713"/>
              <a:gd name="connsiteX37" fmla="*/ 1752600 w 1866900"/>
              <a:gd name="connsiteY37" fmla="*/ 2976563 h 3033713"/>
              <a:gd name="connsiteX38" fmla="*/ 1676400 w 1866900"/>
              <a:gd name="connsiteY38" fmla="*/ 3000375 h 3033713"/>
              <a:gd name="connsiteX39" fmla="*/ 1628775 w 1866900"/>
              <a:gd name="connsiteY39" fmla="*/ 3000375 h 3033713"/>
              <a:gd name="connsiteX40" fmla="*/ 1490662 w 1866900"/>
              <a:gd name="connsiteY40" fmla="*/ 3033713 h 3033713"/>
              <a:gd name="connsiteX41" fmla="*/ 1381125 w 1866900"/>
              <a:gd name="connsiteY41" fmla="*/ 3033713 h 3033713"/>
              <a:gd name="connsiteX42" fmla="*/ 1276350 w 1866900"/>
              <a:gd name="connsiteY42" fmla="*/ 3033713 h 3033713"/>
              <a:gd name="connsiteX43" fmla="*/ 1176337 w 1866900"/>
              <a:gd name="connsiteY43" fmla="*/ 2995613 h 3033713"/>
              <a:gd name="connsiteX44" fmla="*/ 1128712 w 1866900"/>
              <a:gd name="connsiteY44" fmla="*/ 2947988 h 3033713"/>
              <a:gd name="connsiteX45" fmla="*/ 1085850 w 1866900"/>
              <a:gd name="connsiteY45" fmla="*/ 2843213 h 3033713"/>
              <a:gd name="connsiteX46" fmla="*/ 1062037 w 1866900"/>
              <a:gd name="connsiteY46" fmla="*/ 2786063 h 3033713"/>
              <a:gd name="connsiteX47" fmla="*/ 1038225 w 1866900"/>
              <a:gd name="connsiteY47" fmla="*/ 2752725 h 3033713"/>
              <a:gd name="connsiteX48" fmla="*/ 928687 w 1866900"/>
              <a:gd name="connsiteY48" fmla="*/ 2686050 h 3033713"/>
              <a:gd name="connsiteX49" fmla="*/ 871537 w 1866900"/>
              <a:gd name="connsiteY49" fmla="*/ 2662238 h 3033713"/>
              <a:gd name="connsiteX50" fmla="*/ 752475 w 1866900"/>
              <a:gd name="connsiteY50" fmla="*/ 2605088 h 3033713"/>
              <a:gd name="connsiteX51" fmla="*/ 690562 w 1866900"/>
              <a:gd name="connsiteY51" fmla="*/ 2519363 h 3033713"/>
              <a:gd name="connsiteX52" fmla="*/ 661987 w 1866900"/>
              <a:gd name="connsiteY52" fmla="*/ 2400300 h 3033713"/>
              <a:gd name="connsiteX53" fmla="*/ 661987 w 1866900"/>
              <a:gd name="connsiteY53" fmla="*/ 2343150 h 3033713"/>
              <a:gd name="connsiteX54" fmla="*/ 619124 w 1866900"/>
              <a:gd name="connsiteY54" fmla="*/ 2228851 h 3033713"/>
              <a:gd name="connsiteX55" fmla="*/ 600075 w 1866900"/>
              <a:gd name="connsiteY55" fmla="*/ 2052638 h 3033713"/>
              <a:gd name="connsiteX56" fmla="*/ 590550 w 1866900"/>
              <a:gd name="connsiteY56" fmla="*/ 1900237 h 3033713"/>
              <a:gd name="connsiteX57" fmla="*/ 557212 w 1866900"/>
              <a:gd name="connsiteY57" fmla="*/ 1709738 h 3033713"/>
              <a:gd name="connsiteX58" fmla="*/ 533400 w 1866900"/>
              <a:gd name="connsiteY58" fmla="*/ 1633538 h 3033713"/>
              <a:gd name="connsiteX59" fmla="*/ 428625 w 1866900"/>
              <a:gd name="connsiteY59" fmla="*/ 1571625 h 3033713"/>
              <a:gd name="connsiteX60" fmla="*/ 366712 w 1866900"/>
              <a:gd name="connsiteY60" fmla="*/ 1543050 h 3033713"/>
              <a:gd name="connsiteX61" fmla="*/ 319087 w 1866900"/>
              <a:gd name="connsiteY61" fmla="*/ 1519238 h 3033713"/>
              <a:gd name="connsiteX62" fmla="*/ 290512 w 1866900"/>
              <a:gd name="connsiteY62" fmla="*/ 1443038 h 3033713"/>
              <a:gd name="connsiteX63" fmla="*/ 309562 w 1866900"/>
              <a:gd name="connsiteY63" fmla="*/ 1376363 h 3033713"/>
              <a:gd name="connsiteX64" fmla="*/ 314325 w 1866900"/>
              <a:gd name="connsiteY64" fmla="*/ 1319213 h 3033713"/>
              <a:gd name="connsiteX65" fmla="*/ 295275 w 1866900"/>
              <a:gd name="connsiteY65" fmla="*/ 1257300 h 3033713"/>
              <a:gd name="connsiteX0" fmla="*/ 295275 w 1866900"/>
              <a:gd name="connsiteY0" fmla="*/ 1257300 h 3033713"/>
              <a:gd name="connsiteX1" fmla="*/ 261937 w 1866900"/>
              <a:gd name="connsiteY1" fmla="*/ 1133475 h 3033713"/>
              <a:gd name="connsiteX2" fmla="*/ 223837 w 1866900"/>
              <a:gd name="connsiteY2" fmla="*/ 1004888 h 3033713"/>
              <a:gd name="connsiteX3" fmla="*/ 204787 w 1866900"/>
              <a:gd name="connsiteY3" fmla="*/ 890588 h 3033713"/>
              <a:gd name="connsiteX4" fmla="*/ 190500 w 1866900"/>
              <a:gd name="connsiteY4" fmla="*/ 814388 h 3033713"/>
              <a:gd name="connsiteX5" fmla="*/ 171450 w 1866900"/>
              <a:gd name="connsiteY5" fmla="*/ 738188 h 3033713"/>
              <a:gd name="connsiteX6" fmla="*/ 114300 w 1866900"/>
              <a:gd name="connsiteY6" fmla="*/ 628650 h 3033713"/>
              <a:gd name="connsiteX7" fmla="*/ 28575 w 1866900"/>
              <a:gd name="connsiteY7" fmla="*/ 504825 h 3033713"/>
              <a:gd name="connsiteX8" fmla="*/ 0 w 1866900"/>
              <a:gd name="connsiteY8" fmla="*/ 338138 h 3033713"/>
              <a:gd name="connsiteX9" fmla="*/ 14287 w 1866900"/>
              <a:gd name="connsiteY9" fmla="*/ 190500 h 3033713"/>
              <a:gd name="connsiteX10" fmla="*/ 47625 w 1866900"/>
              <a:gd name="connsiteY10" fmla="*/ 128588 h 3033713"/>
              <a:gd name="connsiteX11" fmla="*/ 171450 w 1866900"/>
              <a:gd name="connsiteY11" fmla="*/ 57150 h 3033713"/>
              <a:gd name="connsiteX12" fmla="*/ 352425 w 1866900"/>
              <a:gd name="connsiteY12" fmla="*/ 0 h 3033713"/>
              <a:gd name="connsiteX13" fmla="*/ 471487 w 1866900"/>
              <a:gd name="connsiteY13" fmla="*/ 0 h 3033713"/>
              <a:gd name="connsiteX14" fmla="*/ 490537 w 1866900"/>
              <a:gd name="connsiteY14" fmla="*/ 0 h 3033713"/>
              <a:gd name="connsiteX15" fmla="*/ 595312 w 1866900"/>
              <a:gd name="connsiteY15" fmla="*/ 9525 h 3033713"/>
              <a:gd name="connsiteX16" fmla="*/ 781050 w 1866900"/>
              <a:gd name="connsiteY16" fmla="*/ 76200 h 3033713"/>
              <a:gd name="connsiteX17" fmla="*/ 890587 w 1866900"/>
              <a:gd name="connsiteY17" fmla="*/ 195263 h 3033713"/>
              <a:gd name="connsiteX18" fmla="*/ 1085850 w 1866900"/>
              <a:gd name="connsiteY18" fmla="*/ 566738 h 3033713"/>
              <a:gd name="connsiteX19" fmla="*/ 1285875 w 1866900"/>
              <a:gd name="connsiteY19" fmla="*/ 795338 h 3033713"/>
              <a:gd name="connsiteX20" fmla="*/ 1309687 w 1866900"/>
              <a:gd name="connsiteY20" fmla="*/ 914400 h 3033713"/>
              <a:gd name="connsiteX21" fmla="*/ 1304925 w 1866900"/>
              <a:gd name="connsiteY21" fmla="*/ 1062038 h 3033713"/>
              <a:gd name="connsiteX22" fmla="*/ 1219200 w 1866900"/>
              <a:gd name="connsiteY22" fmla="*/ 1138238 h 3033713"/>
              <a:gd name="connsiteX23" fmla="*/ 1190625 w 1866900"/>
              <a:gd name="connsiteY23" fmla="*/ 1228725 h 3033713"/>
              <a:gd name="connsiteX24" fmla="*/ 1233487 w 1866900"/>
              <a:gd name="connsiteY24" fmla="*/ 1419225 h 3033713"/>
              <a:gd name="connsiteX25" fmla="*/ 1314450 w 1866900"/>
              <a:gd name="connsiteY25" fmla="*/ 1590675 h 3033713"/>
              <a:gd name="connsiteX26" fmla="*/ 1428750 w 1866900"/>
              <a:gd name="connsiteY26" fmla="*/ 1752600 h 3033713"/>
              <a:gd name="connsiteX27" fmla="*/ 1514475 w 1866900"/>
              <a:gd name="connsiteY27" fmla="*/ 1843088 h 3033713"/>
              <a:gd name="connsiteX28" fmla="*/ 1538287 w 1866900"/>
              <a:gd name="connsiteY28" fmla="*/ 1914525 h 3033713"/>
              <a:gd name="connsiteX29" fmla="*/ 1585912 w 1866900"/>
              <a:gd name="connsiteY29" fmla="*/ 2081213 h 3033713"/>
              <a:gd name="connsiteX30" fmla="*/ 1614487 w 1866900"/>
              <a:gd name="connsiteY30" fmla="*/ 2109788 h 3033713"/>
              <a:gd name="connsiteX31" fmla="*/ 1671637 w 1866900"/>
              <a:gd name="connsiteY31" fmla="*/ 2243138 h 3033713"/>
              <a:gd name="connsiteX32" fmla="*/ 1809750 w 1866900"/>
              <a:gd name="connsiteY32" fmla="*/ 2366963 h 3033713"/>
              <a:gd name="connsiteX33" fmla="*/ 1866900 w 1866900"/>
              <a:gd name="connsiteY33" fmla="*/ 2514600 h 3033713"/>
              <a:gd name="connsiteX34" fmla="*/ 1862137 w 1866900"/>
              <a:gd name="connsiteY34" fmla="*/ 2662238 h 3033713"/>
              <a:gd name="connsiteX35" fmla="*/ 1866900 w 1866900"/>
              <a:gd name="connsiteY35" fmla="*/ 2781300 h 3033713"/>
              <a:gd name="connsiteX36" fmla="*/ 1814512 w 1866900"/>
              <a:gd name="connsiteY36" fmla="*/ 2900363 h 3033713"/>
              <a:gd name="connsiteX37" fmla="*/ 1752600 w 1866900"/>
              <a:gd name="connsiteY37" fmla="*/ 2976563 h 3033713"/>
              <a:gd name="connsiteX38" fmla="*/ 1676400 w 1866900"/>
              <a:gd name="connsiteY38" fmla="*/ 3000375 h 3033713"/>
              <a:gd name="connsiteX39" fmla="*/ 1628775 w 1866900"/>
              <a:gd name="connsiteY39" fmla="*/ 3000375 h 3033713"/>
              <a:gd name="connsiteX40" fmla="*/ 1490662 w 1866900"/>
              <a:gd name="connsiteY40" fmla="*/ 3033713 h 3033713"/>
              <a:gd name="connsiteX41" fmla="*/ 1381125 w 1866900"/>
              <a:gd name="connsiteY41" fmla="*/ 3033713 h 3033713"/>
              <a:gd name="connsiteX42" fmla="*/ 1276350 w 1866900"/>
              <a:gd name="connsiteY42" fmla="*/ 3033713 h 3033713"/>
              <a:gd name="connsiteX43" fmla="*/ 1176337 w 1866900"/>
              <a:gd name="connsiteY43" fmla="*/ 2995613 h 3033713"/>
              <a:gd name="connsiteX44" fmla="*/ 1128712 w 1866900"/>
              <a:gd name="connsiteY44" fmla="*/ 2947988 h 3033713"/>
              <a:gd name="connsiteX45" fmla="*/ 1085850 w 1866900"/>
              <a:gd name="connsiteY45" fmla="*/ 2843213 h 3033713"/>
              <a:gd name="connsiteX46" fmla="*/ 1062037 w 1866900"/>
              <a:gd name="connsiteY46" fmla="*/ 2786063 h 3033713"/>
              <a:gd name="connsiteX47" fmla="*/ 1038225 w 1866900"/>
              <a:gd name="connsiteY47" fmla="*/ 2752725 h 3033713"/>
              <a:gd name="connsiteX48" fmla="*/ 928687 w 1866900"/>
              <a:gd name="connsiteY48" fmla="*/ 2686050 h 3033713"/>
              <a:gd name="connsiteX49" fmla="*/ 871537 w 1866900"/>
              <a:gd name="connsiteY49" fmla="*/ 2662238 h 3033713"/>
              <a:gd name="connsiteX50" fmla="*/ 752475 w 1866900"/>
              <a:gd name="connsiteY50" fmla="*/ 2605088 h 3033713"/>
              <a:gd name="connsiteX51" fmla="*/ 690562 w 1866900"/>
              <a:gd name="connsiteY51" fmla="*/ 2519363 h 3033713"/>
              <a:gd name="connsiteX52" fmla="*/ 661987 w 1866900"/>
              <a:gd name="connsiteY52" fmla="*/ 2400300 h 3033713"/>
              <a:gd name="connsiteX53" fmla="*/ 661987 w 1866900"/>
              <a:gd name="connsiteY53" fmla="*/ 2343150 h 3033713"/>
              <a:gd name="connsiteX54" fmla="*/ 619124 w 1866900"/>
              <a:gd name="connsiteY54" fmla="*/ 2228851 h 3033713"/>
              <a:gd name="connsiteX55" fmla="*/ 600075 w 1866900"/>
              <a:gd name="connsiteY55" fmla="*/ 2052638 h 3033713"/>
              <a:gd name="connsiteX56" fmla="*/ 590550 w 1866900"/>
              <a:gd name="connsiteY56" fmla="*/ 1900237 h 3033713"/>
              <a:gd name="connsiteX57" fmla="*/ 547687 w 1866900"/>
              <a:gd name="connsiteY57" fmla="*/ 1733550 h 3033713"/>
              <a:gd name="connsiteX58" fmla="*/ 533400 w 1866900"/>
              <a:gd name="connsiteY58" fmla="*/ 1633538 h 3033713"/>
              <a:gd name="connsiteX59" fmla="*/ 428625 w 1866900"/>
              <a:gd name="connsiteY59" fmla="*/ 1571625 h 3033713"/>
              <a:gd name="connsiteX60" fmla="*/ 366712 w 1866900"/>
              <a:gd name="connsiteY60" fmla="*/ 1543050 h 3033713"/>
              <a:gd name="connsiteX61" fmla="*/ 319087 w 1866900"/>
              <a:gd name="connsiteY61" fmla="*/ 1519238 h 3033713"/>
              <a:gd name="connsiteX62" fmla="*/ 290512 w 1866900"/>
              <a:gd name="connsiteY62" fmla="*/ 1443038 h 3033713"/>
              <a:gd name="connsiteX63" fmla="*/ 309562 w 1866900"/>
              <a:gd name="connsiteY63" fmla="*/ 1376363 h 3033713"/>
              <a:gd name="connsiteX64" fmla="*/ 314325 w 1866900"/>
              <a:gd name="connsiteY64" fmla="*/ 1319213 h 3033713"/>
              <a:gd name="connsiteX65" fmla="*/ 295275 w 1866900"/>
              <a:gd name="connsiteY65" fmla="*/ 1257300 h 3033713"/>
              <a:gd name="connsiteX0" fmla="*/ 295275 w 1866900"/>
              <a:gd name="connsiteY0" fmla="*/ 1257300 h 3033713"/>
              <a:gd name="connsiteX1" fmla="*/ 261937 w 1866900"/>
              <a:gd name="connsiteY1" fmla="*/ 1133475 h 3033713"/>
              <a:gd name="connsiteX2" fmla="*/ 223837 w 1866900"/>
              <a:gd name="connsiteY2" fmla="*/ 1004888 h 3033713"/>
              <a:gd name="connsiteX3" fmla="*/ 204787 w 1866900"/>
              <a:gd name="connsiteY3" fmla="*/ 890588 h 3033713"/>
              <a:gd name="connsiteX4" fmla="*/ 190500 w 1866900"/>
              <a:gd name="connsiteY4" fmla="*/ 814388 h 3033713"/>
              <a:gd name="connsiteX5" fmla="*/ 171450 w 1866900"/>
              <a:gd name="connsiteY5" fmla="*/ 738188 h 3033713"/>
              <a:gd name="connsiteX6" fmla="*/ 114300 w 1866900"/>
              <a:gd name="connsiteY6" fmla="*/ 628650 h 3033713"/>
              <a:gd name="connsiteX7" fmla="*/ 28575 w 1866900"/>
              <a:gd name="connsiteY7" fmla="*/ 504825 h 3033713"/>
              <a:gd name="connsiteX8" fmla="*/ 0 w 1866900"/>
              <a:gd name="connsiteY8" fmla="*/ 338138 h 3033713"/>
              <a:gd name="connsiteX9" fmla="*/ 14287 w 1866900"/>
              <a:gd name="connsiteY9" fmla="*/ 190500 h 3033713"/>
              <a:gd name="connsiteX10" fmla="*/ 47625 w 1866900"/>
              <a:gd name="connsiteY10" fmla="*/ 128588 h 3033713"/>
              <a:gd name="connsiteX11" fmla="*/ 171450 w 1866900"/>
              <a:gd name="connsiteY11" fmla="*/ 57150 h 3033713"/>
              <a:gd name="connsiteX12" fmla="*/ 352425 w 1866900"/>
              <a:gd name="connsiteY12" fmla="*/ 0 h 3033713"/>
              <a:gd name="connsiteX13" fmla="*/ 471487 w 1866900"/>
              <a:gd name="connsiteY13" fmla="*/ 0 h 3033713"/>
              <a:gd name="connsiteX14" fmla="*/ 490537 w 1866900"/>
              <a:gd name="connsiteY14" fmla="*/ 0 h 3033713"/>
              <a:gd name="connsiteX15" fmla="*/ 595312 w 1866900"/>
              <a:gd name="connsiteY15" fmla="*/ 9525 h 3033713"/>
              <a:gd name="connsiteX16" fmla="*/ 781050 w 1866900"/>
              <a:gd name="connsiteY16" fmla="*/ 76200 h 3033713"/>
              <a:gd name="connsiteX17" fmla="*/ 890587 w 1866900"/>
              <a:gd name="connsiteY17" fmla="*/ 195263 h 3033713"/>
              <a:gd name="connsiteX18" fmla="*/ 1085850 w 1866900"/>
              <a:gd name="connsiteY18" fmla="*/ 566738 h 3033713"/>
              <a:gd name="connsiteX19" fmla="*/ 1285875 w 1866900"/>
              <a:gd name="connsiteY19" fmla="*/ 795338 h 3033713"/>
              <a:gd name="connsiteX20" fmla="*/ 1309687 w 1866900"/>
              <a:gd name="connsiteY20" fmla="*/ 914400 h 3033713"/>
              <a:gd name="connsiteX21" fmla="*/ 1304925 w 1866900"/>
              <a:gd name="connsiteY21" fmla="*/ 1062038 h 3033713"/>
              <a:gd name="connsiteX22" fmla="*/ 1219200 w 1866900"/>
              <a:gd name="connsiteY22" fmla="*/ 1138238 h 3033713"/>
              <a:gd name="connsiteX23" fmla="*/ 1190625 w 1866900"/>
              <a:gd name="connsiteY23" fmla="*/ 1228725 h 3033713"/>
              <a:gd name="connsiteX24" fmla="*/ 1233487 w 1866900"/>
              <a:gd name="connsiteY24" fmla="*/ 1419225 h 3033713"/>
              <a:gd name="connsiteX25" fmla="*/ 1314450 w 1866900"/>
              <a:gd name="connsiteY25" fmla="*/ 1590675 h 3033713"/>
              <a:gd name="connsiteX26" fmla="*/ 1428750 w 1866900"/>
              <a:gd name="connsiteY26" fmla="*/ 1752600 h 3033713"/>
              <a:gd name="connsiteX27" fmla="*/ 1514475 w 1866900"/>
              <a:gd name="connsiteY27" fmla="*/ 1843088 h 3033713"/>
              <a:gd name="connsiteX28" fmla="*/ 1538287 w 1866900"/>
              <a:gd name="connsiteY28" fmla="*/ 1914525 h 3033713"/>
              <a:gd name="connsiteX29" fmla="*/ 1585912 w 1866900"/>
              <a:gd name="connsiteY29" fmla="*/ 2081213 h 3033713"/>
              <a:gd name="connsiteX30" fmla="*/ 1614487 w 1866900"/>
              <a:gd name="connsiteY30" fmla="*/ 2109788 h 3033713"/>
              <a:gd name="connsiteX31" fmla="*/ 1671637 w 1866900"/>
              <a:gd name="connsiteY31" fmla="*/ 2243138 h 3033713"/>
              <a:gd name="connsiteX32" fmla="*/ 1809750 w 1866900"/>
              <a:gd name="connsiteY32" fmla="*/ 2366963 h 3033713"/>
              <a:gd name="connsiteX33" fmla="*/ 1866900 w 1866900"/>
              <a:gd name="connsiteY33" fmla="*/ 2514600 h 3033713"/>
              <a:gd name="connsiteX34" fmla="*/ 1862137 w 1866900"/>
              <a:gd name="connsiteY34" fmla="*/ 2662238 h 3033713"/>
              <a:gd name="connsiteX35" fmla="*/ 1866900 w 1866900"/>
              <a:gd name="connsiteY35" fmla="*/ 2781300 h 3033713"/>
              <a:gd name="connsiteX36" fmla="*/ 1814512 w 1866900"/>
              <a:gd name="connsiteY36" fmla="*/ 2900363 h 3033713"/>
              <a:gd name="connsiteX37" fmla="*/ 1752600 w 1866900"/>
              <a:gd name="connsiteY37" fmla="*/ 2976563 h 3033713"/>
              <a:gd name="connsiteX38" fmla="*/ 1676400 w 1866900"/>
              <a:gd name="connsiteY38" fmla="*/ 3000375 h 3033713"/>
              <a:gd name="connsiteX39" fmla="*/ 1628775 w 1866900"/>
              <a:gd name="connsiteY39" fmla="*/ 3000375 h 3033713"/>
              <a:gd name="connsiteX40" fmla="*/ 1490662 w 1866900"/>
              <a:gd name="connsiteY40" fmla="*/ 3033713 h 3033713"/>
              <a:gd name="connsiteX41" fmla="*/ 1381125 w 1866900"/>
              <a:gd name="connsiteY41" fmla="*/ 3033713 h 3033713"/>
              <a:gd name="connsiteX42" fmla="*/ 1276350 w 1866900"/>
              <a:gd name="connsiteY42" fmla="*/ 3033713 h 3033713"/>
              <a:gd name="connsiteX43" fmla="*/ 1176337 w 1866900"/>
              <a:gd name="connsiteY43" fmla="*/ 2995613 h 3033713"/>
              <a:gd name="connsiteX44" fmla="*/ 1128712 w 1866900"/>
              <a:gd name="connsiteY44" fmla="*/ 2947988 h 3033713"/>
              <a:gd name="connsiteX45" fmla="*/ 1085850 w 1866900"/>
              <a:gd name="connsiteY45" fmla="*/ 2843213 h 3033713"/>
              <a:gd name="connsiteX46" fmla="*/ 1062037 w 1866900"/>
              <a:gd name="connsiteY46" fmla="*/ 2786063 h 3033713"/>
              <a:gd name="connsiteX47" fmla="*/ 1038225 w 1866900"/>
              <a:gd name="connsiteY47" fmla="*/ 2752725 h 3033713"/>
              <a:gd name="connsiteX48" fmla="*/ 928687 w 1866900"/>
              <a:gd name="connsiteY48" fmla="*/ 2686050 h 3033713"/>
              <a:gd name="connsiteX49" fmla="*/ 871537 w 1866900"/>
              <a:gd name="connsiteY49" fmla="*/ 2662238 h 3033713"/>
              <a:gd name="connsiteX50" fmla="*/ 752475 w 1866900"/>
              <a:gd name="connsiteY50" fmla="*/ 2605088 h 3033713"/>
              <a:gd name="connsiteX51" fmla="*/ 690562 w 1866900"/>
              <a:gd name="connsiteY51" fmla="*/ 2519363 h 3033713"/>
              <a:gd name="connsiteX52" fmla="*/ 661987 w 1866900"/>
              <a:gd name="connsiteY52" fmla="*/ 2400300 h 3033713"/>
              <a:gd name="connsiteX53" fmla="*/ 661987 w 1866900"/>
              <a:gd name="connsiteY53" fmla="*/ 2343150 h 3033713"/>
              <a:gd name="connsiteX54" fmla="*/ 619124 w 1866900"/>
              <a:gd name="connsiteY54" fmla="*/ 2228851 h 3033713"/>
              <a:gd name="connsiteX55" fmla="*/ 600075 w 1866900"/>
              <a:gd name="connsiteY55" fmla="*/ 2052638 h 3033713"/>
              <a:gd name="connsiteX56" fmla="*/ 590550 w 1866900"/>
              <a:gd name="connsiteY56" fmla="*/ 1900237 h 3033713"/>
              <a:gd name="connsiteX57" fmla="*/ 547687 w 1866900"/>
              <a:gd name="connsiteY57" fmla="*/ 1733550 h 3033713"/>
              <a:gd name="connsiteX58" fmla="*/ 533400 w 1866900"/>
              <a:gd name="connsiteY58" fmla="*/ 1633538 h 3033713"/>
              <a:gd name="connsiteX59" fmla="*/ 428625 w 1866900"/>
              <a:gd name="connsiteY59" fmla="*/ 1595438 h 3033713"/>
              <a:gd name="connsiteX60" fmla="*/ 366712 w 1866900"/>
              <a:gd name="connsiteY60" fmla="*/ 1543050 h 3033713"/>
              <a:gd name="connsiteX61" fmla="*/ 319087 w 1866900"/>
              <a:gd name="connsiteY61" fmla="*/ 1519238 h 3033713"/>
              <a:gd name="connsiteX62" fmla="*/ 290512 w 1866900"/>
              <a:gd name="connsiteY62" fmla="*/ 1443038 h 3033713"/>
              <a:gd name="connsiteX63" fmla="*/ 309562 w 1866900"/>
              <a:gd name="connsiteY63" fmla="*/ 1376363 h 3033713"/>
              <a:gd name="connsiteX64" fmla="*/ 314325 w 1866900"/>
              <a:gd name="connsiteY64" fmla="*/ 1319213 h 3033713"/>
              <a:gd name="connsiteX65" fmla="*/ 295275 w 1866900"/>
              <a:gd name="connsiteY65" fmla="*/ 1257300 h 3033713"/>
              <a:gd name="connsiteX0" fmla="*/ 295275 w 1866900"/>
              <a:gd name="connsiteY0" fmla="*/ 1257300 h 3033713"/>
              <a:gd name="connsiteX1" fmla="*/ 261937 w 1866900"/>
              <a:gd name="connsiteY1" fmla="*/ 1133475 h 3033713"/>
              <a:gd name="connsiteX2" fmla="*/ 223837 w 1866900"/>
              <a:gd name="connsiteY2" fmla="*/ 1004888 h 3033713"/>
              <a:gd name="connsiteX3" fmla="*/ 204787 w 1866900"/>
              <a:gd name="connsiteY3" fmla="*/ 890588 h 3033713"/>
              <a:gd name="connsiteX4" fmla="*/ 190500 w 1866900"/>
              <a:gd name="connsiteY4" fmla="*/ 814388 h 3033713"/>
              <a:gd name="connsiteX5" fmla="*/ 171450 w 1866900"/>
              <a:gd name="connsiteY5" fmla="*/ 738188 h 3033713"/>
              <a:gd name="connsiteX6" fmla="*/ 114300 w 1866900"/>
              <a:gd name="connsiteY6" fmla="*/ 628650 h 3033713"/>
              <a:gd name="connsiteX7" fmla="*/ 28575 w 1866900"/>
              <a:gd name="connsiteY7" fmla="*/ 504825 h 3033713"/>
              <a:gd name="connsiteX8" fmla="*/ 0 w 1866900"/>
              <a:gd name="connsiteY8" fmla="*/ 338138 h 3033713"/>
              <a:gd name="connsiteX9" fmla="*/ 14287 w 1866900"/>
              <a:gd name="connsiteY9" fmla="*/ 190500 h 3033713"/>
              <a:gd name="connsiteX10" fmla="*/ 47625 w 1866900"/>
              <a:gd name="connsiteY10" fmla="*/ 128588 h 3033713"/>
              <a:gd name="connsiteX11" fmla="*/ 171450 w 1866900"/>
              <a:gd name="connsiteY11" fmla="*/ 57150 h 3033713"/>
              <a:gd name="connsiteX12" fmla="*/ 352425 w 1866900"/>
              <a:gd name="connsiteY12" fmla="*/ 0 h 3033713"/>
              <a:gd name="connsiteX13" fmla="*/ 471487 w 1866900"/>
              <a:gd name="connsiteY13" fmla="*/ 0 h 3033713"/>
              <a:gd name="connsiteX14" fmla="*/ 490537 w 1866900"/>
              <a:gd name="connsiteY14" fmla="*/ 0 h 3033713"/>
              <a:gd name="connsiteX15" fmla="*/ 595312 w 1866900"/>
              <a:gd name="connsiteY15" fmla="*/ 9525 h 3033713"/>
              <a:gd name="connsiteX16" fmla="*/ 781050 w 1866900"/>
              <a:gd name="connsiteY16" fmla="*/ 76200 h 3033713"/>
              <a:gd name="connsiteX17" fmla="*/ 890587 w 1866900"/>
              <a:gd name="connsiteY17" fmla="*/ 195263 h 3033713"/>
              <a:gd name="connsiteX18" fmla="*/ 1085850 w 1866900"/>
              <a:gd name="connsiteY18" fmla="*/ 566738 h 3033713"/>
              <a:gd name="connsiteX19" fmla="*/ 1285875 w 1866900"/>
              <a:gd name="connsiteY19" fmla="*/ 795338 h 3033713"/>
              <a:gd name="connsiteX20" fmla="*/ 1309687 w 1866900"/>
              <a:gd name="connsiteY20" fmla="*/ 914400 h 3033713"/>
              <a:gd name="connsiteX21" fmla="*/ 1304925 w 1866900"/>
              <a:gd name="connsiteY21" fmla="*/ 1062038 h 3033713"/>
              <a:gd name="connsiteX22" fmla="*/ 1219200 w 1866900"/>
              <a:gd name="connsiteY22" fmla="*/ 1138238 h 3033713"/>
              <a:gd name="connsiteX23" fmla="*/ 1190625 w 1866900"/>
              <a:gd name="connsiteY23" fmla="*/ 1228725 h 3033713"/>
              <a:gd name="connsiteX24" fmla="*/ 1233487 w 1866900"/>
              <a:gd name="connsiteY24" fmla="*/ 1419225 h 3033713"/>
              <a:gd name="connsiteX25" fmla="*/ 1314450 w 1866900"/>
              <a:gd name="connsiteY25" fmla="*/ 1590675 h 3033713"/>
              <a:gd name="connsiteX26" fmla="*/ 1428750 w 1866900"/>
              <a:gd name="connsiteY26" fmla="*/ 1752600 h 3033713"/>
              <a:gd name="connsiteX27" fmla="*/ 1514475 w 1866900"/>
              <a:gd name="connsiteY27" fmla="*/ 1843088 h 3033713"/>
              <a:gd name="connsiteX28" fmla="*/ 1538287 w 1866900"/>
              <a:gd name="connsiteY28" fmla="*/ 1914525 h 3033713"/>
              <a:gd name="connsiteX29" fmla="*/ 1585912 w 1866900"/>
              <a:gd name="connsiteY29" fmla="*/ 2081213 h 3033713"/>
              <a:gd name="connsiteX30" fmla="*/ 1614487 w 1866900"/>
              <a:gd name="connsiteY30" fmla="*/ 2109788 h 3033713"/>
              <a:gd name="connsiteX31" fmla="*/ 1671637 w 1866900"/>
              <a:gd name="connsiteY31" fmla="*/ 2243138 h 3033713"/>
              <a:gd name="connsiteX32" fmla="*/ 1809750 w 1866900"/>
              <a:gd name="connsiteY32" fmla="*/ 2366963 h 3033713"/>
              <a:gd name="connsiteX33" fmla="*/ 1866900 w 1866900"/>
              <a:gd name="connsiteY33" fmla="*/ 2514600 h 3033713"/>
              <a:gd name="connsiteX34" fmla="*/ 1862137 w 1866900"/>
              <a:gd name="connsiteY34" fmla="*/ 2662238 h 3033713"/>
              <a:gd name="connsiteX35" fmla="*/ 1866900 w 1866900"/>
              <a:gd name="connsiteY35" fmla="*/ 2781300 h 3033713"/>
              <a:gd name="connsiteX36" fmla="*/ 1814512 w 1866900"/>
              <a:gd name="connsiteY36" fmla="*/ 2900363 h 3033713"/>
              <a:gd name="connsiteX37" fmla="*/ 1752600 w 1866900"/>
              <a:gd name="connsiteY37" fmla="*/ 2976563 h 3033713"/>
              <a:gd name="connsiteX38" fmla="*/ 1676400 w 1866900"/>
              <a:gd name="connsiteY38" fmla="*/ 3000375 h 3033713"/>
              <a:gd name="connsiteX39" fmla="*/ 1628775 w 1866900"/>
              <a:gd name="connsiteY39" fmla="*/ 3000375 h 3033713"/>
              <a:gd name="connsiteX40" fmla="*/ 1490662 w 1866900"/>
              <a:gd name="connsiteY40" fmla="*/ 3033713 h 3033713"/>
              <a:gd name="connsiteX41" fmla="*/ 1381125 w 1866900"/>
              <a:gd name="connsiteY41" fmla="*/ 3033713 h 3033713"/>
              <a:gd name="connsiteX42" fmla="*/ 1276350 w 1866900"/>
              <a:gd name="connsiteY42" fmla="*/ 3033713 h 3033713"/>
              <a:gd name="connsiteX43" fmla="*/ 1176337 w 1866900"/>
              <a:gd name="connsiteY43" fmla="*/ 2995613 h 3033713"/>
              <a:gd name="connsiteX44" fmla="*/ 1128712 w 1866900"/>
              <a:gd name="connsiteY44" fmla="*/ 2947988 h 3033713"/>
              <a:gd name="connsiteX45" fmla="*/ 1085850 w 1866900"/>
              <a:gd name="connsiteY45" fmla="*/ 2843213 h 3033713"/>
              <a:gd name="connsiteX46" fmla="*/ 1062037 w 1866900"/>
              <a:gd name="connsiteY46" fmla="*/ 2786063 h 3033713"/>
              <a:gd name="connsiteX47" fmla="*/ 1038225 w 1866900"/>
              <a:gd name="connsiteY47" fmla="*/ 2752725 h 3033713"/>
              <a:gd name="connsiteX48" fmla="*/ 928687 w 1866900"/>
              <a:gd name="connsiteY48" fmla="*/ 2686050 h 3033713"/>
              <a:gd name="connsiteX49" fmla="*/ 871537 w 1866900"/>
              <a:gd name="connsiteY49" fmla="*/ 2662238 h 3033713"/>
              <a:gd name="connsiteX50" fmla="*/ 752475 w 1866900"/>
              <a:gd name="connsiteY50" fmla="*/ 2605088 h 3033713"/>
              <a:gd name="connsiteX51" fmla="*/ 690562 w 1866900"/>
              <a:gd name="connsiteY51" fmla="*/ 2519363 h 3033713"/>
              <a:gd name="connsiteX52" fmla="*/ 661987 w 1866900"/>
              <a:gd name="connsiteY52" fmla="*/ 2400300 h 3033713"/>
              <a:gd name="connsiteX53" fmla="*/ 661987 w 1866900"/>
              <a:gd name="connsiteY53" fmla="*/ 2343150 h 3033713"/>
              <a:gd name="connsiteX54" fmla="*/ 619124 w 1866900"/>
              <a:gd name="connsiteY54" fmla="*/ 2228851 h 3033713"/>
              <a:gd name="connsiteX55" fmla="*/ 600075 w 1866900"/>
              <a:gd name="connsiteY55" fmla="*/ 2052638 h 3033713"/>
              <a:gd name="connsiteX56" fmla="*/ 590550 w 1866900"/>
              <a:gd name="connsiteY56" fmla="*/ 1900237 h 3033713"/>
              <a:gd name="connsiteX57" fmla="*/ 547687 w 1866900"/>
              <a:gd name="connsiteY57" fmla="*/ 1733550 h 3033713"/>
              <a:gd name="connsiteX58" fmla="*/ 533400 w 1866900"/>
              <a:gd name="connsiteY58" fmla="*/ 1633538 h 3033713"/>
              <a:gd name="connsiteX59" fmla="*/ 428625 w 1866900"/>
              <a:gd name="connsiteY59" fmla="*/ 1595438 h 3033713"/>
              <a:gd name="connsiteX60" fmla="*/ 352424 w 1866900"/>
              <a:gd name="connsiteY60" fmla="*/ 1562100 h 3033713"/>
              <a:gd name="connsiteX61" fmla="*/ 319087 w 1866900"/>
              <a:gd name="connsiteY61" fmla="*/ 1519238 h 3033713"/>
              <a:gd name="connsiteX62" fmla="*/ 290512 w 1866900"/>
              <a:gd name="connsiteY62" fmla="*/ 1443038 h 3033713"/>
              <a:gd name="connsiteX63" fmla="*/ 309562 w 1866900"/>
              <a:gd name="connsiteY63" fmla="*/ 1376363 h 3033713"/>
              <a:gd name="connsiteX64" fmla="*/ 314325 w 1866900"/>
              <a:gd name="connsiteY64" fmla="*/ 1319213 h 3033713"/>
              <a:gd name="connsiteX65" fmla="*/ 295275 w 1866900"/>
              <a:gd name="connsiteY65" fmla="*/ 1257300 h 3033713"/>
              <a:gd name="connsiteX0" fmla="*/ 295275 w 1866900"/>
              <a:gd name="connsiteY0" fmla="*/ 1257300 h 3033713"/>
              <a:gd name="connsiteX1" fmla="*/ 261937 w 1866900"/>
              <a:gd name="connsiteY1" fmla="*/ 1133475 h 3033713"/>
              <a:gd name="connsiteX2" fmla="*/ 223837 w 1866900"/>
              <a:gd name="connsiteY2" fmla="*/ 1004888 h 3033713"/>
              <a:gd name="connsiteX3" fmla="*/ 204787 w 1866900"/>
              <a:gd name="connsiteY3" fmla="*/ 890588 h 3033713"/>
              <a:gd name="connsiteX4" fmla="*/ 190500 w 1866900"/>
              <a:gd name="connsiteY4" fmla="*/ 814388 h 3033713"/>
              <a:gd name="connsiteX5" fmla="*/ 171450 w 1866900"/>
              <a:gd name="connsiteY5" fmla="*/ 738188 h 3033713"/>
              <a:gd name="connsiteX6" fmla="*/ 114300 w 1866900"/>
              <a:gd name="connsiteY6" fmla="*/ 628650 h 3033713"/>
              <a:gd name="connsiteX7" fmla="*/ 28575 w 1866900"/>
              <a:gd name="connsiteY7" fmla="*/ 504825 h 3033713"/>
              <a:gd name="connsiteX8" fmla="*/ 0 w 1866900"/>
              <a:gd name="connsiteY8" fmla="*/ 338138 h 3033713"/>
              <a:gd name="connsiteX9" fmla="*/ 14287 w 1866900"/>
              <a:gd name="connsiteY9" fmla="*/ 190500 h 3033713"/>
              <a:gd name="connsiteX10" fmla="*/ 47625 w 1866900"/>
              <a:gd name="connsiteY10" fmla="*/ 128588 h 3033713"/>
              <a:gd name="connsiteX11" fmla="*/ 171450 w 1866900"/>
              <a:gd name="connsiteY11" fmla="*/ 57150 h 3033713"/>
              <a:gd name="connsiteX12" fmla="*/ 352425 w 1866900"/>
              <a:gd name="connsiteY12" fmla="*/ 0 h 3033713"/>
              <a:gd name="connsiteX13" fmla="*/ 471487 w 1866900"/>
              <a:gd name="connsiteY13" fmla="*/ 0 h 3033713"/>
              <a:gd name="connsiteX14" fmla="*/ 490537 w 1866900"/>
              <a:gd name="connsiteY14" fmla="*/ 0 h 3033713"/>
              <a:gd name="connsiteX15" fmla="*/ 595312 w 1866900"/>
              <a:gd name="connsiteY15" fmla="*/ 9525 h 3033713"/>
              <a:gd name="connsiteX16" fmla="*/ 781050 w 1866900"/>
              <a:gd name="connsiteY16" fmla="*/ 76200 h 3033713"/>
              <a:gd name="connsiteX17" fmla="*/ 890587 w 1866900"/>
              <a:gd name="connsiteY17" fmla="*/ 195263 h 3033713"/>
              <a:gd name="connsiteX18" fmla="*/ 1085850 w 1866900"/>
              <a:gd name="connsiteY18" fmla="*/ 566738 h 3033713"/>
              <a:gd name="connsiteX19" fmla="*/ 1285875 w 1866900"/>
              <a:gd name="connsiteY19" fmla="*/ 795338 h 3033713"/>
              <a:gd name="connsiteX20" fmla="*/ 1309687 w 1866900"/>
              <a:gd name="connsiteY20" fmla="*/ 914400 h 3033713"/>
              <a:gd name="connsiteX21" fmla="*/ 1304925 w 1866900"/>
              <a:gd name="connsiteY21" fmla="*/ 1062038 h 3033713"/>
              <a:gd name="connsiteX22" fmla="*/ 1219200 w 1866900"/>
              <a:gd name="connsiteY22" fmla="*/ 1138238 h 3033713"/>
              <a:gd name="connsiteX23" fmla="*/ 1190625 w 1866900"/>
              <a:gd name="connsiteY23" fmla="*/ 1228725 h 3033713"/>
              <a:gd name="connsiteX24" fmla="*/ 1233487 w 1866900"/>
              <a:gd name="connsiteY24" fmla="*/ 1419225 h 3033713"/>
              <a:gd name="connsiteX25" fmla="*/ 1314450 w 1866900"/>
              <a:gd name="connsiteY25" fmla="*/ 1590675 h 3033713"/>
              <a:gd name="connsiteX26" fmla="*/ 1428750 w 1866900"/>
              <a:gd name="connsiteY26" fmla="*/ 1752600 h 3033713"/>
              <a:gd name="connsiteX27" fmla="*/ 1514475 w 1866900"/>
              <a:gd name="connsiteY27" fmla="*/ 1843088 h 3033713"/>
              <a:gd name="connsiteX28" fmla="*/ 1538287 w 1866900"/>
              <a:gd name="connsiteY28" fmla="*/ 1914525 h 3033713"/>
              <a:gd name="connsiteX29" fmla="*/ 1585912 w 1866900"/>
              <a:gd name="connsiteY29" fmla="*/ 2081213 h 3033713"/>
              <a:gd name="connsiteX30" fmla="*/ 1614487 w 1866900"/>
              <a:gd name="connsiteY30" fmla="*/ 2109788 h 3033713"/>
              <a:gd name="connsiteX31" fmla="*/ 1671637 w 1866900"/>
              <a:gd name="connsiteY31" fmla="*/ 2243138 h 3033713"/>
              <a:gd name="connsiteX32" fmla="*/ 1809750 w 1866900"/>
              <a:gd name="connsiteY32" fmla="*/ 2366963 h 3033713"/>
              <a:gd name="connsiteX33" fmla="*/ 1866900 w 1866900"/>
              <a:gd name="connsiteY33" fmla="*/ 2514600 h 3033713"/>
              <a:gd name="connsiteX34" fmla="*/ 1862137 w 1866900"/>
              <a:gd name="connsiteY34" fmla="*/ 2662238 h 3033713"/>
              <a:gd name="connsiteX35" fmla="*/ 1866900 w 1866900"/>
              <a:gd name="connsiteY35" fmla="*/ 2781300 h 3033713"/>
              <a:gd name="connsiteX36" fmla="*/ 1814512 w 1866900"/>
              <a:gd name="connsiteY36" fmla="*/ 2900363 h 3033713"/>
              <a:gd name="connsiteX37" fmla="*/ 1752600 w 1866900"/>
              <a:gd name="connsiteY37" fmla="*/ 2976563 h 3033713"/>
              <a:gd name="connsiteX38" fmla="*/ 1676400 w 1866900"/>
              <a:gd name="connsiteY38" fmla="*/ 3000375 h 3033713"/>
              <a:gd name="connsiteX39" fmla="*/ 1628775 w 1866900"/>
              <a:gd name="connsiteY39" fmla="*/ 3000375 h 3033713"/>
              <a:gd name="connsiteX40" fmla="*/ 1490662 w 1866900"/>
              <a:gd name="connsiteY40" fmla="*/ 3033713 h 3033713"/>
              <a:gd name="connsiteX41" fmla="*/ 1381125 w 1866900"/>
              <a:gd name="connsiteY41" fmla="*/ 3033713 h 3033713"/>
              <a:gd name="connsiteX42" fmla="*/ 1276350 w 1866900"/>
              <a:gd name="connsiteY42" fmla="*/ 3033713 h 3033713"/>
              <a:gd name="connsiteX43" fmla="*/ 1176337 w 1866900"/>
              <a:gd name="connsiteY43" fmla="*/ 2995613 h 3033713"/>
              <a:gd name="connsiteX44" fmla="*/ 1128712 w 1866900"/>
              <a:gd name="connsiteY44" fmla="*/ 2947988 h 3033713"/>
              <a:gd name="connsiteX45" fmla="*/ 1085850 w 1866900"/>
              <a:gd name="connsiteY45" fmla="*/ 2843213 h 3033713"/>
              <a:gd name="connsiteX46" fmla="*/ 1062037 w 1866900"/>
              <a:gd name="connsiteY46" fmla="*/ 2786063 h 3033713"/>
              <a:gd name="connsiteX47" fmla="*/ 1038225 w 1866900"/>
              <a:gd name="connsiteY47" fmla="*/ 2752725 h 3033713"/>
              <a:gd name="connsiteX48" fmla="*/ 928687 w 1866900"/>
              <a:gd name="connsiteY48" fmla="*/ 2686050 h 3033713"/>
              <a:gd name="connsiteX49" fmla="*/ 871537 w 1866900"/>
              <a:gd name="connsiteY49" fmla="*/ 2662238 h 3033713"/>
              <a:gd name="connsiteX50" fmla="*/ 752475 w 1866900"/>
              <a:gd name="connsiteY50" fmla="*/ 2605088 h 3033713"/>
              <a:gd name="connsiteX51" fmla="*/ 690562 w 1866900"/>
              <a:gd name="connsiteY51" fmla="*/ 2519363 h 3033713"/>
              <a:gd name="connsiteX52" fmla="*/ 661987 w 1866900"/>
              <a:gd name="connsiteY52" fmla="*/ 2400300 h 3033713"/>
              <a:gd name="connsiteX53" fmla="*/ 661987 w 1866900"/>
              <a:gd name="connsiteY53" fmla="*/ 2343150 h 3033713"/>
              <a:gd name="connsiteX54" fmla="*/ 619124 w 1866900"/>
              <a:gd name="connsiteY54" fmla="*/ 2228851 h 3033713"/>
              <a:gd name="connsiteX55" fmla="*/ 600075 w 1866900"/>
              <a:gd name="connsiteY55" fmla="*/ 2052638 h 3033713"/>
              <a:gd name="connsiteX56" fmla="*/ 590550 w 1866900"/>
              <a:gd name="connsiteY56" fmla="*/ 1900237 h 3033713"/>
              <a:gd name="connsiteX57" fmla="*/ 547687 w 1866900"/>
              <a:gd name="connsiteY57" fmla="*/ 1733550 h 3033713"/>
              <a:gd name="connsiteX58" fmla="*/ 504825 w 1866900"/>
              <a:gd name="connsiteY58" fmla="*/ 1662113 h 3033713"/>
              <a:gd name="connsiteX59" fmla="*/ 428625 w 1866900"/>
              <a:gd name="connsiteY59" fmla="*/ 1595438 h 3033713"/>
              <a:gd name="connsiteX60" fmla="*/ 352424 w 1866900"/>
              <a:gd name="connsiteY60" fmla="*/ 1562100 h 3033713"/>
              <a:gd name="connsiteX61" fmla="*/ 319087 w 1866900"/>
              <a:gd name="connsiteY61" fmla="*/ 1519238 h 3033713"/>
              <a:gd name="connsiteX62" fmla="*/ 290512 w 1866900"/>
              <a:gd name="connsiteY62" fmla="*/ 1443038 h 3033713"/>
              <a:gd name="connsiteX63" fmla="*/ 309562 w 1866900"/>
              <a:gd name="connsiteY63" fmla="*/ 1376363 h 3033713"/>
              <a:gd name="connsiteX64" fmla="*/ 314325 w 1866900"/>
              <a:gd name="connsiteY64" fmla="*/ 1319213 h 3033713"/>
              <a:gd name="connsiteX65" fmla="*/ 295275 w 1866900"/>
              <a:gd name="connsiteY65" fmla="*/ 1257300 h 3033713"/>
              <a:gd name="connsiteX0" fmla="*/ 295275 w 1866900"/>
              <a:gd name="connsiteY0" fmla="*/ 1257300 h 3033713"/>
              <a:gd name="connsiteX1" fmla="*/ 261937 w 1866900"/>
              <a:gd name="connsiteY1" fmla="*/ 1133475 h 3033713"/>
              <a:gd name="connsiteX2" fmla="*/ 223837 w 1866900"/>
              <a:gd name="connsiteY2" fmla="*/ 1004888 h 3033713"/>
              <a:gd name="connsiteX3" fmla="*/ 204787 w 1866900"/>
              <a:gd name="connsiteY3" fmla="*/ 890588 h 3033713"/>
              <a:gd name="connsiteX4" fmla="*/ 190500 w 1866900"/>
              <a:gd name="connsiteY4" fmla="*/ 814388 h 3033713"/>
              <a:gd name="connsiteX5" fmla="*/ 171450 w 1866900"/>
              <a:gd name="connsiteY5" fmla="*/ 738188 h 3033713"/>
              <a:gd name="connsiteX6" fmla="*/ 114300 w 1866900"/>
              <a:gd name="connsiteY6" fmla="*/ 628650 h 3033713"/>
              <a:gd name="connsiteX7" fmla="*/ 28575 w 1866900"/>
              <a:gd name="connsiteY7" fmla="*/ 504825 h 3033713"/>
              <a:gd name="connsiteX8" fmla="*/ 0 w 1866900"/>
              <a:gd name="connsiteY8" fmla="*/ 338138 h 3033713"/>
              <a:gd name="connsiteX9" fmla="*/ 14287 w 1866900"/>
              <a:gd name="connsiteY9" fmla="*/ 190500 h 3033713"/>
              <a:gd name="connsiteX10" fmla="*/ 47625 w 1866900"/>
              <a:gd name="connsiteY10" fmla="*/ 128588 h 3033713"/>
              <a:gd name="connsiteX11" fmla="*/ 171450 w 1866900"/>
              <a:gd name="connsiteY11" fmla="*/ 57150 h 3033713"/>
              <a:gd name="connsiteX12" fmla="*/ 352425 w 1866900"/>
              <a:gd name="connsiteY12" fmla="*/ 0 h 3033713"/>
              <a:gd name="connsiteX13" fmla="*/ 471487 w 1866900"/>
              <a:gd name="connsiteY13" fmla="*/ 0 h 3033713"/>
              <a:gd name="connsiteX14" fmla="*/ 490537 w 1866900"/>
              <a:gd name="connsiteY14" fmla="*/ 0 h 3033713"/>
              <a:gd name="connsiteX15" fmla="*/ 595312 w 1866900"/>
              <a:gd name="connsiteY15" fmla="*/ 9525 h 3033713"/>
              <a:gd name="connsiteX16" fmla="*/ 781050 w 1866900"/>
              <a:gd name="connsiteY16" fmla="*/ 76200 h 3033713"/>
              <a:gd name="connsiteX17" fmla="*/ 890587 w 1866900"/>
              <a:gd name="connsiteY17" fmla="*/ 195263 h 3033713"/>
              <a:gd name="connsiteX18" fmla="*/ 1085850 w 1866900"/>
              <a:gd name="connsiteY18" fmla="*/ 566738 h 3033713"/>
              <a:gd name="connsiteX19" fmla="*/ 1285875 w 1866900"/>
              <a:gd name="connsiteY19" fmla="*/ 795338 h 3033713"/>
              <a:gd name="connsiteX20" fmla="*/ 1309687 w 1866900"/>
              <a:gd name="connsiteY20" fmla="*/ 914400 h 3033713"/>
              <a:gd name="connsiteX21" fmla="*/ 1304925 w 1866900"/>
              <a:gd name="connsiteY21" fmla="*/ 1062038 h 3033713"/>
              <a:gd name="connsiteX22" fmla="*/ 1219200 w 1866900"/>
              <a:gd name="connsiteY22" fmla="*/ 1138238 h 3033713"/>
              <a:gd name="connsiteX23" fmla="*/ 1190625 w 1866900"/>
              <a:gd name="connsiteY23" fmla="*/ 1228725 h 3033713"/>
              <a:gd name="connsiteX24" fmla="*/ 1233487 w 1866900"/>
              <a:gd name="connsiteY24" fmla="*/ 1419225 h 3033713"/>
              <a:gd name="connsiteX25" fmla="*/ 1314450 w 1866900"/>
              <a:gd name="connsiteY25" fmla="*/ 1590675 h 3033713"/>
              <a:gd name="connsiteX26" fmla="*/ 1428750 w 1866900"/>
              <a:gd name="connsiteY26" fmla="*/ 1752600 h 3033713"/>
              <a:gd name="connsiteX27" fmla="*/ 1514475 w 1866900"/>
              <a:gd name="connsiteY27" fmla="*/ 1843088 h 3033713"/>
              <a:gd name="connsiteX28" fmla="*/ 1538287 w 1866900"/>
              <a:gd name="connsiteY28" fmla="*/ 1914525 h 3033713"/>
              <a:gd name="connsiteX29" fmla="*/ 1585912 w 1866900"/>
              <a:gd name="connsiteY29" fmla="*/ 2081213 h 3033713"/>
              <a:gd name="connsiteX30" fmla="*/ 1614487 w 1866900"/>
              <a:gd name="connsiteY30" fmla="*/ 2109788 h 3033713"/>
              <a:gd name="connsiteX31" fmla="*/ 1671637 w 1866900"/>
              <a:gd name="connsiteY31" fmla="*/ 2243138 h 3033713"/>
              <a:gd name="connsiteX32" fmla="*/ 1809750 w 1866900"/>
              <a:gd name="connsiteY32" fmla="*/ 2366963 h 3033713"/>
              <a:gd name="connsiteX33" fmla="*/ 1866900 w 1866900"/>
              <a:gd name="connsiteY33" fmla="*/ 2514600 h 3033713"/>
              <a:gd name="connsiteX34" fmla="*/ 1862137 w 1866900"/>
              <a:gd name="connsiteY34" fmla="*/ 2662238 h 3033713"/>
              <a:gd name="connsiteX35" fmla="*/ 1866900 w 1866900"/>
              <a:gd name="connsiteY35" fmla="*/ 2781300 h 3033713"/>
              <a:gd name="connsiteX36" fmla="*/ 1814512 w 1866900"/>
              <a:gd name="connsiteY36" fmla="*/ 2900363 h 3033713"/>
              <a:gd name="connsiteX37" fmla="*/ 1752600 w 1866900"/>
              <a:gd name="connsiteY37" fmla="*/ 2976563 h 3033713"/>
              <a:gd name="connsiteX38" fmla="*/ 1676400 w 1866900"/>
              <a:gd name="connsiteY38" fmla="*/ 3000375 h 3033713"/>
              <a:gd name="connsiteX39" fmla="*/ 1628775 w 1866900"/>
              <a:gd name="connsiteY39" fmla="*/ 3000375 h 3033713"/>
              <a:gd name="connsiteX40" fmla="*/ 1490662 w 1866900"/>
              <a:gd name="connsiteY40" fmla="*/ 3033713 h 3033713"/>
              <a:gd name="connsiteX41" fmla="*/ 1381125 w 1866900"/>
              <a:gd name="connsiteY41" fmla="*/ 3033713 h 3033713"/>
              <a:gd name="connsiteX42" fmla="*/ 1276350 w 1866900"/>
              <a:gd name="connsiteY42" fmla="*/ 3033713 h 3033713"/>
              <a:gd name="connsiteX43" fmla="*/ 1176337 w 1866900"/>
              <a:gd name="connsiteY43" fmla="*/ 2995613 h 3033713"/>
              <a:gd name="connsiteX44" fmla="*/ 1128712 w 1866900"/>
              <a:gd name="connsiteY44" fmla="*/ 2947988 h 3033713"/>
              <a:gd name="connsiteX45" fmla="*/ 1085850 w 1866900"/>
              <a:gd name="connsiteY45" fmla="*/ 2843213 h 3033713"/>
              <a:gd name="connsiteX46" fmla="*/ 1062037 w 1866900"/>
              <a:gd name="connsiteY46" fmla="*/ 2786063 h 3033713"/>
              <a:gd name="connsiteX47" fmla="*/ 1038225 w 1866900"/>
              <a:gd name="connsiteY47" fmla="*/ 2752725 h 3033713"/>
              <a:gd name="connsiteX48" fmla="*/ 928687 w 1866900"/>
              <a:gd name="connsiteY48" fmla="*/ 2686050 h 3033713"/>
              <a:gd name="connsiteX49" fmla="*/ 871537 w 1866900"/>
              <a:gd name="connsiteY49" fmla="*/ 2662238 h 3033713"/>
              <a:gd name="connsiteX50" fmla="*/ 752475 w 1866900"/>
              <a:gd name="connsiteY50" fmla="*/ 2605088 h 3033713"/>
              <a:gd name="connsiteX51" fmla="*/ 690562 w 1866900"/>
              <a:gd name="connsiteY51" fmla="*/ 2519363 h 3033713"/>
              <a:gd name="connsiteX52" fmla="*/ 661987 w 1866900"/>
              <a:gd name="connsiteY52" fmla="*/ 2400300 h 3033713"/>
              <a:gd name="connsiteX53" fmla="*/ 642937 w 1866900"/>
              <a:gd name="connsiteY53" fmla="*/ 2362200 h 3033713"/>
              <a:gd name="connsiteX54" fmla="*/ 619124 w 1866900"/>
              <a:gd name="connsiteY54" fmla="*/ 2228851 h 3033713"/>
              <a:gd name="connsiteX55" fmla="*/ 600075 w 1866900"/>
              <a:gd name="connsiteY55" fmla="*/ 2052638 h 3033713"/>
              <a:gd name="connsiteX56" fmla="*/ 590550 w 1866900"/>
              <a:gd name="connsiteY56" fmla="*/ 1900237 h 3033713"/>
              <a:gd name="connsiteX57" fmla="*/ 547687 w 1866900"/>
              <a:gd name="connsiteY57" fmla="*/ 1733550 h 3033713"/>
              <a:gd name="connsiteX58" fmla="*/ 504825 w 1866900"/>
              <a:gd name="connsiteY58" fmla="*/ 1662113 h 3033713"/>
              <a:gd name="connsiteX59" fmla="*/ 428625 w 1866900"/>
              <a:gd name="connsiteY59" fmla="*/ 1595438 h 3033713"/>
              <a:gd name="connsiteX60" fmla="*/ 352424 w 1866900"/>
              <a:gd name="connsiteY60" fmla="*/ 1562100 h 3033713"/>
              <a:gd name="connsiteX61" fmla="*/ 319087 w 1866900"/>
              <a:gd name="connsiteY61" fmla="*/ 1519238 h 3033713"/>
              <a:gd name="connsiteX62" fmla="*/ 290512 w 1866900"/>
              <a:gd name="connsiteY62" fmla="*/ 1443038 h 3033713"/>
              <a:gd name="connsiteX63" fmla="*/ 309562 w 1866900"/>
              <a:gd name="connsiteY63" fmla="*/ 1376363 h 3033713"/>
              <a:gd name="connsiteX64" fmla="*/ 314325 w 1866900"/>
              <a:gd name="connsiteY64" fmla="*/ 1319213 h 3033713"/>
              <a:gd name="connsiteX65" fmla="*/ 295275 w 1866900"/>
              <a:gd name="connsiteY65" fmla="*/ 1257300 h 3033713"/>
              <a:gd name="connsiteX0" fmla="*/ 295275 w 1866900"/>
              <a:gd name="connsiteY0" fmla="*/ 1257300 h 3033713"/>
              <a:gd name="connsiteX1" fmla="*/ 261937 w 1866900"/>
              <a:gd name="connsiteY1" fmla="*/ 1133475 h 3033713"/>
              <a:gd name="connsiteX2" fmla="*/ 223837 w 1866900"/>
              <a:gd name="connsiteY2" fmla="*/ 1004888 h 3033713"/>
              <a:gd name="connsiteX3" fmla="*/ 204787 w 1866900"/>
              <a:gd name="connsiteY3" fmla="*/ 890588 h 3033713"/>
              <a:gd name="connsiteX4" fmla="*/ 190500 w 1866900"/>
              <a:gd name="connsiteY4" fmla="*/ 814388 h 3033713"/>
              <a:gd name="connsiteX5" fmla="*/ 171450 w 1866900"/>
              <a:gd name="connsiteY5" fmla="*/ 738188 h 3033713"/>
              <a:gd name="connsiteX6" fmla="*/ 114300 w 1866900"/>
              <a:gd name="connsiteY6" fmla="*/ 628650 h 3033713"/>
              <a:gd name="connsiteX7" fmla="*/ 28575 w 1866900"/>
              <a:gd name="connsiteY7" fmla="*/ 504825 h 3033713"/>
              <a:gd name="connsiteX8" fmla="*/ 0 w 1866900"/>
              <a:gd name="connsiteY8" fmla="*/ 338138 h 3033713"/>
              <a:gd name="connsiteX9" fmla="*/ 14287 w 1866900"/>
              <a:gd name="connsiteY9" fmla="*/ 190500 h 3033713"/>
              <a:gd name="connsiteX10" fmla="*/ 47625 w 1866900"/>
              <a:gd name="connsiteY10" fmla="*/ 128588 h 3033713"/>
              <a:gd name="connsiteX11" fmla="*/ 171450 w 1866900"/>
              <a:gd name="connsiteY11" fmla="*/ 57150 h 3033713"/>
              <a:gd name="connsiteX12" fmla="*/ 352425 w 1866900"/>
              <a:gd name="connsiteY12" fmla="*/ 0 h 3033713"/>
              <a:gd name="connsiteX13" fmla="*/ 471487 w 1866900"/>
              <a:gd name="connsiteY13" fmla="*/ 0 h 3033713"/>
              <a:gd name="connsiteX14" fmla="*/ 490537 w 1866900"/>
              <a:gd name="connsiteY14" fmla="*/ 0 h 3033713"/>
              <a:gd name="connsiteX15" fmla="*/ 595312 w 1866900"/>
              <a:gd name="connsiteY15" fmla="*/ 9525 h 3033713"/>
              <a:gd name="connsiteX16" fmla="*/ 781050 w 1866900"/>
              <a:gd name="connsiteY16" fmla="*/ 76200 h 3033713"/>
              <a:gd name="connsiteX17" fmla="*/ 890587 w 1866900"/>
              <a:gd name="connsiteY17" fmla="*/ 195263 h 3033713"/>
              <a:gd name="connsiteX18" fmla="*/ 1085850 w 1866900"/>
              <a:gd name="connsiteY18" fmla="*/ 566738 h 3033713"/>
              <a:gd name="connsiteX19" fmla="*/ 1285875 w 1866900"/>
              <a:gd name="connsiteY19" fmla="*/ 795338 h 3033713"/>
              <a:gd name="connsiteX20" fmla="*/ 1309687 w 1866900"/>
              <a:gd name="connsiteY20" fmla="*/ 914400 h 3033713"/>
              <a:gd name="connsiteX21" fmla="*/ 1304925 w 1866900"/>
              <a:gd name="connsiteY21" fmla="*/ 1062038 h 3033713"/>
              <a:gd name="connsiteX22" fmla="*/ 1219200 w 1866900"/>
              <a:gd name="connsiteY22" fmla="*/ 1138238 h 3033713"/>
              <a:gd name="connsiteX23" fmla="*/ 1190625 w 1866900"/>
              <a:gd name="connsiteY23" fmla="*/ 1228725 h 3033713"/>
              <a:gd name="connsiteX24" fmla="*/ 1233487 w 1866900"/>
              <a:gd name="connsiteY24" fmla="*/ 1419225 h 3033713"/>
              <a:gd name="connsiteX25" fmla="*/ 1314450 w 1866900"/>
              <a:gd name="connsiteY25" fmla="*/ 1590675 h 3033713"/>
              <a:gd name="connsiteX26" fmla="*/ 1428750 w 1866900"/>
              <a:gd name="connsiteY26" fmla="*/ 1752600 h 3033713"/>
              <a:gd name="connsiteX27" fmla="*/ 1514475 w 1866900"/>
              <a:gd name="connsiteY27" fmla="*/ 1843088 h 3033713"/>
              <a:gd name="connsiteX28" fmla="*/ 1538287 w 1866900"/>
              <a:gd name="connsiteY28" fmla="*/ 1914525 h 3033713"/>
              <a:gd name="connsiteX29" fmla="*/ 1585912 w 1866900"/>
              <a:gd name="connsiteY29" fmla="*/ 2081213 h 3033713"/>
              <a:gd name="connsiteX30" fmla="*/ 1614487 w 1866900"/>
              <a:gd name="connsiteY30" fmla="*/ 2109788 h 3033713"/>
              <a:gd name="connsiteX31" fmla="*/ 1671637 w 1866900"/>
              <a:gd name="connsiteY31" fmla="*/ 2243138 h 3033713"/>
              <a:gd name="connsiteX32" fmla="*/ 1809750 w 1866900"/>
              <a:gd name="connsiteY32" fmla="*/ 2366963 h 3033713"/>
              <a:gd name="connsiteX33" fmla="*/ 1866900 w 1866900"/>
              <a:gd name="connsiteY33" fmla="*/ 2514600 h 3033713"/>
              <a:gd name="connsiteX34" fmla="*/ 1862137 w 1866900"/>
              <a:gd name="connsiteY34" fmla="*/ 2662238 h 3033713"/>
              <a:gd name="connsiteX35" fmla="*/ 1866900 w 1866900"/>
              <a:gd name="connsiteY35" fmla="*/ 2781300 h 3033713"/>
              <a:gd name="connsiteX36" fmla="*/ 1814512 w 1866900"/>
              <a:gd name="connsiteY36" fmla="*/ 2900363 h 3033713"/>
              <a:gd name="connsiteX37" fmla="*/ 1752600 w 1866900"/>
              <a:gd name="connsiteY37" fmla="*/ 2976563 h 3033713"/>
              <a:gd name="connsiteX38" fmla="*/ 1676400 w 1866900"/>
              <a:gd name="connsiteY38" fmla="*/ 3000375 h 3033713"/>
              <a:gd name="connsiteX39" fmla="*/ 1628775 w 1866900"/>
              <a:gd name="connsiteY39" fmla="*/ 3000375 h 3033713"/>
              <a:gd name="connsiteX40" fmla="*/ 1490662 w 1866900"/>
              <a:gd name="connsiteY40" fmla="*/ 3033713 h 3033713"/>
              <a:gd name="connsiteX41" fmla="*/ 1381125 w 1866900"/>
              <a:gd name="connsiteY41" fmla="*/ 3033713 h 3033713"/>
              <a:gd name="connsiteX42" fmla="*/ 1276350 w 1866900"/>
              <a:gd name="connsiteY42" fmla="*/ 3033713 h 3033713"/>
              <a:gd name="connsiteX43" fmla="*/ 1176337 w 1866900"/>
              <a:gd name="connsiteY43" fmla="*/ 2995613 h 3033713"/>
              <a:gd name="connsiteX44" fmla="*/ 1128712 w 1866900"/>
              <a:gd name="connsiteY44" fmla="*/ 2947988 h 3033713"/>
              <a:gd name="connsiteX45" fmla="*/ 1085850 w 1866900"/>
              <a:gd name="connsiteY45" fmla="*/ 2843213 h 3033713"/>
              <a:gd name="connsiteX46" fmla="*/ 1062037 w 1866900"/>
              <a:gd name="connsiteY46" fmla="*/ 2786063 h 3033713"/>
              <a:gd name="connsiteX47" fmla="*/ 1038225 w 1866900"/>
              <a:gd name="connsiteY47" fmla="*/ 2752725 h 3033713"/>
              <a:gd name="connsiteX48" fmla="*/ 928687 w 1866900"/>
              <a:gd name="connsiteY48" fmla="*/ 2686050 h 3033713"/>
              <a:gd name="connsiteX49" fmla="*/ 871537 w 1866900"/>
              <a:gd name="connsiteY49" fmla="*/ 2662238 h 3033713"/>
              <a:gd name="connsiteX50" fmla="*/ 752475 w 1866900"/>
              <a:gd name="connsiteY50" fmla="*/ 2605088 h 3033713"/>
              <a:gd name="connsiteX51" fmla="*/ 690562 w 1866900"/>
              <a:gd name="connsiteY51" fmla="*/ 2519363 h 3033713"/>
              <a:gd name="connsiteX52" fmla="*/ 638174 w 1866900"/>
              <a:gd name="connsiteY52" fmla="*/ 2433637 h 3033713"/>
              <a:gd name="connsiteX53" fmla="*/ 642937 w 1866900"/>
              <a:gd name="connsiteY53" fmla="*/ 2362200 h 3033713"/>
              <a:gd name="connsiteX54" fmla="*/ 619124 w 1866900"/>
              <a:gd name="connsiteY54" fmla="*/ 2228851 h 3033713"/>
              <a:gd name="connsiteX55" fmla="*/ 600075 w 1866900"/>
              <a:gd name="connsiteY55" fmla="*/ 2052638 h 3033713"/>
              <a:gd name="connsiteX56" fmla="*/ 590550 w 1866900"/>
              <a:gd name="connsiteY56" fmla="*/ 1900237 h 3033713"/>
              <a:gd name="connsiteX57" fmla="*/ 547687 w 1866900"/>
              <a:gd name="connsiteY57" fmla="*/ 1733550 h 3033713"/>
              <a:gd name="connsiteX58" fmla="*/ 504825 w 1866900"/>
              <a:gd name="connsiteY58" fmla="*/ 1662113 h 3033713"/>
              <a:gd name="connsiteX59" fmla="*/ 428625 w 1866900"/>
              <a:gd name="connsiteY59" fmla="*/ 1595438 h 3033713"/>
              <a:gd name="connsiteX60" fmla="*/ 352424 w 1866900"/>
              <a:gd name="connsiteY60" fmla="*/ 1562100 h 3033713"/>
              <a:gd name="connsiteX61" fmla="*/ 319087 w 1866900"/>
              <a:gd name="connsiteY61" fmla="*/ 1519238 h 3033713"/>
              <a:gd name="connsiteX62" fmla="*/ 290512 w 1866900"/>
              <a:gd name="connsiteY62" fmla="*/ 1443038 h 3033713"/>
              <a:gd name="connsiteX63" fmla="*/ 309562 w 1866900"/>
              <a:gd name="connsiteY63" fmla="*/ 1376363 h 3033713"/>
              <a:gd name="connsiteX64" fmla="*/ 314325 w 1866900"/>
              <a:gd name="connsiteY64" fmla="*/ 1319213 h 3033713"/>
              <a:gd name="connsiteX65" fmla="*/ 295275 w 1866900"/>
              <a:gd name="connsiteY65" fmla="*/ 1257300 h 3033713"/>
              <a:gd name="connsiteX0" fmla="*/ 295275 w 1866900"/>
              <a:gd name="connsiteY0" fmla="*/ 1257300 h 3033713"/>
              <a:gd name="connsiteX1" fmla="*/ 261937 w 1866900"/>
              <a:gd name="connsiteY1" fmla="*/ 1133475 h 3033713"/>
              <a:gd name="connsiteX2" fmla="*/ 223837 w 1866900"/>
              <a:gd name="connsiteY2" fmla="*/ 1004888 h 3033713"/>
              <a:gd name="connsiteX3" fmla="*/ 204787 w 1866900"/>
              <a:gd name="connsiteY3" fmla="*/ 890588 h 3033713"/>
              <a:gd name="connsiteX4" fmla="*/ 190500 w 1866900"/>
              <a:gd name="connsiteY4" fmla="*/ 814388 h 3033713"/>
              <a:gd name="connsiteX5" fmla="*/ 171450 w 1866900"/>
              <a:gd name="connsiteY5" fmla="*/ 738188 h 3033713"/>
              <a:gd name="connsiteX6" fmla="*/ 114300 w 1866900"/>
              <a:gd name="connsiteY6" fmla="*/ 628650 h 3033713"/>
              <a:gd name="connsiteX7" fmla="*/ 28575 w 1866900"/>
              <a:gd name="connsiteY7" fmla="*/ 504825 h 3033713"/>
              <a:gd name="connsiteX8" fmla="*/ 0 w 1866900"/>
              <a:gd name="connsiteY8" fmla="*/ 338138 h 3033713"/>
              <a:gd name="connsiteX9" fmla="*/ 14287 w 1866900"/>
              <a:gd name="connsiteY9" fmla="*/ 190500 h 3033713"/>
              <a:gd name="connsiteX10" fmla="*/ 47625 w 1866900"/>
              <a:gd name="connsiteY10" fmla="*/ 128588 h 3033713"/>
              <a:gd name="connsiteX11" fmla="*/ 171450 w 1866900"/>
              <a:gd name="connsiteY11" fmla="*/ 57150 h 3033713"/>
              <a:gd name="connsiteX12" fmla="*/ 352425 w 1866900"/>
              <a:gd name="connsiteY12" fmla="*/ 0 h 3033713"/>
              <a:gd name="connsiteX13" fmla="*/ 471487 w 1866900"/>
              <a:gd name="connsiteY13" fmla="*/ 0 h 3033713"/>
              <a:gd name="connsiteX14" fmla="*/ 490537 w 1866900"/>
              <a:gd name="connsiteY14" fmla="*/ 0 h 3033713"/>
              <a:gd name="connsiteX15" fmla="*/ 595312 w 1866900"/>
              <a:gd name="connsiteY15" fmla="*/ 9525 h 3033713"/>
              <a:gd name="connsiteX16" fmla="*/ 781050 w 1866900"/>
              <a:gd name="connsiteY16" fmla="*/ 76200 h 3033713"/>
              <a:gd name="connsiteX17" fmla="*/ 890587 w 1866900"/>
              <a:gd name="connsiteY17" fmla="*/ 195263 h 3033713"/>
              <a:gd name="connsiteX18" fmla="*/ 1085850 w 1866900"/>
              <a:gd name="connsiteY18" fmla="*/ 566738 h 3033713"/>
              <a:gd name="connsiteX19" fmla="*/ 1285875 w 1866900"/>
              <a:gd name="connsiteY19" fmla="*/ 795338 h 3033713"/>
              <a:gd name="connsiteX20" fmla="*/ 1309687 w 1866900"/>
              <a:gd name="connsiteY20" fmla="*/ 914400 h 3033713"/>
              <a:gd name="connsiteX21" fmla="*/ 1304925 w 1866900"/>
              <a:gd name="connsiteY21" fmla="*/ 1062038 h 3033713"/>
              <a:gd name="connsiteX22" fmla="*/ 1219200 w 1866900"/>
              <a:gd name="connsiteY22" fmla="*/ 1138238 h 3033713"/>
              <a:gd name="connsiteX23" fmla="*/ 1190625 w 1866900"/>
              <a:gd name="connsiteY23" fmla="*/ 1228725 h 3033713"/>
              <a:gd name="connsiteX24" fmla="*/ 1233487 w 1866900"/>
              <a:gd name="connsiteY24" fmla="*/ 1419225 h 3033713"/>
              <a:gd name="connsiteX25" fmla="*/ 1314450 w 1866900"/>
              <a:gd name="connsiteY25" fmla="*/ 1590675 h 3033713"/>
              <a:gd name="connsiteX26" fmla="*/ 1428750 w 1866900"/>
              <a:gd name="connsiteY26" fmla="*/ 1752600 h 3033713"/>
              <a:gd name="connsiteX27" fmla="*/ 1514475 w 1866900"/>
              <a:gd name="connsiteY27" fmla="*/ 1843088 h 3033713"/>
              <a:gd name="connsiteX28" fmla="*/ 1538287 w 1866900"/>
              <a:gd name="connsiteY28" fmla="*/ 1914525 h 3033713"/>
              <a:gd name="connsiteX29" fmla="*/ 1585912 w 1866900"/>
              <a:gd name="connsiteY29" fmla="*/ 2081213 h 3033713"/>
              <a:gd name="connsiteX30" fmla="*/ 1614487 w 1866900"/>
              <a:gd name="connsiteY30" fmla="*/ 2109788 h 3033713"/>
              <a:gd name="connsiteX31" fmla="*/ 1671637 w 1866900"/>
              <a:gd name="connsiteY31" fmla="*/ 2243138 h 3033713"/>
              <a:gd name="connsiteX32" fmla="*/ 1809750 w 1866900"/>
              <a:gd name="connsiteY32" fmla="*/ 2366963 h 3033713"/>
              <a:gd name="connsiteX33" fmla="*/ 1866900 w 1866900"/>
              <a:gd name="connsiteY33" fmla="*/ 2514600 h 3033713"/>
              <a:gd name="connsiteX34" fmla="*/ 1862137 w 1866900"/>
              <a:gd name="connsiteY34" fmla="*/ 2662238 h 3033713"/>
              <a:gd name="connsiteX35" fmla="*/ 1866900 w 1866900"/>
              <a:gd name="connsiteY35" fmla="*/ 2781300 h 3033713"/>
              <a:gd name="connsiteX36" fmla="*/ 1814512 w 1866900"/>
              <a:gd name="connsiteY36" fmla="*/ 2900363 h 3033713"/>
              <a:gd name="connsiteX37" fmla="*/ 1752600 w 1866900"/>
              <a:gd name="connsiteY37" fmla="*/ 2976563 h 3033713"/>
              <a:gd name="connsiteX38" fmla="*/ 1676400 w 1866900"/>
              <a:gd name="connsiteY38" fmla="*/ 3000375 h 3033713"/>
              <a:gd name="connsiteX39" fmla="*/ 1628775 w 1866900"/>
              <a:gd name="connsiteY39" fmla="*/ 3000375 h 3033713"/>
              <a:gd name="connsiteX40" fmla="*/ 1490662 w 1866900"/>
              <a:gd name="connsiteY40" fmla="*/ 3033713 h 3033713"/>
              <a:gd name="connsiteX41" fmla="*/ 1381125 w 1866900"/>
              <a:gd name="connsiteY41" fmla="*/ 3033713 h 3033713"/>
              <a:gd name="connsiteX42" fmla="*/ 1276350 w 1866900"/>
              <a:gd name="connsiteY42" fmla="*/ 3033713 h 3033713"/>
              <a:gd name="connsiteX43" fmla="*/ 1176337 w 1866900"/>
              <a:gd name="connsiteY43" fmla="*/ 2995613 h 3033713"/>
              <a:gd name="connsiteX44" fmla="*/ 1128712 w 1866900"/>
              <a:gd name="connsiteY44" fmla="*/ 2947988 h 3033713"/>
              <a:gd name="connsiteX45" fmla="*/ 1085850 w 1866900"/>
              <a:gd name="connsiteY45" fmla="*/ 2843213 h 3033713"/>
              <a:gd name="connsiteX46" fmla="*/ 1062037 w 1866900"/>
              <a:gd name="connsiteY46" fmla="*/ 2786063 h 3033713"/>
              <a:gd name="connsiteX47" fmla="*/ 1038225 w 1866900"/>
              <a:gd name="connsiteY47" fmla="*/ 2752725 h 3033713"/>
              <a:gd name="connsiteX48" fmla="*/ 928687 w 1866900"/>
              <a:gd name="connsiteY48" fmla="*/ 2686050 h 3033713"/>
              <a:gd name="connsiteX49" fmla="*/ 871537 w 1866900"/>
              <a:gd name="connsiteY49" fmla="*/ 2662238 h 3033713"/>
              <a:gd name="connsiteX50" fmla="*/ 752475 w 1866900"/>
              <a:gd name="connsiteY50" fmla="*/ 2605088 h 3033713"/>
              <a:gd name="connsiteX51" fmla="*/ 690562 w 1866900"/>
              <a:gd name="connsiteY51" fmla="*/ 2519363 h 3033713"/>
              <a:gd name="connsiteX52" fmla="*/ 652462 w 1866900"/>
              <a:gd name="connsiteY52" fmla="*/ 2433637 h 3033713"/>
              <a:gd name="connsiteX53" fmla="*/ 642937 w 1866900"/>
              <a:gd name="connsiteY53" fmla="*/ 2362200 h 3033713"/>
              <a:gd name="connsiteX54" fmla="*/ 619124 w 1866900"/>
              <a:gd name="connsiteY54" fmla="*/ 2228851 h 3033713"/>
              <a:gd name="connsiteX55" fmla="*/ 600075 w 1866900"/>
              <a:gd name="connsiteY55" fmla="*/ 2052638 h 3033713"/>
              <a:gd name="connsiteX56" fmla="*/ 590550 w 1866900"/>
              <a:gd name="connsiteY56" fmla="*/ 1900237 h 3033713"/>
              <a:gd name="connsiteX57" fmla="*/ 547687 w 1866900"/>
              <a:gd name="connsiteY57" fmla="*/ 1733550 h 3033713"/>
              <a:gd name="connsiteX58" fmla="*/ 504825 w 1866900"/>
              <a:gd name="connsiteY58" fmla="*/ 1662113 h 3033713"/>
              <a:gd name="connsiteX59" fmla="*/ 428625 w 1866900"/>
              <a:gd name="connsiteY59" fmla="*/ 1595438 h 3033713"/>
              <a:gd name="connsiteX60" fmla="*/ 352424 w 1866900"/>
              <a:gd name="connsiteY60" fmla="*/ 1562100 h 3033713"/>
              <a:gd name="connsiteX61" fmla="*/ 319087 w 1866900"/>
              <a:gd name="connsiteY61" fmla="*/ 1519238 h 3033713"/>
              <a:gd name="connsiteX62" fmla="*/ 290512 w 1866900"/>
              <a:gd name="connsiteY62" fmla="*/ 1443038 h 3033713"/>
              <a:gd name="connsiteX63" fmla="*/ 309562 w 1866900"/>
              <a:gd name="connsiteY63" fmla="*/ 1376363 h 3033713"/>
              <a:gd name="connsiteX64" fmla="*/ 314325 w 1866900"/>
              <a:gd name="connsiteY64" fmla="*/ 1319213 h 3033713"/>
              <a:gd name="connsiteX65" fmla="*/ 295275 w 1866900"/>
              <a:gd name="connsiteY65" fmla="*/ 1257300 h 3033713"/>
              <a:gd name="connsiteX0" fmla="*/ 295275 w 1866900"/>
              <a:gd name="connsiteY0" fmla="*/ 1257300 h 3033713"/>
              <a:gd name="connsiteX1" fmla="*/ 261937 w 1866900"/>
              <a:gd name="connsiteY1" fmla="*/ 1133475 h 3033713"/>
              <a:gd name="connsiteX2" fmla="*/ 223837 w 1866900"/>
              <a:gd name="connsiteY2" fmla="*/ 1004888 h 3033713"/>
              <a:gd name="connsiteX3" fmla="*/ 204787 w 1866900"/>
              <a:gd name="connsiteY3" fmla="*/ 890588 h 3033713"/>
              <a:gd name="connsiteX4" fmla="*/ 190500 w 1866900"/>
              <a:gd name="connsiteY4" fmla="*/ 814388 h 3033713"/>
              <a:gd name="connsiteX5" fmla="*/ 171450 w 1866900"/>
              <a:gd name="connsiteY5" fmla="*/ 738188 h 3033713"/>
              <a:gd name="connsiteX6" fmla="*/ 114300 w 1866900"/>
              <a:gd name="connsiteY6" fmla="*/ 628650 h 3033713"/>
              <a:gd name="connsiteX7" fmla="*/ 28575 w 1866900"/>
              <a:gd name="connsiteY7" fmla="*/ 504825 h 3033713"/>
              <a:gd name="connsiteX8" fmla="*/ 0 w 1866900"/>
              <a:gd name="connsiteY8" fmla="*/ 338138 h 3033713"/>
              <a:gd name="connsiteX9" fmla="*/ 14287 w 1866900"/>
              <a:gd name="connsiteY9" fmla="*/ 190500 h 3033713"/>
              <a:gd name="connsiteX10" fmla="*/ 47625 w 1866900"/>
              <a:gd name="connsiteY10" fmla="*/ 128588 h 3033713"/>
              <a:gd name="connsiteX11" fmla="*/ 171450 w 1866900"/>
              <a:gd name="connsiteY11" fmla="*/ 57150 h 3033713"/>
              <a:gd name="connsiteX12" fmla="*/ 352425 w 1866900"/>
              <a:gd name="connsiteY12" fmla="*/ 0 h 3033713"/>
              <a:gd name="connsiteX13" fmla="*/ 471487 w 1866900"/>
              <a:gd name="connsiteY13" fmla="*/ 0 h 3033713"/>
              <a:gd name="connsiteX14" fmla="*/ 490537 w 1866900"/>
              <a:gd name="connsiteY14" fmla="*/ 0 h 3033713"/>
              <a:gd name="connsiteX15" fmla="*/ 595312 w 1866900"/>
              <a:gd name="connsiteY15" fmla="*/ 9525 h 3033713"/>
              <a:gd name="connsiteX16" fmla="*/ 781050 w 1866900"/>
              <a:gd name="connsiteY16" fmla="*/ 76200 h 3033713"/>
              <a:gd name="connsiteX17" fmla="*/ 890587 w 1866900"/>
              <a:gd name="connsiteY17" fmla="*/ 195263 h 3033713"/>
              <a:gd name="connsiteX18" fmla="*/ 1085850 w 1866900"/>
              <a:gd name="connsiteY18" fmla="*/ 566738 h 3033713"/>
              <a:gd name="connsiteX19" fmla="*/ 1285875 w 1866900"/>
              <a:gd name="connsiteY19" fmla="*/ 795338 h 3033713"/>
              <a:gd name="connsiteX20" fmla="*/ 1309687 w 1866900"/>
              <a:gd name="connsiteY20" fmla="*/ 914400 h 3033713"/>
              <a:gd name="connsiteX21" fmla="*/ 1304925 w 1866900"/>
              <a:gd name="connsiteY21" fmla="*/ 1062038 h 3033713"/>
              <a:gd name="connsiteX22" fmla="*/ 1219200 w 1866900"/>
              <a:gd name="connsiteY22" fmla="*/ 1138238 h 3033713"/>
              <a:gd name="connsiteX23" fmla="*/ 1190625 w 1866900"/>
              <a:gd name="connsiteY23" fmla="*/ 1228725 h 3033713"/>
              <a:gd name="connsiteX24" fmla="*/ 1233487 w 1866900"/>
              <a:gd name="connsiteY24" fmla="*/ 1419225 h 3033713"/>
              <a:gd name="connsiteX25" fmla="*/ 1314450 w 1866900"/>
              <a:gd name="connsiteY25" fmla="*/ 1590675 h 3033713"/>
              <a:gd name="connsiteX26" fmla="*/ 1428750 w 1866900"/>
              <a:gd name="connsiteY26" fmla="*/ 1752600 h 3033713"/>
              <a:gd name="connsiteX27" fmla="*/ 1514475 w 1866900"/>
              <a:gd name="connsiteY27" fmla="*/ 1843088 h 3033713"/>
              <a:gd name="connsiteX28" fmla="*/ 1538287 w 1866900"/>
              <a:gd name="connsiteY28" fmla="*/ 1914525 h 3033713"/>
              <a:gd name="connsiteX29" fmla="*/ 1585912 w 1866900"/>
              <a:gd name="connsiteY29" fmla="*/ 2081213 h 3033713"/>
              <a:gd name="connsiteX30" fmla="*/ 1614487 w 1866900"/>
              <a:gd name="connsiteY30" fmla="*/ 2109788 h 3033713"/>
              <a:gd name="connsiteX31" fmla="*/ 1671637 w 1866900"/>
              <a:gd name="connsiteY31" fmla="*/ 2243138 h 3033713"/>
              <a:gd name="connsiteX32" fmla="*/ 1790700 w 1866900"/>
              <a:gd name="connsiteY32" fmla="*/ 2371725 h 3033713"/>
              <a:gd name="connsiteX33" fmla="*/ 1866900 w 1866900"/>
              <a:gd name="connsiteY33" fmla="*/ 2514600 h 3033713"/>
              <a:gd name="connsiteX34" fmla="*/ 1862137 w 1866900"/>
              <a:gd name="connsiteY34" fmla="*/ 2662238 h 3033713"/>
              <a:gd name="connsiteX35" fmla="*/ 1866900 w 1866900"/>
              <a:gd name="connsiteY35" fmla="*/ 2781300 h 3033713"/>
              <a:gd name="connsiteX36" fmla="*/ 1814512 w 1866900"/>
              <a:gd name="connsiteY36" fmla="*/ 2900363 h 3033713"/>
              <a:gd name="connsiteX37" fmla="*/ 1752600 w 1866900"/>
              <a:gd name="connsiteY37" fmla="*/ 2976563 h 3033713"/>
              <a:gd name="connsiteX38" fmla="*/ 1676400 w 1866900"/>
              <a:gd name="connsiteY38" fmla="*/ 3000375 h 3033713"/>
              <a:gd name="connsiteX39" fmla="*/ 1628775 w 1866900"/>
              <a:gd name="connsiteY39" fmla="*/ 3000375 h 3033713"/>
              <a:gd name="connsiteX40" fmla="*/ 1490662 w 1866900"/>
              <a:gd name="connsiteY40" fmla="*/ 3033713 h 3033713"/>
              <a:gd name="connsiteX41" fmla="*/ 1381125 w 1866900"/>
              <a:gd name="connsiteY41" fmla="*/ 3033713 h 3033713"/>
              <a:gd name="connsiteX42" fmla="*/ 1276350 w 1866900"/>
              <a:gd name="connsiteY42" fmla="*/ 3033713 h 3033713"/>
              <a:gd name="connsiteX43" fmla="*/ 1176337 w 1866900"/>
              <a:gd name="connsiteY43" fmla="*/ 2995613 h 3033713"/>
              <a:gd name="connsiteX44" fmla="*/ 1128712 w 1866900"/>
              <a:gd name="connsiteY44" fmla="*/ 2947988 h 3033713"/>
              <a:gd name="connsiteX45" fmla="*/ 1085850 w 1866900"/>
              <a:gd name="connsiteY45" fmla="*/ 2843213 h 3033713"/>
              <a:gd name="connsiteX46" fmla="*/ 1062037 w 1866900"/>
              <a:gd name="connsiteY46" fmla="*/ 2786063 h 3033713"/>
              <a:gd name="connsiteX47" fmla="*/ 1038225 w 1866900"/>
              <a:gd name="connsiteY47" fmla="*/ 2752725 h 3033713"/>
              <a:gd name="connsiteX48" fmla="*/ 928687 w 1866900"/>
              <a:gd name="connsiteY48" fmla="*/ 2686050 h 3033713"/>
              <a:gd name="connsiteX49" fmla="*/ 871537 w 1866900"/>
              <a:gd name="connsiteY49" fmla="*/ 2662238 h 3033713"/>
              <a:gd name="connsiteX50" fmla="*/ 752475 w 1866900"/>
              <a:gd name="connsiteY50" fmla="*/ 2605088 h 3033713"/>
              <a:gd name="connsiteX51" fmla="*/ 690562 w 1866900"/>
              <a:gd name="connsiteY51" fmla="*/ 2519363 h 3033713"/>
              <a:gd name="connsiteX52" fmla="*/ 652462 w 1866900"/>
              <a:gd name="connsiteY52" fmla="*/ 2433637 h 3033713"/>
              <a:gd name="connsiteX53" fmla="*/ 642937 w 1866900"/>
              <a:gd name="connsiteY53" fmla="*/ 2362200 h 3033713"/>
              <a:gd name="connsiteX54" fmla="*/ 619124 w 1866900"/>
              <a:gd name="connsiteY54" fmla="*/ 2228851 h 3033713"/>
              <a:gd name="connsiteX55" fmla="*/ 600075 w 1866900"/>
              <a:gd name="connsiteY55" fmla="*/ 2052638 h 3033713"/>
              <a:gd name="connsiteX56" fmla="*/ 590550 w 1866900"/>
              <a:gd name="connsiteY56" fmla="*/ 1900237 h 3033713"/>
              <a:gd name="connsiteX57" fmla="*/ 547687 w 1866900"/>
              <a:gd name="connsiteY57" fmla="*/ 1733550 h 3033713"/>
              <a:gd name="connsiteX58" fmla="*/ 504825 w 1866900"/>
              <a:gd name="connsiteY58" fmla="*/ 1662113 h 3033713"/>
              <a:gd name="connsiteX59" fmla="*/ 428625 w 1866900"/>
              <a:gd name="connsiteY59" fmla="*/ 1595438 h 3033713"/>
              <a:gd name="connsiteX60" fmla="*/ 352424 w 1866900"/>
              <a:gd name="connsiteY60" fmla="*/ 1562100 h 3033713"/>
              <a:gd name="connsiteX61" fmla="*/ 319087 w 1866900"/>
              <a:gd name="connsiteY61" fmla="*/ 1519238 h 3033713"/>
              <a:gd name="connsiteX62" fmla="*/ 290512 w 1866900"/>
              <a:gd name="connsiteY62" fmla="*/ 1443038 h 3033713"/>
              <a:gd name="connsiteX63" fmla="*/ 309562 w 1866900"/>
              <a:gd name="connsiteY63" fmla="*/ 1376363 h 3033713"/>
              <a:gd name="connsiteX64" fmla="*/ 314325 w 1866900"/>
              <a:gd name="connsiteY64" fmla="*/ 1319213 h 3033713"/>
              <a:gd name="connsiteX65" fmla="*/ 295275 w 1866900"/>
              <a:gd name="connsiteY65" fmla="*/ 1257300 h 3033713"/>
              <a:gd name="connsiteX0" fmla="*/ 295275 w 2057399"/>
              <a:gd name="connsiteY0" fmla="*/ 1257300 h 3033713"/>
              <a:gd name="connsiteX1" fmla="*/ 261937 w 2057399"/>
              <a:gd name="connsiteY1" fmla="*/ 1133475 h 3033713"/>
              <a:gd name="connsiteX2" fmla="*/ 223837 w 2057399"/>
              <a:gd name="connsiteY2" fmla="*/ 1004888 h 3033713"/>
              <a:gd name="connsiteX3" fmla="*/ 204787 w 2057399"/>
              <a:gd name="connsiteY3" fmla="*/ 890588 h 3033713"/>
              <a:gd name="connsiteX4" fmla="*/ 190500 w 2057399"/>
              <a:gd name="connsiteY4" fmla="*/ 814388 h 3033713"/>
              <a:gd name="connsiteX5" fmla="*/ 171450 w 2057399"/>
              <a:gd name="connsiteY5" fmla="*/ 738188 h 3033713"/>
              <a:gd name="connsiteX6" fmla="*/ 114300 w 2057399"/>
              <a:gd name="connsiteY6" fmla="*/ 628650 h 3033713"/>
              <a:gd name="connsiteX7" fmla="*/ 28575 w 2057399"/>
              <a:gd name="connsiteY7" fmla="*/ 504825 h 3033713"/>
              <a:gd name="connsiteX8" fmla="*/ 0 w 2057399"/>
              <a:gd name="connsiteY8" fmla="*/ 338138 h 3033713"/>
              <a:gd name="connsiteX9" fmla="*/ 14287 w 2057399"/>
              <a:gd name="connsiteY9" fmla="*/ 190500 h 3033713"/>
              <a:gd name="connsiteX10" fmla="*/ 47625 w 2057399"/>
              <a:gd name="connsiteY10" fmla="*/ 128588 h 3033713"/>
              <a:gd name="connsiteX11" fmla="*/ 171450 w 2057399"/>
              <a:gd name="connsiteY11" fmla="*/ 57150 h 3033713"/>
              <a:gd name="connsiteX12" fmla="*/ 352425 w 2057399"/>
              <a:gd name="connsiteY12" fmla="*/ 0 h 3033713"/>
              <a:gd name="connsiteX13" fmla="*/ 471487 w 2057399"/>
              <a:gd name="connsiteY13" fmla="*/ 0 h 3033713"/>
              <a:gd name="connsiteX14" fmla="*/ 490537 w 2057399"/>
              <a:gd name="connsiteY14" fmla="*/ 0 h 3033713"/>
              <a:gd name="connsiteX15" fmla="*/ 595312 w 2057399"/>
              <a:gd name="connsiteY15" fmla="*/ 9525 h 3033713"/>
              <a:gd name="connsiteX16" fmla="*/ 781050 w 2057399"/>
              <a:gd name="connsiteY16" fmla="*/ 76200 h 3033713"/>
              <a:gd name="connsiteX17" fmla="*/ 890587 w 2057399"/>
              <a:gd name="connsiteY17" fmla="*/ 195263 h 3033713"/>
              <a:gd name="connsiteX18" fmla="*/ 1085850 w 2057399"/>
              <a:gd name="connsiteY18" fmla="*/ 566738 h 3033713"/>
              <a:gd name="connsiteX19" fmla="*/ 1285875 w 2057399"/>
              <a:gd name="connsiteY19" fmla="*/ 795338 h 3033713"/>
              <a:gd name="connsiteX20" fmla="*/ 1309687 w 2057399"/>
              <a:gd name="connsiteY20" fmla="*/ 914400 h 3033713"/>
              <a:gd name="connsiteX21" fmla="*/ 1304925 w 2057399"/>
              <a:gd name="connsiteY21" fmla="*/ 1062038 h 3033713"/>
              <a:gd name="connsiteX22" fmla="*/ 1219200 w 2057399"/>
              <a:gd name="connsiteY22" fmla="*/ 1138238 h 3033713"/>
              <a:gd name="connsiteX23" fmla="*/ 1190625 w 2057399"/>
              <a:gd name="connsiteY23" fmla="*/ 1228725 h 3033713"/>
              <a:gd name="connsiteX24" fmla="*/ 1233487 w 2057399"/>
              <a:gd name="connsiteY24" fmla="*/ 1419225 h 3033713"/>
              <a:gd name="connsiteX25" fmla="*/ 1314450 w 2057399"/>
              <a:gd name="connsiteY25" fmla="*/ 1590675 h 3033713"/>
              <a:gd name="connsiteX26" fmla="*/ 1428750 w 2057399"/>
              <a:gd name="connsiteY26" fmla="*/ 1752600 h 3033713"/>
              <a:gd name="connsiteX27" fmla="*/ 1514475 w 2057399"/>
              <a:gd name="connsiteY27" fmla="*/ 1843088 h 3033713"/>
              <a:gd name="connsiteX28" fmla="*/ 1538287 w 2057399"/>
              <a:gd name="connsiteY28" fmla="*/ 1914525 h 3033713"/>
              <a:gd name="connsiteX29" fmla="*/ 1585912 w 2057399"/>
              <a:gd name="connsiteY29" fmla="*/ 2081213 h 3033713"/>
              <a:gd name="connsiteX30" fmla="*/ 1614487 w 2057399"/>
              <a:gd name="connsiteY30" fmla="*/ 2109788 h 3033713"/>
              <a:gd name="connsiteX31" fmla="*/ 1671637 w 2057399"/>
              <a:gd name="connsiteY31" fmla="*/ 2243138 h 3033713"/>
              <a:gd name="connsiteX32" fmla="*/ 1790700 w 2057399"/>
              <a:gd name="connsiteY32" fmla="*/ 2371725 h 3033713"/>
              <a:gd name="connsiteX33" fmla="*/ 1866900 w 2057399"/>
              <a:gd name="connsiteY33" fmla="*/ 2514600 h 3033713"/>
              <a:gd name="connsiteX34" fmla="*/ 2057399 w 2057399"/>
              <a:gd name="connsiteY34" fmla="*/ 2576513 h 3033713"/>
              <a:gd name="connsiteX35" fmla="*/ 1866900 w 2057399"/>
              <a:gd name="connsiteY35" fmla="*/ 2781300 h 3033713"/>
              <a:gd name="connsiteX36" fmla="*/ 1814512 w 2057399"/>
              <a:gd name="connsiteY36" fmla="*/ 2900363 h 3033713"/>
              <a:gd name="connsiteX37" fmla="*/ 1752600 w 2057399"/>
              <a:gd name="connsiteY37" fmla="*/ 2976563 h 3033713"/>
              <a:gd name="connsiteX38" fmla="*/ 1676400 w 2057399"/>
              <a:gd name="connsiteY38" fmla="*/ 3000375 h 3033713"/>
              <a:gd name="connsiteX39" fmla="*/ 1628775 w 2057399"/>
              <a:gd name="connsiteY39" fmla="*/ 3000375 h 3033713"/>
              <a:gd name="connsiteX40" fmla="*/ 1490662 w 2057399"/>
              <a:gd name="connsiteY40" fmla="*/ 3033713 h 3033713"/>
              <a:gd name="connsiteX41" fmla="*/ 1381125 w 2057399"/>
              <a:gd name="connsiteY41" fmla="*/ 3033713 h 3033713"/>
              <a:gd name="connsiteX42" fmla="*/ 1276350 w 2057399"/>
              <a:gd name="connsiteY42" fmla="*/ 3033713 h 3033713"/>
              <a:gd name="connsiteX43" fmla="*/ 1176337 w 2057399"/>
              <a:gd name="connsiteY43" fmla="*/ 2995613 h 3033713"/>
              <a:gd name="connsiteX44" fmla="*/ 1128712 w 2057399"/>
              <a:gd name="connsiteY44" fmla="*/ 2947988 h 3033713"/>
              <a:gd name="connsiteX45" fmla="*/ 1085850 w 2057399"/>
              <a:gd name="connsiteY45" fmla="*/ 2843213 h 3033713"/>
              <a:gd name="connsiteX46" fmla="*/ 1062037 w 2057399"/>
              <a:gd name="connsiteY46" fmla="*/ 2786063 h 3033713"/>
              <a:gd name="connsiteX47" fmla="*/ 1038225 w 2057399"/>
              <a:gd name="connsiteY47" fmla="*/ 2752725 h 3033713"/>
              <a:gd name="connsiteX48" fmla="*/ 928687 w 2057399"/>
              <a:gd name="connsiteY48" fmla="*/ 2686050 h 3033713"/>
              <a:gd name="connsiteX49" fmla="*/ 871537 w 2057399"/>
              <a:gd name="connsiteY49" fmla="*/ 2662238 h 3033713"/>
              <a:gd name="connsiteX50" fmla="*/ 752475 w 2057399"/>
              <a:gd name="connsiteY50" fmla="*/ 2605088 h 3033713"/>
              <a:gd name="connsiteX51" fmla="*/ 690562 w 2057399"/>
              <a:gd name="connsiteY51" fmla="*/ 2519363 h 3033713"/>
              <a:gd name="connsiteX52" fmla="*/ 652462 w 2057399"/>
              <a:gd name="connsiteY52" fmla="*/ 2433637 h 3033713"/>
              <a:gd name="connsiteX53" fmla="*/ 642937 w 2057399"/>
              <a:gd name="connsiteY53" fmla="*/ 2362200 h 3033713"/>
              <a:gd name="connsiteX54" fmla="*/ 619124 w 2057399"/>
              <a:gd name="connsiteY54" fmla="*/ 2228851 h 3033713"/>
              <a:gd name="connsiteX55" fmla="*/ 600075 w 2057399"/>
              <a:gd name="connsiteY55" fmla="*/ 2052638 h 3033713"/>
              <a:gd name="connsiteX56" fmla="*/ 590550 w 2057399"/>
              <a:gd name="connsiteY56" fmla="*/ 1900237 h 3033713"/>
              <a:gd name="connsiteX57" fmla="*/ 547687 w 2057399"/>
              <a:gd name="connsiteY57" fmla="*/ 1733550 h 3033713"/>
              <a:gd name="connsiteX58" fmla="*/ 504825 w 2057399"/>
              <a:gd name="connsiteY58" fmla="*/ 1662113 h 3033713"/>
              <a:gd name="connsiteX59" fmla="*/ 428625 w 2057399"/>
              <a:gd name="connsiteY59" fmla="*/ 1595438 h 3033713"/>
              <a:gd name="connsiteX60" fmla="*/ 352424 w 2057399"/>
              <a:gd name="connsiteY60" fmla="*/ 1562100 h 3033713"/>
              <a:gd name="connsiteX61" fmla="*/ 319087 w 2057399"/>
              <a:gd name="connsiteY61" fmla="*/ 1519238 h 3033713"/>
              <a:gd name="connsiteX62" fmla="*/ 290512 w 2057399"/>
              <a:gd name="connsiteY62" fmla="*/ 1443038 h 3033713"/>
              <a:gd name="connsiteX63" fmla="*/ 309562 w 2057399"/>
              <a:gd name="connsiteY63" fmla="*/ 1376363 h 3033713"/>
              <a:gd name="connsiteX64" fmla="*/ 314325 w 2057399"/>
              <a:gd name="connsiteY64" fmla="*/ 1319213 h 3033713"/>
              <a:gd name="connsiteX65" fmla="*/ 295275 w 2057399"/>
              <a:gd name="connsiteY65" fmla="*/ 1257300 h 3033713"/>
              <a:gd name="connsiteX0" fmla="*/ 295275 w 2057399"/>
              <a:gd name="connsiteY0" fmla="*/ 1257300 h 3033713"/>
              <a:gd name="connsiteX1" fmla="*/ 261937 w 2057399"/>
              <a:gd name="connsiteY1" fmla="*/ 1133475 h 3033713"/>
              <a:gd name="connsiteX2" fmla="*/ 223837 w 2057399"/>
              <a:gd name="connsiteY2" fmla="*/ 1004888 h 3033713"/>
              <a:gd name="connsiteX3" fmla="*/ 204787 w 2057399"/>
              <a:gd name="connsiteY3" fmla="*/ 890588 h 3033713"/>
              <a:gd name="connsiteX4" fmla="*/ 190500 w 2057399"/>
              <a:gd name="connsiteY4" fmla="*/ 814388 h 3033713"/>
              <a:gd name="connsiteX5" fmla="*/ 171450 w 2057399"/>
              <a:gd name="connsiteY5" fmla="*/ 738188 h 3033713"/>
              <a:gd name="connsiteX6" fmla="*/ 114300 w 2057399"/>
              <a:gd name="connsiteY6" fmla="*/ 628650 h 3033713"/>
              <a:gd name="connsiteX7" fmla="*/ 28575 w 2057399"/>
              <a:gd name="connsiteY7" fmla="*/ 504825 h 3033713"/>
              <a:gd name="connsiteX8" fmla="*/ 0 w 2057399"/>
              <a:gd name="connsiteY8" fmla="*/ 338138 h 3033713"/>
              <a:gd name="connsiteX9" fmla="*/ 14287 w 2057399"/>
              <a:gd name="connsiteY9" fmla="*/ 190500 h 3033713"/>
              <a:gd name="connsiteX10" fmla="*/ 47625 w 2057399"/>
              <a:gd name="connsiteY10" fmla="*/ 128588 h 3033713"/>
              <a:gd name="connsiteX11" fmla="*/ 171450 w 2057399"/>
              <a:gd name="connsiteY11" fmla="*/ 57150 h 3033713"/>
              <a:gd name="connsiteX12" fmla="*/ 352425 w 2057399"/>
              <a:gd name="connsiteY12" fmla="*/ 0 h 3033713"/>
              <a:gd name="connsiteX13" fmla="*/ 471487 w 2057399"/>
              <a:gd name="connsiteY13" fmla="*/ 0 h 3033713"/>
              <a:gd name="connsiteX14" fmla="*/ 490537 w 2057399"/>
              <a:gd name="connsiteY14" fmla="*/ 0 h 3033713"/>
              <a:gd name="connsiteX15" fmla="*/ 595312 w 2057399"/>
              <a:gd name="connsiteY15" fmla="*/ 9525 h 3033713"/>
              <a:gd name="connsiteX16" fmla="*/ 781050 w 2057399"/>
              <a:gd name="connsiteY16" fmla="*/ 76200 h 3033713"/>
              <a:gd name="connsiteX17" fmla="*/ 890587 w 2057399"/>
              <a:gd name="connsiteY17" fmla="*/ 195263 h 3033713"/>
              <a:gd name="connsiteX18" fmla="*/ 1085850 w 2057399"/>
              <a:gd name="connsiteY18" fmla="*/ 566738 h 3033713"/>
              <a:gd name="connsiteX19" fmla="*/ 1285875 w 2057399"/>
              <a:gd name="connsiteY19" fmla="*/ 795338 h 3033713"/>
              <a:gd name="connsiteX20" fmla="*/ 1309687 w 2057399"/>
              <a:gd name="connsiteY20" fmla="*/ 914400 h 3033713"/>
              <a:gd name="connsiteX21" fmla="*/ 1304925 w 2057399"/>
              <a:gd name="connsiteY21" fmla="*/ 1062038 h 3033713"/>
              <a:gd name="connsiteX22" fmla="*/ 1219200 w 2057399"/>
              <a:gd name="connsiteY22" fmla="*/ 1138238 h 3033713"/>
              <a:gd name="connsiteX23" fmla="*/ 1190625 w 2057399"/>
              <a:gd name="connsiteY23" fmla="*/ 1228725 h 3033713"/>
              <a:gd name="connsiteX24" fmla="*/ 1233487 w 2057399"/>
              <a:gd name="connsiteY24" fmla="*/ 1419225 h 3033713"/>
              <a:gd name="connsiteX25" fmla="*/ 1314450 w 2057399"/>
              <a:gd name="connsiteY25" fmla="*/ 1590675 h 3033713"/>
              <a:gd name="connsiteX26" fmla="*/ 1428750 w 2057399"/>
              <a:gd name="connsiteY26" fmla="*/ 1752600 h 3033713"/>
              <a:gd name="connsiteX27" fmla="*/ 1514475 w 2057399"/>
              <a:gd name="connsiteY27" fmla="*/ 1843088 h 3033713"/>
              <a:gd name="connsiteX28" fmla="*/ 1538287 w 2057399"/>
              <a:gd name="connsiteY28" fmla="*/ 1914525 h 3033713"/>
              <a:gd name="connsiteX29" fmla="*/ 1585912 w 2057399"/>
              <a:gd name="connsiteY29" fmla="*/ 2081213 h 3033713"/>
              <a:gd name="connsiteX30" fmla="*/ 1614487 w 2057399"/>
              <a:gd name="connsiteY30" fmla="*/ 2109788 h 3033713"/>
              <a:gd name="connsiteX31" fmla="*/ 1671637 w 2057399"/>
              <a:gd name="connsiteY31" fmla="*/ 2243138 h 3033713"/>
              <a:gd name="connsiteX32" fmla="*/ 1790700 w 2057399"/>
              <a:gd name="connsiteY32" fmla="*/ 2371725 h 3033713"/>
              <a:gd name="connsiteX33" fmla="*/ 1890713 w 2057399"/>
              <a:gd name="connsiteY33" fmla="*/ 2495550 h 3033713"/>
              <a:gd name="connsiteX34" fmla="*/ 2057399 w 2057399"/>
              <a:gd name="connsiteY34" fmla="*/ 2576513 h 3033713"/>
              <a:gd name="connsiteX35" fmla="*/ 1866900 w 2057399"/>
              <a:gd name="connsiteY35" fmla="*/ 2781300 h 3033713"/>
              <a:gd name="connsiteX36" fmla="*/ 1814512 w 2057399"/>
              <a:gd name="connsiteY36" fmla="*/ 2900363 h 3033713"/>
              <a:gd name="connsiteX37" fmla="*/ 1752600 w 2057399"/>
              <a:gd name="connsiteY37" fmla="*/ 2976563 h 3033713"/>
              <a:gd name="connsiteX38" fmla="*/ 1676400 w 2057399"/>
              <a:gd name="connsiteY38" fmla="*/ 3000375 h 3033713"/>
              <a:gd name="connsiteX39" fmla="*/ 1628775 w 2057399"/>
              <a:gd name="connsiteY39" fmla="*/ 3000375 h 3033713"/>
              <a:gd name="connsiteX40" fmla="*/ 1490662 w 2057399"/>
              <a:gd name="connsiteY40" fmla="*/ 3033713 h 3033713"/>
              <a:gd name="connsiteX41" fmla="*/ 1381125 w 2057399"/>
              <a:gd name="connsiteY41" fmla="*/ 3033713 h 3033713"/>
              <a:gd name="connsiteX42" fmla="*/ 1276350 w 2057399"/>
              <a:gd name="connsiteY42" fmla="*/ 3033713 h 3033713"/>
              <a:gd name="connsiteX43" fmla="*/ 1176337 w 2057399"/>
              <a:gd name="connsiteY43" fmla="*/ 2995613 h 3033713"/>
              <a:gd name="connsiteX44" fmla="*/ 1128712 w 2057399"/>
              <a:gd name="connsiteY44" fmla="*/ 2947988 h 3033713"/>
              <a:gd name="connsiteX45" fmla="*/ 1085850 w 2057399"/>
              <a:gd name="connsiteY45" fmla="*/ 2843213 h 3033713"/>
              <a:gd name="connsiteX46" fmla="*/ 1062037 w 2057399"/>
              <a:gd name="connsiteY46" fmla="*/ 2786063 h 3033713"/>
              <a:gd name="connsiteX47" fmla="*/ 1038225 w 2057399"/>
              <a:gd name="connsiteY47" fmla="*/ 2752725 h 3033713"/>
              <a:gd name="connsiteX48" fmla="*/ 928687 w 2057399"/>
              <a:gd name="connsiteY48" fmla="*/ 2686050 h 3033713"/>
              <a:gd name="connsiteX49" fmla="*/ 871537 w 2057399"/>
              <a:gd name="connsiteY49" fmla="*/ 2662238 h 3033713"/>
              <a:gd name="connsiteX50" fmla="*/ 752475 w 2057399"/>
              <a:gd name="connsiteY50" fmla="*/ 2605088 h 3033713"/>
              <a:gd name="connsiteX51" fmla="*/ 690562 w 2057399"/>
              <a:gd name="connsiteY51" fmla="*/ 2519363 h 3033713"/>
              <a:gd name="connsiteX52" fmla="*/ 652462 w 2057399"/>
              <a:gd name="connsiteY52" fmla="*/ 2433637 h 3033713"/>
              <a:gd name="connsiteX53" fmla="*/ 642937 w 2057399"/>
              <a:gd name="connsiteY53" fmla="*/ 2362200 h 3033713"/>
              <a:gd name="connsiteX54" fmla="*/ 619124 w 2057399"/>
              <a:gd name="connsiteY54" fmla="*/ 2228851 h 3033713"/>
              <a:gd name="connsiteX55" fmla="*/ 600075 w 2057399"/>
              <a:gd name="connsiteY55" fmla="*/ 2052638 h 3033713"/>
              <a:gd name="connsiteX56" fmla="*/ 590550 w 2057399"/>
              <a:gd name="connsiteY56" fmla="*/ 1900237 h 3033713"/>
              <a:gd name="connsiteX57" fmla="*/ 547687 w 2057399"/>
              <a:gd name="connsiteY57" fmla="*/ 1733550 h 3033713"/>
              <a:gd name="connsiteX58" fmla="*/ 504825 w 2057399"/>
              <a:gd name="connsiteY58" fmla="*/ 1662113 h 3033713"/>
              <a:gd name="connsiteX59" fmla="*/ 428625 w 2057399"/>
              <a:gd name="connsiteY59" fmla="*/ 1595438 h 3033713"/>
              <a:gd name="connsiteX60" fmla="*/ 352424 w 2057399"/>
              <a:gd name="connsiteY60" fmla="*/ 1562100 h 3033713"/>
              <a:gd name="connsiteX61" fmla="*/ 319087 w 2057399"/>
              <a:gd name="connsiteY61" fmla="*/ 1519238 h 3033713"/>
              <a:gd name="connsiteX62" fmla="*/ 290512 w 2057399"/>
              <a:gd name="connsiteY62" fmla="*/ 1443038 h 3033713"/>
              <a:gd name="connsiteX63" fmla="*/ 309562 w 2057399"/>
              <a:gd name="connsiteY63" fmla="*/ 1376363 h 3033713"/>
              <a:gd name="connsiteX64" fmla="*/ 314325 w 2057399"/>
              <a:gd name="connsiteY64" fmla="*/ 1319213 h 3033713"/>
              <a:gd name="connsiteX65" fmla="*/ 295275 w 2057399"/>
              <a:gd name="connsiteY65" fmla="*/ 1257300 h 3033713"/>
              <a:gd name="connsiteX0" fmla="*/ 295275 w 2057399"/>
              <a:gd name="connsiteY0" fmla="*/ 1257300 h 3033713"/>
              <a:gd name="connsiteX1" fmla="*/ 261937 w 2057399"/>
              <a:gd name="connsiteY1" fmla="*/ 1133475 h 3033713"/>
              <a:gd name="connsiteX2" fmla="*/ 223837 w 2057399"/>
              <a:gd name="connsiteY2" fmla="*/ 1004888 h 3033713"/>
              <a:gd name="connsiteX3" fmla="*/ 204787 w 2057399"/>
              <a:gd name="connsiteY3" fmla="*/ 890588 h 3033713"/>
              <a:gd name="connsiteX4" fmla="*/ 190500 w 2057399"/>
              <a:gd name="connsiteY4" fmla="*/ 814388 h 3033713"/>
              <a:gd name="connsiteX5" fmla="*/ 171450 w 2057399"/>
              <a:gd name="connsiteY5" fmla="*/ 738188 h 3033713"/>
              <a:gd name="connsiteX6" fmla="*/ 114300 w 2057399"/>
              <a:gd name="connsiteY6" fmla="*/ 628650 h 3033713"/>
              <a:gd name="connsiteX7" fmla="*/ 28575 w 2057399"/>
              <a:gd name="connsiteY7" fmla="*/ 504825 h 3033713"/>
              <a:gd name="connsiteX8" fmla="*/ 0 w 2057399"/>
              <a:gd name="connsiteY8" fmla="*/ 338138 h 3033713"/>
              <a:gd name="connsiteX9" fmla="*/ 14287 w 2057399"/>
              <a:gd name="connsiteY9" fmla="*/ 190500 h 3033713"/>
              <a:gd name="connsiteX10" fmla="*/ 47625 w 2057399"/>
              <a:gd name="connsiteY10" fmla="*/ 128588 h 3033713"/>
              <a:gd name="connsiteX11" fmla="*/ 171450 w 2057399"/>
              <a:gd name="connsiteY11" fmla="*/ 57150 h 3033713"/>
              <a:gd name="connsiteX12" fmla="*/ 352425 w 2057399"/>
              <a:gd name="connsiteY12" fmla="*/ 0 h 3033713"/>
              <a:gd name="connsiteX13" fmla="*/ 471487 w 2057399"/>
              <a:gd name="connsiteY13" fmla="*/ 0 h 3033713"/>
              <a:gd name="connsiteX14" fmla="*/ 490537 w 2057399"/>
              <a:gd name="connsiteY14" fmla="*/ 0 h 3033713"/>
              <a:gd name="connsiteX15" fmla="*/ 595312 w 2057399"/>
              <a:gd name="connsiteY15" fmla="*/ 9525 h 3033713"/>
              <a:gd name="connsiteX16" fmla="*/ 781050 w 2057399"/>
              <a:gd name="connsiteY16" fmla="*/ 76200 h 3033713"/>
              <a:gd name="connsiteX17" fmla="*/ 890587 w 2057399"/>
              <a:gd name="connsiteY17" fmla="*/ 195263 h 3033713"/>
              <a:gd name="connsiteX18" fmla="*/ 1085850 w 2057399"/>
              <a:gd name="connsiteY18" fmla="*/ 566738 h 3033713"/>
              <a:gd name="connsiteX19" fmla="*/ 1285875 w 2057399"/>
              <a:gd name="connsiteY19" fmla="*/ 795338 h 3033713"/>
              <a:gd name="connsiteX20" fmla="*/ 1309687 w 2057399"/>
              <a:gd name="connsiteY20" fmla="*/ 914400 h 3033713"/>
              <a:gd name="connsiteX21" fmla="*/ 1304925 w 2057399"/>
              <a:gd name="connsiteY21" fmla="*/ 1062038 h 3033713"/>
              <a:gd name="connsiteX22" fmla="*/ 1219200 w 2057399"/>
              <a:gd name="connsiteY22" fmla="*/ 1138238 h 3033713"/>
              <a:gd name="connsiteX23" fmla="*/ 1190625 w 2057399"/>
              <a:gd name="connsiteY23" fmla="*/ 1228725 h 3033713"/>
              <a:gd name="connsiteX24" fmla="*/ 1233487 w 2057399"/>
              <a:gd name="connsiteY24" fmla="*/ 1419225 h 3033713"/>
              <a:gd name="connsiteX25" fmla="*/ 1314450 w 2057399"/>
              <a:gd name="connsiteY25" fmla="*/ 1590675 h 3033713"/>
              <a:gd name="connsiteX26" fmla="*/ 1428750 w 2057399"/>
              <a:gd name="connsiteY26" fmla="*/ 1752600 h 3033713"/>
              <a:gd name="connsiteX27" fmla="*/ 1514475 w 2057399"/>
              <a:gd name="connsiteY27" fmla="*/ 1843088 h 3033713"/>
              <a:gd name="connsiteX28" fmla="*/ 1538287 w 2057399"/>
              <a:gd name="connsiteY28" fmla="*/ 1914525 h 3033713"/>
              <a:gd name="connsiteX29" fmla="*/ 1585912 w 2057399"/>
              <a:gd name="connsiteY29" fmla="*/ 2081213 h 3033713"/>
              <a:gd name="connsiteX30" fmla="*/ 1614487 w 2057399"/>
              <a:gd name="connsiteY30" fmla="*/ 2109788 h 3033713"/>
              <a:gd name="connsiteX31" fmla="*/ 1671637 w 2057399"/>
              <a:gd name="connsiteY31" fmla="*/ 2243138 h 3033713"/>
              <a:gd name="connsiteX32" fmla="*/ 1790700 w 2057399"/>
              <a:gd name="connsiteY32" fmla="*/ 2371725 h 3033713"/>
              <a:gd name="connsiteX33" fmla="*/ 1890713 w 2057399"/>
              <a:gd name="connsiteY33" fmla="*/ 2495550 h 3033713"/>
              <a:gd name="connsiteX34" fmla="*/ 2057399 w 2057399"/>
              <a:gd name="connsiteY34" fmla="*/ 2576513 h 3033713"/>
              <a:gd name="connsiteX35" fmla="*/ 2047875 w 2057399"/>
              <a:gd name="connsiteY35" fmla="*/ 2819400 h 3033713"/>
              <a:gd name="connsiteX36" fmla="*/ 1814512 w 2057399"/>
              <a:gd name="connsiteY36" fmla="*/ 2900363 h 3033713"/>
              <a:gd name="connsiteX37" fmla="*/ 1752600 w 2057399"/>
              <a:gd name="connsiteY37" fmla="*/ 2976563 h 3033713"/>
              <a:gd name="connsiteX38" fmla="*/ 1676400 w 2057399"/>
              <a:gd name="connsiteY38" fmla="*/ 3000375 h 3033713"/>
              <a:gd name="connsiteX39" fmla="*/ 1628775 w 2057399"/>
              <a:gd name="connsiteY39" fmla="*/ 3000375 h 3033713"/>
              <a:gd name="connsiteX40" fmla="*/ 1490662 w 2057399"/>
              <a:gd name="connsiteY40" fmla="*/ 3033713 h 3033713"/>
              <a:gd name="connsiteX41" fmla="*/ 1381125 w 2057399"/>
              <a:gd name="connsiteY41" fmla="*/ 3033713 h 3033713"/>
              <a:gd name="connsiteX42" fmla="*/ 1276350 w 2057399"/>
              <a:gd name="connsiteY42" fmla="*/ 3033713 h 3033713"/>
              <a:gd name="connsiteX43" fmla="*/ 1176337 w 2057399"/>
              <a:gd name="connsiteY43" fmla="*/ 2995613 h 3033713"/>
              <a:gd name="connsiteX44" fmla="*/ 1128712 w 2057399"/>
              <a:gd name="connsiteY44" fmla="*/ 2947988 h 3033713"/>
              <a:gd name="connsiteX45" fmla="*/ 1085850 w 2057399"/>
              <a:gd name="connsiteY45" fmla="*/ 2843213 h 3033713"/>
              <a:gd name="connsiteX46" fmla="*/ 1062037 w 2057399"/>
              <a:gd name="connsiteY46" fmla="*/ 2786063 h 3033713"/>
              <a:gd name="connsiteX47" fmla="*/ 1038225 w 2057399"/>
              <a:gd name="connsiteY47" fmla="*/ 2752725 h 3033713"/>
              <a:gd name="connsiteX48" fmla="*/ 928687 w 2057399"/>
              <a:gd name="connsiteY48" fmla="*/ 2686050 h 3033713"/>
              <a:gd name="connsiteX49" fmla="*/ 871537 w 2057399"/>
              <a:gd name="connsiteY49" fmla="*/ 2662238 h 3033713"/>
              <a:gd name="connsiteX50" fmla="*/ 752475 w 2057399"/>
              <a:gd name="connsiteY50" fmla="*/ 2605088 h 3033713"/>
              <a:gd name="connsiteX51" fmla="*/ 690562 w 2057399"/>
              <a:gd name="connsiteY51" fmla="*/ 2519363 h 3033713"/>
              <a:gd name="connsiteX52" fmla="*/ 652462 w 2057399"/>
              <a:gd name="connsiteY52" fmla="*/ 2433637 h 3033713"/>
              <a:gd name="connsiteX53" fmla="*/ 642937 w 2057399"/>
              <a:gd name="connsiteY53" fmla="*/ 2362200 h 3033713"/>
              <a:gd name="connsiteX54" fmla="*/ 619124 w 2057399"/>
              <a:gd name="connsiteY54" fmla="*/ 2228851 h 3033713"/>
              <a:gd name="connsiteX55" fmla="*/ 600075 w 2057399"/>
              <a:gd name="connsiteY55" fmla="*/ 2052638 h 3033713"/>
              <a:gd name="connsiteX56" fmla="*/ 590550 w 2057399"/>
              <a:gd name="connsiteY56" fmla="*/ 1900237 h 3033713"/>
              <a:gd name="connsiteX57" fmla="*/ 547687 w 2057399"/>
              <a:gd name="connsiteY57" fmla="*/ 1733550 h 3033713"/>
              <a:gd name="connsiteX58" fmla="*/ 504825 w 2057399"/>
              <a:gd name="connsiteY58" fmla="*/ 1662113 h 3033713"/>
              <a:gd name="connsiteX59" fmla="*/ 428625 w 2057399"/>
              <a:gd name="connsiteY59" fmla="*/ 1595438 h 3033713"/>
              <a:gd name="connsiteX60" fmla="*/ 352424 w 2057399"/>
              <a:gd name="connsiteY60" fmla="*/ 1562100 h 3033713"/>
              <a:gd name="connsiteX61" fmla="*/ 319087 w 2057399"/>
              <a:gd name="connsiteY61" fmla="*/ 1519238 h 3033713"/>
              <a:gd name="connsiteX62" fmla="*/ 290512 w 2057399"/>
              <a:gd name="connsiteY62" fmla="*/ 1443038 h 3033713"/>
              <a:gd name="connsiteX63" fmla="*/ 309562 w 2057399"/>
              <a:gd name="connsiteY63" fmla="*/ 1376363 h 3033713"/>
              <a:gd name="connsiteX64" fmla="*/ 314325 w 2057399"/>
              <a:gd name="connsiteY64" fmla="*/ 1319213 h 3033713"/>
              <a:gd name="connsiteX65" fmla="*/ 295275 w 2057399"/>
              <a:gd name="connsiteY65" fmla="*/ 1257300 h 3033713"/>
              <a:gd name="connsiteX0" fmla="*/ 295275 w 2057399"/>
              <a:gd name="connsiteY0" fmla="*/ 1257300 h 3033713"/>
              <a:gd name="connsiteX1" fmla="*/ 261937 w 2057399"/>
              <a:gd name="connsiteY1" fmla="*/ 1133475 h 3033713"/>
              <a:gd name="connsiteX2" fmla="*/ 223837 w 2057399"/>
              <a:gd name="connsiteY2" fmla="*/ 1004888 h 3033713"/>
              <a:gd name="connsiteX3" fmla="*/ 204787 w 2057399"/>
              <a:gd name="connsiteY3" fmla="*/ 890588 h 3033713"/>
              <a:gd name="connsiteX4" fmla="*/ 190500 w 2057399"/>
              <a:gd name="connsiteY4" fmla="*/ 814388 h 3033713"/>
              <a:gd name="connsiteX5" fmla="*/ 171450 w 2057399"/>
              <a:gd name="connsiteY5" fmla="*/ 738188 h 3033713"/>
              <a:gd name="connsiteX6" fmla="*/ 114300 w 2057399"/>
              <a:gd name="connsiteY6" fmla="*/ 628650 h 3033713"/>
              <a:gd name="connsiteX7" fmla="*/ 28575 w 2057399"/>
              <a:gd name="connsiteY7" fmla="*/ 504825 h 3033713"/>
              <a:gd name="connsiteX8" fmla="*/ 0 w 2057399"/>
              <a:gd name="connsiteY8" fmla="*/ 338138 h 3033713"/>
              <a:gd name="connsiteX9" fmla="*/ 14287 w 2057399"/>
              <a:gd name="connsiteY9" fmla="*/ 190500 h 3033713"/>
              <a:gd name="connsiteX10" fmla="*/ 47625 w 2057399"/>
              <a:gd name="connsiteY10" fmla="*/ 128588 h 3033713"/>
              <a:gd name="connsiteX11" fmla="*/ 171450 w 2057399"/>
              <a:gd name="connsiteY11" fmla="*/ 57150 h 3033713"/>
              <a:gd name="connsiteX12" fmla="*/ 352425 w 2057399"/>
              <a:gd name="connsiteY12" fmla="*/ 0 h 3033713"/>
              <a:gd name="connsiteX13" fmla="*/ 471487 w 2057399"/>
              <a:gd name="connsiteY13" fmla="*/ 0 h 3033713"/>
              <a:gd name="connsiteX14" fmla="*/ 490537 w 2057399"/>
              <a:gd name="connsiteY14" fmla="*/ 0 h 3033713"/>
              <a:gd name="connsiteX15" fmla="*/ 595312 w 2057399"/>
              <a:gd name="connsiteY15" fmla="*/ 9525 h 3033713"/>
              <a:gd name="connsiteX16" fmla="*/ 781050 w 2057399"/>
              <a:gd name="connsiteY16" fmla="*/ 76200 h 3033713"/>
              <a:gd name="connsiteX17" fmla="*/ 890587 w 2057399"/>
              <a:gd name="connsiteY17" fmla="*/ 195263 h 3033713"/>
              <a:gd name="connsiteX18" fmla="*/ 1085850 w 2057399"/>
              <a:gd name="connsiteY18" fmla="*/ 566738 h 3033713"/>
              <a:gd name="connsiteX19" fmla="*/ 1285875 w 2057399"/>
              <a:gd name="connsiteY19" fmla="*/ 795338 h 3033713"/>
              <a:gd name="connsiteX20" fmla="*/ 1309687 w 2057399"/>
              <a:gd name="connsiteY20" fmla="*/ 914400 h 3033713"/>
              <a:gd name="connsiteX21" fmla="*/ 1304925 w 2057399"/>
              <a:gd name="connsiteY21" fmla="*/ 1062038 h 3033713"/>
              <a:gd name="connsiteX22" fmla="*/ 1219200 w 2057399"/>
              <a:gd name="connsiteY22" fmla="*/ 1138238 h 3033713"/>
              <a:gd name="connsiteX23" fmla="*/ 1190625 w 2057399"/>
              <a:gd name="connsiteY23" fmla="*/ 1228725 h 3033713"/>
              <a:gd name="connsiteX24" fmla="*/ 1233487 w 2057399"/>
              <a:gd name="connsiteY24" fmla="*/ 1419225 h 3033713"/>
              <a:gd name="connsiteX25" fmla="*/ 1314450 w 2057399"/>
              <a:gd name="connsiteY25" fmla="*/ 1590675 h 3033713"/>
              <a:gd name="connsiteX26" fmla="*/ 1428750 w 2057399"/>
              <a:gd name="connsiteY26" fmla="*/ 1752600 h 3033713"/>
              <a:gd name="connsiteX27" fmla="*/ 1514475 w 2057399"/>
              <a:gd name="connsiteY27" fmla="*/ 1843088 h 3033713"/>
              <a:gd name="connsiteX28" fmla="*/ 1538287 w 2057399"/>
              <a:gd name="connsiteY28" fmla="*/ 1914525 h 3033713"/>
              <a:gd name="connsiteX29" fmla="*/ 1585912 w 2057399"/>
              <a:gd name="connsiteY29" fmla="*/ 2081213 h 3033713"/>
              <a:gd name="connsiteX30" fmla="*/ 1614487 w 2057399"/>
              <a:gd name="connsiteY30" fmla="*/ 2109788 h 3033713"/>
              <a:gd name="connsiteX31" fmla="*/ 1671637 w 2057399"/>
              <a:gd name="connsiteY31" fmla="*/ 2243138 h 3033713"/>
              <a:gd name="connsiteX32" fmla="*/ 1790700 w 2057399"/>
              <a:gd name="connsiteY32" fmla="*/ 2371725 h 3033713"/>
              <a:gd name="connsiteX33" fmla="*/ 1890713 w 2057399"/>
              <a:gd name="connsiteY33" fmla="*/ 2495550 h 3033713"/>
              <a:gd name="connsiteX34" fmla="*/ 2057399 w 2057399"/>
              <a:gd name="connsiteY34" fmla="*/ 2576513 h 3033713"/>
              <a:gd name="connsiteX35" fmla="*/ 2047875 w 2057399"/>
              <a:gd name="connsiteY35" fmla="*/ 2819400 h 3033713"/>
              <a:gd name="connsiteX36" fmla="*/ 1962150 w 2057399"/>
              <a:gd name="connsiteY36" fmla="*/ 2938463 h 3033713"/>
              <a:gd name="connsiteX37" fmla="*/ 1814512 w 2057399"/>
              <a:gd name="connsiteY37" fmla="*/ 2900363 h 3033713"/>
              <a:gd name="connsiteX38" fmla="*/ 1752600 w 2057399"/>
              <a:gd name="connsiteY38" fmla="*/ 2976563 h 3033713"/>
              <a:gd name="connsiteX39" fmla="*/ 1676400 w 2057399"/>
              <a:gd name="connsiteY39" fmla="*/ 3000375 h 3033713"/>
              <a:gd name="connsiteX40" fmla="*/ 1628775 w 2057399"/>
              <a:gd name="connsiteY40" fmla="*/ 3000375 h 3033713"/>
              <a:gd name="connsiteX41" fmla="*/ 1490662 w 2057399"/>
              <a:gd name="connsiteY41" fmla="*/ 3033713 h 3033713"/>
              <a:gd name="connsiteX42" fmla="*/ 1381125 w 2057399"/>
              <a:gd name="connsiteY42" fmla="*/ 3033713 h 3033713"/>
              <a:gd name="connsiteX43" fmla="*/ 1276350 w 2057399"/>
              <a:gd name="connsiteY43" fmla="*/ 3033713 h 3033713"/>
              <a:gd name="connsiteX44" fmla="*/ 1176337 w 2057399"/>
              <a:gd name="connsiteY44" fmla="*/ 2995613 h 3033713"/>
              <a:gd name="connsiteX45" fmla="*/ 1128712 w 2057399"/>
              <a:gd name="connsiteY45" fmla="*/ 2947988 h 3033713"/>
              <a:gd name="connsiteX46" fmla="*/ 1085850 w 2057399"/>
              <a:gd name="connsiteY46" fmla="*/ 2843213 h 3033713"/>
              <a:gd name="connsiteX47" fmla="*/ 1062037 w 2057399"/>
              <a:gd name="connsiteY47" fmla="*/ 2786063 h 3033713"/>
              <a:gd name="connsiteX48" fmla="*/ 1038225 w 2057399"/>
              <a:gd name="connsiteY48" fmla="*/ 2752725 h 3033713"/>
              <a:gd name="connsiteX49" fmla="*/ 928687 w 2057399"/>
              <a:gd name="connsiteY49" fmla="*/ 2686050 h 3033713"/>
              <a:gd name="connsiteX50" fmla="*/ 871537 w 2057399"/>
              <a:gd name="connsiteY50" fmla="*/ 2662238 h 3033713"/>
              <a:gd name="connsiteX51" fmla="*/ 752475 w 2057399"/>
              <a:gd name="connsiteY51" fmla="*/ 2605088 h 3033713"/>
              <a:gd name="connsiteX52" fmla="*/ 690562 w 2057399"/>
              <a:gd name="connsiteY52" fmla="*/ 2519363 h 3033713"/>
              <a:gd name="connsiteX53" fmla="*/ 652462 w 2057399"/>
              <a:gd name="connsiteY53" fmla="*/ 2433637 h 3033713"/>
              <a:gd name="connsiteX54" fmla="*/ 642937 w 2057399"/>
              <a:gd name="connsiteY54" fmla="*/ 2362200 h 3033713"/>
              <a:gd name="connsiteX55" fmla="*/ 619124 w 2057399"/>
              <a:gd name="connsiteY55" fmla="*/ 2228851 h 3033713"/>
              <a:gd name="connsiteX56" fmla="*/ 600075 w 2057399"/>
              <a:gd name="connsiteY56" fmla="*/ 2052638 h 3033713"/>
              <a:gd name="connsiteX57" fmla="*/ 590550 w 2057399"/>
              <a:gd name="connsiteY57" fmla="*/ 1900237 h 3033713"/>
              <a:gd name="connsiteX58" fmla="*/ 547687 w 2057399"/>
              <a:gd name="connsiteY58" fmla="*/ 1733550 h 3033713"/>
              <a:gd name="connsiteX59" fmla="*/ 504825 w 2057399"/>
              <a:gd name="connsiteY59" fmla="*/ 1662113 h 3033713"/>
              <a:gd name="connsiteX60" fmla="*/ 428625 w 2057399"/>
              <a:gd name="connsiteY60" fmla="*/ 1595438 h 3033713"/>
              <a:gd name="connsiteX61" fmla="*/ 352424 w 2057399"/>
              <a:gd name="connsiteY61" fmla="*/ 1562100 h 3033713"/>
              <a:gd name="connsiteX62" fmla="*/ 319087 w 2057399"/>
              <a:gd name="connsiteY62" fmla="*/ 1519238 h 3033713"/>
              <a:gd name="connsiteX63" fmla="*/ 290512 w 2057399"/>
              <a:gd name="connsiteY63" fmla="*/ 1443038 h 3033713"/>
              <a:gd name="connsiteX64" fmla="*/ 309562 w 2057399"/>
              <a:gd name="connsiteY64" fmla="*/ 1376363 h 3033713"/>
              <a:gd name="connsiteX65" fmla="*/ 314325 w 2057399"/>
              <a:gd name="connsiteY65" fmla="*/ 1319213 h 3033713"/>
              <a:gd name="connsiteX66" fmla="*/ 295275 w 2057399"/>
              <a:gd name="connsiteY66" fmla="*/ 1257300 h 3033713"/>
              <a:gd name="connsiteX0" fmla="*/ 295275 w 2057399"/>
              <a:gd name="connsiteY0" fmla="*/ 1257300 h 3033713"/>
              <a:gd name="connsiteX1" fmla="*/ 261937 w 2057399"/>
              <a:gd name="connsiteY1" fmla="*/ 1133475 h 3033713"/>
              <a:gd name="connsiteX2" fmla="*/ 223837 w 2057399"/>
              <a:gd name="connsiteY2" fmla="*/ 1004888 h 3033713"/>
              <a:gd name="connsiteX3" fmla="*/ 204787 w 2057399"/>
              <a:gd name="connsiteY3" fmla="*/ 890588 h 3033713"/>
              <a:gd name="connsiteX4" fmla="*/ 190500 w 2057399"/>
              <a:gd name="connsiteY4" fmla="*/ 814388 h 3033713"/>
              <a:gd name="connsiteX5" fmla="*/ 171450 w 2057399"/>
              <a:gd name="connsiteY5" fmla="*/ 738188 h 3033713"/>
              <a:gd name="connsiteX6" fmla="*/ 114300 w 2057399"/>
              <a:gd name="connsiteY6" fmla="*/ 628650 h 3033713"/>
              <a:gd name="connsiteX7" fmla="*/ 28575 w 2057399"/>
              <a:gd name="connsiteY7" fmla="*/ 504825 h 3033713"/>
              <a:gd name="connsiteX8" fmla="*/ 0 w 2057399"/>
              <a:gd name="connsiteY8" fmla="*/ 338138 h 3033713"/>
              <a:gd name="connsiteX9" fmla="*/ 14287 w 2057399"/>
              <a:gd name="connsiteY9" fmla="*/ 190500 h 3033713"/>
              <a:gd name="connsiteX10" fmla="*/ 47625 w 2057399"/>
              <a:gd name="connsiteY10" fmla="*/ 128588 h 3033713"/>
              <a:gd name="connsiteX11" fmla="*/ 171450 w 2057399"/>
              <a:gd name="connsiteY11" fmla="*/ 57150 h 3033713"/>
              <a:gd name="connsiteX12" fmla="*/ 352425 w 2057399"/>
              <a:gd name="connsiteY12" fmla="*/ 0 h 3033713"/>
              <a:gd name="connsiteX13" fmla="*/ 471487 w 2057399"/>
              <a:gd name="connsiteY13" fmla="*/ 0 h 3033713"/>
              <a:gd name="connsiteX14" fmla="*/ 490537 w 2057399"/>
              <a:gd name="connsiteY14" fmla="*/ 0 h 3033713"/>
              <a:gd name="connsiteX15" fmla="*/ 595312 w 2057399"/>
              <a:gd name="connsiteY15" fmla="*/ 9525 h 3033713"/>
              <a:gd name="connsiteX16" fmla="*/ 781050 w 2057399"/>
              <a:gd name="connsiteY16" fmla="*/ 76200 h 3033713"/>
              <a:gd name="connsiteX17" fmla="*/ 890587 w 2057399"/>
              <a:gd name="connsiteY17" fmla="*/ 195263 h 3033713"/>
              <a:gd name="connsiteX18" fmla="*/ 1085850 w 2057399"/>
              <a:gd name="connsiteY18" fmla="*/ 566738 h 3033713"/>
              <a:gd name="connsiteX19" fmla="*/ 1285875 w 2057399"/>
              <a:gd name="connsiteY19" fmla="*/ 795338 h 3033713"/>
              <a:gd name="connsiteX20" fmla="*/ 1309687 w 2057399"/>
              <a:gd name="connsiteY20" fmla="*/ 914400 h 3033713"/>
              <a:gd name="connsiteX21" fmla="*/ 1304925 w 2057399"/>
              <a:gd name="connsiteY21" fmla="*/ 1062038 h 3033713"/>
              <a:gd name="connsiteX22" fmla="*/ 1219200 w 2057399"/>
              <a:gd name="connsiteY22" fmla="*/ 1138238 h 3033713"/>
              <a:gd name="connsiteX23" fmla="*/ 1190625 w 2057399"/>
              <a:gd name="connsiteY23" fmla="*/ 1228725 h 3033713"/>
              <a:gd name="connsiteX24" fmla="*/ 1233487 w 2057399"/>
              <a:gd name="connsiteY24" fmla="*/ 1419225 h 3033713"/>
              <a:gd name="connsiteX25" fmla="*/ 1314450 w 2057399"/>
              <a:gd name="connsiteY25" fmla="*/ 1590675 h 3033713"/>
              <a:gd name="connsiteX26" fmla="*/ 1428750 w 2057399"/>
              <a:gd name="connsiteY26" fmla="*/ 1752600 h 3033713"/>
              <a:gd name="connsiteX27" fmla="*/ 1514475 w 2057399"/>
              <a:gd name="connsiteY27" fmla="*/ 1843088 h 3033713"/>
              <a:gd name="connsiteX28" fmla="*/ 1538287 w 2057399"/>
              <a:gd name="connsiteY28" fmla="*/ 1914525 h 3033713"/>
              <a:gd name="connsiteX29" fmla="*/ 1585912 w 2057399"/>
              <a:gd name="connsiteY29" fmla="*/ 2081213 h 3033713"/>
              <a:gd name="connsiteX30" fmla="*/ 1614487 w 2057399"/>
              <a:gd name="connsiteY30" fmla="*/ 2109788 h 3033713"/>
              <a:gd name="connsiteX31" fmla="*/ 1671637 w 2057399"/>
              <a:gd name="connsiteY31" fmla="*/ 2243138 h 3033713"/>
              <a:gd name="connsiteX32" fmla="*/ 1790700 w 2057399"/>
              <a:gd name="connsiteY32" fmla="*/ 2371725 h 3033713"/>
              <a:gd name="connsiteX33" fmla="*/ 1890713 w 2057399"/>
              <a:gd name="connsiteY33" fmla="*/ 2495550 h 3033713"/>
              <a:gd name="connsiteX34" fmla="*/ 2057399 w 2057399"/>
              <a:gd name="connsiteY34" fmla="*/ 2576513 h 3033713"/>
              <a:gd name="connsiteX35" fmla="*/ 2047875 w 2057399"/>
              <a:gd name="connsiteY35" fmla="*/ 2819400 h 3033713"/>
              <a:gd name="connsiteX36" fmla="*/ 1962150 w 2057399"/>
              <a:gd name="connsiteY36" fmla="*/ 2938463 h 3033713"/>
              <a:gd name="connsiteX37" fmla="*/ 1847850 w 2057399"/>
              <a:gd name="connsiteY37" fmla="*/ 2957513 h 3033713"/>
              <a:gd name="connsiteX38" fmla="*/ 1752600 w 2057399"/>
              <a:gd name="connsiteY38" fmla="*/ 2976563 h 3033713"/>
              <a:gd name="connsiteX39" fmla="*/ 1676400 w 2057399"/>
              <a:gd name="connsiteY39" fmla="*/ 3000375 h 3033713"/>
              <a:gd name="connsiteX40" fmla="*/ 1628775 w 2057399"/>
              <a:gd name="connsiteY40" fmla="*/ 3000375 h 3033713"/>
              <a:gd name="connsiteX41" fmla="*/ 1490662 w 2057399"/>
              <a:gd name="connsiteY41" fmla="*/ 3033713 h 3033713"/>
              <a:gd name="connsiteX42" fmla="*/ 1381125 w 2057399"/>
              <a:gd name="connsiteY42" fmla="*/ 3033713 h 3033713"/>
              <a:gd name="connsiteX43" fmla="*/ 1276350 w 2057399"/>
              <a:gd name="connsiteY43" fmla="*/ 3033713 h 3033713"/>
              <a:gd name="connsiteX44" fmla="*/ 1176337 w 2057399"/>
              <a:gd name="connsiteY44" fmla="*/ 2995613 h 3033713"/>
              <a:gd name="connsiteX45" fmla="*/ 1128712 w 2057399"/>
              <a:gd name="connsiteY45" fmla="*/ 2947988 h 3033713"/>
              <a:gd name="connsiteX46" fmla="*/ 1085850 w 2057399"/>
              <a:gd name="connsiteY46" fmla="*/ 2843213 h 3033713"/>
              <a:gd name="connsiteX47" fmla="*/ 1062037 w 2057399"/>
              <a:gd name="connsiteY47" fmla="*/ 2786063 h 3033713"/>
              <a:gd name="connsiteX48" fmla="*/ 1038225 w 2057399"/>
              <a:gd name="connsiteY48" fmla="*/ 2752725 h 3033713"/>
              <a:gd name="connsiteX49" fmla="*/ 928687 w 2057399"/>
              <a:gd name="connsiteY49" fmla="*/ 2686050 h 3033713"/>
              <a:gd name="connsiteX50" fmla="*/ 871537 w 2057399"/>
              <a:gd name="connsiteY50" fmla="*/ 2662238 h 3033713"/>
              <a:gd name="connsiteX51" fmla="*/ 752475 w 2057399"/>
              <a:gd name="connsiteY51" fmla="*/ 2605088 h 3033713"/>
              <a:gd name="connsiteX52" fmla="*/ 690562 w 2057399"/>
              <a:gd name="connsiteY52" fmla="*/ 2519363 h 3033713"/>
              <a:gd name="connsiteX53" fmla="*/ 652462 w 2057399"/>
              <a:gd name="connsiteY53" fmla="*/ 2433637 h 3033713"/>
              <a:gd name="connsiteX54" fmla="*/ 642937 w 2057399"/>
              <a:gd name="connsiteY54" fmla="*/ 2362200 h 3033713"/>
              <a:gd name="connsiteX55" fmla="*/ 619124 w 2057399"/>
              <a:gd name="connsiteY55" fmla="*/ 2228851 h 3033713"/>
              <a:gd name="connsiteX56" fmla="*/ 600075 w 2057399"/>
              <a:gd name="connsiteY56" fmla="*/ 2052638 h 3033713"/>
              <a:gd name="connsiteX57" fmla="*/ 590550 w 2057399"/>
              <a:gd name="connsiteY57" fmla="*/ 1900237 h 3033713"/>
              <a:gd name="connsiteX58" fmla="*/ 547687 w 2057399"/>
              <a:gd name="connsiteY58" fmla="*/ 1733550 h 3033713"/>
              <a:gd name="connsiteX59" fmla="*/ 504825 w 2057399"/>
              <a:gd name="connsiteY59" fmla="*/ 1662113 h 3033713"/>
              <a:gd name="connsiteX60" fmla="*/ 428625 w 2057399"/>
              <a:gd name="connsiteY60" fmla="*/ 1595438 h 3033713"/>
              <a:gd name="connsiteX61" fmla="*/ 352424 w 2057399"/>
              <a:gd name="connsiteY61" fmla="*/ 1562100 h 3033713"/>
              <a:gd name="connsiteX62" fmla="*/ 319087 w 2057399"/>
              <a:gd name="connsiteY62" fmla="*/ 1519238 h 3033713"/>
              <a:gd name="connsiteX63" fmla="*/ 290512 w 2057399"/>
              <a:gd name="connsiteY63" fmla="*/ 1443038 h 3033713"/>
              <a:gd name="connsiteX64" fmla="*/ 309562 w 2057399"/>
              <a:gd name="connsiteY64" fmla="*/ 1376363 h 3033713"/>
              <a:gd name="connsiteX65" fmla="*/ 314325 w 2057399"/>
              <a:gd name="connsiteY65" fmla="*/ 1319213 h 3033713"/>
              <a:gd name="connsiteX66" fmla="*/ 295275 w 2057399"/>
              <a:gd name="connsiteY66" fmla="*/ 1257300 h 3033713"/>
              <a:gd name="connsiteX0" fmla="*/ 295275 w 2057399"/>
              <a:gd name="connsiteY0" fmla="*/ 1257300 h 3033713"/>
              <a:gd name="connsiteX1" fmla="*/ 261937 w 2057399"/>
              <a:gd name="connsiteY1" fmla="*/ 1133475 h 3033713"/>
              <a:gd name="connsiteX2" fmla="*/ 223837 w 2057399"/>
              <a:gd name="connsiteY2" fmla="*/ 1004888 h 3033713"/>
              <a:gd name="connsiteX3" fmla="*/ 204787 w 2057399"/>
              <a:gd name="connsiteY3" fmla="*/ 890588 h 3033713"/>
              <a:gd name="connsiteX4" fmla="*/ 190500 w 2057399"/>
              <a:gd name="connsiteY4" fmla="*/ 814388 h 3033713"/>
              <a:gd name="connsiteX5" fmla="*/ 171450 w 2057399"/>
              <a:gd name="connsiteY5" fmla="*/ 738188 h 3033713"/>
              <a:gd name="connsiteX6" fmla="*/ 114300 w 2057399"/>
              <a:gd name="connsiteY6" fmla="*/ 628650 h 3033713"/>
              <a:gd name="connsiteX7" fmla="*/ 28575 w 2057399"/>
              <a:gd name="connsiteY7" fmla="*/ 504825 h 3033713"/>
              <a:gd name="connsiteX8" fmla="*/ 0 w 2057399"/>
              <a:gd name="connsiteY8" fmla="*/ 338138 h 3033713"/>
              <a:gd name="connsiteX9" fmla="*/ 14287 w 2057399"/>
              <a:gd name="connsiteY9" fmla="*/ 190500 h 3033713"/>
              <a:gd name="connsiteX10" fmla="*/ 47625 w 2057399"/>
              <a:gd name="connsiteY10" fmla="*/ 128588 h 3033713"/>
              <a:gd name="connsiteX11" fmla="*/ 171450 w 2057399"/>
              <a:gd name="connsiteY11" fmla="*/ 57150 h 3033713"/>
              <a:gd name="connsiteX12" fmla="*/ 352425 w 2057399"/>
              <a:gd name="connsiteY12" fmla="*/ 0 h 3033713"/>
              <a:gd name="connsiteX13" fmla="*/ 471487 w 2057399"/>
              <a:gd name="connsiteY13" fmla="*/ 0 h 3033713"/>
              <a:gd name="connsiteX14" fmla="*/ 490537 w 2057399"/>
              <a:gd name="connsiteY14" fmla="*/ 0 h 3033713"/>
              <a:gd name="connsiteX15" fmla="*/ 595312 w 2057399"/>
              <a:gd name="connsiteY15" fmla="*/ 9525 h 3033713"/>
              <a:gd name="connsiteX16" fmla="*/ 781050 w 2057399"/>
              <a:gd name="connsiteY16" fmla="*/ 76200 h 3033713"/>
              <a:gd name="connsiteX17" fmla="*/ 890587 w 2057399"/>
              <a:gd name="connsiteY17" fmla="*/ 195263 h 3033713"/>
              <a:gd name="connsiteX18" fmla="*/ 1085850 w 2057399"/>
              <a:gd name="connsiteY18" fmla="*/ 566738 h 3033713"/>
              <a:gd name="connsiteX19" fmla="*/ 1285875 w 2057399"/>
              <a:gd name="connsiteY19" fmla="*/ 795338 h 3033713"/>
              <a:gd name="connsiteX20" fmla="*/ 1309687 w 2057399"/>
              <a:gd name="connsiteY20" fmla="*/ 914400 h 3033713"/>
              <a:gd name="connsiteX21" fmla="*/ 1304925 w 2057399"/>
              <a:gd name="connsiteY21" fmla="*/ 1062038 h 3033713"/>
              <a:gd name="connsiteX22" fmla="*/ 1219200 w 2057399"/>
              <a:gd name="connsiteY22" fmla="*/ 1138238 h 3033713"/>
              <a:gd name="connsiteX23" fmla="*/ 1190625 w 2057399"/>
              <a:gd name="connsiteY23" fmla="*/ 1228725 h 3033713"/>
              <a:gd name="connsiteX24" fmla="*/ 1233487 w 2057399"/>
              <a:gd name="connsiteY24" fmla="*/ 1419225 h 3033713"/>
              <a:gd name="connsiteX25" fmla="*/ 1314450 w 2057399"/>
              <a:gd name="connsiteY25" fmla="*/ 1590675 h 3033713"/>
              <a:gd name="connsiteX26" fmla="*/ 1428750 w 2057399"/>
              <a:gd name="connsiteY26" fmla="*/ 1752600 h 3033713"/>
              <a:gd name="connsiteX27" fmla="*/ 1514475 w 2057399"/>
              <a:gd name="connsiteY27" fmla="*/ 1843088 h 3033713"/>
              <a:gd name="connsiteX28" fmla="*/ 1538287 w 2057399"/>
              <a:gd name="connsiteY28" fmla="*/ 1914525 h 3033713"/>
              <a:gd name="connsiteX29" fmla="*/ 1585912 w 2057399"/>
              <a:gd name="connsiteY29" fmla="*/ 2081213 h 3033713"/>
              <a:gd name="connsiteX30" fmla="*/ 1614487 w 2057399"/>
              <a:gd name="connsiteY30" fmla="*/ 2109788 h 3033713"/>
              <a:gd name="connsiteX31" fmla="*/ 1671637 w 2057399"/>
              <a:gd name="connsiteY31" fmla="*/ 2243138 h 3033713"/>
              <a:gd name="connsiteX32" fmla="*/ 1790700 w 2057399"/>
              <a:gd name="connsiteY32" fmla="*/ 2371725 h 3033713"/>
              <a:gd name="connsiteX33" fmla="*/ 1890713 w 2057399"/>
              <a:gd name="connsiteY33" fmla="*/ 2495550 h 3033713"/>
              <a:gd name="connsiteX34" fmla="*/ 2057399 w 2057399"/>
              <a:gd name="connsiteY34" fmla="*/ 2576513 h 3033713"/>
              <a:gd name="connsiteX35" fmla="*/ 2047875 w 2057399"/>
              <a:gd name="connsiteY35" fmla="*/ 2819400 h 3033713"/>
              <a:gd name="connsiteX36" fmla="*/ 2024062 w 2057399"/>
              <a:gd name="connsiteY36" fmla="*/ 2881313 h 3033713"/>
              <a:gd name="connsiteX37" fmla="*/ 1962150 w 2057399"/>
              <a:gd name="connsiteY37" fmla="*/ 2938463 h 3033713"/>
              <a:gd name="connsiteX38" fmla="*/ 1847850 w 2057399"/>
              <a:gd name="connsiteY38" fmla="*/ 2957513 h 3033713"/>
              <a:gd name="connsiteX39" fmla="*/ 1752600 w 2057399"/>
              <a:gd name="connsiteY39" fmla="*/ 2976563 h 3033713"/>
              <a:gd name="connsiteX40" fmla="*/ 1676400 w 2057399"/>
              <a:gd name="connsiteY40" fmla="*/ 3000375 h 3033713"/>
              <a:gd name="connsiteX41" fmla="*/ 1628775 w 2057399"/>
              <a:gd name="connsiteY41" fmla="*/ 3000375 h 3033713"/>
              <a:gd name="connsiteX42" fmla="*/ 1490662 w 2057399"/>
              <a:gd name="connsiteY42" fmla="*/ 3033713 h 3033713"/>
              <a:gd name="connsiteX43" fmla="*/ 1381125 w 2057399"/>
              <a:gd name="connsiteY43" fmla="*/ 3033713 h 3033713"/>
              <a:gd name="connsiteX44" fmla="*/ 1276350 w 2057399"/>
              <a:gd name="connsiteY44" fmla="*/ 3033713 h 3033713"/>
              <a:gd name="connsiteX45" fmla="*/ 1176337 w 2057399"/>
              <a:gd name="connsiteY45" fmla="*/ 2995613 h 3033713"/>
              <a:gd name="connsiteX46" fmla="*/ 1128712 w 2057399"/>
              <a:gd name="connsiteY46" fmla="*/ 2947988 h 3033713"/>
              <a:gd name="connsiteX47" fmla="*/ 1085850 w 2057399"/>
              <a:gd name="connsiteY47" fmla="*/ 2843213 h 3033713"/>
              <a:gd name="connsiteX48" fmla="*/ 1062037 w 2057399"/>
              <a:gd name="connsiteY48" fmla="*/ 2786063 h 3033713"/>
              <a:gd name="connsiteX49" fmla="*/ 1038225 w 2057399"/>
              <a:gd name="connsiteY49" fmla="*/ 2752725 h 3033713"/>
              <a:gd name="connsiteX50" fmla="*/ 928687 w 2057399"/>
              <a:gd name="connsiteY50" fmla="*/ 2686050 h 3033713"/>
              <a:gd name="connsiteX51" fmla="*/ 871537 w 2057399"/>
              <a:gd name="connsiteY51" fmla="*/ 2662238 h 3033713"/>
              <a:gd name="connsiteX52" fmla="*/ 752475 w 2057399"/>
              <a:gd name="connsiteY52" fmla="*/ 2605088 h 3033713"/>
              <a:gd name="connsiteX53" fmla="*/ 690562 w 2057399"/>
              <a:gd name="connsiteY53" fmla="*/ 2519363 h 3033713"/>
              <a:gd name="connsiteX54" fmla="*/ 652462 w 2057399"/>
              <a:gd name="connsiteY54" fmla="*/ 2433637 h 3033713"/>
              <a:gd name="connsiteX55" fmla="*/ 642937 w 2057399"/>
              <a:gd name="connsiteY55" fmla="*/ 2362200 h 3033713"/>
              <a:gd name="connsiteX56" fmla="*/ 619124 w 2057399"/>
              <a:gd name="connsiteY56" fmla="*/ 2228851 h 3033713"/>
              <a:gd name="connsiteX57" fmla="*/ 600075 w 2057399"/>
              <a:gd name="connsiteY57" fmla="*/ 2052638 h 3033713"/>
              <a:gd name="connsiteX58" fmla="*/ 590550 w 2057399"/>
              <a:gd name="connsiteY58" fmla="*/ 1900237 h 3033713"/>
              <a:gd name="connsiteX59" fmla="*/ 547687 w 2057399"/>
              <a:gd name="connsiteY59" fmla="*/ 1733550 h 3033713"/>
              <a:gd name="connsiteX60" fmla="*/ 504825 w 2057399"/>
              <a:gd name="connsiteY60" fmla="*/ 1662113 h 3033713"/>
              <a:gd name="connsiteX61" fmla="*/ 428625 w 2057399"/>
              <a:gd name="connsiteY61" fmla="*/ 1595438 h 3033713"/>
              <a:gd name="connsiteX62" fmla="*/ 352424 w 2057399"/>
              <a:gd name="connsiteY62" fmla="*/ 1562100 h 3033713"/>
              <a:gd name="connsiteX63" fmla="*/ 319087 w 2057399"/>
              <a:gd name="connsiteY63" fmla="*/ 1519238 h 3033713"/>
              <a:gd name="connsiteX64" fmla="*/ 290512 w 2057399"/>
              <a:gd name="connsiteY64" fmla="*/ 1443038 h 3033713"/>
              <a:gd name="connsiteX65" fmla="*/ 309562 w 2057399"/>
              <a:gd name="connsiteY65" fmla="*/ 1376363 h 3033713"/>
              <a:gd name="connsiteX66" fmla="*/ 314325 w 2057399"/>
              <a:gd name="connsiteY66" fmla="*/ 1319213 h 3033713"/>
              <a:gd name="connsiteX67" fmla="*/ 295275 w 2057399"/>
              <a:gd name="connsiteY67" fmla="*/ 1257300 h 3033713"/>
              <a:gd name="connsiteX0" fmla="*/ 295275 w 2162175"/>
              <a:gd name="connsiteY0" fmla="*/ 1257300 h 3033713"/>
              <a:gd name="connsiteX1" fmla="*/ 261937 w 2162175"/>
              <a:gd name="connsiteY1" fmla="*/ 1133475 h 3033713"/>
              <a:gd name="connsiteX2" fmla="*/ 223837 w 2162175"/>
              <a:gd name="connsiteY2" fmla="*/ 1004888 h 3033713"/>
              <a:gd name="connsiteX3" fmla="*/ 204787 w 2162175"/>
              <a:gd name="connsiteY3" fmla="*/ 890588 h 3033713"/>
              <a:gd name="connsiteX4" fmla="*/ 190500 w 2162175"/>
              <a:gd name="connsiteY4" fmla="*/ 814388 h 3033713"/>
              <a:gd name="connsiteX5" fmla="*/ 171450 w 2162175"/>
              <a:gd name="connsiteY5" fmla="*/ 738188 h 3033713"/>
              <a:gd name="connsiteX6" fmla="*/ 114300 w 2162175"/>
              <a:gd name="connsiteY6" fmla="*/ 628650 h 3033713"/>
              <a:gd name="connsiteX7" fmla="*/ 28575 w 2162175"/>
              <a:gd name="connsiteY7" fmla="*/ 504825 h 3033713"/>
              <a:gd name="connsiteX8" fmla="*/ 0 w 2162175"/>
              <a:gd name="connsiteY8" fmla="*/ 338138 h 3033713"/>
              <a:gd name="connsiteX9" fmla="*/ 14287 w 2162175"/>
              <a:gd name="connsiteY9" fmla="*/ 190500 h 3033713"/>
              <a:gd name="connsiteX10" fmla="*/ 47625 w 2162175"/>
              <a:gd name="connsiteY10" fmla="*/ 128588 h 3033713"/>
              <a:gd name="connsiteX11" fmla="*/ 171450 w 2162175"/>
              <a:gd name="connsiteY11" fmla="*/ 57150 h 3033713"/>
              <a:gd name="connsiteX12" fmla="*/ 352425 w 2162175"/>
              <a:gd name="connsiteY12" fmla="*/ 0 h 3033713"/>
              <a:gd name="connsiteX13" fmla="*/ 471487 w 2162175"/>
              <a:gd name="connsiteY13" fmla="*/ 0 h 3033713"/>
              <a:gd name="connsiteX14" fmla="*/ 490537 w 2162175"/>
              <a:gd name="connsiteY14" fmla="*/ 0 h 3033713"/>
              <a:gd name="connsiteX15" fmla="*/ 595312 w 2162175"/>
              <a:gd name="connsiteY15" fmla="*/ 9525 h 3033713"/>
              <a:gd name="connsiteX16" fmla="*/ 781050 w 2162175"/>
              <a:gd name="connsiteY16" fmla="*/ 76200 h 3033713"/>
              <a:gd name="connsiteX17" fmla="*/ 890587 w 2162175"/>
              <a:gd name="connsiteY17" fmla="*/ 195263 h 3033713"/>
              <a:gd name="connsiteX18" fmla="*/ 1085850 w 2162175"/>
              <a:gd name="connsiteY18" fmla="*/ 566738 h 3033713"/>
              <a:gd name="connsiteX19" fmla="*/ 1285875 w 2162175"/>
              <a:gd name="connsiteY19" fmla="*/ 795338 h 3033713"/>
              <a:gd name="connsiteX20" fmla="*/ 1309687 w 2162175"/>
              <a:gd name="connsiteY20" fmla="*/ 914400 h 3033713"/>
              <a:gd name="connsiteX21" fmla="*/ 1304925 w 2162175"/>
              <a:gd name="connsiteY21" fmla="*/ 1062038 h 3033713"/>
              <a:gd name="connsiteX22" fmla="*/ 1219200 w 2162175"/>
              <a:gd name="connsiteY22" fmla="*/ 1138238 h 3033713"/>
              <a:gd name="connsiteX23" fmla="*/ 1190625 w 2162175"/>
              <a:gd name="connsiteY23" fmla="*/ 1228725 h 3033713"/>
              <a:gd name="connsiteX24" fmla="*/ 1233487 w 2162175"/>
              <a:gd name="connsiteY24" fmla="*/ 1419225 h 3033713"/>
              <a:gd name="connsiteX25" fmla="*/ 1314450 w 2162175"/>
              <a:gd name="connsiteY25" fmla="*/ 1590675 h 3033713"/>
              <a:gd name="connsiteX26" fmla="*/ 1428750 w 2162175"/>
              <a:gd name="connsiteY26" fmla="*/ 1752600 h 3033713"/>
              <a:gd name="connsiteX27" fmla="*/ 1514475 w 2162175"/>
              <a:gd name="connsiteY27" fmla="*/ 1843088 h 3033713"/>
              <a:gd name="connsiteX28" fmla="*/ 1538287 w 2162175"/>
              <a:gd name="connsiteY28" fmla="*/ 1914525 h 3033713"/>
              <a:gd name="connsiteX29" fmla="*/ 1585912 w 2162175"/>
              <a:gd name="connsiteY29" fmla="*/ 2081213 h 3033713"/>
              <a:gd name="connsiteX30" fmla="*/ 1614487 w 2162175"/>
              <a:gd name="connsiteY30" fmla="*/ 2109788 h 3033713"/>
              <a:gd name="connsiteX31" fmla="*/ 1671637 w 2162175"/>
              <a:gd name="connsiteY31" fmla="*/ 2243138 h 3033713"/>
              <a:gd name="connsiteX32" fmla="*/ 1790700 w 2162175"/>
              <a:gd name="connsiteY32" fmla="*/ 2371725 h 3033713"/>
              <a:gd name="connsiteX33" fmla="*/ 1890713 w 2162175"/>
              <a:gd name="connsiteY33" fmla="*/ 2495550 h 3033713"/>
              <a:gd name="connsiteX34" fmla="*/ 2057399 w 2162175"/>
              <a:gd name="connsiteY34" fmla="*/ 2576513 h 3033713"/>
              <a:gd name="connsiteX35" fmla="*/ 2162175 w 2162175"/>
              <a:gd name="connsiteY35" fmla="*/ 2719388 h 3033713"/>
              <a:gd name="connsiteX36" fmla="*/ 2024062 w 2162175"/>
              <a:gd name="connsiteY36" fmla="*/ 2881313 h 3033713"/>
              <a:gd name="connsiteX37" fmla="*/ 1962150 w 2162175"/>
              <a:gd name="connsiteY37" fmla="*/ 2938463 h 3033713"/>
              <a:gd name="connsiteX38" fmla="*/ 1847850 w 2162175"/>
              <a:gd name="connsiteY38" fmla="*/ 2957513 h 3033713"/>
              <a:gd name="connsiteX39" fmla="*/ 1752600 w 2162175"/>
              <a:gd name="connsiteY39" fmla="*/ 2976563 h 3033713"/>
              <a:gd name="connsiteX40" fmla="*/ 1676400 w 2162175"/>
              <a:gd name="connsiteY40" fmla="*/ 3000375 h 3033713"/>
              <a:gd name="connsiteX41" fmla="*/ 1628775 w 2162175"/>
              <a:gd name="connsiteY41" fmla="*/ 3000375 h 3033713"/>
              <a:gd name="connsiteX42" fmla="*/ 1490662 w 2162175"/>
              <a:gd name="connsiteY42" fmla="*/ 3033713 h 3033713"/>
              <a:gd name="connsiteX43" fmla="*/ 1381125 w 2162175"/>
              <a:gd name="connsiteY43" fmla="*/ 3033713 h 3033713"/>
              <a:gd name="connsiteX44" fmla="*/ 1276350 w 2162175"/>
              <a:gd name="connsiteY44" fmla="*/ 3033713 h 3033713"/>
              <a:gd name="connsiteX45" fmla="*/ 1176337 w 2162175"/>
              <a:gd name="connsiteY45" fmla="*/ 2995613 h 3033713"/>
              <a:gd name="connsiteX46" fmla="*/ 1128712 w 2162175"/>
              <a:gd name="connsiteY46" fmla="*/ 2947988 h 3033713"/>
              <a:gd name="connsiteX47" fmla="*/ 1085850 w 2162175"/>
              <a:gd name="connsiteY47" fmla="*/ 2843213 h 3033713"/>
              <a:gd name="connsiteX48" fmla="*/ 1062037 w 2162175"/>
              <a:gd name="connsiteY48" fmla="*/ 2786063 h 3033713"/>
              <a:gd name="connsiteX49" fmla="*/ 1038225 w 2162175"/>
              <a:gd name="connsiteY49" fmla="*/ 2752725 h 3033713"/>
              <a:gd name="connsiteX50" fmla="*/ 928687 w 2162175"/>
              <a:gd name="connsiteY50" fmla="*/ 2686050 h 3033713"/>
              <a:gd name="connsiteX51" fmla="*/ 871537 w 2162175"/>
              <a:gd name="connsiteY51" fmla="*/ 2662238 h 3033713"/>
              <a:gd name="connsiteX52" fmla="*/ 752475 w 2162175"/>
              <a:gd name="connsiteY52" fmla="*/ 2605088 h 3033713"/>
              <a:gd name="connsiteX53" fmla="*/ 690562 w 2162175"/>
              <a:gd name="connsiteY53" fmla="*/ 2519363 h 3033713"/>
              <a:gd name="connsiteX54" fmla="*/ 652462 w 2162175"/>
              <a:gd name="connsiteY54" fmla="*/ 2433637 h 3033713"/>
              <a:gd name="connsiteX55" fmla="*/ 642937 w 2162175"/>
              <a:gd name="connsiteY55" fmla="*/ 2362200 h 3033713"/>
              <a:gd name="connsiteX56" fmla="*/ 619124 w 2162175"/>
              <a:gd name="connsiteY56" fmla="*/ 2228851 h 3033713"/>
              <a:gd name="connsiteX57" fmla="*/ 600075 w 2162175"/>
              <a:gd name="connsiteY57" fmla="*/ 2052638 h 3033713"/>
              <a:gd name="connsiteX58" fmla="*/ 590550 w 2162175"/>
              <a:gd name="connsiteY58" fmla="*/ 1900237 h 3033713"/>
              <a:gd name="connsiteX59" fmla="*/ 547687 w 2162175"/>
              <a:gd name="connsiteY59" fmla="*/ 1733550 h 3033713"/>
              <a:gd name="connsiteX60" fmla="*/ 504825 w 2162175"/>
              <a:gd name="connsiteY60" fmla="*/ 1662113 h 3033713"/>
              <a:gd name="connsiteX61" fmla="*/ 428625 w 2162175"/>
              <a:gd name="connsiteY61" fmla="*/ 1595438 h 3033713"/>
              <a:gd name="connsiteX62" fmla="*/ 352424 w 2162175"/>
              <a:gd name="connsiteY62" fmla="*/ 1562100 h 3033713"/>
              <a:gd name="connsiteX63" fmla="*/ 319087 w 2162175"/>
              <a:gd name="connsiteY63" fmla="*/ 1519238 h 3033713"/>
              <a:gd name="connsiteX64" fmla="*/ 290512 w 2162175"/>
              <a:gd name="connsiteY64" fmla="*/ 1443038 h 3033713"/>
              <a:gd name="connsiteX65" fmla="*/ 309562 w 2162175"/>
              <a:gd name="connsiteY65" fmla="*/ 1376363 h 3033713"/>
              <a:gd name="connsiteX66" fmla="*/ 314325 w 2162175"/>
              <a:gd name="connsiteY66" fmla="*/ 1319213 h 3033713"/>
              <a:gd name="connsiteX67" fmla="*/ 295275 w 2162175"/>
              <a:gd name="connsiteY67" fmla="*/ 1257300 h 3033713"/>
              <a:gd name="connsiteX0" fmla="*/ 295275 w 2162175"/>
              <a:gd name="connsiteY0" fmla="*/ 1257300 h 3033713"/>
              <a:gd name="connsiteX1" fmla="*/ 261937 w 2162175"/>
              <a:gd name="connsiteY1" fmla="*/ 1133475 h 3033713"/>
              <a:gd name="connsiteX2" fmla="*/ 223837 w 2162175"/>
              <a:gd name="connsiteY2" fmla="*/ 1004888 h 3033713"/>
              <a:gd name="connsiteX3" fmla="*/ 204787 w 2162175"/>
              <a:gd name="connsiteY3" fmla="*/ 890588 h 3033713"/>
              <a:gd name="connsiteX4" fmla="*/ 190500 w 2162175"/>
              <a:gd name="connsiteY4" fmla="*/ 814388 h 3033713"/>
              <a:gd name="connsiteX5" fmla="*/ 171450 w 2162175"/>
              <a:gd name="connsiteY5" fmla="*/ 738188 h 3033713"/>
              <a:gd name="connsiteX6" fmla="*/ 114300 w 2162175"/>
              <a:gd name="connsiteY6" fmla="*/ 628650 h 3033713"/>
              <a:gd name="connsiteX7" fmla="*/ 28575 w 2162175"/>
              <a:gd name="connsiteY7" fmla="*/ 504825 h 3033713"/>
              <a:gd name="connsiteX8" fmla="*/ 0 w 2162175"/>
              <a:gd name="connsiteY8" fmla="*/ 338138 h 3033713"/>
              <a:gd name="connsiteX9" fmla="*/ 14287 w 2162175"/>
              <a:gd name="connsiteY9" fmla="*/ 190500 h 3033713"/>
              <a:gd name="connsiteX10" fmla="*/ 47625 w 2162175"/>
              <a:gd name="connsiteY10" fmla="*/ 128588 h 3033713"/>
              <a:gd name="connsiteX11" fmla="*/ 171450 w 2162175"/>
              <a:gd name="connsiteY11" fmla="*/ 57150 h 3033713"/>
              <a:gd name="connsiteX12" fmla="*/ 352425 w 2162175"/>
              <a:gd name="connsiteY12" fmla="*/ 0 h 3033713"/>
              <a:gd name="connsiteX13" fmla="*/ 471487 w 2162175"/>
              <a:gd name="connsiteY13" fmla="*/ 0 h 3033713"/>
              <a:gd name="connsiteX14" fmla="*/ 490537 w 2162175"/>
              <a:gd name="connsiteY14" fmla="*/ 0 h 3033713"/>
              <a:gd name="connsiteX15" fmla="*/ 595312 w 2162175"/>
              <a:gd name="connsiteY15" fmla="*/ 9525 h 3033713"/>
              <a:gd name="connsiteX16" fmla="*/ 781050 w 2162175"/>
              <a:gd name="connsiteY16" fmla="*/ 76200 h 3033713"/>
              <a:gd name="connsiteX17" fmla="*/ 890587 w 2162175"/>
              <a:gd name="connsiteY17" fmla="*/ 195263 h 3033713"/>
              <a:gd name="connsiteX18" fmla="*/ 1085850 w 2162175"/>
              <a:gd name="connsiteY18" fmla="*/ 566738 h 3033713"/>
              <a:gd name="connsiteX19" fmla="*/ 1285875 w 2162175"/>
              <a:gd name="connsiteY19" fmla="*/ 795338 h 3033713"/>
              <a:gd name="connsiteX20" fmla="*/ 1309687 w 2162175"/>
              <a:gd name="connsiteY20" fmla="*/ 914400 h 3033713"/>
              <a:gd name="connsiteX21" fmla="*/ 1304925 w 2162175"/>
              <a:gd name="connsiteY21" fmla="*/ 1062038 h 3033713"/>
              <a:gd name="connsiteX22" fmla="*/ 1219200 w 2162175"/>
              <a:gd name="connsiteY22" fmla="*/ 1138238 h 3033713"/>
              <a:gd name="connsiteX23" fmla="*/ 1190625 w 2162175"/>
              <a:gd name="connsiteY23" fmla="*/ 1228725 h 3033713"/>
              <a:gd name="connsiteX24" fmla="*/ 1233487 w 2162175"/>
              <a:gd name="connsiteY24" fmla="*/ 1419225 h 3033713"/>
              <a:gd name="connsiteX25" fmla="*/ 1314450 w 2162175"/>
              <a:gd name="connsiteY25" fmla="*/ 1590675 h 3033713"/>
              <a:gd name="connsiteX26" fmla="*/ 1428750 w 2162175"/>
              <a:gd name="connsiteY26" fmla="*/ 1752600 h 3033713"/>
              <a:gd name="connsiteX27" fmla="*/ 1514475 w 2162175"/>
              <a:gd name="connsiteY27" fmla="*/ 1843088 h 3033713"/>
              <a:gd name="connsiteX28" fmla="*/ 1538287 w 2162175"/>
              <a:gd name="connsiteY28" fmla="*/ 1914525 h 3033713"/>
              <a:gd name="connsiteX29" fmla="*/ 1585912 w 2162175"/>
              <a:gd name="connsiteY29" fmla="*/ 2081213 h 3033713"/>
              <a:gd name="connsiteX30" fmla="*/ 1614487 w 2162175"/>
              <a:gd name="connsiteY30" fmla="*/ 2109788 h 3033713"/>
              <a:gd name="connsiteX31" fmla="*/ 1671637 w 2162175"/>
              <a:gd name="connsiteY31" fmla="*/ 2243138 h 3033713"/>
              <a:gd name="connsiteX32" fmla="*/ 1790700 w 2162175"/>
              <a:gd name="connsiteY32" fmla="*/ 2371725 h 3033713"/>
              <a:gd name="connsiteX33" fmla="*/ 1890713 w 2162175"/>
              <a:gd name="connsiteY33" fmla="*/ 2495550 h 3033713"/>
              <a:gd name="connsiteX34" fmla="*/ 2057399 w 2162175"/>
              <a:gd name="connsiteY34" fmla="*/ 2576513 h 3033713"/>
              <a:gd name="connsiteX35" fmla="*/ 2162175 w 2162175"/>
              <a:gd name="connsiteY35" fmla="*/ 2719388 h 3033713"/>
              <a:gd name="connsiteX36" fmla="*/ 2147887 w 2162175"/>
              <a:gd name="connsiteY36" fmla="*/ 2886076 h 3033713"/>
              <a:gd name="connsiteX37" fmla="*/ 1962150 w 2162175"/>
              <a:gd name="connsiteY37" fmla="*/ 2938463 h 3033713"/>
              <a:gd name="connsiteX38" fmla="*/ 1847850 w 2162175"/>
              <a:gd name="connsiteY38" fmla="*/ 2957513 h 3033713"/>
              <a:gd name="connsiteX39" fmla="*/ 1752600 w 2162175"/>
              <a:gd name="connsiteY39" fmla="*/ 2976563 h 3033713"/>
              <a:gd name="connsiteX40" fmla="*/ 1676400 w 2162175"/>
              <a:gd name="connsiteY40" fmla="*/ 3000375 h 3033713"/>
              <a:gd name="connsiteX41" fmla="*/ 1628775 w 2162175"/>
              <a:gd name="connsiteY41" fmla="*/ 3000375 h 3033713"/>
              <a:gd name="connsiteX42" fmla="*/ 1490662 w 2162175"/>
              <a:gd name="connsiteY42" fmla="*/ 3033713 h 3033713"/>
              <a:gd name="connsiteX43" fmla="*/ 1381125 w 2162175"/>
              <a:gd name="connsiteY43" fmla="*/ 3033713 h 3033713"/>
              <a:gd name="connsiteX44" fmla="*/ 1276350 w 2162175"/>
              <a:gd name="connsiteY44" fmla="*/ 3033713 h 3033713"/>
              <a:gd name="connsiteX45" fmla="*/ 1176337 w 2162175"/>
              <a:gd name="connsiteY45" fmla="*/ 2995613 h 3033713"/>
              <a:gd name="connsiteX46" fmla="*/ 1128712 w 2162175"/>
              <a:gd name="connsiteY46" fmla="*/ 2947988 h 3033713"/>
              <a:gd name="connsiteX47" fmla="*/ 1085850 w 2162175"/>
              <a:gd name="connsiteY47" fmla="*/ 2843213 h 3033713"/>
              <a:gd name="connsiteX48" fmla="*/ 1062037 w 2162175"/>
              <a:gd name="connsiteY48" fmla="*/ 2786063 h 3033713"/>
              <a:gd name="connsiteX49" fmla="*/ 1038225 w 2162175"/>
              <a:gd name="connsiteY49" fmla="*/ 2752725 h 3033713"/>
              <a:gd name="connsiteX50" fmla="*/ 928687 w 2162175"/>
              <a:gd name="connsiteY50" fmla="*/ 2686050 h 3033713"/>
              <a:gd name="connsiteX51" fmla="*/ 871537 w 2162175"/>
              <a:gd name="connsiteY51" fmla="*/ 2662238 h 3033713"/>
              <a:gd name="connsiteX52" fmla="*/ 752475 w 2162175"/>
              <a:gd name="connsiteY52" fmla="*/ 2605088 h 3033713"/>
              <a:gd name="connsiteX53" fmla="*/ 690562 w 2162175"/>
              <a:gd name="connsiteY53" fmla="*/ 2519363 h 3033713"/>
              <a:gd name="connsiteX54" fmla="*/ 652462 w 2162175"/>
              <a:gd name="connsiteY54" fmla="*/ 2433637 h 3033713"/>
              <a:gd name="connsiteX55" fmla="*/ 642937 w 2162175"/>
              <a:gd name="connsiteY55" fmla="*/ 2362200 h 3033713"/>
              <a:gd name="connsiteX56" fmla="*/ 619124 w 2162175"/>
              <a:gd name="connsiteY56" fmla="*/ 2228851 h 3033713"/>
              <a:gd name="connsiteX57" fmla="*/ 600075 w 2162175"/>
              <a:gd name="connsiteY57" fmla="*/ 2052638 h 3033713"/>
              <a:gd name="connsiteX58" fmla="*/ 590550 w 2162175"/>
              <a:gd name="connsiteY58" fmla="*/ 1900237 h 3033713"/>
              <a:gd name="connsiteX59" fmla="*/ 547687 w 2162175"/>
              <a:gd name="connsiteY59" fmla="*/ 1733550 h 3033713"/>
              <a:gd name="connsiteX60" fmla="*/ 504825 w 2162175"/>
              <a:gd name="connsiteY60" fmla="*/ 1662113 h 3033713"/>
              <a:gd name="connsiteX61" fmla="*/ 428625 w 2162175"/>
              <a:gd name="connsiteY61" fmla="*/ 1595438 h 3033713"/>
              <a:gd name="connsiteX62" fmla="*/ 352424 w 2162175"/>
              <a:gd name="connsiteY62" fmla="*/ 1562100 h 3033713"/>
              <a:gd name="connsiteX63" fmla="*/ 319087 w 2162175"/>
              <a:gd name="connsiteY63" fmla="*/ 1519238 h 3033713"/>
              <a:gd name="connsiteX64" fmla="*/ 290512 w 2162175"/>
              <a:gd name="connsiteY64" fmla="*/ 1443038 h 3033713"/>
              <a:gd name="connsiteX65" fmla="*/ 309562 w 2162175"/>
              <a:gd name="connsiteY65" fmla="*/ 1376363 h 3033713"/>
              <a:gd name="connsiteX66" fmla="*/ 314325 w 2162175"/>
              <a:gd name="connsiteY66" fmla="*/ 1319213 h 3033713"/>
              <a:gd name="connsiteX67" fmla="*/ 295275 w 2162175"/>
              <a:gd name="connsiteY67" fmla="*/ 1257300 h 3033713"/>
              <a:gd name="connsiteX0" fmla="*/ 295275 w 2171804"/>
              <a:gd name="connsiteY0" fmla="*/ 1257300 h 3033713"/>
              <a:gd name="connsiteX1" fmla="*/ 261937 w 2171804"/>
              <a:gd name="connsiteY1" fmla="*/ 1133475 h 3033713"/>
              <a:gd name="connsiteX2" fmla="*/ 223837 w 2171804"/>
              <a:gd name="connsiteY2" fmla="*/ 1004888 h 3033713"/>
              <a:gd name="connsiteX3" fmla="*/ 204787 w 2171804"/>
              <a:gd name="connsiteY3" fmla="*/ 890588 h 3033713"/>
              <a:gd name="connsiteX4" fmla="*/ 190500 w 2171804"/>
              <a:gd name="connsiteY4" fmla="*/ 814388 h 3033713"/>
              <a:gd name="connsiteX5" fmla="*/ 171450 w 2171804"/>
              <a:gd name="connsiteY5" fmla="*/ 738188 h 3033713"/>
              <a:gd name="connsiteX6" fmla="*/ 114300 w 2171804"/>
              <a:gd name="connsiteY6" fmla="*/ 628650 h 3033713"/>
              <a:gd name="connsiteX7" fmla="*/ 28575 w 2171804"/>
              <a:gd name="connsiteY7" fmla="*/ 504825 h 3033713"/>
              <a:gd name="connsiteX8" fmla="*/ 0 w 2171804"/>
              <a:gd name="connsiteY8" fmla="*/ 338138 h 3033713"/>
              <a:gd name="connsiteX9" fmla="*/ 14287 w 2171804"/>
              <a:gd name="connsiteY9" fmla="*/ 190500 h 3033713"/>
              <a:gd name="connsiteX10" fmla="*/ 47625 w 2171804"/>
              <a:gd name="connsiteY10" fmla="*/ 128588 h 3033713"/>
              <a:gd name="connsiteX11" fmla="*/ 171450 w 2171804"/>
              <a:gd name="connsiteY11" fmla="*/ 57150 h 3033713"/>
              <a:gd name="connsiteX12" fmla="*/ 352425 w 2171804"/>
              <a:gd name="connsiteY12" fmla="*/ 0 h 3033713"/>
              <a:gd name="connsiteX13" fmla="*/ 471487 w 2171804"/>
              <a:gd name="connsiteY13" fmla="*/ 0 h 3033713"/>
              <a:gd name="connsiteX14" fmla="*/ 490537 w 2171804"/>
              <a:gd name="connsiteY14" fmla="*/ 0 h 3033713"/>
              <a:gd name="connsiteX15" fmla="*/ 595312 w 2171804"/>
              <a:gd name="connsiteY15" fmla="*/ 9525 h 3033713"/>
              <a:gd name="connsiteX16" fmla="*/ 781050 w 2171804"/>
              <a:gd name="connsiteY16" fmla="*/ 76200 h 3033713"/>
              <a:gd name="connsiteX17" fmla="*/ 890587 w 2171804"/>
              <a:gd name="connsiteY17" fmla="*/ 195263 h 3033713"/>
              <a:gd name="connsiteX18" fmla="*/ 1085850 w 2171804"/>
              <a:gd name="connsiteY18" fmla="*/ 566738 h 3033713"/>
              <a:gd name="connsiteX19" fmla="*/ 1285875 w 2171804"/>
              <a:gd name="connsiteY19" fmla="*/ 795338 h 3033713"/>
              <a:gd name="connsiteX20" fmla="*/ 1309687 w 2171804"/>
              <a:gd name="connsiteY20" fmla="*/ 914400 h 3033713"/>
              <a:gd name="connsiteX21" fmla="*/ 1304925 w 2171804"/>
              <a:gd name="connsiteY21" fmla="*/ 1062038 h 3033713"/>
              <a:gd name="connsiteX22" fmla="*/ 1219200 w 2171804"/>
              <a:gd name="connsiteY22" fmla="*/ 1138238 h 3033713"/>
              <a:gd name="connsiteX23" fmla="*/ 1190625 w 2171804"/>
              <a:gd name="connsiteY23" fmla="*/ 1228725 h 3033713"/>
              <a:gd name="connsiteX24" fmla="*/ 1233487 w 2171804"/>
              <a:gd name="connsiteY24" fmla="*/ 1419225 h 3033713"/>
              <a:gd name="connsiteX25" fmla="*/ 1314450 w 2171804"/>
              <a:gd name="connsiteY25" fmla="*/ 1590675 h 3033713"/>
              <a:gd name="connsiteX26" fmla="*/ 1428750 w 2171804"/>
              <a:gd name="connsiteY26" fmla="*/ 1752600 h 3033713"/>
              <a:gd name="connsiteX27" fmla="*/ 1514475 w 2171804"/>
              <a:gd name="connsiteY27" fmla="*/ 1843088 h 3033713"/>
              <a:gd name="connsiteX28" fmla="*/ 1538287 w 2171804"/>
              <a:gd name="connsiteY28" fmla="*/ 1914525 h 3033713"/>
              <a:gd name="connsiteX29" fmla="*/ 1585912 w 2171804"/>
              <a:gd name="connsiteY29" fmla="*/ 2081213 h 3033713"/>
              <a:gd name="connsiteX30" fmla="*/ 1614487 w 2171804"/>
              <a:gd name="connsiteY30" fmla="*/ 2109788 h 3033713"/>
              <a:gd name="connsiteX31" fmla="*/ 1671637 w 2171804"/>
              <a:gd name="connsiteY31" fmla="*/ 2243138 h 3033713"/>
              <a:gd name="connsiteX32" fmla="*/ 1790700 w 2171804"/>
              <a:gd name="connsiteY32" fmla="*/ 2371725 h 3033713"/>
              <a:gd name="connsiteX33" fmla="*/ 1890713 w 2171804"/>
              <a:gd name="connsiteY33" fmla="*/ 2495550 h 3033713"/>
              <a:gd name="connsiteX34" fmla="*/ 2057399 w 2171804"/>
              <a:gd name="connsiteY34" fmla="*/ 2576513 h 3033713"/>
              <a:gd name="connsiteX35" fmla="*/ 2162175 w 2171804"/>
              <a:gd name="connsiteY35" fmla="*/ 2719388 h 3033713"/>
              <a:gd name="connsiteX36" fmla="*/ 2166937 w 2171804"/>
              <a:gd name="connsiteY36" fmla="*/ 2824163 h 3033713"/>
              <a:gd name="connsiteX37" fmla="*/ 2147887 w 2171804"/>
              <a:gd name="connsiteY37" fmla="*/ 2886076 h 3033713"/>
              <a:gd name="connsiteX38" fmla="*/ 1962150 w 2171804"/>
              <a:gd name="connsiteY38" fmla="*/ 2938463 h 3033713"/>
              <a:gd name="connsiteX39" fmla="*/ 1847850 w 2171804"/>
              <a:gd name="connsiteY39" fmla="*/ 2957513 h 3033713"/>
              <a:gd name="connsiteX40" fmla="*/ 1752600 w 2171804"/>
              <a:gd name="connsiteY40" fmla="*/ 2976563 h 3033713"/>
              <a:gd name="connsiteX41" fmla="*/ 1676400 w 2171804"/>
              <a:gd name="connsiteY41" fmla="*/ 3000375 h 3033713"/>
              <a:gd name="connsiteX42" fmla="*/ 1628775 w 2171804"/>
              <a:gd name="connsiteY42" fmla="*/ 3000375 h 3033713"/>
              <a:gd name="connsiteX43" fmla="*/ 1490662 w 2171804"/>
              <a:gd name="connsiteY43" fmla="*/ 3033713 h 3033713"/>
              <a:gd name="connsiteX44" fmla="*/ 1381125 w 2171804"/>
              <a:gd name="connsiteY44" fmla="*/ 3033713 h 3033713"/>
              <a:gd name="connsiteX45" fmla="*/ 1276350 w 2171804"/>
              <a:gd name="connsiteY45" fmla="*/ 3033713 h 3033713"/>
              <a:gd name="connsiteX46" fmla="*/ 1176337 w 2171804"/>
              <a:gd name="connsiteY46" fmla="*/ 2995613 h 3033713"/>
              <a:gd name="connsiteX47" fmla="*/ 1128712 w 2171804"/>
              <a:gd name="connsiteY47" fmla="*/ 2947988 h 3033713"/>
              <a:gd name="connsiteX48" fmla="*/ 1085850 w 2171804"/>
              <a:gd name="connsiteY48" fmla="*/ 2843213 h 3033713"/>
              <a:gd name="connsiteX49" fmla="*/ 1062037 w 2171804"/>
              <a:gd name="connsiteY49" fmla="*/ 2786063 h 3033713"/>
              <a:gd name="connsiteX50" fmla="*/ 1038225 w 2171804"/>
              <a:gd name="connsiteY50" fmla="*/ 2752725 h 3033713"/>
              <a:gd name="connsiteX51" fmla="*/ 928687 w 2171804"/>
              <a:gd name="connsiteY51" fmla="*/ 2686050 h 3033713"/>
              <a:gd name="connsiteX52" fmla="*/ 871537 w 2171804"/>
              <a:gd name="connsiteY52" fmla="*/ 2662238 h 3033713"/>
              <a:gd name="connsiteX53" fmla="*/ 752475 w 2171804"/>
              <a:gd name="connsiteY53" fmla="*/ 2605088 h 3033713"/>
              <a:gd name="connsiteX54" fmla="*/ 690562 w 2171804"/>
              <a:gd name="connsiteY54" fmla="*/ 2519363 h 3033713"/>
              <a:gd name="connsiteX55" fmla="*/ 652462 w 2171804"/>
              <a:gd name="connsiteY55" fmla="*/ 2433637 h 3033713"/>
              <a:gd name="connsiteX56" fmla="*/ 642937 w 2171804"/>
              <a:gd name="connsiteY56" fmla="*/ 2362200 h 3033713"/>
              <a:gd name="connsiteX57" fmla="*/ 619124 w 2171804"/>
              <a:gd name="connsiteY57" fmla="*/ 2228851 h 3033713"/>
              <a:gd name="connsiteX58" fmla="*/ 600075 w 2171804"/>
              <a:gd name="connsiteY58" fmla="*/ 2052638 h 3033713"/>
              <a:gd name="connsiteX59" fmla="*/ 590550 w 2171804"/>
              <a:gd name="connsiteY59" fmla="*/ 1900237 h 3033713"/>
              <a:gd name="connsiteX60" fmla="*/ 547687 w 2171804"/>
              <a:gd name="connsiteY60" fmla="*/ 1733550 h 3033713"/>
              <a:gd name="connsiteX61" fmla="*/ 504825 w 2171804"/>
              <a:gd name="connsiteY61" fmla="*/ 1662113 h 3033713"/>
              <a:gd name="connsiteX62" fmla="*/ 428625 w 2171804"/>
              <a:gd name="connsiteY62" fmla="*/ 1595438 h 3033713"/>
              <a:gd name="connsiteX63" fmla="*/ 352424 w 2171804"/>
              <a:gd name="connsiteY63" fmla="*/ 1562100 h 3033713"/>
              <a:gd name="connsiteX64" fmla="*/ 319087 w 2171804"/>
              <a:gd name="connsiteY64" fmla="*/ 1519238 h 3033713"/>
              <a:gd name="connsiteX65" fmla="*/ 290512 w 2171804"/>
              <a:gd name="connsiteY65" fmla="*/ 1443038 h 3033713"/>
              <a:gd name="connsiteX66" fmla="*/ 309562 w 2171804"/>
              <a:gd name="connsiteY66" fmla="*/ 1376363 h 3033713"/>
              <a:gd name="connsiteX67" fmla="*/ 314325 w 2171804"/>
              <a:gd name="connsiteY67" fmla="*/ 1319213 h 3033713"/>
              <a:gd name="connsiteX68" fmla="*/ 295275 w 2171804"/>
              <a:gd name="connsiteY68" fmla="*/ 1257300 h 3033713"/>
              <a:gd name="connsiteX0" fmla="*/ 295275 w 2171804"/>
              <a:gd name="connsiteY0" fmla="*/ 1257300 h 3033713"/>
              <a:gd name="connsiteX1" fmla="*/ 261937 w 2171804"/>
              <a:gd name="connsiteY1" fmla="*/ 1133475 h 3033713"/>
              <a:gd name="connsiteX2" fmla="*/ 223837 w 2171804"/>
              <a:gd name="connsiteY2" fmla="*/ 1004888 h 3033713"/>
              <a:gd name="connsiteX3" fmla="*/ 204787 w 2171804"/>
              <a:gd name="connsiteY3" fmla="*/ 890588 h 3033713"/>
              <a:gd name="connsiteX4" fmla="*/ 190500 w 2171804"/>
              <a:gd name="connsiteY4" fmla="*/ 814388 h 3033713"/>
              <a:gd name="connsiteX5" fmla="*/ 171450 w 2171804"/>
              <a:gd name="connsiteY5" fmla="*/ 738188 h 3033713"/>
              <a:gd name="connsiteX6" fmla="*/ 114300 w 2171804"/>
              <a:gd name="connsiteY6" fmla="*/ 628650 h 3033713"/>
              <a:gd name="connsiteX7" fmla="*/ 28575 w 2171804"/>
              <a:gd name="connsiteY7" fmla="*/ 504825 h 3033713"/>
              <a:gd name="connsiteX8" fmla="*/ 0 w 2171804"/>
              <a:gd name="connsiteY8" fmla="*/ 338138 h 3033713"/>
              <a:gd name="connsiteX9" fmla="*/ 14287 w 2171804"/>
              <a:gd name="connsiteY9" fmla="*/ 190500 h 3033713"/>
              <a:gd name="connsiteX10" fmla="*/ 47625 w 2171804"/>
              <a:gd name="connsiteY10" fmla="*/ 128588 h 3033713"/>
              <a:gd name="connsiteX11" fmla="*/ 171450 w 2171804"/>
              <a:gd name="connsiteY11" fmla="*/ 57150 h 3033713"/>
              <a:gd name="connsiteX12" fmla="*/ 352425 w 2171804"/>
              <a:gd name="connsiteY12" fmla="*/ 0 h 3033713"/>
              <a:gd name="connsiteX13" fmla="*/ 471487 w 2171804"/>
              <a:gd name="connsiteY13" fmla="*/ 0 h 3033713"/>
              <a:gd name="connsiteX14" fmla="*/ 490537 w 2171804"/>
              <a:gd name="connsiteY14" fmla="*/ 0 h 3033713"/>
              <a:gd name="connsiteX15" fmla="*/ 595312 w 2171804"/>
              <a:gd name="connsiteY15" fmla="*/ 9525 h 3033713"/>
              <a:gd name="connsiteX16" fmla="*/ 781050 w 2171804"/>
              <a:gd name="connsiteY16" fmla="*/ 76200 h 3033713"/>
              <a:gd name="connsiteX17" fmla="*/ 890587 w 2171804"/>
              <a:gd name="connsiteY17" fmla="*/ 195263 h 3033713"/>
              <a:gd name="connsiteX18" fmla="*/ 1085850 w 2171804"/>
              <a:gd name="connsiteY18" fmla="*/ 566738 h 3033713"/>
              <a:gd name="connsiteX19" fmla="*/ 1285875 w 2171804"/>
              <a:gd name="connsiteY19" fmla="*/ 795338 h 3033713"/>
              <a:gd name="connsiteX20" fmla="*/ 1309687 w 2171804"/>
              <a:gd name="connsiteY20" fmla="*/ 914400 h 3033713"/>
              <a:gd name="connsiteX21" fmla="*/ 1304925 w 2171804"/>
              <a:gd name="connsiteY21" fmla="*/ 1062038 h 3033713"/>
              <a:gd name="connsiteX22" fmla="*/ 1219200 w 2171804"/>
              <a:gd name="connsiteY22" fmla="*/ 1138238 h 3033713"/>
              <a:gd name="connsiteX23" fmla="*/ 1190625 w 2171804"/>
              <a:gd name="connsiteY23" fmla="*/ 1228725 h 3033713"/>
              <a:gd name="connsiteX24" fmla="*/ 1233487 w 2171804"/>
              <a:gd name="connsiteY24" fmla="*/ 1419225 h 3033713"/>
              <a:gd name="connsiteX25" fmla="*/ 1314450 w 2171804"/>
              <a:gd name="connsiteY25" fmla="*/ 1590675 h 3033713"/>
              <a:gd name="connsiteX26" fmla="*/ 1428750 w 2171804"/>
              <a:gd name="connsiteY26" fmla="*/ 1752600 h 3033713"/>
              <a:gd name="connsiteX27" fmla="*/ 1514475 w 2171804"/>
              <a:gd name="connsiteY27" fmla="*/ 1843088 h 3033713"/>
              <a:gd name="connsiteX28" fmla="*/ 1538287 w 2171804"/>
              <a:gd name="connsiteY28" fmla="*/ 1914525 h 3033713"/>
              <a:gd name="connsiteX29" fmla="*/ 1585912 w 2171804"/>
              <a:gd name="connsiteY29" fmla="*/ 2081213 h 3033713"/>
              <a:gd name="connsiteX30" fmla="*/ 1614487 w 2171804"/>
              <a:gd name="connsiteY30" fmla="*/ 2109788 h 3033713"/>
              <a:gd name="connsiteX31" fmla="*/ 1671637 w 2171804"/>
              <a:gd name="connsiteY31" fmla="*/ 2243138 h 3033713"/>
              <a:gd name="connsiteX32" fmla="*/ 1790700 w 2171804"/>
              <a:gd name="connsiteY32" fmla="*/ 2371725 h 3033713"/>
              <a:gd name="connsiteX33" fmla="*/ 1890713 w 2171804"/>
              <a:gd name="connsiteY33" fmla="*/ 2495550 h 3033713"/>
              <a:gd name="connsiteX34" fmla="*/ 2000249 w 2171804"/>
              <a:gd name="connsiteY34" fmla="*/ 2605088 h 3033713"/>
              <a:gd name="connsiteX35" fmla="*/ 2162175 w 2171804"/>
              <a:gd name="connsiteY35" fmla="*/ 2719388 h 3033713"/>
              <a:gd name="connsiteX36" fmla="*/ 2166937 w 2171804"/>
              <a:gd name="connsiteY36" fmla="*/ 2824163 h 3033713"/>
              <a:gd name="connsiteX37" fmla="*/ 2147887 w 2171804"/>
              <a:gd name="connsiteY37" fmla="*/ 2886076 h 3033713"/>
              <a:gd name="connsiteX38" fmla="*/ 1962150 w 2171804"/>
              <a:gd name="connsiteY38" fmla="*/ 2938463 h 3033713"/>
              <a:gd name="connsiteX39" fmla="*/ 1847850 w 2171804"/>
              <a:gd name="connsiteY39" fmla="*/ 2957513 h 3033713"/>
              <a:gd name="connsiteX40" fmla="*/ 1752600 w 2171804"/>
              <a:gd name="connsiteY40" fmla="*/ 2976563 h 3033713"/>
              <a:gd name="connsiteX41" fmla="*/ 1676400 w 2171804"/>
              <a:gd name="connsiteY41" fmla="*/ 3000375 h 3033713"/>
              <a:gd name="connsiteX42" fmla="*/ 1628775 w 2171804"/>
              <a:gd name="connsiteY42" fmla="*/ 3000375 h 3033713"/>
              <a:gd name="connsiteX43" fmla="*/ 1490662 w 2171804"/>
              <a:gd name="connsiteY43" fmla="*/ 3033713 h 3033713"/>
              <a:gd name="connsiteX44" fmla="*/ 1381125 w 2171804"/>
              <a:gd name="connsiteY44" fmla="*/ 3033713 h 3033713"/>
              <a:gd name="connsiteX45" fmla="*/ 1276350 w 2171804"/>
              <a:gd name="connsiteY45" fmla="*/ 3033713 h 3033713"/>
              <a:gd name="connsiteX46" fmla="*/ 1176337 w 2171804"/>
              <a:gd name="connsiteY46" fmla="*/ 2995613 h 3033713"/>
              <a:gd name="connsiteX47" fmla="*/ 1128712 w 2171804"/>
              <a:gd name="connsiteY47" fmla="*/ 2947988 h 3033713"/>
              <a:gd name="connsiteX48" fmla="*/ 1085850 w 2171804"/>
              <a:gd name="connsiteY48" fmla="*/ 2843213 h 3033713"/>
              <a:gd name="connsiteX49" fmla="*/ 1062037 w 2171804"/>
              <a:gd name="connsiteY49" fmla="*/ 2786063 h 3033713"/>
              <a:gd name="connsiteX50" fmla="*/ 1038225 w 2171804"/>
              <a:gd name="connsiteY50" fmla="*/ 2752725 h 3033713"/>
              <a:gd name="connsiteX51" fmla="*/ 928687 w 2171804"/>
              <a:gd name="connsiteY51" fmla="*/ 2686050 h 3033713"/>
              <a:gd name="connsiteX52" fmla="*/ 871537 w 2171804"/>
              <a:gd name="connsiteY52" fmla="*/ 2662238 h 3033713"/>
              <a:gd name="connsiteX53" fmla="*/ 752475 w 2171804"/>
              <a:gd name="connsiteY53" fmla="*/ 2605088 h 3033713"/>
              <a:gd name="connsiteX54" fmla="*/ 690562 w 2171804"/>
              <a:gd name="connsiteY54" fmla="*/ 2519363 h 3033713"/>
              <a:gd name="connsiteX55" fmla="*/ 652462 w 2171804"/>
              <a:gd name="connsiteY55" fmla="*/ 2433637 h 3033713"/>
              <a:gd name="connsiteX56" fmla="*/ 642937 w 2171804"/>
              <a:gd name="connsiteY56" fmla="*/ 2362200 h 3033713"/>
              <a:gd name="connsiteX57" fmla="*/ 619124 w 2171804"/>
              <a:gd name="connsiteY57" fmla="*/ 2228851 h 3033713"/>
              <a:gd name="connsiteX58" fmla="*/ 600075 w 2171804"/>
              <a:gd name="connsiteY58" fmla="*/ 2052638 h 3033713"/>
              <a:gd name="connsiteX59" fmla="*/ 590550 w 2171804"/>
              <a:gd name="connsiteY59" fmla="*/ 1900237 h 3033713"/>
              <a:gd name="connsiteX60" fmla="*/ 547687 w 2171804"/>
              <a:gd name="connsiteY60" fmla="*/ 1733550 h 3033713"/>
              <a:gd name="connsiteX61" fmla="*/ 504825 w 2171804"/>
              <a:gd name="connsiteY61" fmla="*/ 1662113 h 3033713"/>
              <a:gd name="connsiteX62" fmla="*/ 428625 w 2171804"/>
              <a:gd name="connsiteY62" fmla="*/ 1595438 h 3033713"/>
              <a:gd name="connsiteX63" fmla="*/ 352424 w 2171804"/>
              <a:gd name="connsiteY63" fmla="*/ 1562100 h 3033713"/>
              <a:gd name="connsiteX64" fmla="*/ 319087 w 2171804"/>
              <a:gd name="connsiteY64" fmla="*/ 1519238 h 3033713"/>
              <a:gd name="connsiteX65" fmla="*/ 290512 w 2171804"/>
              <a:gd name="connsiteY65" fmla="*/ 1443038 h 3033713"/>
              <a:gd name="connsiteX66" fmla="*/ 309562 w 2171804"/>
              <a:gd name="connsiteY66" fmla="*/ 1376363 h 3033713"/>
              <a:gd name="connsiteX67" fmla="*/ 314325 w 2171804"/>
              <a:gd name="connsiteY67" fmla="*/ 1319213 h 3033713"/>
              <a:gd name="connsiteX68" fmla="*/ 295275 w 2171804"/>
              <a:gd name="connsiteY68" fmla="*/ 1257300 h 3033713"/>
              <a:gd name="connsiteX0" fmla="*/ 295275 w 2168755"/>
              <a:gd name="connsiteY0" fmla="*/ 1257300 h 3033713"/>
              <a:gd name="connsiteX1" fmla="*/ 261937 w 2168755"/>
              <a:gd name="connsiteY1" fmla="*/ 1133475 h 3033713"/>
              <a:gd name="connsiteX2" fmla="*/ 223837 w 2168755"/>
              <a:gd name="connsiteY2" fmla="*/ 1004888 h 3033713"/>
              <a:gd name="connsiteX3" fmla="*/ 204787 w 2168755"/>
              <a:gd name="connsiteY3" fmla="*/ 890588 h 3033713"/>
              <a:gd name="connsiteX4" fmla="*/ 190500 w 2168755"/>
              <a:gd name="connsiteY4" fmla="*/ 814388 h 3033713"/>
              <a:gd name="connsiteX5" fmla="*/ 171450 w 2168755"/>
              <a:gd name="connsiteY5" fmla="*/ 738188 h 3033713"/>
              <a:gd name="connsiteX6" fmla="*/ 114300 w 2168755"/>
              <a:gd name="connsiteY6" fmla="*/ 628650 h 3033713"/>
              <a:gd name="connsiteX7" fmla="*/ 28575 w 2168755"/>
              <a:gd name="connsiteY7" fmla="*/ 504825 h 3033713"/>
              <a:gd name="connsiteX8" fmla="*/ 0 w 2168755"/>
              <a:gd name="connsiteY8" fmla="*/ 338138 h 3033713"/>
              <a:gd name="connsiteX9" fmla="*/ 14287 w 2168755"/>
              <a:gd name="connsiteY9" fmla="*/ 190500 h 3033713"/>
              <a:gd name="connsiteX10" fmla="*/ 47625 w 2168755"/>
              <a:gd name="connsiteY10" fmla="*/ 128588 h 3033713"/>
              <a:gd name="connsiteX11" fmla="*/ 171450 w 2168755"/>
              <a:gd name="connsiteY11" fmla="*/ 57150 h 3033713"/>
              <a:gd name="connsiteX12" fmla="*/ 352425 w 2168755"/>
              <a:gd name="connsiteY12" fmla="*/ 0 h 3033713"/>
              <a:gd name="connsiteX13" fmla="*/ 471487 w 2168755"/>
              <a:gd name="connsiteY13" fmla="*/ 0 h 3033713"/>
              <a:gd name="connsiteX14" fmla="*/ 490537 w 2168755"/>
              <a:gd name="connsiteY14" fmla="*/ 0 h 3033713"/>
              <a:gd name="connsiteX15" fmla="*/ 595312 w 2168755"/>
              <a:gd name="connsiteY15" fmla="*/ 9525 h 3033713"/>
              <a:gd name="connsiteX16" fmla="*/ 781050 w 2168755"/>
              <a:gd name="connsiteY16" fmla="*/ 76200 h 3033713"/>
              <a:gd name="connsiteX17" fmla="*/ 890587 w 2168755"/>
              <a:gd name="connsiteY17" fmla="*/ 195263 h 3033713"/>
              <a:gd name="connsiteX18" fmla="*/ 1085850 w 2168755"/>
              <a:gd name="connsiteY18" fmla="*/ 566738 h 3033713"/>
              <a:gd name="connsiteX19" fmla="*/ 1285875 w 2168755"/>
              <a:gd name="connsiteY19" fmla="*/ 795338 h 3033713"/>
              <a:gd name="connsiteX20" fmla="*/ 1309687 w 2168755"/>
              <a:gd name="connsiteY20" fmla="*/ 914400 h 3033713"/>
              <a:gd name="connsiteX21" fmla="*/ 1304925 w 2168755"/>
              <a:gd name="connsiteY21" fmla="*/ 1062038 h 3033713"/>
              <a:gd name="connsiteX22" fmla="*/ 1219200 w 2168755"/>
              <a:gd name="connsiteY22" fmla="*/ 1138238 h 3033713"/>
              <a:gd name="connsiteX23" fmla="*/ 1190625 w 2168755"/>
              <a:gd name="connsiteY23" fmla="*/ 1228725 h 3033713"/>
              <a:gd name="connsiteX24" fmla="*/ 1233487 w 2168755"/>
              <a:gd name="connsiteY24" fmla="*/ 1419225 h 3033713"/>
              <a:gd name="connsiteX25" fmla="*/ 1314450 w 2168755"/>
              <a:gd name="connsiteY25" fmla="*/ 1590675 h 3033713"/>
              <a:gd name="connsiteX26" fmla="*/ 1428750 w 2168755"/>
              <a:gd name="connsiteY26" fmla="*/ 1752600 h 3033713"/>
              <a:gd name="connsiteX27" fmla="*/ 1514475 w 2168755"/>
              <a:gd name="connsiteY27" fmla="*/ 1843088 h 3033713"/>
              <a:gd name="connsiteX28" fmla="*/ 1538287 w 2168755"/>
              <a:gd name="connsiteY28" fmla="*/ 1914525 h 3033713"/>
              <a:gd name="connsiteX29" fmla="*/ 1585912 w 2168755"/>
              <a:gd name="connsiteY29" fmla="*/ 2081213 h 3033713"/>
              <a:gd name="connsiteX30" fmla="*/ 1614487 w 2168755"/>
              <a:gd name="connsiteY30" fmla="*/ 2109788 h 3033713"/>
              <a:gd name="connsiteX31" fmla="*/ 1671637 w 2168755"/>
              <a:gd name="connsiteY31" fmla="*/ 2243138 h 3033713"/>
              <a:gd name="connsiteX32" fmla="*/ 1790700 w 2168755"/>
              <a:gd name="connsiteY32" fmla="*/ 2371725 h 3033713"/>
              <a:gd name="connsiteX33" fmla="*/ 1890713 w 2168755"/>
              <a:gd name="connsiteY33" fmla="*/ 2495550 h 3033713"/>
              <a:gd name="connsiteX34" fmla="*/ 2000249 w 2168755"/>
              <a:gd name="connsiteY34" fmla="*/ 2605088 h 3033713"/>
              <a:gd name="connsiteX35" fmla="*/ 2033587 w 2168755"/>
              <a:gd name="connsiteY35" fmla="*/ 2714626 h 3033713"/>
              <a:gd name="connsiteX36" fmla="*/ 2166937 w 2168755"/>
              <a:gd name="connsiteY36" fmla="*/ 2824163 h 3033713"/>
              <a:gd name="connsiteX37" fmla="*/ 2147887 w 2168755"/>
              <a:gd name="connsiteY37" fmla="*/ 2886076 h 3033713"/>
              <a:gd name="connsiteX38" fmla="*/ 1962150 w 2168755"/>
              <a:gd name="connsiteY38" fmla="*/ 2938463 h 3033713"/>
              <a:gd name="connsiteX39" fmla="*/ 1847850 w 2168755"/>
              <a:gd name="connsiteY39" fmla="*/ 2957513 h 3033713"/>
              <a:gd name="connsiteX40" fmla="*/ 1752600 w 2168755"/>
              <a:gd name="connsiteY40" fmla="*/ 2976563 h 3033713"/>
              <a:gd name="connsiteX41" fmla="*/ 1676400 w 2168755"/>
              <a:gd name="connsiteY41" fmla="*/ 3000375 h 3033713"/>
              <a:gd name="connsiteX42" fmla="*/ 1628775 w 2168755"/>
              <a:gd name="connsiteY42" fmla="*/ 3000375 h 3033713"/>
              <a:gd name="connsiteX43" fmla="*/ 1490662 w 2168755"/>
              <a:gd name="connsiteY43" fmla="*/ 3033713 h 3033713"/>
              <a:gd name="connsiteX44" fmla="*/ 1381125 w 2168755"/>
              <a:gd name="connsiteY44" fmla="*/ 3033713 h 3033713"/>
              <a:gd name="connsiteX45" fmla="*/ 1276350 w 2168755"/>
              <a:gd name="connsiteY45" fmla="*/ 3033713 h 3033713"/>
              <a:gd name="connsiteX46" fmla="*/ 1176337 w 2168755"/>
              <a:gd name="connsiteY46" fmla="*/ 2995613 h 3033713"/>
              <a:gd name="connsiteX47" fmla="*/ 1128712 w 2168755"/>
              <a:gd name="connsiteY47" fmla="*/ 2947988 h 3033713"/>
              <a:gd name="connsiteX48" fmla="*/ 1085850 w 2168755"/>
              <a:gd name="connsiteY48" fmla="*/ 2843213 h 3033713"/>
              <a:gd name="connsiteX49" fmla="*/ 1062037 w 2168755"/>
              <a:gd name="connsiteY49" fmla="*/ 2786063 h 3033713"/>
              <a:gd name="connsiteX50" fmla="*/ 1038225 w 2168755"/>
              <a:gd name="connsiteY50" fmla="*/ 2752725 h 3033713"/>
              <a:gd name="connsiteX51" fmla="*/ 928687 w 2168755"/>
              <a:gd name="connsiteY51" fmla="*/ 2686050 h 3033713"/>
              <a:gd name="connsiteX52" fmla="*/ 871537 w 2168755"/>
              <a:gd name="connsiteY52" fmla="*/ 2662238 h 3033713"/>
              <a:gd name="connsiteX53" fmla="*/ 752475 w 2168755"/>
              <a:gd name="connsiteY53" fmla="*/ 2605088 h 3033713"/>
              <a:gd name="connsiteX54" fmla="*/ 690562 w 2168755"/>
              <a:gd name="connsiteY54" fmla="*/ 2519363 h 3033713"/>
              <a:gd name="connsiteX55" fmla="*/ 652462 w 2168755"/>
              <a:gd name="connsiteY55" fmla="*/ 2433637 h 3033713"/>
              <a:gd name="connsiteX56" fmla="*/ 642937 w 2168755"/>
              <a:gd name="connsiteY56" fmla="*/ 2362200 h 3033713"/>
              <a:gd name="connsiteX57" fmla="*/ 619124 w 2168755"/>
              <a:gd name="connsiteY57" fmla="*/ 2228851 h 3033713"/>
              <a:gd name="connsiteX58" fmla="*/ 600075 w 2168755"/>
              <a:gd name="connsiteY58" fmla="*/ 2052638 h 3033713"/>
              <a:gd name="connsiteX59" fmla="*/ 590550 w 2168755"/>
              <a:gd name="connsiteY59" fmla="*/ 1900237 h 3033713"/>
              <a:gd name="connsiteX60" fmla="*/ 547687 w 2168755"/>
              <a:gd name="connsiteY60" fmla="*/ 1733550 h 3033713"/>
              <a:gd name="connsiteX61" fmla="*/ 504825 w 2168755"/>
              <a:gd name="connsiteY61" fmla="*/ 1662113 h 3033713"/>
              <a:gd name="connsiteX62" fmla="*/ 428625 w 2168755"/>
              <a:gd name="connsiteY62" fmla="*/ 1595438 h 3033713"/>
              <a:gd name="connsiteX63" fmla="*/ 352424 w 2168755"/>
              <a:gd name="connsiteY63" fmla="*/ 1562100 h 3033713"/>
              <a:gd name="connsiteX64" fmla="*/ 319087 w 2168755"/>
              <a:gd name="connsiteY64" fmla="*/ 1519238 h 3033713"/>
              <a:gd name="connsiteX65" fmla="*/ 290512 w 2168755"/>
              <a:gd name="connsiteY65" fmla="*/ 1443038 h 3033713"/>
              <a:gd name="connsiteX66" fmla="*/ 309562 w 2168755"/>
              <a:gd name="connsiteY66" fmla="*/ 1376363 h 3033713"/>
              <a:gd name="connsiteX67" fmla="*/ 314325 w 2168755"/>
              <a:gd name="connsiteY67" fmla="*/ 1319213 h 3033713"/>
              <a:gd name="connsiteX68" fmla="*/ 295275 w 2168755"/>
              <a:gd name="connsiteY68" fmla="*/ 1257300 h 3033713"/>
              <a:gd name="connsiteX0" fmla="*/ 295275 w 2152664"/>
              <a:gd name="connsiteY0" fmla="*/ 1257300 h 3033713"/>
              <a:gd name="connsiteX1" fmla="*/ 261937 w 2152664"/>
              <a:gd name="connsiteY1" fmla="*/ 1133475 h 3033713"/>
              <a:gd name="connsiteX2" fmla="*/ 223837 w 2152664"/>
              <a:gd name="connsiteY2" fmla="*/ 1004888 h 3033713"/>
              <a:gd name="connsiteX3" fmla="*/ 204787 w 2152664"/>
              <a:gd name="connsiteY3" fmla="*/ 890588 h 3033713"/>
              <a:gd name="connsiteX4" fmla="*/ 190500 w 2152664"/>
              <a:gd name="connsiteY4" fmla="*/ 814388 h 3033713"/>
              <a:gd name="connsiteX5" fmla="*/ 171450 w 2152664"/>
              <a:gd name="connsiteY5" fmla="*/ 738188 h 3033713"/>
              <a:gd name="connsiteX6" fmla="*/ 114300 w 2152664"/>
              <a:gd name="connsiteY6" fmla="*/ 628650 h 3033713"/>
              <a:gd name="connsiteX7" fmla="*/ 28575 w 2152664"/>
              <a:gd name="connsiteY7" fmla="*/ 504825 h 3033713"/>
              <a:gd name="connsiteX8" fmla="*/ 0 w 2152664"/>
              <a:gd name="connsiteY8" fmla="*/ 338138 h 3033713"/>
              <a:gd name="connsiteX9" fmla="*/ 14287 w 2152664"/>
              <a:gd name="connsiteY9" fmla="*/ 190500 h 3033713"/>
              <a:gd name="connsiteX10" fmla="*/ 47625 w 2152664"/>
              <a:gd name="connsiteY10" fmla="*/ 128588 h 3033713"/>
              <a:gd name="connsiteX11" fmla="*/ 171450 w 2152664"/>
              <a:gd name="connsiteY11" fmla="*/ 57150 h 3033713"/>
              <a:gd name="connsiteX12" fmla="*/ 352425 w 2152664"/>
              <a:gd name="connsiteY12" fmla="*/ 0 h 3033713"/>
              <a:gd name="connsiteX13" fmla="*/ 471487 w 2152664"/>
              <a:gd name="connsiteY13" fmla="*/ 0 h 3033713"/>
              <a:gd name="connsiteX14" fmla="*/ 490537 w 2152664"/>
              <a:gd name="connsiteY14" fmla="*/ 0 h 3033713"/>
              <a:gd name="connsiteX15" fmla="*/ 595312 w 2152664"/>
              <a:gd name="connsiteY15" fmla="*/ 9525 h 3033713"/>
              <a:gd name="connsiteX16" fmla="*/ 781050 w 2152664"/>
              <a:gd name="connsiteY16" fmla="*/ 76200 h 3033713"/>
              <a:gd name="connsiteX17" fmla="*/ 890587 w 2152664"/>
              <a:gd name="connsiteY17" fmla="*/ 195263 h 3033713"/>
              <a:gd name="connsiteX18" fmla="*/ 1085850 w 2152664"/>
              <a:gd name="connsiteY18" fmla="*/ 566738 h 3033713"/>
              <a:gd name="connsiteX19" fmla="*/ 1285875 w 2152664"/>
              <a:gd name="connsiteY19" fmla="*/ 795338 h 3033713"/>
              <a:gd name="connsiteX20" fmla="*/ 1309687 w 2152664"/>
              <a:gd name="connsiteY20" fmla="*/ 914400 h 3033713"/>
              <a:gd name="connsiteX21" fmla="*/ 1304925 w 2152664"/>
              <a:gd name="connsiteY21" fmla="*/ 1062038 h 3033713"/>
              <a:gd name="connsiteX22" fmla="*/ 1219200 w 2152664"/>
              <a:gd name="connsiteY22" fmla="*/ 1138238 h 3033713"/>
              <a:gd name="connsiteX23" fmla="*/ 1190625 w 2152664"/>
              <a:gd name="connsiteY23" fmla="*/ 1228725 h 3033713"/>
              <a:gd name="connsiteX24" fmla="*/ 1233487 w 2152664"/>
              <a:gd name="connsiteY24" fmla="*/ 1419225 h 3033713"/>
              <a:gd name="connsiteX25" fmla="*/ 1314450 w 2152664"/>
              <a:gd name="connsiteY25" fmla="*/ 1590675 h 3033713"/>
              <a:gd name="connsiteX26" fmla="*/ 1428750 w 2152664"/>
              <a:gd name="connsiteY26" fmla="*/ 1752600 h 3033713"/>
              <a:gd name="connsiteX27" fmla="*/ 1514475 w 2152664"/>
              <a:gd name="connsiteY27" fmla="*/ 1843088 h 3033713"/>
              <a:gd name="connsiteX28" fmla="*/ 1538287 w 2152664"/>
              <a:gd name="connsiteY28" fmla="*/ 1914525 h 3033713"/>
              <a:gd name="connsiteX29" fmla="*/ 1585912 w 2152664"/>
              <a:gd name="connsiteY29" fmla="*/ 2081213 h 3033713"/>
              <a:gd name="connsiteX30" fmla="*/ 1614487 w 2152664"/>
              <a:gd name="connsiteY30" fmla="*/ 2109788 h 3033713"/>
              <a:gd name="connsiteX31" fmla="*/ 1671637 w 2152664"/>
              <a:gd name="connsiteY31" fmla="*/ 2243138 h 3033713"/>
              <a:gd name="connsiteX32" fmla="*/ 1790700 w 2152664"/>
              <a:gd name="connsiteY32" fmla="*/ 2371725 h 3033713"/>
              <a:gd name="connsiteX33" fmla="*/ 1890713 w 2152664"/>
              <a:gd name="connsiteY33" fmla="*/ 2495550 h 3033713"/>
              <a:gd name="connsiteX34" fmla="*/ 2000249 w 2152664"/>
              <a:gd name="connsiteY34" fmla="*/ 2605088 h 3033713"/>
              <a:gd name="connsiteX35" fmla="*/ 2033587 w 2152664"/>
              <a:gd name="connsiteY35" fmla="*/ 2714626 h 3033713"/>
              <a:gd name="connsiteX36" fmla="*/ 2038349 w 2152664"/>
              <a:gd name="connsiteY36" fmla="*/ 2819400 h 3033713"/>
              <a:gd name="connsiteX37" fmla="*/ 2147887 w 2152664"/>
              <a:gd name="connsiteY37" fmla="*/ 2886076 h 3033713"/>
              <a:gd name="connsiteX38" fmla="*/ 1962150 w 2152664"/>
              <a:gd name="connsiteY38" fmla="*/ 2938463 h 3033713"/>
              <a:gd name="connsiteX39" fmla="*/ 1847850 w 2152664"/>
              <a:gd name="connsiteY39" fmla="*/ 2957513 h 3033713"/>
              <a:gd name="connsiteX40" fmla="*/ 1752600 w 2152664"/>
              <a:gd name="connsiteY40" fmla="*/ 2976563 h 3033713"/>
              <a:gd name="connsiteX41" fmla="*/ 1676400 w 2152664"/>
              <a:gd name="connsiteY41" fmla="*/ 3000375 h 3033713"/>
              <a:gd name="connsiteX42" fmla="*/ 1628775 w 2152664"/>
              <a:gd name="connsiteY42" fmla="*/ 3000375 h 3033713"/>
              <a:gd name="connsiteX43" fmla="*/ 1490662 w 2152664"/>
              <a:gd name="connsiteY43" fmla="*/ 3033713 h 3033713"/>
              <a:gd name="connsiteX44" fmla="*/ 1381125 w 2152664"/>
              <a:gd name="connsiteY44" fmla="*/ 3033713 h 3033713"/>
              <a:gd name="connsiteX45" fmla="*/ 1276350 w 2152664"/>
              <a:gd name="connsiteY45" fmla="*/ 3033713 h 3033713"/>
              <a:gd name="connsiteX46" fmla="*/ 1176337 w 2152664"/>
              <a:gd name="connsiteY46" fmla="*/ 2995613 h 3033713"/>
              <a:gd name="connsiteX47" fmla="*/ 1128712 w 2152664"/>
              <a:gd name="connsiteY47" fmla="*/ 2947988 h 3033713"/>
              <a:gd name="connsiteX48" fmla="*/ 1085850 w 2152664"/>
              <a:gd name="connsiteY48" fmla="*/ 2843213 h 3033713"/>
              <a:gd name="connsiteX49" fmla="*/ 1062037 w 2152664"/>
              <a:gd name="connsiteY49" fmla="*/ 2786063 h 3033713"/>
              <a:gd name="connsiteX50" fmla="*/ 1038225 w 2152664"/>
              <a:gd name="connsiteY50" fmla="*/ 2752725 h 3033713"/>
              <a:gd name="connsiteX51" fmla="*/ 928687 w 2152664"/>
              <a:gd name="connsiteY51" fmla="*/ 2686050 h 3033713"/>
              <a:gd name="connsiteX52" fmla="*/ 871537 w 2152664"/>
              <a:gd name="connsiteY52" fmla="*/ 2662238 h 3033713"/>
              <a:gd name="connsiteX53" fmla="*/ 752475 w 2152664"/>
              <a:gd name="connsiteY53" fmla="*/ 2605088 h 3033713"/>
              <a:gd name="connsiteX54" fmla="*/ 690562 w 2152664"/>
              <a:gd name="connsiteY54" fmla="*/ 2519363 h 3033713"/>
              <a:gd name="connsiteX55" fmla="*/ 652462 w 2152664"/>
              <a:gd name="connsiteY55" fmla="*/ 2433637 h 3033713"/>
              <a:gd name="connsiteX56" fmla="*/ 642937 w 2152664"/>
              <a:gd name="connsiteY56" fmla="*/ 2362200 h 3033713"/>
              <a:gd name="connsiteX57" fmla="*/ 619124 w 2152664"/>
              <a:gd name="connsiteY57" fmla="*/ 2228851 h 3033713"/>
              <a:gd name="connsiteX58" fmla="*/ 600075 w 2152664"/>
              <a:gd name="connsiteY58" fmla="*/ 2052638 h 3033713"/>
              <a:gd name="connsiteX59" fmla="*/ 590550 w 2152664"/>
              <a:gd name="connsiteY59" fmla="*/ 1900237 h 3033713"/>
              <a:gd name="connsiteX60" fmla="*/ 547687 w 2152664"/>
              <a:gd name="connsiteY60" fmla="*/ 1733550 h 3033713"/>
              <a:gd name="connsiteX61" fmla="*/ 504825 w 2152664"/>
              <a:gd name="connsiteY61" fmla="*/ 1662113 h 3033713"/>
              <a:gd name="connsiteX62" fmla="*/ 428625 w 2152664"/>
              <a:gd name="connsiteY62" fmla="*/ 1595438 h 3033713"/>
              <a:gd name="connsiteX63" fmla="*/ 352424 w 2152664"/>
              <a:gd name="connsiteY63" fmla="*/ 1562100 h 3033713"/>
              <a:gd name="connsiteX64" fmla="*/ 319087 w 2152664"/>
              <a:gd name="connsiteY64" fmla="*/ 1519238 h 3033713"/>
              <a:gd name="connsiteX65" fmla="*/ 290512 w 2152664"/>
              <a:gd name="connsiteY65" fmla="*/ 1443038 h 3033713"/>
              <a:gd name="connsiteX66" fmla="*/ 309562 w 2152664"/>
              <a:gd name="connsiteY66" fmla="*/ 1376363 h 3033713"/>
              <a:gd name="connsiteX67" fmla="*/ 314325 w 2152664"/>
              <a:gd name="connsiteY67" fmla="*/ 1319213 h 3033713"/>
              <a:gd name="connsiteX68" fmla="*/ 295275 w 2152664"/>
              <a:gd name="connsiteY68" fmla="*/ 1257300 h 3033713"/>
              <a:gd name="connsiteX0" fmla="*/ 295275 w 2043216"/>
              <a:gd name="connsiteY0" fmla="*/ 1257300 h 3033713"/>
              <a:gd name="connsiteX1" fmla="*/ 261937 w 2043216"/>
              <a:gd name="connsiteY1" fmla="*/ 1133475 h 3033713"/>
              <a:gd name="connsiteX2" fmla="*/ 223837 w 2043216"/>
              <a:gd name="connsiteY2" fmla="*/ 1004888 h 3033713"/>
              <a:gd name="connsiteX3" fmla="*/ 204787 w 2043216"/>
              <a:gd name="connsiteY3" fmla="*/ 890588 h 3033713"/>
              <a:gd name="connsiteX4" fmla="*/ 190500 w 2043216"/>
              <a:gd name="connsiteY4" fmla="*/ 814388 h 3033713"/>
              <a:gd name="connsiteX5" fmla="*/ 171450 w 2043216"/>
              <a:gd name="connsiteY5" fmla="*/ 738188 h 3033713"/>
              <a:gd name="connsiteX6" fmla="*/ 114300 w 2043216"/>
              <a:gd name="connsiteY6" fmla="*/ 628650 h 3033713"/>
              <a:gd name="connsiteX7" fmla="*/ 28575 w 2043216"/>
              <a:gd name="connsiteY7" fmla="*/ 504825 h 3033713"/>
              <a:gd name="connsiteX8" fmla="*/ 0 w 2043216"/>
              <a:gd name="connsiteY8" fmla="*/ 338138 h 3033713"/>
              <a:gd name="connsiteX9" fmla="*/ 14287 w 2043216"/>
              <a:gd name="connsiteY9" fmla="*/ 190500 h 3033713"/>
              <a:gd name="connsiteX10" fmla="*/ 47625 w 2043216"/>
              <a:gd name="connsiteY10" fmla="*/ 128588 h 3033713"/>
              <a:gd name="connsiteX11" fmla="*/ 171450 w 2043216"/>
              <a:gd name="connsiteY11" fmla="*/ 57150 h 3033713"/>
              <a:gd name="connsiteX12" fmla="*/ 352425 w 2043216"/>
              <a:gd name="connsiteY12" fmla="*/ 0 h 3033713"/>
              <a:gd name="connsiteX13" fmla="*/ 471487 w 2043216"/>
              <a:gd name="connsiteY13" fmla="*/ 0 h 3033713"/>
              <a:gd name="connsiteX14" fmla="*/ 490537 w 2043216"/>
              <a:gd name="connsiteY14" fmla="*/ 0 h 3033713"/>
              <a:gd name="connsiteX15" fmla="*/ 595312 w 2043216"/>
              <a:gd name="connsiteY15" fmla="*/ 9525 h 3033713"/>
              <a:gd name="connsiteX16" fmla="*/ 781050 w 2043216"/>
              <a:gd name="connsiteY16" fmla="*/ 76200 h 3033713"/>
              <a:gd name="connsiteX17" fmla="*/ 890587 w 2043216"/>
              <a:gd name="connsiteY17" fmla="*/ 195263 h 3033713"/>
              <a:gd name="connsiteX18" fmla="*/ 1085850 w 2043216"/>
              <a:gd name="connsiteY18" fmla="*/ 566738 h 3033713"/>
              <a:gd name="connsiteX19" fmla="*/ 1285875 w 2043216"/>
              <a:gd name="connsiteY19" fmla="*/ 795338 h 3033713"/>
              <a:gd name="connsiteX20" fmla="*/ 1309687 w 2043216"/>
              <a:gd name="connsiteY20" fmla="*/ 914400 h 3033713"/>
              <a:gd name="connsiteX21" fmla="*/ 1304925 w 2043216"/>
              <a:gd name="connsiteY21" fmla="*/ 1062038 h 3033713"/>
              <a:gd name="connsiteX22" fmla="*/ 1219200 w 2043216"/>
              <a:gd name="connsiteY22" fmla="*/ 1138238 h 3033713"/>
              <a:gd name="connsiteX23" fmla="*/ 1190625 w 2043216"/>
              <a:gd name="connsiteY23" fmla="*/ 1228725 h 3033713"/>
              <a:gd name="connsiteX24" fmla="*/ 1233487 w 2043216"/>
              <a:gd name="connsiteY24" fmla="*/ 1419225 h 3033713"/>
              <a:gd name="connsiteX25" fmla="*/ 1314450 w 2043216"/>
              <a:gd name="connsiteY25" fmla="*/ 1590675 h 3033713"/>
              <a:gd name="connsiteX26" fmla="*/ 1428750 w 2043216"/>
              <a:gd name="connsiteY26" fmla="*/ 1752600 h 3033713"/>
              <a:gd name="connsiteX27" fmla="*/ 1514475 w 2043216"/>
              <a:gd name="connsiteY27" fmla="*/ 1843088 h 3033713"/>
              <a:gd name="connsiteX28" fmla="*/ 1538287 w 2043216"/>
              <a:gd name="connsiteY28" fmla="*/ 1914525 h 3033713"/>
              <a:gd name="connsiteX29" fmla="*/ 1585912 w 2043216"/>
              <a:gd name="connsiteY29" fmla="*/ 2081213 h 3033713"/>
              <a:gd name="connsiteX30" fmla="*/ 1614487 w 2043216"/>
              <a:gd name="connsiteY30" fmla="*/ 2109788 h 3033713"/>
              <a:gd name="connsiteX31" fmla="*/ 1671637 w 2043216"/>
              <a:gd name="connsiteY31" fmla="*/ 2243138 h 3033713"/>
              <a:gd name="connsiteX32" fmla="*/ 1790700 w 2043216"/>
              <a:gd name="connsiteY32" fmla="*/ 2371725 h 3033713"/>
              <a:gd name="connsiteX33" fmla="*/ 1890713 w 2043216"/>
              <a:gd name="connsiteY33" fmla="*/ 2495550 h 3033713"/>
              <a:gd name="connsiteX34" fmla="*/ 2000249 w 2043216"/>
              <a:gd name="connsiteY34" fmla="*/ 2605088 h 3033713"/>
              <a:gd name="connsiteX35" fmla="*/ 2033587 w 2043216"/>
              <a:gd name="connsiteY35" fmla="*/ 2714626 h 3033713"/>
              <a:gd name="connsiteX36" fmla="*/ 2038349 w 2043216"/>
              <a:gd name="connsiteY36" fmla="*/ 2819400 h 3033713"/>
              <a:gd name="connsiteX37" fmla="*/ 2019299 w 2043216"/>
              <a:gd name="connsiteY37" fmla="*/ 2890839 h 3033713"/>
              <a:gd name="connsiteX38" fmla="*/ 1962150 w 2043216"/>
              <a:gd name="connsiteY38" fmla="*/ 2938463 h 3033713"/>
              <a:gd name="connsiteX39" fmla="*/ 1847850 w 2043216"/>
              <a:gd name="connsiteY39" fmla="*/ 2957513 h 3033713"/>
              <a:gd name="connsiteX40" fmla="*/ 1752600 w 2043216"/>
              <a:gd name="connsiteY40" fmla="*/ 2976563 h 3033713"/>
              <a:gd name="connsiteX41" fmla="*/ 1676400 w 2043216"/>
              <a:gd name="connsiteY41" fmla="*/ 3000375 h 3033713"/>
              <a:gd name="connsiteX42" fmla="*/ 1628775 w 2043216"/>
              <a:gd name="connsiteY42" fmla="*/ 3000375 h 3033713"/>
              <a:gd name="connsiteX43" fmla="*/ 1490662 w 2043216"/>
              <a:gd name="connsiteY43" fmla="*/ 3033713 h 3033713"/>
              <a:gd name="connsiteX44" fmla="*/ 1381125 w 2043216"/>
              <a:gd name="connsiteY44" fmla="*/ 3033713 h 3033713"/>
              <a:gd name="connsiteX45" fmla="*/ 1276350 w 2043216"/>
              <a:gd name="connsiteY45" fmla="*/ 3033713 h 3033713"/>
              <a:gd name="connsiteX46" fmla="*/ 1176337 w 2043216"/>
              <a:gd name="connsiteY46" fmla="*/ 2995613 h 3033713"/>
              <a:gd name="connsiteX47" fmla="*/ 1128712 w 2043216"/>
              <a:gd name="connsiteY47" fmla="*/ 2947988 h 3033713"/>
              <a:gd name="connsiteX48" fmla="*/ 1085850 w 2043216"/>
              <a:gd name="connsiteY48" fmla="*/ 2843213 h 3033713"/>
              <a:gd name="connsiteX49" fmla="*/ 1062037 w 2043216"/>
              <a:gd name="connsiteY49" fmla="*/ 2786063 h 3033713"/>
              <a:gd name="connsiteX50" fmla="*/ 1038225 w 2043216"/>
              <a:gd name="connsiteY50" fmla="*/ 2752725 h 3033713"/>
              <a:gd name="connsiteX51" fmla="*/ 928687 w 2043216"/>
              <a:gd name="connsiteY51" fmla="*/ 2686050 h 3033713"/>
              <a:gd name="connsiteX52" fmla="*/ 871537 w 2043216"/>
              <a:gd name="connsiteY52" fmla="*/ 2662238 h 3033713"/>
              <a:gd name="connsiteX53" fmla="*/ 752475 w 2043216"/>
              <a:gd name="connsiteY53" fmla="*/ 2605088 h 3033713"/>
              <a:gd name="connsiteX54" fmla="*/ 690562 w 2043216"/>
              <a:gd name="connsiteY54" fmla="*/ 2519363 h 3033713"/>
              <a:gd name="connsiteX55" fmla="*/ 652462 w 2043216"/>
              <a:gd name="connsiteY55" fmla="*/ 2433637 h 3033713"/>
              <a:gd name="connsiteX56" fmla="*/ 642937 w 2043216"/>
              <a:gd name="connsiteY56" fmla="*/ 2362200 h 3033713"/>
              <a:gd name="connsiteX57" fmla="*/ 619124 w 2043216"/>
              <a:gd name="connsiteY57" fmla="*/ 2228851 h 3033713"/>
              <a:gd name="connsiteX58" fmla="*/ 600075 w 2043216"/>
              <a:gd name="connsiteY58" fmla="*/ 2052638 h 3033713"/>
              <a:gd name="connsiteX59" fmla="*/ 590550 w 2043216"/>
              <a:gd name="connsiteY59" fmla="*/ 1900237 h 3033713"/>
              <a:gd name="connsiteX60" fmla="*/ 547687 w 2043216"/>
              <a:gd name="connsiteY60" fmla="*/ 1733550 h 3033713"/>
              <a:gd name="connsiteX61" fmla="*/ 504825 w 2043216"/>
              <a:gd name="connsiteY61" fmla="*/ 1662113 h 3033713"/>
              <a:gd name="connsiteX62" fmla="*/ 428625 w 2043216"/>
              <a:gd name="connsiteY62" fmla="*/ 1595438 h 3033713"/>
              <a:gd name="connsiteX63" fmla="*/ 352424 w 2043216"/>
              <a:gd name="connsiteY63" fmla="*/ 1562100 h 3033713"/>
              <a:gd name="connsiteX64" fmla="*/ 319087 w 2043216"/>
              <a:gd name="connsiteY64" fmla="*/ 1519238 h 3033713"/>
              <a:gd name="connsiteX65" fmla="*/ 290512 w 2043216"/>
              <a:gd name="connsiteY65" fmla="*/ 1443038 h 3033713"/>
              <a:gd name="connsiteX66" fmla="*/ 309562 w 2043216"/>
              <a:gd name="connsiteY66" fmla="*/ 1376363 h 3033713"/>
              <a:gd name="connsiteX67" fmla="*/ 314325 w 2043216"/>
              <a:gd name="connsiteY67" fmla="*/ 1319213 h 3033713"/>
              <a:gd name="connsiteX68" fmla="*/ 295275 w 2043216"/>
              <a:gd name="connsiteY68" fmla="*/ 1257300 h 3033713"/>
              <a:gd name="connsiteX0" fmla="*/ 295275 w 2043216"/>
              <a:gd name="connsiteY0" fmla="*/ 1257300 h 3033713"/>
              <a:gd name="connsiteX1" fmla="*/ 261937 w 2043216"/>
              <a:gd name="connsiteY1" fmla="*/ 1133475 h 3033713"/>
              <a:gd name="connsiteX2" fmla="*/ 223837 w 2043216"/>
              <a:gd name="connsiteY2" fmla="*/ 1004888 h 3033713"/>
              <a:gd name="connsiteX3" fmla="*/ 204787 w 2043216"/>
              <a:gd name="connsiteY3" fmla="*/ 890588 h 3033713"/>
              <a:gd name="connsiteX4" fmla="*/ 190500 w 2043216"/>
              <a:gd name="connsiteY4" fmla="*/ 814388 h 3033713"/>
              <a:gd name="connsiteX5" fmla="*/ 171450 w 2043216"/>
              <a:gd name="connsiteY5" fmla="*/ 738188 h 3033713"/>
              <a:gd name="connsiteX6" fmla="*/ 114300 w 2043216"/>
              <a:gd name="connsiteY6" fmla="*/ 628650 h 3033713"/>
              <a:gd name="connsiteX7" fmla="*/ 28575 w 2043216"/>
              <a:gd name="connsiteY7" fmla="*/ 504825 h 3033713"/>
              <a:gd name="connsiteX8" fmla="*/ 0 w 2043216"/>
              <a:gd name="connsiteY8" fmla="*/ 338138 h 3033713"/>
              <a:gd name="connsiteX9" fmla="*/ 14287 w 2043216"/>
              <a:gd name="connsiteY9" fmla="*/ 190500 h 3033713"/>
              <a:gd name="connsiteX10" fmla="*/ 47625 w 2043216"/>
              <a:gd name="connsiteY10" fmla="*/ 128588 h 3033713"/>
              <a:gd name="connsiteX11" fmla="*/ 171450 w 2043216"/>
              <a:gd name="connsiteY11" fmla="*/ 57150 h 3033713"/>
              <a:gd name="connsiteX12" fmla="*/ 352425 w 2043216"/>
              <a:gd name="connsiteY12" fmla="*/ 0 h 3033713"/>
              <a:gd name="connsiteX13" fmla="*/ 471487 w 2043216"/>
              <a:gd name="connsiteY13" fmla="*/ 0 h 3033713"/>
              <a:gd name="connsiteX14" fmla="*/ 490537 w 2043216"/>
              <a:gd name="connsiteY14" fmla="*/ 0 h 3033713"/>
              <a:gd name="connsiteX15" fmla="*/ 595312 w 2043216"/>
              <a:gd name="connsiteY15" fmla="*/ 9525 h 3033713"/>
              <a:gd name="connsiteX16" fmla="*/ 781050 w 2043216"/>
              <a:gd name="connsiteY16" fmla="*/ 76200 h 3033713"/>
              <a:gd name="connsiteX17" fmla="*/ 890587 w 2043216"/>
              <a:gd name="connsiteY17" fmla="*/ 195263 h 3033713"/>
              <a:gd name="connsiteX18" fmla="*/ 1085850 w 2043216"/>
              <a:gd name="connsiteY18" fmla="*/ 566738 h 3033713"/>
              <a:gd name="connsiteX19" fmla="*/ 1285875 w 2043216"/>
              <a:gd name="connsiteY19" fmla="*/ 795338 h 3033713"/>
              <a:gd name="connsiteX20" fmla="*/ 1309687 w 2043216"/>
              <a:gd name="connsiteY20" fmla="*/ 914400 h 3033713"/>
              <a:gd name="connsiteX21" fmla="*/ 1304925 w 2043216"/>
              <a:gd name="connsiteY21" fmla="*/ 1062038 h 3033713"/>
              <a:gd name="connsiteX22" fmla="*/ 1219200 w 2043216"/>
              <a:gd name="connsiteY22" fmla="*/ 1138238 h 3033713"/>
              <a:gd name="connsiteX23" fmla="*/ 1190625 w 2043216"/>
              <a:gd name="connsiteY23" fmla="*/ 1228725 h 3033713"/>
              <a:gd name="connsiteX24" fmla="*/ 1233487 w 2043216"/>
              <a:gd name="connsiteY24" fmla="*/ 1419225 h 3033713"/>
              <a:gd name="connsiteX25" fmla="*/ 1314450 w 2043216"/>
              <a:gd name="connsiteY25" fmla="*/ 1590675 h 3033713"/>
              <a:gd name="connsiteX26" fmla="*/ 1428750 w 2043216"/>
              <a:gd name="connsiteY26" fmla="*/ 1752600 h 3033713"/>
              <a:gd name="connsiteX27" fmla="*/ 1514475 w 2043216"/>
              <a:gd name="connsiteY27" fmla="*/ 1843088 h 3033713"/>
              <a:gd name="connsiteX28" fmla="*/ 1538287 w 2043216"/>
              <a:gd name="connsiteY28" fmla="*/ 1914525 h 3033713"/>
              <a:gd name="connsiteX29" fmla="*/ 1585912 w 2043216"/>
              <a:gd name="connsiteY29" fmla="*/ 2081213 h 3033713"/>
              <a:gd name="connsiteX30" fmla="*/ 1614487 w 2043216"/>
              <a:gd name="connsiteY30" fmla="*/ 2109788 h 3033713"/>
              <a:gd name="connsiteX31" fmla="*/ 1671637 w 2043216"/>
              <a:gd name="connsiteY31" fmla="*/ 2243138 h 3033713"/>
              <a:gd name="connsiteX32" fmla="*/ 1790700 w 2043216"/>
              <a:gd name="connsiteY32" fmla="*/ 2371725 h 3033713"/>
              <a:gd name="connsiteX33" fmla="*/ 1890713 w 2043216"/>
              <a:gd name="connsiteY33" fmla="*/ 2495550 h 3033713"/>
              <a:gd name="connsiteX34" fmla="*/ 1971674 w 2043216"/>
              <a:gd name="connsiteY34" fmla="*/ 2614613 h 3033713"/>
              <a:gd name="connsiteX35" fmla="*/ 2033587 w 2043216"/>
              <a:gd name="connsiteY35" fmla="*/ 2714626 h 3033713"/>
              <a:gd name="connsiteX36" fmla="*/ 2038349 w 2043216"/>
              <a:gd name="connsiteY36" fmla="*/ 2819400 h 3033713"/>
              <a:gd name="connsiteX37" fmla="*/ 2019299 w 2043216"/>
              <a:gd name="connsiteY37" fmla="*/ 2890839 h 3033713"/>
              <a:gd name="connsiteX38" fmla="*/ 1962150 w 2043216"/>
              <a:gd name="connsiteY38" fmla="*/ 2938463 h 3033713"/>
              <a:gd name="connsiteX39" fmla="*/ 1847850 w 2043216"/>
              <a:gd name="connsiteY39" fmla="*/ 2957513 h 3033713"/>
              <a:gd name="connsiteX40" fmla="*/ 1752600 w 2043216"/>
              <a:gd name="connsiteY40" fmla="*/ 2976563 h 3033713"/>
              <a:gd name="connsiteX41" fmla="*/ 1676400 w 2043216"/>
              <a:gd name="connsiteY41" fmla="*/ 3000375 h 3033713"/>
              <a:gd name="connsiteX42" fmla="*/ 1628775 w 2043216"/>
              <a:gd name="connsiteY42" fmla="*/ 3000375 h 3033713"/>
              <a:gd name="connsiteX43" fmla="*/ 1490662 w 2043216"/>
              <a:gd name="connsiteY43" fmla="*/ 3033713 h 3033713"/>
              <a:gd name="connsiteX44" fmla="*/ 1381125 w 2043216"/>
              <a:gd name="connsiteY44" fmla="*/ 3033713 h 3033713"/>
              <a:gd name="connsiteX45" fmla="*/ 1276350 w 2043216"/>
              <a:gd name="connsiteY45" fmla="*/ 3033713 h 3033713"/>
              <a:gd name="connsiteX46" fmla="*/ 1176337 w 2043216"/>
              <a:gd name="connsiteY46" fmla="*/ 2995613 h 3033713"/>
              <a:gd name="connsiteX47" fmla="*/ 1128712 w 2043216"/>
              <a:gd name="connsiteY47" fmla="*/ 2947988 h 3033713"/>
              <a:gd name="connsiteX48" fmla="*/ 1085850 w 2043216"/>
              <a:gd name="connsiteY48" fmla="*/ 2843213 h 3033713"/>
              <a:gd name="connsiteX49" fmla="*/ 1062037 w 2043216"/>
              <a:gd name="connsiteY49" fmla="*/ 2786063 h 3033713"/>
              <a:gd name="connsiteX50" fmla="*/ 1038225 w 2043216"/>
              <a:gd name="connsiteY50" fmla="*/ 2752725 h 3033713"/>
              <a:gd name="connsiteX51" fmla="*/ 928687 w 2043216"/>
              <a:gd name="connsiteY51" fmla="*/ 2686050 h 3033713"/>
              <a:gd name="connsiteX52" fmla="*/ 871537 w 2043216"/>
              <a:gd name="connsiteY52" fmla="*/ 2662238 h 3033713"/>
              <a:gd name="connsiteX53" fmla="*/ 752475 w 2043216"/>
              <a:gd name="connsiteY53" fmla="*/ 2605088 h 3033713"/>
              <a:gd name="connsiteX54" fmla="*/ 690562 w 2043216"/>
              <a:gd name="connsiteY54" fmla="*/ 2519363 h 3033713"/>
              <a:gd name="connsiteX55" fmla="*/ 652462 w 2043216"/>
              <a:gd name="connsiteY55" fmla="*/ 2433637 h 3033713"/>
              <a:gd name="connsiteX56" fmla="*/ 642937 w 2043216"/>
              <a:gd name="connsiteY56" fmla="*/ 2362200 h 3033713"/>
              <a:gd name="connsiteX57" fmla="*/ 619124 w 2043216"/>
              <a:gd name="connsiteY57" fmla="*/ 2228851 h 3033713"/>
              <a:gd name="connsiteX58" fmla="*/ 600075 w 2043216"/>
              <a:gd name="connsiteY58" fmla="*/ 2052638 h 3033713"/>
              <a:gd name="connsiteX59" fmla="*/ 590550 w 2043216"/>
              <a:gd name="connsiteY59" fmla="*/ 1900237 h 3033713"/>
              <a:gd name="connsiteX60" fmla="*/ 547687 w 2043216"/>
              <a:gd name="connsiteY60" fmla="*/ 1733550 h 3033713"/>
              <a:gd name="connsiteX61" fmla="*/ 504825 w 2043216"/>
              <a:gd name="connsiteY61" fmla="*/ 1662113 h 3033713"/>
              <a:gd name="connsiteX62" fmla="*/ 428625 w 2043216"/>
              <a:gd name="connsiteY62" fmla="*/ 1595438 h 3033713"/>
              <a:gd name="connsiteX63" fmla="*/ 352424 w 2043216"/>
              <a:gd name="connsiteY63" fmla="*/ 1562100 h 3033713"/>
              <a:gd name="connsiteX64" fmla="*/ 319087 w 2043216"/>
              <a:gd name="connsiteY64" fmla="*/ 1519238 h 3033713"/>
              <a:gd name="connsiteX65" fmla="*/ 290512 w 2043216"/>
              <a:gd name="connsiteY65" fmla="*/ 1443038 h 3033713"/>
              <a:gd name="connsiteX66" fmla="*/ 309562 w 2043216"/>
              <a:gd name="connsiteY66" fmla="*/ 1376363 h 3033713"/>
              <a:gd name="connsiteX67" fmla="*/ 314325 w 2043216"/>
              <a:gd name="connsiteY67" fmla="*/ 1319213 h 3033713"/>
              <a:gd name="connsiteX68" fmla="*/ 295275 w 2043216"/>
              <a:gd name="connsiteY68" fmla="*/ 1257300 h 3033713"/>
              <a:gd name="connsiteX0" fmla="*/ 295275 w 2040167"/>
              <a:gd name="connsiteY0" fmla="*/ 1257300 h 3033713"/>
              <a:gd name="connsiteX1" fmla="*/ 261937 w 2040167"/>
              <a:gd name="connsiteY1" fmla="*/ 1133475 h 3033713"/>
              <a:gd name="connsiteX2" fmla="*/ 223837 w 2040167"/>
              <a:gd name="connsiteY2" fmla="*/ 1004888 h 3033713"/>
              <a:gd name="connsiteX3" fmla="*/ 204787 w 2040167"/>
              <a:gd name="connsiteY3" fmla="*/ 890588 h 3033713"/>
              <a:gd name="connsiteX4" fmla="*/ 190500 w 2040167"/>
              <a:gd name="connsiteY4" fmla="*/ 814388 h 3033713"/>
              <a:gd name="connsiteX5" fmla="*/ 171450 w 2040167"/>
              <a:gd name="connsiteY5" fmla="*/ 738188 h 3033713"/>
              <a:gd name="connsiteX6" fmla="*/ 114300 w 2040167"/>
              <a:gd name="connsiteY6" fmla="*/ 628650 h 3033713"/>
              <a:gd name="connsiteX7" fmla="*/ 28575 w 2040167"/>
              <a:gd name="connsiteY7" fmla="*/ 504825 h 3033713"/>
              <a:gd name="connsiteX8" fmla="*/ 0 w 2040167"/>
              <a:gd name="connsiteY8" fmla="*/ 338138 h 3033713"/>
              <a:gd name="connsiteX9" fmla="*/ 14287 w 2040167"/>
              <a:gd name="connsiteY9" fmla="*/ 190500 h 3033713"/>
              <a:gd name="connsiteX10" fmla="*/ 47625 w 2040167"/>
              <a:gd name="connsiteY10" fmla="*/ 128588 h 3033713"/>
              <a:gd name="connsiteX11" fmla="*/ 171450 w 2040167"/>
              <a:gd name="connsiteY11" fmla="*/ 57150 h 3033713"/>
              <a:gd name="connsiteX12" fmla="*/ 352425 w 2040167"/>
              <a:gd name="connsiteY12" fmla="*/ 0 h 3033713"/>
              <a:gd name="connsiteX13" fmla="*/ 471487 w 2040167"/>
              <a:gd name="connsiteY13" fmla="*/ 0 h 3033713"/>
              <a:gd name="connsiteX14" fmla="*/ 490537 w 2040167"/>
              <a:gd name="connsiteY14" fmla="*/ 0 h 3033713"/>
              <a:gd name="connsiteX15" fmla="*/ 595312 w 2040167"/>
              <a:gd name="connsiteY15" fmla="*/ 9525 h 3033713"/>
              <a:gd name="connsiteX16" fmla="*/ 781050 w 2040167"/>
              <a:gd name="connsiteY16" fmla="*/ 76200 h 3033713"/>
              <a:gd name="connsiteX17" fmla="*/ 890587 w 2040167"/>
              <a:gd name="connsiteY17" fmla="*/ 195263 h 3033713"/>
              <a:gd name="connsiteX18" fmla="*/ 1085850 w 2040167"/>
              <a:gd name="connsiteY18" fmla="*/ 566738 h 3033713"/>
              <a:gd name="connsiteX19" fmla="*/ 1285875 w 2040167"/>
              <a:gd name="connsiteY19" fmla="*/ 795338 h 3033713"/>
              <a:gd name="connsiteX20" fmla="*/ 1309687 w 2040167"/>
              <a:gd name="connsiteY20" fmla="*/ 914400 h 3033713"/>
              <a:gd name="connsiteX21" fmla="*/ 1304925 w 2040167"/>
              <a:gd name="connsiteY21" fmla="*/ 1062038 h 3033713"/>
              <a:gd name="connsiteX22" fmla="*/ 1219200 w 2040167"/>
              <a:gd name="connsiteY22" fmla="*/ 1138238 h 3033713"/>
              <a:gd name="connsiteX23" fmla="*/ 1190625 w 2040167"/>
              <a:gd name="connsiteY23" fmla="*/ 1228725 h 3033713"/>
              <a:gd name="connsiteX24" fmla="*/ 1233487 w 2040167"/>
              <a:gd name="connsiteY24" fmla="*/ 1419225 h 3033713"/>
              <a:gd name="connsiteX25" fmla="*/ 1314450 w 2040167"/>
              <a:gd name="connsiteY25" fmla="*/ 1590675 h 3033713"/>
              <a:gd name="connsiteX26" fmla="*/ 1428750 w 2040167"/>
              <a:gd name="connsiteY26" fmla="*/ 1752600 h 3033713"/>
              <a:gd name="connsiteX27" fmla="*/ 1514475 w 2040167"/>
              <a:gd name="connsiteY27" fmla="*/ 1843088 h 3033713"/>
              <a:gd name="connsiteX28" fmla="*/ 1538287 w 2040167"/>
              <a:gd name="connsiteY28" fmla="*/ 1914525 h 3033713"/>
              <a:gd name="connsiteX29" fmla="*/ 1585912 w 2040167"/>
              <a:gd name="connsiteY29" fmla="*/ 2081213 h 3033713"/>
              <a:gd name="connsiteX30" fmla="*/ 1614487 w 2040167"/>
              <a:gd name="connsiteY30" fmla="*/ 2109788 h 3033713"/>
              <a:gd name="connsiteX31" fmla="*/ 1671637 w 2040167"/>
              <a:gd name="connsiteY31" fmla="*/ 2243138 h 3033713"/>
              <a:gd name="connsiteX32" fmla="*/ 1790700 w 2040167"/>
              <a:gd name="connsiteY32" fmla="*/ 2371725 h 3033713"/>
              <a:gd name="connsiteX33" fmla="*/ 1890713 w 2040167"/>
              <a:gd name="connsiteY33" fmla="*/ 2495550 h 3033713"/>
              <a:gd name="connsiteX34" fmla="*/ 1971674 w 2040167"/>
              <a:gd name="connsiteY34" fmla="*/ 2614613 h 3033713"/>
              <a:gd name="connsiteX35" fmla="*/ 1995487 w 2040167"/>
              <a:gd name="connsiteY35" fmla="*/ 2719389 h 3033713"/>
              <a:gd name="connsiteX36" fmla="*/ 2038349 w 2040167"/>
              <a:gd name="connsiteY36" fmla="*/ 2819400 h 3033713"/>
              <a:gd name="connsiteX37" fmla="*/ 2019299 w 2040167"/>
              <a:gd name="connsiteY37" fmla="*/ 2890839 h 3033713"/>
              <a:gd name="connsiteX38" fmla="*/ 1962150 w 2040167"/>
              <a:gd name="connsiteY38" fmla="*/ 2938463 h 3033713"/>
              <a:gd name="connsiteX39" fmla="*/ 1847850 w 2040167"/>
              <a:gd name="connsiteY39" fmla="*/ 2957513 h 3033713"/>
              <a:gd name="connsiteX40" fmla="*/ 1752600 w 2040167"/>
              <a:gd name="connsiteY40" fmla="*/ 2976563 h 3033713"/>
              <a:gd name="connsiteX41" fmla="*/ 1676400 w 2040167"/>
              <a:gd name="connsiteY41" fmla="*/ 3000375 h 3033713"/>
              <a:gd name="connsiteX42" fmla="*/ 1628775 w 2040167"/>
              <a:gd name="connsiteY42" fmla="*/ 3000375 h 3033713"/>
              <a:gd name="connsiteX43" fmla="*/ 1490662 w 2040167"/>
              <a:gd name="connsiteY43" fmla="*/ 3033713 h 3033713"/>
              <a:gd name="connsiteX44" fmla="*/ 1381125 w 2040167"/>
              <a:gd name="connsiteY44" fmla="*/ 3033713 h 3033713"/>
              <a:gd name="connsiteX45" fmla="*/ 1276350 w 2040167"/>
              <a:gd name="connsiteY45" fmla="*/ 3033713 h 3033713"/>
              <a:gd name="connsiteX46" fmla="*/ 1176337 w 2040167"/>
              <a:gd name="connsiteY46" fmla="*/ 2995613 h 3033713"/>
              <a:gd name="connsiteX47" fmla="*/ 1128712 w 2040167"/>
              <a:gd name="connsiteY47" fmla="*/ 2947988 h 3033713"/>
              <a:gd name="connsiteX48" fmla="*/ 1085850 w 2040167"/>
              <a:gd name="connsiteY48" fmla="*/ 2843213 h 3033713"/>
              <a:gd name="connsiteX49" fmla="*/ 1062037 w 2040167"/>
              <a:gd name="connsiteY49" fmla="*/ 2786063 h 3033713"/>
              <a:gd name="connsiteX50" fmla="*/ 1038225 w 2040167"/>
              <a:gd name="connsiteY50" fmla="*/ 2752725 h 3033713"/>
              <a:gd name="connsiteX51" fmla="*/ 928687 w 2040167"/>
              <a:gd name="connsiteY51" fmla="*/ 2686050 h 3033713"/>
              <a:gd name="connsiteX52" fmla="*/ 871537 w 2040167"/>
              <a:gd name="connsiteY52" fmla="*/ 2662238 h 3033713"/>
              <a:gd name="connsiteX53" fmla="*/ 752475 w 2040167"/>
              <a:gd name="connsiteY53" fmla="*/ 2605088 h 3033713"/>
              <a:gd name="connsiteX54" fmla="*/ 690562 w 2040167"/>
              <a:gd name="connsiteY54" fmla="*/ 2519363 h 3033713"/>
              <a:gd name="connsiteX55" fmla="*/ 652462 w 2040167"/>
              <a:gd name="connsiteY55" fmla="*/ 2433637 h 3033713"/>
              <a:gd name="connsiteX56" fmla="*/ 642937 w 2040167"/>
              <a:gd name="connsiteY56" fmla="*/ 2362200 h 3033713"/>
              <a:gd name="connsiteX57" fmla="*/ 619124 w 2040167"/>
              <a:gd name="connsiteY57" fmla="*/ 2228851 h 3033713"/>
              <a:gd name="connsiteX58" fmla="*/ 600075 w 2040167"/>
              <a:gd name="connsiteY58" fmla="*/ 2052638 h 3033713"/>
              <a:gd name="connsiteX59" fmla="*/ 590550 w 2040167"/>
              <a:gd name="connsiteY59" fmla="*/ 1900237 h 3033713"/>
              <a:gd name="connsiteX60" fmla="*/ 547687 w 2040167"/>
              <a:gd name="connsiteY60" fmla="*/ 1733550 h 3033713"/>
              <a:gd name="connsiteX61" fmla="*/ 504825 w 2040167"/>
              <a:gd name="connsiteY61" fmla="*/ 1662113 h 3033713"/>
              <a:gd name="connsiteX62" fmla="*/ 428625 w 2040167"/>
              <a:gd name="connsiteY62" fmla="*/ 1595438 h 3033713"/>
              <a:gd name="connsiteX63" fmla="*/ 352424 w 2040167"/>
              <a:gd name="connsiteY63" fmla="*/ 1562100 h 3033713"/>
              <a:gd name="connsiteX64" fmla="*/ 319087 w 2040167"/>
              <a:gd name="connsiteY64" fmla="*/ 1519238 h 3033713"/>
              <a:gd name="connsiteX65" fmla="*/ 290512 w 2040167"/>
              <a:gd name="connsiteY65" fmla="*/ 1443038 h 3033713"/>
              <a:gd name="connsiteX66" fmla="*/ 309562 w 2040167"/>
              <a:gd name="connsiteY66" fmla="*/ 1376363 h 3033713"/>
              <a:gd name="connsiteX67" fmla="*/ 314325 w 2040167"/>
              <a:gd name="connsiteY67" fmla="*/ 1319213 h 3033713"/>
              <a:gd name="connsiteX68" fmla="*/ 295275 w 2040167"/>
              <a:gd name="connsiteY68" fmla="*/ 1257300 h 3033713"/>
              <a:gd name="connsiteX0" fmla="*/ 295275 w 2028599"/>
              <a:gd name="connsiteY0" fmla="*/ 1257300 h 3033713"/>
              <a:gd name="connsiteX1" fmla="*/ 261937 w 2028599"/>
              <a:gd name="connsiteY1" fmla="*/ 1133475 h 3033713"/>
              <a:gd name="connsiteX2" fmla="*/ 223837 w 2028599"/>
              <a:gd name="connsiteY2" fmla="*/ 1004888 h 3033713"/>
              <a:gd name="connsiteX3" fmla="*/ 204787 w 2028599"/>
              <a:gd name="connsiteY3" fmla="*/ 890588 h 3033713"/>
              <a:gd name="connsiteX4" fmla="*/ 190500 w 2028599"/>
              <a:gd name="connsiteY4" fmla="*/ 814388 h 3033713"/>
              <a:gd name="connsiteX5" fmla="*/ 171450 w 2028599"/>
              <a:gd name="connsiteY5" fmla="*/ 738188 h 3033713"/>
              <a:gd name="connsiteX6" fmla="*/ 114300 w 2028599"/>
              <a:gd name="connsiteY6" fmla="*/ 628650 h 3033713"/>
              <a:gd name="connsiteX7" fmla="*/ 28575 w 2028599"/>
              <a:gd name="connsiteY7" fmla="*/ 504825 h 3033713"/>
              <a:gd name="connsiteX8" fmla="*/ 0 w 2028599"/>
              <a:gd name="connsiteY8" fmla="*/ 338138 h 3033713"/>
              <a:gd name="connsiteX9" fmla="*/ 14287 w 2028599"/>
              <a:gd name="connsiteY9" fmla="*/ 190500 h 3033713"/>
              <a:gd name="connsiteX10" fmla="*/ 47625 w 2028599"/>
              <a:gd name="connsiteY10" fmla="*/ 128588 h 3033713"/>
              <a:gd name="connsiteX11" fmla="*/ 171450 w 2028599"/>
              <a:gd name="connsiteY11" fmla="*/ 57150 h 3033713"/>
              <a:gd name="connsiteX12" fmla="*/ 352425 w 2028599"/>
              <a:gd name="connsiteY12" fmla="*/ 0 h 3033713"/>
              <a:gd name="connsiteX13" fmla="*/ 471487 w 2028599"/>
              <a:gd name="connsiteY13" fmla="*/ 0 h 3033713"/>
              <a:gd name="connsiteX14" fmla="*/ 490537 w 2028599"/>
              <a:gd name="connsiteY14" fmla="*/ 0 h 3033713"/>
              <a:gd name="connsiteX15" fmla="*/ 595312 w 2028599"/>
              <a:gd name="connsiteY15" fmla="*/ 9525 h 3033713"/>
              <a:gd name="connsiteX16" fmla="*/ 781050 w 2028599"/>
              <a:gd name="connsiteY16" fmla="*/ 76200 h 3033713"/>
              <a:gd name="connsiteX17" fmla="*/ 890587 w 2028599"/>
              <a:gd name="connsiteY17" fmla="*/ 195263 h 3033713"/>
              <a:gd name="connsiteX18" fmla="*/ 1085850 w 2028599"/>
              <a:gd name="connsiteY18" fmla="*/ 566738 h 3033713"/>
              <a:gd name="connsiteX19" fmla="*/ 1285875 w 2028599"/>
              <a:gd name="connsiteY19" fmla="*/ 795338 h 3033713"/>
              <a:gd name="connsiteX20" fmla="*/ 1309687 w 2028599"/>
              <a:gd name="connsiteY20" fmla="*/ 914400 h 3033713"/>
              <a:gd name="connsiteX21" fmla="*/ 1304925 w 2028599"/>
              <a:gd name="connsiteY21" fmla="*/ 1062038 h 3033713"/>
              <a:gd name="connsiteX22" fmla="*/ 1219200 w 2028599"/>
              <a:gd name="connsiteY22" fmla="*/ 1138238 h 3033713"/>
              <a:gd name="connsiteX23" fmla="*/ 1190625 w 2028599"/>
              <a:gd name="connsiteY23" fmla="*/ 1228725 h 3033713"/>
              <a:gd name="connsiteX24" fmla="*/ 1233487 w 2028599"/>
              <a:gd name="connsiteY24" fmla="*/ 1419225 h 3033713"/>
              <a:gd name="connsiteX25" fmla="*/ 1314450 w 2028599"/>
              <a:gd name="connsiteY25" fmla="*/ 1590675 h 3033713"/>
              <a:gd name="connsiteX26" fmla="*/ 1428750 w 2028599"/>
              <a:gd name="connsiteY26" fmla="*/ 1752600 h 3033713"/>
              <a:gd name="connsiteX27" fmla="*/ 1514475 w 2028599"/>
              <a:gd name="connsiteY27" fmla="*/ 1843088 h 3033713"/>
              <a:gd name="connsiteX28" fmla="*/ 1538287 w 2028599"/>
              <a:gd name="connsiteY28" fmla="*/ 1914525 h 3033713"/>
              <a:gd name="connsiteX29" fmla="*/ 1585912 w 2028599"/>
              <a:gd name="connsiteY29" fmla="*/ 2081213 h 3033713"/>
              <a:gd name="connsiteX30" fmla="*/ 1614487 w 2028599"/>
              <a:gd name="connsiteY30" fmla="*/ 2109788 h 3033713"/>
              <a:gd name="connsiteX31" fmla="*/ 1671637 w 2028599"/>
              <a:gd name="connsiteY31" fmla="*/ 2243138 h 3033713"/>
              <a:gd name="connsiteX32" fmla="*/ 1790700 w 2028599"/>
              <a:gd name="connsiteY32" fmla="*/ 2371725 h 3033713"/>
              <a:gd name="connsiteX33" fmla="*/ 1890713 w 2028599"/>
              <a:gd name="connsiteY33" fmla="*/ 2495550 h 3033713"/>
              <a:gd name="connsiteX34" fmla="*/ 1971674 w 2028599"/>
              <a:gd name="connsiteY34" fmla="*/ 2614613 h 3033713"/>
              <a:gd name="connsiteX35" fmla="*/ 1995487 w 2028599"/>
              <a:gd name="connsiteY35" fmla="*/ 2719389 h 3033713"/>
              <a:gd name="connsiteX36" fmla="*/ 1990724 w 2028599"/>
              <a:gd name="connsiteY36" fmla="*/ 2814638 h 3033713"/>
              <a:gd name="connsiteX37" fmla="*/ 2019299 w 2028599"/>
              <a:gd name="connsiteY37" fmla="*/ 2890839 h 3033713"/>
              <a:gd name="connsiteX38" fmla="*/ 1962150 w 2028599"/>
              <a:gd name="connsiteY38" fmla="*/ 2938463 h 3033713"/>
              <a:gd name="connsiteX39" fmla="*/ 1847850 w 2028599"/>
              <a:gd name="connsiteY39" fmla="*/ 2957513 h 3033713"/>
              <a:gd name="connsiteX40" fmla="*/ 1752600 w 2028599"/>
              <a:gd name="connsiteY40" fmla="*/ 2976563 h 3033713"/>
              <a:gd name="connsiteX41" fmla="*/ 1676400 w 2028599"/>
              <a:gd name="connsiteY41" fmla="*/ 3000375 h 3033713"/>
              <a:gd name="connsiteX42" fmla="*/ 1628775 w 2028599"/>
              <a:gd name="connsiteY42" fmla="*/ 3000375 h 3033713"/>
              <a:gd name="connsiteX43" fmla="*/ 1490662 w 2028599"/>
              <a:gd name="connsiteY43" fmla="*/ 3033713 h 3033713"/>
              <a:gd name="connsiteX44" fmla="*/ 1381125 w 2028599"/>
              <a:gd name="connsiteY44" fmla="*/ 3033713 h 3033713"/>
              <a:gd name="connsiteX45" fmla="*/ 1276350 w 2028599"/>
              <a:gd name="connsiteY45" fmla="*/ 3033713 h 3033713"/>
              <a:gd name="connsiteX46" fmla="*/ 1176337 w 2028599"/>
              <a:gd name="connsiteY46" fmla="*/ 2995613 h 3033713"/>
              <a:gd name="connsiteX47" fmla="*/ 1128712 w 2028599"/>
              <a:gd name="connsiteY47" fmla="*/ 2947988 h 3033713"/>
              <a:gd name="connsiteX48" fmla="*/ 1085850 w 2028599"/>
              <a:gd name="connsiteY48" fmla="*/ 2843213 h 3033713"/>
              <a:gd name="connsiteX49" fmla="*/ 1062037 w 2028599"/>
              <a:gd name="connsiteY49" fmla="*/ 2786063 h 3033713"/>
              <a:gd name="connsiteX50" fmla="*/ 1038225 w 2028599"/>
              <a:gd name="connsiteY50" fmla="*/ 2752725 h 3033713"/>
              <a:gd name="connsiteX51" fmla="*/ 928687 w 2028599"/>
              <a:gd name="connsiteY51" fmla="*/ 2686050 h 3033713"/>
              <a:gd name="connsiteX52" fmla="*/ 871537 w 2028599"/>
              <a:gd name="connsiteY52" fmla="*/ 2662238 h 3033713"/>
              <a:gd name="connsiteX53" fmla="*/ 752475 w 2028599"/>
              <a:gd name="connsiteY53" fmla="*/ 2605088 h 3033713"/>
              <a:gd name="connsiteX54" fmla="*/ 690562 w 2028599"/>
              <a:gd name="connsiteY54" fmla="*/ 2519363 h 3033713"/>
              <a:gd name="connsiteX55" fmla="*/ 652462 w 2028599"/>
              <a:gd name="connsiteY55" fmla="*/ 2433637 h 3033713"/>
              <a:gd name="connsiteX56" fmla="*/ 642937 w 2028599"/>
              <a:gd name="connsiteY56" fmla="*/ 2362200 h 3033713"/>
              <a:gd name="connsiteX57" fmla="*/ 619124 w 2028599"/>
              <a:gd name="connsiteY57" fmla="*/ 2228851 h 3033713"/>
              <a:gd name="connsiteX58" fmla="*/ 600075 w 2028599"/>
              <a:gd name="connsiteY58" fmla="*/ 2052638 h 3033713"/>
              <a:gd name="connsiteX59" fmla="*/ 590550 w 2028599"/>
              <a:gd name="connsiteY59" fmla="*/ 1900237 h 3033713"/>
              <a:gd name="connsiteX60" fmla="*/ 547687 w 2028599"/>
              <a:gd name="connsiteY60" fmla="*/ 1733550 h 3033713"/>
              <a:gd name="connsiteX61" fmla="*/ 504825 w 2028599"/>
              <a:gd name="connsiteY61" fmla="*/ 1662113 h 3033713"/>
              <a:gd name="connsiteX62" fmla="*/ 428625 w 2028599"/>
              <a:gd name="connsiteY62" fmla="*/ 1595438 h 3033713"/>
              <a:gd name="connsiteX63" fmla="*/ 352424 w 2028599"/>
              <a:gd name="connsiteY63" fmla="*/ 1562100 h 3033713"/>
              <a:gd name="connsiteX64" fmla="*/ 319087 w 2028599"/>
              <a:gd name="connsiteY64" fmla="*/ 1519238 h 3033713"/>
              <a:gd name="connsiteX65" fmla="*/ 290512 w 2028599"/>
              <a:gd name="connsiteY65" fmla="*/ 1443038 h 3033713"/>
              <a:gd name="connsiteX66" fmla="*/ 309562 w 2028599"/>
              <a:gd name="connsiteY66" fmla="*/ 1376363 h 3033713"/>
              <a:gd name="connsiteX67" fmla="*/ 314325 w 2028599"/>
              <a:gd name="connsiteY67" fmla="*/ 1319213 h 3033713"/>
              <a:gd name="connsiteX68" fmla="*/ 295275 w 2028599"/>
              <a:gd name="connsiteY68" fmla="*/ 1257300 h 3033713"/>
              <a:gd name="connsiteX0" fmla="*/ 295275 w 2002259"/>
              <a:gd name="connsiteY0" fmla="*/ 1257300 h 3033713"/>
              <a:gd name="connsiteX1" fmla="*/ 261937 w 2002259"/>
              <a:gd name="connsiteY1" fmla="*/ 1133475 h 3033713"/>
              <a:gd name="connsiteX2" fmla="*/ 223837 w 2002259"/>
              <a:gd name="connsiteY2" fmla="*/ 1004888 h 3033713"/>
              <a:gd name="connsiteX3" fmla="*/ 204787 w 2002259"/>
              <a:gd name="connsiteY3" fmla="*/ 890588 h 3033713"/>
              <a:gd name="connsiteX4" fmla="*/ 190500 w 2002259"/>
              <a:gd name="connsiteY4" fmla="*/ 814388 h 3033713"/>
              <a:gd name="connsiteX5" fmla="*/ 171450 w 2002259"/>
              <a:gd name="connsiteY5" fmla="*/ 738188 h 3033713"/>
              <a:gd name="connsiteX6" fmla="*/ 114300 w 2002259"/>
              <a:gd name="connsiteY6" fmla="*/ 628650 h 3033713"/>
              <a:gd name="connsiteX7" fmla="*/ 28575 w 2002259"/>
              <a:gd name="connsiteY7" fmla="*/ 504825 h 3033713"/>
              <a:gd name="connsiteX8" fmla="*/ 0 w 2002259"/>
              <a:gd name="connsiteY8" fmla="*/ 338138 h 3033713"/>
              <a:gd name="connsiteX9" fmla="*/ 14287 w 2002259"/>
              <a:gd name="connsiteY9" fmla="*/ 190500 h 3033713"/>
              <a:gd name="connsiteX10" fmla="*/ 47625 w 2002259"/>
              <a:gd name="connsiteY10" fmla="*/ 128588 h 3033713"/>
              <a:gd name="connsiteX11" fmla="*/ 171450 w 2002259"/>
              <a:gd name="connsiteY11" fmla="*/ 57150 h 3033713"/>
              <a:gd name="connsiteX12" fmla="*/ 352425 w 2002259"/>
              <a:gd name="connsiteY12" fmla="*/ 0 h 3033713"/>
              <a:gd name="connsiteX13" fmla="*/ 471487 w 2002259"/>
              <a:gd name="connsiteY13" fmla="*/ 0 h 3033713"/>
              <a:gd name="connsiteX14" fmla="*/ 490537 w 2002259"/>
              <a:gd name="connsiteY14" fmla="*/ 0 h 3033713"/>
              <a:gd name="connsiteX15" fmla="*/ 595312 w 2002259"/>
              <a:gd name="connsiteY15" fmla="*/ 9525 h 3033713"/>
              <a:gd name="connsiteX16" fmla="*/ 781050 w 2002259"/>
              <a:gd name="connsiteY16" fmla="*/ 76200 h 3033713"/>
              <a:gd name="connsiteX17" fmla="*/ 890587 w 2002259"/>
              <a:gd name="connsiteY17" fmla="*/ 195263 h 3033713"/>
              <a:gd name="connsiteX18" fmla="*/ 1085850 w 2002259"/>
              <a:gd name="connsiteY18" fmla="*/ 566738 h 3033713"/>
              <a:gd name="connsiteX19" fmla="*/ 1285875 w 2002259"/>
              <a:gd name="connsiteY19" fmla="*/ 795338 h 3033713"/>
              <a:gd name="connsiteX20" fmla="*/ 1309687 w 2002259"/>
              <a:gd name="connsiteY20" fmla="*/ 914400 h 3033713"/>
              <a:gd name="connsiteX21" fmla="*/ 1304925 w 2002259"/>
              <a:gd name="connsiteY21" fmla="*/ 1062038 h 3033713"/>
              <a:gd name="connsiteX22" fmla="*/ 1219200 w 2002259"/>
              <a:gd name="connsiteY22" fmla="*/ 1138238 h 3033713"/>
              <a:gd name="connsiteX23" fmla="*/ 1190625 w 2002259"/>
              <a:gd name="connsiteY23" fmla="*/ 1228725 h 3033713"/>
              <a:gd name="connsiteX24" fmla="*/ 1233487 w 2002259"/>
              <a:gd name="connsiteY24" fmla="*/ 1419225 h 3033713"/>
              <a:gd name="connsiteX25" fmla="*/ 1314450 w 2002259"/>
              <a:gd name="connsiteY25" fmla="*/ 1590675 h 3033713"/>
              <a:gd name="connsiteX26" fmla="*/ 1428750 w 2002259"/>
              <a:gd name="connsiteY26" fmla="*/ 1752600 h 3033713"/>
              <a:gd name="connsiteX27" fmla="*/ 1514475 w 2002259"/>
              <a:gd name="connsiteY27" fmla="*/ 1843088 h 3033713"/>
              <a:gd name="connsiteX28" fmla="*/ 1538287 w 2002259"/>
              <a:gd name="connsiteY28" fmla="*/ 1914525 h 3033713"/>
              <a:gd name="connsiteX29" fmla="*/ 1585912 w 2002259"/>
              <a:gd name="connsiteY29" fmla="*/ 2081213 h 3033713"/>
              <a:gd name="connsiteX30" fmla="*/ 1614487 w 2002259"/>
              <a:gd name="connsiteY30" fmla="*/ 2109788 h 3033713"/>
              <a:gd name="connsiteX31" fmla="*/ 1671637 w 2002259"/>
              <a:gd name="connsiteY31" fmla="*/ 2243138 h 3033713"/>
              <a:gd name="connsiteX32" fmla="*/ 1790700 w 2002259"/>
              <a:gd name="connsiteY32" fmla="*/ 2371725 h 3033713"/>
              <a:gd name="connsiteX33" fmla="*/ 1890713 w 2002259"/>
              <a:gd name="connsiteY33" fmla="*/ 2495550 h 3033713"/>
              <a:gd name="connsiteX34" fmla="*/ 1971674 w 2002259"/>
              <a:gd name="connsiteY34" fmla="*/ 2614613 h 3033713"/>
              <a:gd name="connsiteX35" fmla="*/ 1995487 w 2002259"/>
              <a:gd name="connsiteY35" fmla="*/ 2719389 h 3033713"/>
              <a:gd name="connsiteX36" fmla="*/ 1990724 w 2002259"/>
              <a:gd name="connsiteY36" fmla="*/ 2814638 h 3033713"/>
              <a:gd name="connsiteX37" fmla="*/ 1971674 w 2002259"/>
              <a:gd name="connsiteY37" fmla="*/ 2895602 h 3033713"/>
              <a:gd name="connsiteX38" fmla="*/ 1962150 w 2002259"/>
              <a:gd name="connsiteY38" fmla="*/ 2938463 h 3033713"/>
              <a:gd name="connsiteX39" fmla="*/ 1847850 w 2002259"/>
              <a:gd name="connsiteY39" fmla="*/ 2957513 h 3033713"/>
              <a:gd name="connsiteX40" fmla="*/ 1752600 w 2002259"/>
              <a:gd name="connsiteY40" fmla="*/ 2976563 h 3033713"/>
              <a:gd name="connsiteX41" fmla="*/ 1676400 w 2002259"/>
              <a:gd name="connsiteY41" fmla="*/ 3000375 h 3033713"/>
              <a:gd name="connsiteX42" fmla="*/ 1628775 w 2002259"/>
              <a:gd name="connsiteY42" fmla="*/ 3000375 h 3033713"/>
              <a:gd name="connsiteX43" fmla="*/ 1490662 w 2002259"/>
              <a:gd name="connsiteY43" fmla="*/ 3033713 h 3033713"/>
              <a:gd name="connsiteX44" fmla="*/ 1381125 w 2002259"/>
              <a:gd name="connsiteY44" fmla="*/ 3033713 h 3033713"/>
              <a:gd name="connsiteX45" fmla="*/ 1276350 w 2002259"/>
              <a:gd name="connsiteY45" fmla="*/ 3033713 h 3033713"/>
              <a:gd name="connsiteX46" fmla="*/ 1176337 w 2002259"/>
              <a:gd name="connsiteY46" fmla="*/ 2995613 h 3033713"/>
              <a:gd name="connsiteX47" fmla="*/ 1128712 w 2002259"/>
              <a:gd name="connsiteY47" fmla="*/ 2947988 h 3033713"/>
              <a:gd name="connsiteX48" fmla="*/ 1085850 w 2002259"/>
              <a:gd name="connsiteY48" fmla="*/ 2843213 h 3033713"/>
              <a:gd name="connsiteX49" fmla="*/ 1062037 w 2002259"/>
              <a:gd name="connsiteY49" fmla="*/ 2786063 h 3033713"/>
              <a:gd name="connsiteX50" fmla="*/ 1038225 w 2002259"/>
              <a:gd name="connsiteY50" fmla="*/ 2752725 h 3033713"/>
              <a:gd name="connsiteX51" fmla="*/ 928687 w 2002259"/>
              <a:gd name="connsiteY51" fmla="*/ 2686050 h 3033713"/>
              <a:gd name="connsiteX52" fmla="*/ 871537 w 2002259"/>
              <a:gd name="connsiteY52" fmla="*/ 2662238 h 3033713"/>
              <a:gd name="connsiteX53" fmla="*/ 752475 w 2002259"/>
              <a:gd name="connsiteY53" fmla="*/ 2605088 h 3033713"/>
              <a:gd name="connsiteX54" fmla="*/ 690562 w 2002259"/>
              <a:gd name="connsiteY54" fmla="*/ 2519363 h 3033713"/>
              <a:gd name="connsiteX55" fmla="*/ 652462 w 2002259"/>
              <a:gd name="connsiteY55" fmla="*/ 2433637 h 3033713"/>
              <a:gd name="connsiteX56" fmla="*/ 642937 w 2002259"/>
              <a:gd name="connsiteY56" fmla="*/ 2362200 h 3033713"/>
              <a:gd name="connsiteX57" fmla="*/ 619124 w 2002259"/>
              <a:gd name="connsiteY57" fmla="*/ 2228851 h 3033713"/>
              <a:gd name="connsiteX58" fmla="*/ 600075 w 2002259"/>
              <a:gd name="connsiteY58" fmla="*/ 2052638 h 3033713"/>
              <a:gd name="connsiteX59" fmla="*/ 590550 w 2002259"/>
              <a:gd name="connsiteY59" fmla="*/ 1900237 h 3033713"/>
              <a:gd name="connsiteX60" fmla="*/ 547687 w 2002259"/>
              <a:gd name="connsiteY60" fmla="*/ 1733550 h 3033713"/>
              <a:gd name="connsiteX61" fmla="*/ 504825 w 2002259"/>
              <a:gd name="connsiteY61" fmla="*/ 1662113 h 3033713"/>
              <a:gd name="connsiteX62" fmla="*/ 428625 w 2002259"/>
              <a:gd name="connsiteY62" fmla="*/ 1595438 h 3033713"/>
              <a:gd name="connsiteX63" fmla="*/ 352424 w 2002259"/>
              <a:gd name="connsiteY63" fmla="*/ 1562100 h 3033713"/>
              <a:gd name="connsiteX64" fmla="*/ 319087 w 2002259"/>
              <a:gd name="connsiteY64" fmla="*/ 1519238 h 3033713"/>
              <a:gd name="connsiteX65" fmla="*/ 290512 w 2002259"/>
              <a:gd name="connsiteY65" fmla="*/ 1443038 h 3033713"/>
              <a:gd name="connsiteX66" fmla="*/ 309562 w 2002259"/>
              <a:gd name="connsiteY66" fmla="*/ 1376363 h 3033713"/>
              <a:gd name="connsiteX67" fmla="*/ 314325 w 2002259"/>
              <a:gd name="connsiteY67" fmla="*/ 1319213 h 3033713"/>
              <a:gd name="connsiteX68" fmla="*/ 295275 w 2002259"/>
              <a:gd name="connsiteY68" fmla="*/ 1257300 h 3033713"/>
              <a:gd name="connsiteX0" fmla="*/ 295275 w 2002259"/>
              <a:gd name="connsiteY0" fmla="*/ 1257300 h 3033713"/>
              <a:gd name="connsiteX1" fmla="*/ 261937 w 2002259"/>
              <a:gd name="connsiteY1" fmla="*/ 1133475 h 3033713"/>
              <a:gd name="connsiteX2" fmla="*/ 223837 w 2002259"/>
              <a:gd name="connsiteY2" fmla="*/ 1004888 h 3033713"/>
              <a:gd name="connsiteX3" fmla="*/ 204787 w 2002259"/>
              <a:gd name="connsiteY3" fmla="*/ 890588 h 3033713"/>
              <a:gd name="connsiteX4" fmla="*/ 190500 w 2002259"/>
              <a:gd name="connsiteY4" fmla="*/ 814388 h 3033713"/>
              <a:gd name="connsiteX5" fmla="*/ 171450 w 2002259"/>
              <a:gd name="connsiteY5" fmla="*/ 738188 h 3033713"/>
              <a:gd name="connsiteX6" fmla="*/ 114300 w 2002259"/>
              <a:gd name="connsiteY6" fmla="*/ 628650 h 3033713"/>
              <a:gd name="connsiteX7" fmla="*/ 28575 w 2002259"/>
              <a:gd name="connsiteY7" fmla="*/ 504825 h 3033713"/>
              <a:gd name="connsiteX8" fmla="*/ 0 w 2002259"/>
              <a:gd name="connsiteY8" fmla="*/ 338138 h 3033713"/>
              <a:gd name="connsiteX9" fmla="*/ 14287 w 2002259"/>
              <a:gd name="connsiteY9" fmla="*/ 190500 h 3033713"/>
              <a:gd name="connsiteX10" fmla="*/ 47625 w 2002259"/>
              <a:gd name="connsiteY10" fmla="*/ 128588 h 3033713"/>
              <a:gd name="connsiteX11" fmla="*/ 171450 w 2002259"/>
              <a:gd name="connsiteY11" fmla="*/ 57150 h 3033713"/>
              <a:gd name="connsiteX12" fmla="*/ 352425 w 2002259"/>
              <a:gd name="connsiteY12" fmla="*/ 0 h 3033713"/>
              <a:gd name="connsiteX13" fmla="*/ 471487 w 2002259"/>
              <a:gd name="connsiteY13" fmla="*/ 0 h 3033713"/>
              <a:gd name="connsiteX14" fmla="*/ 490537 w 2002259"/>
              <a:gd name="connsiteY14" fmla="*/ 0 h 3033713"/>
              <a:gd name="connsiteX15" fmla="*/ 595312 w 2002259"/>
              <a:gd name="connsiteY15" fmla="*/ 9525 h 3033713"/>
              <a:gd name="connsiteX16" fmla="*/ 781050 w 2002259"/>
              <a:gd name="connsiteY16" fmla="*/ 76200 h 3033713"/>
              <a:gd name="connsiteX17" fmla="*/ 890587 w 2002259"/>
              <a:gd name="connsiteY17" fmla="*/ 195263 h 3033713"/>
              <a:gd name="connsiteX18" fmla="*/ 1085850 w 2002259"/>
              <a:gd name="connsiteY18" fmla="*/ 566738 h 3033713"/>
              <a:gd name="connsiteX19" fmla="*/ 1285875 w 2002259"/>
              <a:gd name="connsiteY19" fmla="*/ 795338 h 3033713"/>
              <a:gd name="connsiteX20" fmla="*/ 1309687 w 2002259"/>
              <a:gd name="connsiteY20" fmla="*/ 914400 h 3033713"/>
              <a:gd name="connsiteX21" fmla="*/ 1304925 w 2002259"/>
              <a:gd name="connsiteY21" fmla="*/ 1062038 h 3033713"/>
              <a:gd name="connsiteX22" fmla="*/ 1219200 w 2002259"/>
              <a:gd name="connsiteY22" fmla="*/ 1138238 h 3033713"/>
              <a:gd name="connsiteX23" fmla="*/ 1190625 w 2002259"/>
              <a:gd name="connsiteY23" fmla="*/ 1228725 h 3033713"/>
              <a:gd name="connsiteX24" fmla="*/ 1233487 w 2002259"/>
              <a:gd name="connsiteY24" fmla="*/ 1419225 h 3033713"/>
              <a:gd name="connsiteX25" fmla="*/ 1314450 w 2002259"/>
              <a:gd name="connsiteY25" fmla="*/ 1590675 h 3033713"/>
              <a:gd name="connsiteX26" fmla="*/ 1428750 w 2002259"/>
              <a:gd name="connsiteY26" fmla="*/ 1752600 h 3033713"/>
              <a:gd name="connsiteX27" fmla="*/ 1514475 w 2002259"/>
              <a:gd name="connsiteY27" fmla="*/ 1843088 h 3033713"/>
              <a:gd name="connsiteX28" fmla="*/ 1538287 w 2002259"/>
              <a:gd name="connsiteY28" fmla="*/ 1914525 h 3033713"/>
              <a:gd name="connsiteX29" fmla="*/ 1585912 w 2002259"/>
              <a:gd name="connsiteY29" fmla="*/ 2081213 h 3033713"/>
              <a:gd name="connsiteX30" fmla="*/ 1614487 w 2002259"/>
              <a:gd name="connsiteY30" fmla="*/ 2109788 h 3033713"/>
              <a:gd name="connsiteX31" fmla="*/ 1671637 w 2002259"/>
              <a:gd name="connsiteY31" fmla="*/ 2243138 h 3033713"/>
              <a:gd name="connsiteX32" fmla="*/ 1790700 w 2002259"/>
              <a:gd name="connsiteY32" fmla="*/ 2371725 h 3033713"/>
              <a:gd name="connsiteX33" fmla="*/ 1890713 w 2002259"/>
              <a:gd name="connsiteY33" fmla="*/ 2495550 h 3033713"/>
              <a:gd name="connsiteX34" fmla="*/ 1971674 w 2002259"/>
              <a:gd name="connsiteY34" fmla="*/ 2614613 h 3033713"/>
              <a:gd name="connsiteX35" fmla="*/ 1995487 w 2002259"/>
              <a:gd name="connsiteY35" fmla="*/ 2719389 h 3033713"/>
              <a:gd name="connsiteX36" fmla="*/ 1990724 w 2002259"/>
              <a:gd name="connsiteY36" fmla="*/ 2814638 h 3033713"/>
              <a:gd name="connsiteX37" fmla="*/ 1971674 w 2002259"/>
              <a:gd name="connsiteY37" fmla="*/ 2895602 h 3033713"/>
              <a:gd name="connsiteX38" fmla="*/ 1919288 w 2002259"/>
              <a:gd name="connsiteY38" fmla="*/ 2933701 h 3033713"/>
              <a:gd name="connsiteX39" fmla="*/ 1847850 w 2002259"/>
              <a:gd name="connsiteY39" fmla="*/ 2957513 h 3033713"/>
              <a:gd name="connsiteX40" fmla="*/ 1752600 w 2002259"/>
              <a:gd name="connsiteY40" fmla="*/ 2976563 h 3033713"/>
              <a:gd name="connsiteX41" fmla="*/ 1676400 w 2002259"/>
              <a:gd name="connsiteY41" fmla="*/ 3000375 h 3033713"/>
              <a:gd name="connsiteX42" fmla="*/ 1628775 w 2002259"/>
              <a:gd name="connsiteY42" fmla="*/ 3000375 h 3033713"/>
              <a:gd name="connsiteX43" fmla="*/ 1490662 w 2002259"/>
              <a:gd name="connsiteY43" fmla="*/ 3033713 h 3033713"/>
              <a:gd name="connsiteX44" fmla="*/ 1381125 w 2002259"/>
              <a:gd name="connsiteY44" fmla="*/ 3033713 h 3033713"/>
              <a:gd name="connsiteX45" fmla="*/ 1276350 w 2002259"/>
              <a:gd name="connsiteY45" fmla="*/ 3033713 h 3033713"/>
              <a:gd name="connsiteX46" fmla="*/ 1176337 w 2002259"/>
              <a:gd name="connsiteY46" fmla="*/ 2995613 h 3033713"/>
              <a:gd name="connsiteX47" fmla="*/ 1128712 w 2002259"/>
              <a:gd name="connsiteY47" fmla="*/ 2947988 h 3033713"/>
              <a:gd name="connsiteX48" fmla="*/ 1085850 w 2002259"/>
              <a:gd name="connsiteY48" fmla="*/ 2843213 h 3033713"/>
              <a:gd name="connsiteX49" fmla="*/ 1062037 w 2002259"/>
              <a:gd name="connsiteY49" fmla="*/ 2786063 h 3033713"/>
              <a:gd name="connsiteX50" fmla="*/ 1038225 w 2002259"/>
              <a:gd name="connsiteY50" fmla="*/ 2752725 h 3033713"/>
              <a:gd name="connsiteX51" fmla="*/ 928687 w 2002259"/>
              <a:gd name="connsiteY51" fmla="*/ 2686050 h 3033713"/>
              <a:gd name="connsiteX52" fmla="*/ 871537 w 2002259"/>
              <a:gd name="connsiteY52" fmla="*/ 2662238 h 3033713"/>
              <a:gd name="connsiteX53" fmla="*/ 752475 w 2002259"/>
              <a:gd name="connsiteY53" fmla="*/ 2605088 h 3033713"/>
              <a:gd name="connsiteX54" fmla="*/ 690562 w 2002259"/>
              <a:gd name="connsiteY54" fmla="*/ 2519363 h 3033713"/>
              <a:gd name="connsiteX55" fmla="*/ 652462 w 2002259"/>
              <a:gd name="connsiteY55" fmla="*/ 2433637 h 3033713"/>
              <a:gd name="connsiteX56" fmla="*/ 642937 w 2002259"/>
              <a:gd name="connsiteY56" fmla="*/ 2362200 h 3033713"/>
              <a:gd name="connsiteX57" fmla="*/ 619124 w 2002259"/>
              <a:gd name="connsiteY57" fmla="*/ 2228851 h 3033713"/>
              <a:gd name="connsiteX58" fmla="*/ 600075 w 2002259"/>
              <a:gd name="connsiteY58" fmla="*/ 2052638 h 3033713"/>
              <a:gd name="connsiteX59" fmla="*/ 590550 w 2002259"/>
              <a:gd name="connsiteY59" fmla="*/ 1900237 h 3033713"/>
              <a:gd name="connsiteX60" fmla="*/ 547687 w 2002259"/>
              <a:gd name="connsiteY60" fmla="*/ 1733550 h 3033713"/>
              <a:gd name="connsiteX61" fmla="*/ 504825 w 2002259"/>
              <a:gd name="connsiteY61" fmla="*/ 1662113 h 3033713"/>
              <a:gd name="connsiteX62" fmla="*/ 428625 w 2002259"/>
              <a:gd name="connsiteY62" fmla="*/ 1595438 h 3033713"/>
              <a:gd name="connsiteX63" fmla="*/ 352424 w 2002259"/>
              <a:gd name="connsiteY63" fmla="*/ 1562100 h 3033713"/>
              <a:gd name="connsiteX64" fmla="*/ 319087 w 2002259"/>
              <a:gd name="connsiteY64" fmla="*/ 1519238 h 3033713"/>
              <a:gd name="connsiteX65" fmla="*/ 290512 w 2002259"/>
              <a:gd name="connsiteY65" fmla="*/ 1443038 h 3033713"/>
              <a:gd name="connsiteX66" fmla="*/ 309562 w 2002259"/>
              <a:gd name="connsiteY66" fmla="*/ 1376363 h 3033713"/>
              <a:gd name="connsiteX67" fmla="*/ 314325 w 2002259"/>
              <a:gd name="connsiteY67" fmla="*/ 1319213 h 3033713"/>
              <a:gd name="connsiteX68" fmla="*/ 295275 w 2002259"/>
              <a:gd name="connsiteY68" fmla="*/ 1257300 h 3033713"/>
              <a:gd name="connsiteX0" fmla="*/ 295275 w 2002259"/>
              <a:gd name="connsiteY0" fmla="*/ 1257300 h 3033713"/>
              <a:gd name="connsiteX1" fmla="*/ 261937 w 2002259"/>
              <a:gd name="connsiteY1" fmla="*/ 1133475 h 3033713"/>
              <a:gd name="connsiteX2" fmla="*/ 223837 w 2002259"/>
              <a:gd name="connsiteY2" fmla="*/ 1004888 h 3033713"/>
              <a:gd name="connsiteX3" fmla="*/ 204787 w 2002259"/>
              <a:gd name="connsiteY3" fmla="*/ 890588 h 3033713"/>
              <a:gd name="connsiteX4" fmla="*/ 190500 w 2002259"/>
              <a:gd name="connsiteY4" fmla="*/ 814388 h 3033713"/>
              <a:gd name="connsiteX5" fmla="*/ 171450 w 2002259"/>
              <a:gd name="connsiteY5" fmla="*/ 738188 h 3033713"/>
              <a:gd name="connsiteX6" fmla="*/ 114300 w 2002259"/>
              <a:gd name="connsiteY6" fmla="*/ 628650 h 3033713"/>
              <a:gd name="connsiteX7" fmla="*/ 28575 w 2002259"/>
              <a:gd name="connsiteY7" fmla="*/ 504825 h 3033713"/>
              <a:gd name="connsiteX8" fmla="*/ 0 w 2002259"/>
              <a:gd name="connsiteY8" fmla="*/ 338138 h 3033713"/>
              <a:gd name="connsiteX9" fmla="*/ 14287 w 2002259"/>
              <a:gd name="connsiteY9" fmla="*/ 190500 h 3033713"/>
              <a:gd name="connsiteX10" fmla="*/ 47625 w 2002259"/>
              <a:gd name="connsiteY10" fmla="*/ 128588 h 3033713"/>
              <a:gd name="connsiteX11" fmla="*/ 171450 w 2002259"/>
              <a:gd name="connsiteY11" fmla="*/ 57150 h 3033713"/>
              <a:gd name="connsiteX12" fmla="*/ 352425 w 2002259"/>
              <a:gd name="connsiteY12" fmla="*/ 0 h 3033713"/>
              <a:gd name="connsiteX13" fmla="*/ 471487 w 2002259"/>
              <a:gd name="connsiteY13" fmla="*/ 0 h 3033713"/>
              <a:gd name="connsiteX14" fmla="*/ 490537 w 2002259"/>
              <a:gd name="connsiteY14" fmla="*/ 0 h 3033713"/>
              <a:gd name="connsiteX15" fmla="*/ 595312 w 2002259"/>
              <a:gd name="connsiteY15" fmla="*/ 9525 h 3033713"/>
              <a:gd name="connsiteX16" fmla="*/ 781050 w 2002259"/>
              <a:gd name="connsiteY16" fmla="*/ 76200 h 3033713"/>
              <a:gd name="connsiteX17" fmla="*/ 890587 w 2002259"/>
              <a:gd name="connsiteY17" fmla="*/ 195263 h 3033713"/>
              <a:gd name="connsiteX18" fmla="*/ 1085850 w 2002259"/>
              <a:gd name="connsiteY18" fmla="*/ 566738 h 3033713"/>
              <a:gd name="connsiteX19" fmla="*/ 1285875 w 2002259"/>
              <a:gd name="connsiteY19" fmla="*/ 795338 h 3033713"/>
              <a:gd name="connsiteX20" fmla="*/ 1309687 w 2002259"/>
              <a:gd name="connsiteY20" fmla="*/ 914400 h 3033713"/>
              <a:gd name="connsiteX21" fmla="*/ 1304925 w 2002259"/>
              <a:gd name="connsiteY21" fmla="*/ 1062038 h 3033713"/>
              <a:gd name="connsiteX22" fmla="*/ 1219200 w 2002259"/>
              <a:gd name="connsiteY22" fmla="*/ 1138238 h 3033713"/>
              <a:gd name="connsiteX23" fmla="*/ 1190625 w 2002259"/>
              <a:gd name="connsiteY23" fmla="*/ 1228725 h 3033713"/>
              <a:gd name="connsiteX24" fmla="*/ 1233487 w 2002259"/>
              <a:gd name="connsiteY24" fmla="*/ 1419225 h 3033713"/>
              <a:gd name="connsiteX25" fmla="*/ 1314450 w 2002259"/>
              <a:gd name="connsiteY25" fmla="*/ 1590675 h 3033713"/>
              <a:gd name="connsiteX26" fmla="*/ 1428750 w 2002259"/>
              <a:gd name="connsiteY26" fmla="*/ 1752600 h 3033713"/>
              <a:gd name="connsiteX27" fmla="*/ 1514475 w 2002259"/>
              <a:gd name="connsiteY27" fmla="*/ 1843088 h 3033713"/>
              <a:gd name="connsiteX28" fmla="*/ 1538287 w 2002259"/>
              <a:gd name="connsiteY28" fmla="*/ 1914525 h 3033713"/>
              <a:gd name="connsiteX29" fmla="*/ 1585912 w 2002259"/>
              <a:gd name="connsiteY29" fmla="*/ 2081213 h 3033713"/>
              <a:gd name="connsiteX30" fmla="*/ 1614487 w 2002259"/>
              <a:gd name="connsiteY30" fmla="*/ 2109788 h 3033713"/>
              <a:gd name="connsiteX31" fmla="*/ 1671637 w 2002259"/>
              <a:gd name="connsiteY31" fmla="*/ 2243138 h 3033713"/>
              <a:gd name="connsiteX32" fmla="*/ 1790700 w 2002259"/>
              <a:gd name="connsiteY32" fmla="*/ 2371725 h 3033713"/>
              <a:gd name="connsiteX33" fmla="*/ 1890713 w 2002259"/>
              <a:gd name="connsiteY33" fmla="*/ 2495550 h 3033713"/>
              <a:gd name="connsiteX34" fmla="*/ 1971674 w 2002259"/>
              <a:gd name="connsiteY34" fmla="*/ 2614613 h 3033713"/>
              <a:gd name="connsiteX35" fmla="*/ 1995487 w 2002259"/>
              <a:gd name="connsiteY35" fmla="*/ 2719389 h 3033713"/>
              <a:gd name="connsiteX36" fmla="*/ 1990724 w 2002259"/>
              <a:gd name="connsiteY36" fmla="*/ 2814638 h 3033713"/>
              <a:gd name="connsiteX37" fmla="*/ 1971674 w 2002259"/>
              <a:gd name="connsiteY37" fmla="*/ 2895602 h 3033713"/>
              <a:gd name="connsiteX38" fmla="*/ 1919288 w 2002259"/>
              <a:gd name="connsiteY38" fmla="*/ 2933701 h 3033713"/>
              <a:gd name="connsiteX39" fmla="*/ 1847850 w 2002259"/>
              <a:gd name="connsiteY39" fmla="*/ 2957513 h 3033713"/>
              <a:gd name="connsiteX40" fmla="*/ 1785938 w 2002259"/>
              <a:gd name="connsiteY40" fmla="*/ 2990851 h 3033713"/>
              <a:gd name="connsiteX41" fmla="*/ 1676400 w 2002259"/>
              <a:gd name="connsiteY41" fmla="*/ 3000375 h 3033713"/>
              <a:gd name="connsiteX42" fmla="*/ 1628775 w 2002259"/>
              <a:gd name="connsiteY42" fmla="*/ 3000375 h 3033713"/>
              <a:gd name="connsiteX43" fmla="*/ 1490662 w 2002259"/>
              <a:gd name="connsiteY43" fmla="*/ 3033713 h 3033713"/>
              <a:gd name="connsiteX44" fmla="*/ 1381125 w 2002259"/>
              <a:gd name="connsiteY44" fmla="*/ 3033713 h 3033713"/>
              <a:gd name="connsiteX45" fmla="*/ 1276350 w 2002259"/>
              <a:gd name="connsiteY45" fmla="*/ 3033713 h 3033713"/>
              <a:gd name="connsiteX46" fmla="*/ 1176337 w 2002259"/>
              <a:gd name="connsiteY46" fmla="*/ 2995613 h 3033713"/>
              <a:gd name="connsiteX47" fmla="*/ 1128712 w 2002259"/>
              <a:gd name="connsiteY47" fmla="*/ 2947988 h 3033713"/>
              <a:gd name="connsiteX48" fmla="*/ 1085850 w 2002259"/>
              <a:gd name="connsiteY48" fmla="*/ 2843213 h 3033713"/>
              <a:gd name="connsiteX49" fmla="*/ 1062037 w 2002259"/>
              <a:gd name="connsiteY49" fmla="*/ 2786063 h 3033713"/>
              <a:gd name="connsiteX50" fmla="*/ 1038225 w 2002259"/>
              <a:gd name="connsiteY50" fmla="*/ 2752725 h 3033713"/>
              <a:gd name="connsiteX51" fmla="*/ 928687 w 2002259"/>
              <a:gd name="connsiteY51" fmla="*/ 2686050 h 3033713"/>
              <a:gd name="connsiteX52" fmla="*/ 871537 w 2002259"/>
              <a:gd name="connsiteY52" fmla="*/ 2662238 h 3033713"/>
              <a:gd name="connsiteX53" fmla="*/ 752475 w 2002259"/>
              <a:gd name="connsiteY53" fmla="*/ 2605088 h 3033713"/>
              <a:gd name="connsiteX54" fmla="*/ 690562 w 2002259"/>
              <a:gd name="connsiteY54" fmla="*/ 2519363 h 3033713"/>
              <a:gd name="connsiteX55" fmla="*/ 652462 w 2002259"/>
              <a:gd name="connsiteY55" fmla="*/ 2433637 h 3033713"/>
              <a:gd name="connsiteX56" fmla="*/ 642937 w 2002259"/>
              <a:gd name="connsiteY56" fmla="*/ 2362200 h 3033713"/>
              <a:gd name="connsiteX57" fmla="*/ 619124 w 2002259"/>
              <a:gd name="connsiteY57" fmla="*/ 2228851 h 3033713"/>
              <a:gd name="connsiteX58" fmla="*/ 600075 w 2002259"/>
              <a:gd name="connsiteY58" fmla="*/ 2052638 h 3033713"/>
              <a:gd name="connsiteX59" fmla="*/ 590550 w 2002259"/>
              <a:gd name="connsiteY59" fmla="*/ 1900237 h 3033713"/>
              <a:gd name="connsiteX60" fmla="*/ 547687 w 2002259"/>
              <a:gd name="connsiteY60" fmla="*/ 1733550 h 3033713"/>
              <a:gd name="connsiteX61" fmla="*/ 504825 w 2002259"/>
              <a:gd name="connsiteY61" fmla="*/ 1662113 h 3033713"/>
              <a:gd name="connsiteX62" fmla="*/ 428625 w 2002259"/>
              <a:gd name="connsiteY62" fmla="*/ 1595438 h 3033713"/>
              <a:gd name="connsiteX63" fmla="*/ 352424 w 2002259"/>
              <a:gd name="connsiteY63" fmla="*/ 1562100 h 3033713"/>
              <a:gd name="connsiteX64" fmla="*/ 319087 w 2002259"/>
              <a:gd name="connsiteY64" fmla="*/ 1519238 h 3033713"/>
              <a:gd name="connsiteX65" fmla="*/ 290512 w 2002259"/>
              <a:gd name="connsiteY65" fmla="*/ 1443038 h 3033713"/>
              <a:gd name="connsiteX66" fmla="*/ 309562 w 2002259"/>
              <a:gd name="connsiteY66" fmla="*/ 1376363 h 3033713"/>
              <a:gd name="connsiteX67" fmla="*/ 314325 w 2002259"/>
              <a:gd name="connsiteY67" fmla="*/ 1319213 h 3033713"/>
              <a:gd name="connsiteX68" fmla="*/ 295275 w 2002259"/>
              <a:gd name="connsiteY68" fmla="*/ 1257300 h 3033713"/>
              <a:gd name="connsiteX0" fmla="*/ 295275 w 2002259"/>
              <a:gd name="connsiteY0" fmla="*/ 1257300 h 3033713"/>
              <a:gd name="connsiteX1" fmla="*/ 261937 w 2002259"/>
              <a:gd name="connsiteY1" fmla="*/ 1133475 h 3033713"/>
              <a:gd name="connsiteX2" fmla="*/ 223837 w 2002259"/>
              <a:gd name="connsiteY2" fmla="*/ 1004888 h 3033713"/>
              <a:gd name="connsiteX3" fmla="*/ 204787 w 2002259"/>
              <a:gd name="connsiteY3" fmla="*/ 890588 h 3033713"/>
              <a:gd name="connsiteX4" fmla="*/ 190500 w 2002259"/>
              <a:gd name="connsiteY4" fmla="*/ 814388 h 3033713"/>
              <a:gd name="connsiteX5" fmla="*/ 171450 w 2002259"/>
              <a:gd name="connsiteY5" fmla="*/ 738188 h 3033713"/>
              <a:gd name="connsiteX6" fmla="*/ 114300 w 2002259"/>
              <a:gd name="connsiteY6" fmla="*/ 628650 h 3033713"/>
              <a:gd name="connsiteX7" fmla="*/ 28575 w 2002259"/>
              <a:gd name="connsiteY7" fmla="*/ 504825 h 3033713"/>
              <a:gd name="connsiteX8" fmla="*/ 0 w 2002259"/>
              <a:gd name="connsiteY8" fmla="*/ 338138 h 3033713"/>
              <a:gd name="connsiteX9" fmla="*/ 14287 w 2002259"/>
              <a:gd name="connsiteY9" fmla="*/ 190500 h 3033713"/>
              <a:gd name="connsiteX10" fmla="*/ 47625 w 2002259"/>
              <a:gd name="connsiteY10" fmla="*/ 128588 h 3033713"/>
              <a:gd name="connsiteX11" fmla="*/ 171450 w 2002259"/>
              <a:gd name="connsiteY11" fmla="*/ 57150 h 3033713"/>
              <a:gd name="connsiteX12" fmla="*/ 352425 w 2002259"/>
              <a:gd name="connsiteY12" fmla="*/ 0 h 3033713"/>
              <a:gd name="connsiteX13" fmla="*/ 471487 w 2002259"/>
              <a:gd name="connsiteY13" fmla="*/ 0 h 3033713"/>
              <a:gd name="connsiteX14" fmla="*/ 490537 w 2002259"/>
              <a:gd name="connsiteY14" fmla="*/ 0 h 3033713"/>
              <a:gd name="connsiteX15" fmla="*/ 595312 w 2002259"/>
              <a:gd name="connsiteY15" fmla="*/ 9525 h 3033713"/>
              <a:gd name="connsiteX16" fmla="*/ 781050 w 2002259"/>
              <a:gd name="connsiteY16" fmla="*/ 76200 h 3033713"/>
              <a:gd name="connsiteX17" fmla="*/ 890587 w 2002259"/>
              <a:gd name="connsiteY17" fmla="*/ 195263 h 3033713"/>
              <a:gd name="connsiteX18" fmla="*/ 1085850 w 2002259"/>
              <a:gd name="connsiteY18" fmla="*/ 566738 h 3033713"/>
              <a:gd name="connsiteX19" fmla="*/ 1285875 w 2002259"/>
              <a:gd name="connsiteY19" fmla="*/ 795338 h 3033713"/>
              <a:gd name="connsiteX20" fmla="*/ 1309687 w 2002259"/>
              <a:gd name="connsiteY20" fmla="*/ 914400 h 3033713"/>
              <a:gd name="connsiteX21" fmla="*/ 1304925 w 2002259"/>
              <a:gd name="connsiteY21" fmla="*/ 1062038 h 3033713"/>
              <a:gd name="connsiteX22" fmla="*/ 1219200 w 2002259"/>
              <a:gd name="connsiteY22" fmla="*/ 1138238 h 3033713"/>
              <a:gd name="connsiteX23" fmla="*/ 1190625 w 2002259"/>
              <a:gd name="connsiteY23" fmla="*/ 1228725 h 3033713"/>
              <a:gd name="connsiteX24" fmla="*/ 1233487 w 2002259"/>
              <a:gd name="connsiteY24" fmla="*/ 1419225 h 3033713"/>
              <a:gd name="connsiteX25" fmla="*/ 1314450 w 2002259"/>
              <a:gd name="connsiteY25" fmla="*/ 1590675 h 3033713"/>
              <a:gd name="connsiteX26" fmla="*/ 1428750 w 2002259"/>
              <a:gd name="connsiteY26" fmla="*/ 1752600 h 3033713"/>
              <a:gd name="connsiteX27" fmla="*/ 1514475 w 2002259"/>
              <a:gd name="connsiteY27" fmla="*/ 1843088 h 3033713"/>
              <a:gd name="connsiteX28" fmla="*/ 1538287 w 2002259"/>
              <a:gd name="connsiteY28" fmla="*/ 1914525 h 3033713"/>
              <a:gd name="connsiteX29" fmla="*/ 1585912 w 2002259"/>
              <a:gd name="connsiteY29" fmla="*/ 2081213 h 3033713"/>
              <a:gd name="connsiteX30" fmla="*/ 1614487 w 2002259"/>
              <a:gd name="connsiteY30" fmla="*/ 2109788 h 3033713"/>
              <a:gd name="connsiteX31" fmla="*/ 1671637 w 2002259"/>
              <a:gd name="connsiteY31" fmla="*/ 2243138 h 3033713"/>
              <a:gd name="connsiteX32" fmla="*/ 1790700 w 2002259"/>
              <a:gd name="connsiteY32" fmla="*/ 2371725 h 3033713"/>
              <a:gd name="connsiteX33" fmla="*/ 1890713 w 2002259"/>
              <a:gd name="connsiteY33" fmla="*/ 2495550 h 3033713"/>
              <a:gd name="connsiteX34" fmla="*/ 1971674 w 2002259"/>
              <a:gd name="connsiteY34" fmla="*/ 2614613 h 3033713"/>
              <a:gd name="connsiteX35" fmla="*/ 1995487 w 2002259"/>
              <a:gd name="connsiteY35" fmla="*/ 2719389 h 3033713"/>
              <a:gd name="connsiteX36" fmla="*/ 1990724 w 2002259"/>
              <a:gd name="connsiteY36" fmla="*/ 2814638 h 3033713"/>
              <a:gd name="connsiteX37" fmla="*/ 1971674 w 2002259"/>
              <a:gd name="connsiteY37" fmla="*/ 2895602 h 3033713"/>
              <a:gd name="connsiteX38" fmla="*/ 1919288 w 2002259"/>
              <a:gd name="connsiteY38" fmla="*/ 2933701 h 3033713"/>
              <a:gd name="connsiteX39" fmla="*/ 1847850 w 2002259"/>
              <a:gd name="connsiteY39" fmla="*/ 2957513 h 3033713"/>
              <a:gd name="connsiteX40" fmla="*/ 1785938 w 2002259"/>
              <a:gd name="connsiteY40" fmla="*/ 2990851 h 3033713"/>
              <a:gd name="connsiteX41" fmla="*/ 1676400 w 2002259"/>
              <a:gd name="connsiteY41" fmla="*/ 3000375 h 3033713"/>
              <a:gd name="connsiteX42" fmla="*/ 1624012 w 2002259"/>
              <a:gd name="connsiteY42" fmla="*/ 3033713 h 3033713"/>
              <a:gd name="connsiteX43" fmla="*/ 1490662 w 2002259"/>
              <a:gd name="connsiteY43" fmla="*/ 3033713 h 3033713"/>
              <a:gd name="connsiteX44" fmla="*/ 1381125 w 2002259"/>
              <a:gd name="connsiteY44" fmla="*/ 3033713 h 3033713"/>
              <a:gd name="connsiteX45" fmla="*/ 1276350 w 2002259"/>
              <a:gd name="connsiteY45" fmla="*/ 3033713 h 3033713"/>
              <a:gd name="connsiteX46" fmla="*/ 1176337 w 2002259"/>
              <a:gd name="connsiteY46" fmla="*/ 2995613 h 3033713"/>
              <a:gd name="connsiteX47" fmla="*/ 1128712 w 2002259"/>
              <a:gd name="connsiteY47" fmla="*/ 2947988 h 3033713"/>
              <a:gd name="connsiteX48" fmla="*/ 1085850 w 2002259"/>
              <a:gd name="connsiteY48" fmla="*/ 2843213 h 3033713"/>
              <a:gd name="connsiteX49" fmla="*/ 1062037 w 2002259"/>
              <a:gd name="connsiteY49" fmla="*/ 2786063 h 3033713"/>
              <a:gd name="connsiteX50" fmla="*/ 1038225 w 2002259"/>
              <a:gd name="connsiteY50" fmla="*/ 2752725 h 3033713"/>
              <a:gd name="connsiteX51" fmla="*/ 928687 w 2002259"/>
              <a:gd name="connsiteY51" fmla="*/ 2686050 h 3033713"/>
              <a:gd name="connsiteX52" fmla="*/ 871537 w 2002259"/>
              <a:gd name="connsiteY52" fmla="*/ 2662238 h 3033713"/>
              <a:gd name="connsiteX53" fmla="*/ 752475 w 2002259"/>
              <a:gd name="connsiteY53" fmla="*/ 2605088 h 3033713"/>
              <a:gd name="connsiteX54" fmla="*/ 690562 w 2002259"/>
              <a:gd name="connsiteY54" fmla="*/ 2519363 h 3033713"/>
              <a:gd name="connsiteX55" fmla="*/ 652462 w 2002259"/>
              <a:gd name="connsiteY55" fmla="*/ 2433637 h 3033713"/>
              <a:gd name="connsiteX56" fmla="*/ 642937 w 2002259"/>
              <a:gd name="connsiteY56" fmla="*/ 2362200 h 3033713"/>
              <a:gd name="connsiteX57" fmla="*/ 619124 w 2002259"/>
              <a:gd name="connsiteY57" fmla="*/ 2228851 h 3033713"/>
              <a:gd name="connsiteX58" fmla="*/ 600075 w 2002259"/>
              <a:gd name="connsiteY58" fmla="*/ 2052638 h 3033713"/>
              <a:gd name="connsiteX59" fmla="*/ 590550 w 2002259"/>
              <a:gd name="connsiteY59" fmla="*/ 1900237 h 3033713"/>
              <a:gd name="connsiteX60" fmla="*/ 547687 w 2002259"/>
              <a:gd name="connsiteY60" fmla="*/ 1733550 h 3033713"/>
              <a:gd name="connsiteX61" fmla="*/ 504825 w 2002259"/>
              <a:gd name="connsiteY61" fmla="*/ 1662113 h 3033713"/>
              <a:gd name="connsiteX62" fmla="*/ 428625 w 2002259"/>
              <a:gd name="connsiteY62" fmla="*/ 1595438 h 3033713"/>
              <a:gd name="connsiteX63" fmla="*/ 352424 w 2002259"/>
              <a:gd name="connsiteY63" fmla="*/ 1562100 h 3033713"/>
              <a:gd name="connsiteX64" fmla="*/ 319087 w 2002259"/>
              <a:gd name="connsiteY64" fmla="*/ 1519238 h 3033713"/>
              <a:gd name="connsiteX65" fmla="*/ 290512 w 2002259"/>
              <a:gd name="connsiteY65" fmla="*/ 1443038 h 3033713"/>
              <a:gd name="connsiteX66" fmla="*/ 309562 w 2002259"/>
              <a:gd name="connsiteY66" fmla="*/ 1376363 h 3033713"/>
              <a:gd name="connsiteX67" fmla="*/ 314325 w 2002259"/>
              <a:gd name="connsiteY67" fmla="*/ 1319213 h 3033713"/>
              <a:gd name="connsiteX68" fmla="*/ 295275 w 2002259"/>
              <a:gd name="connsiteY68" fmla="*/ 1257300 h 3033713"/>
              <a:gd name="connsiteX0" fmla="*/ 295275 w 2002259"/>
              <a:gd name="connsiteY0" fmla="*/ 1257300 h 3033713"/>
              <a:gd name="connsiteX1" fmla="*/ 261937 w 2002259"/>
              <a:gd name="connsiteY1" fmla="*/ 1133475 h 3033713"/>
              <a:gd name="connsiteX2" fmla="*/ 223837 w 2002259"/>
              <a:gd name="connsiteY2" fmla="*/ 1004888 h 3033713"/>
              <a:gd name="connsiteX3" fmla="*/ 204787 w 2002259"/>
              <a:gd name="connsiteY3" fmla="*/ 890588 h 3033713"/>
              <a:gd name="connsiteX4" fmla="*/ 190500 w 2002259"/>
              <a:gd name="connsiteY4" fmla="*/ 814388 h 3033713"/>
              <a:gd name="connsiteX5" fmla="*/ 171450 w 2002259"/>
              <a:gd name="connsiteY5" fmla="*/ 738188 h 3033713"/>
              <a:gd name="connsiteX6" fmla="*/ 114300 w 2002259"/>
              <a:gd name="connsiteY6" fmla="*/ 628650 h 3033713"/>
              <a:gd name="connsiteX7" fmla="*/ 28575 w 2002259"/>
              <a:gd name="connsiteY7" fmla="*/ 504825 h 3033713"/>
              <a:gd name="connsiteX8" fmla="*/ 0 w 2002259"/>
              <a:gd name="connsiteY8" fmla="*/ 338138 h 3033713"/>
              <a:gd name="connsiteX9" fmla="*/ 14287 w 2002259"/>
              <a:gd name="connsiteY9" fmla="*/ 190500 h 3033713"/>
              <a:gd name="connsiteX10" fmla="*/ 47625 w 2002259"/>
              <a:gd name="connsiteY10" fmla="*/ 128588 h 3033713"/>
              <a:gd name="connsiteX11" fmla="*/ 171450 w 2002259"/>
              <a:gd name="connsiteY11" fmla="*/ 57150 h 3033713"/>
              <a:gd name="connsiteX12" fmla="*/ 352425 w 2002259"/>
              <a:gd name="connsiteY12" fmla="*/ 0 h 3033713"/>
              <a:gd name="connsiteX13" fmla="*/ 471487 w 2002259"/>
              <a:gd name="connsiteY13" fmla="*/ 0 h 3033713"/>
              <a:gd name="connsiteX14" fmla="*/ 490537 w 2002259"/>
              <a:gd name="connsiteY14" fmla="*/ 0 h 3033713"/>
              <a:gd name="connsiteX15" fmla="*/ 595312 w 2002259"/>
              <a:gd name="connsiteY15" fmla="*/ 9525 h 3033713"/>
              <a:gd name="connsiteX16" fmla="*/ 781050 w 2002259"/>
              <a:gd name="connsiteY16" fmla="*/ 76200 h 3033713"/>
              <a:gd name="connsiteX17" fmla="*/ 890587 w 2002259"/>
              <a:gd name="connsiteY17" fmla="*/ 195263 h 3033713"/>
              <a:gd name="connsiteX18" fmla="*/ 1085850 w 2002259"/>
              <a:gd name="connsiteY18" fmla="*/ 566738 h 3033713"/>
              <a:gd name="connsiteX19" fmla="*/ 1285875 w 2002259"/>
              <a:gd name="connsiteY19" fmla="*/ 795338 h 3033713"/>
              <a:gd name="connsiteX20" fmla="*/ 1309687 w 2002259"/>
              <a:gd name="connsiteY20" fmla="*/ 914400 h 3033713"/>
              <a:gd name="connsiteX21" fmla="*/ 1304925 w 2002259"/>
              <a:gd name="connsiteY21" fmla="*/ 1062038 h 3033713"/>
              <a:gd name="connsiteX22" fmla="*/ 1219200 w 2002259"/>
              <a:gd name="connsiteY22" fmla="*/ 1138238 h 3033713"/>
              <a:gd name="connsiteX23" fmla="*/ 1190625 w 2002259"/>
              <a:gd name="connsiteY23" fmla="*/ 1228725 h 3033713"/>
              <a:gd name="connsiteX24" fmla="*/ 1233487 w 2002259"/>
              <a:gd name="connsiteY24" fmla="*/ 1419225 h 3033713"/>
              <a:gd name="connsiteX25" fmla="*/ 1314450 w 2002259"/>
              <a:gd name="connsiteY25" fmla="*/ 1590675 h 3033713"/>
              <a:gd name="connsiteX26" fmla="*/ 1428750 w 2002259"/>
              <a:gd name="connsiteY26" fmla="*/ 1752600 h 3033713"/>
              <a:gd name="connsiteX27" fmla="*/ 1514475 w 2002259"/>
              <a:gd name="connsiteY27" fmla="*/ 1843088 h 3033713"/>
              <a:gd name="connsiteX28" fmla="*/ 1538287 w 2002259"/>
              <a:gd name="connsiteY28" fmla="*/ 1914525 h 3033713"/>
              <a:gd name="connsiteX29" fmla="*/ 1585912 w 2002259"/>
              <a:gd name="connsiteY29" fmla="*/ 2081213 h 3033713"/>
              <a:gd name="connsiteX30" fmla="*/ 1614487 w 2002259"/>
              <a:gd name="connsiteY30" fmla="*/ 2109788 h 3033713"/>
              <a:gd name="connsiteX31" fmla="*/ 1671637 w 2002259"/>
              <a:gd name="connsiteY31" fmla="*/ 2243138 h 3033713"/>
              <a:gd name="connsiteX32" fmla="*/ 1790700 w 2002259"/>
              <a:gd name="connsiteY32" fmla="*/ 2371725 h 3033713"/>
              <a:gd name="connsiteX33" fmla="*/ 1890713 w 2002259"/>
              <a:gd name="connsiteY33" fmla="*/ 2495550 h 3033713"/>
              <a:gd name="connsiteX34" fmla="*/ 1971674 w 2002259"/>
              <a:gd name="connsiteY34" fmla="*/ 2614613 h 3033713"/>
              <a:gd name="connsiteX35" fmla="*/ 1995487 w 2002259"/>
              <a:gd name="connsiteY35" fmla="*/ 2719389 h 3033713"/>
              <a:gd name="connsiteX36" fmla="*/ 1990724 w 2002259"/>
              <a:gd name="connsiteY36" fmla="*/ 2814638 h 3033713"/>
              <a:gd name="connsiteX37" fmla="*/ 1971674 w 2002259"/>
              <a:gd name="connsiteY37" fmla="*/ 2895602 h 3033713"/>
              <a:gd name="connsiteX38" fmla="*/ 1919288 w 2002259"/>
              <a:gd name="connsiteY38" fmla="*/ 2933701 h 3033713"/>
              <a:gd name="connsiteX39" fmla="*/ 1847850 w 2002259"/>
              <a:gd name="connsiteY39" fmla="*/ 2957513 h 3033713"/>
              <a:gd name="connsiteX40" fmla="*/ 1785938 w 2002259"/>
              <a:gd name="connsiteY40" fmla="*/ 2990851 h 3033713"/>
              <a:gd name="connsiteX41" fmla="*/ 1709738 w 2002259"/>
              <a:gd name="connsiteY41" fmla="*/ 3024187 h 3033713"/>
              <a:gd name="connsiteX42" fmla="*/ 1624012 w 2002259"/>
              <a:gd name="connsiteY42" fmla="*/ 3033713 h 3033713"/>
              <a:gd name="connsiteX43" fmla="*/ 1490662 w 2002259"/>
              <a:gd name="connsiteY43" fmla="*/ 3033713 h 3033713"/>
              <a:gd name="connsiteX44" fmla="*/ 1381125 w 2002259"/>
              <a:gd name="connsiteY44" fmla="*/ 3033713 h 3033713"/>
              <a:gd name="connsiteX45" fmla="*/ 1276350 w 2002259"/>
              <a:gd name="connsiteY45" fmla="*/ 3033713 h 3033713"/>
              <a:gd name="connsiteX46" fmla="*/ 1176337 w 2002259"/>
              <a:gd name="connsiteY46" fmla="*/ 2995613 h 3033713"/>
              <a:gd name="connsiteX47" fmla="*/ 1128712 w 2002259"/>
              <a:gd name="connsiteY47" fmla="*/ 2947988 h 3033713"/>
              <a:gd name="connsiteX48" fmla="*/ 1085850 w 2002259"/>
              <a:gd name="connsiteY48" fmla="*/ 2843213 h 3033713"/>
              <a:gd name="connsiteX49" fmla="*/ 1062037 w 2002259"/>
              <a:gd name="connsiteY49" fmla="*/ 2786063 h 3033713"/>
              <a:gd name="connsiteX50" fmla="*/ 1038225 w 2002259"/>
              <a:gd name="connsiteY50" fmla="*/ 2752725 h 3033713"/>
              <a:gd name="connsiteX51" fmla="*/ 928687 w 2002259"/>
              <a:gd name="connsiteY51" fmla="*/ 2686050 h 3033713"/>
              <a:gd name="connsiteX52" fmla="*/ 871537 w 2002259"/>
              <a:gd name="connsiteY52" fmla="*/ 2662238 h 3033713"/>
              <a:gd name="connsiteX53" fmla="*/ 752475 w 2002259"/>
              <a:gd name="connsiteY53" fmla="*/ 2605088 h 3033713"/>
              <a:gd name="connsiteX54" fmla="*/ 690562 w 2002259"/>
              <a:gd name="connsiteY54" fmla="*/ 2519363 h 3033713"/>
              <a:gd name="connsiteX55" fmla="*/ 652462 w 2002259"/>
              <a:gd name="connsiteY55" fmla="*/ 2433637 h 3033713"/>
              <a:gd name="connsiteX56" fmla="*/ 642937 w 2002259"/>
              <a:gd name="connsiteY56" fmla="*/ 2362200 h 3033713"/>
              <a:gd name="connsiteX57" fmla="*/ 619124 w 2002259"/>
              <a:gd name="connsiteY57" fmla="*/ 2228851 h 3033713"/>
              <a:gd name="connsiteX58" fmla="*/ 600075 w 2002259"/>
              <a:gd name="connsiteY58" fmla="*/ 2052638 h 3033713"/>
              <a:gd name="connsiteX59" fmla="*/ 590550 w 2002259"/>
              <a:gd name="connsiteY59" fmla="*/ 1900237 h 3033713"/>
              <a:gd name="connsiteX60" fmla="*/ 547687 w 2002259"/>
              <a:gd name="connsiteY60" fmla="*/ 1733550 h 3033713"/>
              <a:gd name="connsiteX61" fmla="*/ 504825 w 2002259"/>
              <a:gd name="connsiteY61" fmla="*/ 1662113 h 3033713"/>
              <a:gd name="connsiteX62" fmla="*/ 428625 w 2002259"/>
              <a:gd name="connsiteY62" fmla="*/ 1595438 h 3033713"/>
              <a:gd name="connsiteX63" fmla="*/ 352424 w 2002259"/>
              <a:gd name="connsiteY63" fmla="*/ 1562100 h 3033713"/>
              <a:gd name="connsiteX64" fmla="*/ 319087 w 2002259"/>
              <a:gd name="connsiteY64" fmla="*/ 1519238 h 3033713"/>
              <a:gd name="connsiteX65" fmla="*/ 290512 w 2002259"/>
              <a:gd name="connsiteY65" fmla="*/ 1443038 h 3033713"/>
              <a:gd name="connsiteX66" fmla="*/ 309562 w 2002259"/>
              <a:gd name="connsiteY66" fmla="*/ 1376363 h 3033713"/>
              <a:gd name="connsiteX67" fmla="*/ 314325 w 2002259"/>
              <a:gd name="connsiteY67" fmla="*/ 1319213 h 3033713"/>
              <a:gd name="connsiteX68" fmla="*/ 295275 w 2002259"/>
              <a:gd name="connsiteY68" fmla="*/ 1257300 h 3033713"/>
              <a:gd name="connsiteX0" fmla="*/ 295275 w 2002259"/>
              <a:gd name="connsiteY0" fmla="*/ 1258358 h 3034771"/>
              <a:gd name="connsiteX1" fmla="*/ 261937 w 2002259"/>
              <a:gd name="connsiteY1" fmla="*/ 1134533 h 3034771"/>
              <a:gd name="connsiteX2" fmla="*/ 223837 w 2002259"/>
              <a:gd name="connsiteY2" fmla="*/ 1005946 h 3034771"/>
              <a:gd name="connsiteX3" fmla="*/ 204787 w 2002259"/>
              <a:gd name="connsiteY3" fmla="*/ 891646 h 3034771"/>
              <a:gd name="connsiteX4" fmla="*/ 190500 w 2002259"/>
              <a:gd name="connsiteY4" fmla="*/ 815446 h 3034771"/>
              <a:gd name="connsiteX5" fmla="*/ 171450 w 2002259"/>
              <a:gd name="connsiteY5" fmla="*/ 739246 h 3034771"/>
              <a:gd name="connsiteX6" fmla="*/ 114300 w 2002259"/>
              <a:gd name="connsiteY6" fmla="*/ 629708 h 3034771"/>
              <a:gd name="connsiteX7" fmla="*/ 28575 w 2002259"/>
              <a:gd name="connsiteY7" fmla="*/ 505883 h 3034771"/>
              <a:gd name="connsiteX8" fmla="*/ 0 w 2002259"/>
              <a:gd name="connsiteY8" fmla="*/ 339196 h 3034771"/>
              <a:gd name="connsiteX9" fmla="*/ 14287 w 2002259"/>
              <a:gd name="connsiteY9" fmla="*/ 191558 h 3034771"/>
              <a:gd name="connsiteX10" fmla="*/ 47625 w 2002259"/>
              <a:gd name="connsiteY10" fmla="*/ 129646 h 3034771"/>
              <a:gd name="connsiteX11" fmla="*/ 171450 w 2002259"/>
              <a:gd name="connsiteY11" fmla="*/ 58208 h 3034771"/>
              <a:gd name="connsiteX12" fmla="*/ 352425 w 2002259"/>
              <a:gd name="connsiteY12" fmla="*/ 1058 h 3034771"/>
              <a:gd name="connsiteX13" fmla="*/ 471487 w 2002259"/>
              <a:gd name="connsiteY13" fmla="*/ 1058 h 3034771"/>
              <a:gd name="connsiteX14" fmla="*/ 528637 w 2002259"/>
              <a:gd name="connsiteY14" fmla="*/ 15345 h 3034771"/>
              <a:gd name="connsiteX15" fmla="*/ 595312 w 2002259"/>
              <a:gd name="connsiteY15" fmla="*/ 10583 h 3034771"/>
              <a:gd name="connsiteX16" fmla="*/ 781050 w 2002259"/>
              <a:gd name="connsiteY16" fmla="*/ 77258 h 3034771"/>
              <a:gd name="connsiteX17" fmla="*/ 890587 w 2002259"/>
              <a:gd name="connsiteY17" fmla="*/ 196321 h 3034771"/>
              <a:gd name="connsiteX18" fmla="*/ 1085850 w 2002259"/>
              <a:gd name="connsiteY18" fmla="*/ 567796 h 3034771"/>
              <a:gd name="connsiteX19" fmla="*/ 1285875 w 2002259"/>
              <a:gd name="connsiteY19" fmla="*/ 796396 h 3034771"/>
              <a:gd name="connsiteX20" fmla="*/ 1309687 w 2002259"/>
              <a:gd name="connsiteY20" fmla="*/ 915458 h 3034771"/>
              <a:gd name="connsiteX21" fmla="*/ 1304925 w 2002259"/>
              <a:gd name="connsiteY21" fmla="*/ 1063096 h 3034771"/>
              <a:gd name="connsiteX22" fmla="*/ 1219200 w 2002259"/>
              <a:gd name="connsiteY22" fmla="*/ 1139296 h 3034771"/>
              <a:gd name="connsiteX23" fmla="*/ 1190625 w 2002259"/>
              <a:gd name="connsiteY23" fmla="*/ 1229783 h 3034771"/>
              <a:gd name="connsiteX24" fmla="*/ 1233487 w 2002259"/>
              <a:gd name="connsiteY24" fmla="*/ 1420283 h 3034771"/>
              <a:gd name="connsiteX25" fmla="*/ 1314450 w 2002259"/>
              <a:gd name="connsiteY25" fmla="*/ 1591733 h 3034771"/>
              <a:gd name="connsiteX26" fmla="*/ 1428750 w 2002259"/>
              <a:gd name="connsiteY26" fmla="*/ 1753658 h 3034771"/>
              <a:gd name="connsiteX27" fmla="*/ 1514475 w 2002259"/>
              <a:gd name="connsiteY27" fmla="*/ 1844146 h 3034771"/>
              <a:gd name="connsiteX28" fmla="*/ 1538287 w 2002259"/>
              <a:gd name="connsiteY28" fmla="*/ 1915583 h 3034771"/>
              <a:gd name="connsiteX29" fmla="*/ 1585912 w 2002259"/>
              <a:gd name="connsiteY29" fmla="*/ 2082271 h 3034771"/>
              <a:gd name="connsiteX30" fmla="*/ 1614487 w 2002259"/>
              <a:gd name="connsiteY30" fmla="*/ 2110846 h 3034771"/>
              <a:gd name="connsiteX31" fmla="*/ 1671637 w 2002259"/>
              <a:gd name="connsiteY31" fmla="*/ 2244196 h 3034771"/>
              <a:gd name="connsiteX32" fmla="*/ 1790700 w 2002259"/>
              <a:gd name="connsiteY32" fmla="*/ 2372783 h 3034771"/>
              <a:gd name="connsiteX33" fmla="*/ 1890713 w 2002259"/>
              <a:gd name="connsiteY33" fmla="*/ 2496608 h 3034771"/>
              <a:gd name="connsiteX34" fmla="*/ 1971674 w 2002259"/>
              <a:gd name="connsiteY34" fmla="*/ 2615671 h 3034771"/>
              <a:gd name="connsiteX35" fmla="*/ 1995487 w 2002259"/>
              <a:gd name="connsiteY35" fmla="*/ 2720447 h 3034771"/>
              <a:gd name="connsiteX36" fmla="*/ 1990724 w 2002259"/>
              <a:gd name="connsiteY36" fmla="*/ 2815696 h 3034771"/>
              <a:gd name="connsiteX37" fmla="*/ 1971674 w 2002259"/>
              <a:gd name="connsiteY37" fmla="*/ 2896660 h 3034771"/>
              <a:gd name="connsiteX38" fmla="*/ 1919288 w 2002259"/>
              <a:gd name="connsiteY38" fmla="*/ 2934759 h 3034771"/>
              <a:gd name="connsiteX39" fmla="*/ 1847850 w 2002259"/>
              <a:gd name="connsiteY39" fmla="*/ 2958571 h 3034771"/>
              <a:gd name="connsiteX40" fmla="*/ 1785938 w 2002259"/>
              <a:gd name="connsiteY40" fmla="*/ 2991909 h 3034771"/>
              <a:gd name="connsiteX41" fmla="*/ 1709738 w 2002259"/>
              <a:gd name="connsiteY41" fmla="*/ 3025245 h 3034771"/>
              <a:gd name="connsiteX42" fmla="*/ 1624012 w 2002259"/>
              <a:gd name="connsiteY42" fmla="*/ 3034771 h 3034771"/>
              <a:gd name="connsiteX43" fmla="*/ 1490662 w 2002259"/>
              <a:gd name="connsiteY43" fmla="*/ 3034771 h 3034771"/>
              <a:gd name="connsiteX44" fmla="*/ 1381125 w 2002259"/>
              <a:gd name="connsiteY44" fmla="*/ 3034771 h 3034771"/>
              <a:gd name="connsiteX45" fmla="*/ 1276350 w 2002259"/>
              <a:gd name="connsiteY45" fmla="*/ 3034771 h 3034771"/>
              <a:gd name="connsiteX46" fmla="*/ 1176337 w 2002259"/>
              <a:gd name="connsiteY46" fmla="*/ 2996671 h 3034771"/>
              <a:gd name="connsiteX47" fmla="*/ 1128712 w 2002259"/>
              <a:gd name="connsiteY47" fmla="*/ 2949046 h 3034771"/>
              <a:gd name="connsiteX48" fmla="*/ 1085850 w 2002259"/>
              <a:gd name="connsiteY48" fmla="*/ 2844271 h 3034771"/>
              <a:gd name="connsiteX49" fmla="*/ 1062037 w 2002259"/>
              <a:gd name="connsiteY49" fmla="*/ 2787121 h 3034771"/>
              <a:gd name="connsiteX50" fmla="*/ 1038225 w 2002259"/>
              <a:gd name="connsiteY50" fmla="*/ 2753783 h 3034771"/>
              <a:gd name="connsiteX51" fmla="*/ 928687 w 2002259"/>
              <a:gd name="connsiteY51" fmla="*/ 2687108 h 3034771"/>
              <a:gd name="connsiteX52" fmla="*/ 871537 w 2002259"/>
              <a:gd name="connsiteY52" fmla="*/ 2663296 h 3034771"/>
              <a:gd name="connsiteX53" fmla="*/ 752475 w 2002259"/>
              <a:gd name="connsiteY53" fmla="*/ 2606146 h 3034771"/>
              <a:gd name="connsiteX54" fmla="*/ 690562 w 2002259"/>
              <a:gd name="connsiteY54" fmla="*/ 2520421 h 3034771"/>
              <a:gd name="connsiteX55" fmla="*/ 652462 w 2002259"/>
              <a:gd name="connsiteY55" fmla="*/ 2434695 h 3034771"/>
              <a:gd name="connsiteX56" fmla="*/ 642937 w 2002259"/>
              <a:gd name="connsiteY56" fmla="*/ 2363258 h 3034771"/>
              <a:gd name="connsiteX57" fmla="*/ 619124 w 2002259"/>
              <a:gd name="connsiteY57" fmla="*/ 2229909 h 3034771"/>
              <a:gd name="connsiteX58" fmla="*/ 600075 w 2002259"/>
              <a:gd name="connsiteY58" fmla="*/ 2053696 h 3034771"/>
              <a:gd name="connsiteX59" fmla="*/ 590550 w 2002259"/>
              <a:gd name="connsiteY59" fmla="*/ 1901295 h 3034771"/>
              <a:gd name="connsiteX60" fmla="*/ 547687 w 2002259"/>
              <a:gd name="connsiteY60" fmla="*/ 1734608 h 3034771"/>
              <a:gd name="connsiteX61" fmla="*/ 504825 w 2002259"/>
              <a:gd name="connsiteY61" fmla="*/ 1663171 h 3034771"/>
              <a:gd name="connsiteX62" fmla="*/ 428625 w 2002259"/>
              <a:gd name="connsiteY62" fmla="*/ 1596496 h 3034771"/>
              <a:gd name="connsiteX63" fmla="*/ 352424 w 2002259"/>
              <a:gd name="connsiteY63" fmla="*/ 1563158 h 3034771"/>
              <a:gd name="connsiteX64" fmla="*/ 319087 w 2002259"/>
              <a:gd name="connsiteY64" fmla="*/ 1520296 h 3034771"/>
              <a:gd name="connsiteX65" fmla="*/ 290512 w 2002259"/>
              <a:gd name="connsiteY65" fmla="*/ 1444096 h 3034771"/>
              <a:gd name="connsiteX66" fmla="*/ 309562 w 2002259"/>
              <a:gd name="connsiteY66" fmla="*/ 1377421 h 3034771"/>
              <a:gd name="connsiteX67" fmla="*/ 314325 w 2002259"/>
              <a:gd name="connsiteY67" fmla="*/ 1320271 h 3034771"/>
              <a:gd name="connsiteX68" fmla="*/ 295275 w 2002259"/>
              <a:gd name="connsiteY68" fmla="*/ 1258358 h 3034771"/>
              <a:gd name="connsiteX0" fmla="*/ 295275 w 2002259"/>
              <a:gd name="connsiteY0" fmla="*/ 1257300 h 3033713"/>
              <a:gd name="connsiteX1" fmla="*/ 261937 w 2002259"/>
              <a:gd name="connsiteY1" fmla="*/ 1133475 h 3033713"/>
              <a:gd name="connsiteX2" fmla="*/ 223837 w 2002259"/>
              <a:gd name="connsiteY2" fmla="*/ 1004888 h 3033713"/>
              <a:gd name="connsiteX3" fmla="*/ 204787 w 2002259"/>
              <a:gd name="connsiteY3" fmla="*/ 890588 h 3033713"/>
              <a:gd name="connsiteX4" fmla="*/ 190500 w 2002259"/>
              <a:gd name="connsiteY4" fmla="*/ 814388 h 3033713"/>
              <a:gd name="connsiteX5" fmla="*/ 171450 w 2002259"/>
              <a:gd name="connsiteY5" fmla="*/ 738188 h 3033713"/>
              <a:gd name="connsiteX6" fmla="*/ 114300 w 2002259"/>
              <a:gd name="connsiteY6" fmla="*/ 628650 h 3033713"/>
              <a:gd name="connsiteX7" fmla="*/ 28575 w 2002259"/>
              <a:gd name="connsiteY7" fmla="*/ 504825 h 3033713"/>
              <a:gd name="connsiteX8" fmla="*/ 0 w 2002259"/>
              <a:gd name="connsiteY8" fmla="*/ 338138 h 3033713"/>
              <a:gd name="connsiteX9" fmla="*/ 14287 w 2002259"/>
              <a:gd name="connsiteY9" fmla="*/ 190500 h 3033713"/>
              <a:gd name="connsiteX10" fmla="*/ 47625 w 2002259"/>
              <a:gd name="connsiteY10" fmla="*/ 128588 h 3033713"/>
              <a:gd name="connsiteX11" fmla="*/ 171450 w 2002259"/>
              <a:gd name="connsiteY11" fmla="*/ 57150 h 3033713"/>
              <a:gd name="connsiteX12" fmla="*/ 352425 w 2002259"/>
              <a:gd name="connsiteY12" fmla="*/ 0 h 3033713"/>
              <a:gd name="connsiteX13" fmla="*/ 442912 w 2002259"/>
              <a:gd name="connsiteY13" fmla="*/ 38100 h 3033713"/>
              <a:gd name="connsiteX14" fmla="*/ 528637 w 2002259"/>
              <a:gd name="connsiteY14" fmla="*/ 14287 h 3033713"/>
              <a:gd name="connsiteX15" fmla="*/ 595312 w 2002259"/>
              <a:gd name="connsiteY15" fmla="*/ 9525 h 3033713"/>
              <a:gd name="connsiteX16" fmla="*/ 781050 w 2002259"/>
              <a:gd name="connsiteY16" fmla="*/ 76200 h 3033713"/>
              <a:gd name="connsiteX17" fmla="*/ 890587 w 2002259"/>
              <a:gd name="connsiteY17" fmla="*/ 195263 h 3033713"/>
              <a:gd name="connsiteX18" fmla="*/ 1085850 w 2002259"/>
              <a:gd name="connsiteY18" fmla="*/ 566738 h 3033713"/>
              <a:gd name="connsiteX19" fmla="*/ 1285875 w 2002259"/>
              <a:gd name="connsiteY19" fmla="*/ 795338 h 3033713"/>
              <a:gd name="connsiteX20" fmla="*/ 1309687 w 2002259"/>
              <a:gd name="connsiteY20" fmla="*/ 914400 h 3033713"/>
              <a:gd name="connsiteX21" fmla="*/ 1304925 w 2002259"/>
              <a:gd name="connsiteY21" fmla="*/ 1062038 h 3033713"/>
              <a:gd name="connsiteX22" fmla="*/ 1219200 w 2002259"/>
              <a:gd name="connsiteY22" fmla="*/ 1138238 h 3033713"/>
              <a:gd name="connsiteX23" fmla="*/ 1190625 w 2002259"/>
              <a:gd name="connsiteY23" fmla="*/ 1228725 h 3033713"/>
              <a:gd name="connsiteX24" fmla="*/ 1233487 w 2002259"/>
              <a:gd name="connsiteY24" fmla="*/ 1419225 h 3033713"/>
              <a:gd name="connsiteX25" fmla="*/ 1314450 w 2002259"/>
              <a:gd name="connsiteY25" fmla="*/ 1590675 h 3033713"/>
              <a:gd name="connsiteX26" fmla="*/ 1428750 w 2002259"/>
              <a:gd name="connsiteY26" fmla="*/ 1752600 h 3033713"/>
              <a:gd name="connsiteX27" fmla="*/ 1514475 w 2002259"/>
              <a:gd name="connsiteY27" fmla="*/ 1843088 h 3033713"/>
              <a:gd name="connsiteX28" fmla="*/ 1538287 w 2002259"/>
              <a:gd name="connsiteY28" fmla="*/ 1914525 h 3033713"/>
              <a:gd name="connsiteX29" fmla="*/ 1585912 w 2002259"/>
              <a:gd name="connsiteY29" fmla="*/ 2081213 h 3033713"/>
              <a:gd name="connsiteX30" fmla="*/ 1614487 w 2002259"/>
              <a:gd name="connsiteY30" fmla="*/ 2109788 h 3033713"/>
              <a:gd name="connsiteX31" fmla="*/ 1671637 w 2002259"/>
              <a:gd name="connsiteY31" fmla="*/ 2243138 h 3033713"/>
              <a:gd name="connsiteX32" fmla="*/ 1790700 w 2002259"/>
              <a:gd name="connsiteY32" fmla="*/ 2371725 h 3033713"/>
              <a:gd name="connsiteX33" fmla="*/ 1890713 w 2002259"/>
              <a:gd name="connsiteY33" fmla="*/ 2495550 h 3033713"/>
              <a:gd name="connsiteX34" fmla="*/ 1971674 w 2002259"/>
              <a:gd name="connsiteY34" fmla="*/ 2614613 h 3033713"/>
              <a:gd name="connsiteX35" fmla="*/ 1995487 w 2002259"/>
              <a:gd name="connsiteY35" fmla="*/ 2719389 h 3033713"/>
              <a:gd name="connsiteX36" fmla="*/ 1990724 w 2002259"/>
              <a:gd name="connsiteY36" fmla="*/ 2814638 h 3033713"/>
              <a:gd name="connsiteX37" fmla="*/ 1971674 w 2002259"/>
              <a:gd name="connsiteY37" fmla="*/ 2895602 h 3033713"/>
              <a:gd name="connsiteX38" fmla="*/ 1919288 w 2002259"/>
              <a:gd name="connsiteY38" fmla="*/ 2933701 h 3033713"/>
              <a:gd name="connsiteX39" fmla="*/ 1847850 w 2002259"/>
              <a:gd name="connsiteY39" fmla="*/ 2957513 h 3033713"/>
              <a:gd name="connsiteX40" fmla="*/ 1785938 w 2002259"/>
              <a:gd name="connsiteY40" fmla="*/ 2990851 h 3033713"/>
              <a:gd name="connsiteX41" fmla="*/ 1709738 w 2002259"/>
              <a:gd name="connsiteY41" fmla="*/ 3024187 h 3033713"/>
              <a:gd name="connsiteX42" fmla="*/ 1624012 w 2002259"/>
              <a:gd name="connsiteY42" fmla="*/ 3033713 h 3033713"/>
              <a:gd name="connsiteX43" fmla="*/ 1490662 w 2002259"/>
              <a:gd name="connsiteY43" fmla="*/ 3033713 h 3033713"/>
              <a:gd name="connsiteX44" fmla="*/ 1381125 w 2002259"/>
              <a:gd name="connsiteY44" fmla="*/ 3033713 h 3033713"/>
              <a:gd name="connsiteX45" fmla="*/ 1276350 w 2002259"/>
              <a:gd name="connsiteY45" fmla="*/ 3033713 h 3033713"/>
              <a:gd name="connsiteX46" fmla="*/ 1176337 w 2002259"/>
              <a:gd name="connsiteY46" fmla="*/ 2995613 h 3033713"/>
              <a:gd name="connsiteX47" fmla="*/ 1128712 w 2002259"/>
              <a:gd name="connsiteY47" fmla="*/ 2947988 h 3033713"/>
              <a:gd name="connsiteX48" fmla="*/ 1085850 w 2002259"/>
              <a:gd name="connsiteY48" fmla="*/ 2843213 h 3033713"/>
              <a:gd name="connsiteX49" fmla="*/ 1062037 w 2002259"/>
              <a:gd name="connsiteY49" fmla="*/ 2786063 h 3033713"/>
              <a:gd name="connsiteX50" fmla="*/ 1038225 w 2002259"/>
              <a:gd name="connsiteY50" fmla="*/ 2752725 h 3033713"/>
              <a:gd name="connsiteX51" fmla="*/ 928687 w 2002259"/>
              <a:gd name="connsiteY51" fmla="*/ 2686050 h 3033713"/>
              <a:gd name="connsiteX52" fmla="*/ 871537 w 2002259"/>
              <a:gd name="connsiteY52" fmla="*/ 2662238 h 3033713"/>
              <a:gd name="connsiteX53" fmla="*/ 752475 w 2002259"/>
              <a:gd name="connsiteY53" fmla="*/ 2605088 h 3033713"/>
              <a:gd name="connsiteX54" fmla="*/ 690562 w 2002259"/>
              <a:gd name="connsiteY54" fmla="*/ 2519363 h 3033713"/>
              <a:gd name="connsiteX55" fmla="*/ 652462 w 2002259"/>
              <a:gd name="connsiteY55" fmla="*/ 2433637 h 3033713"/>
              <a:gd name="connsiteX56" fmla="*/ 642937 w 2002259"/>
              <a:gd name="connsiteY56" fmla="*/ 2362200 h 3033713"/>
              <a:gd name="connsiteX57" fmla="*/ 619124 w 2002259"/>
              <a:gd name="connsiteY57" fmla="*/ 2228851 h 3033713"/>
              <a:gd name="connsiteX58" fmla="*/ 600075 w 2002259"/>
              <a:gd name="connsiteY58" fmla="*/ 2052638 h 3033713"/>
              <a:gd name="connsiteX59" fmla="*/ 590550 w 2002259"/>
              <a:gd name="connsiteY59" fmla="*/ 1900237 h 3033713"/>
              <a:gd name="connsiteX60" fmla="*/ 547687 w 2002259"/>
              <a:gd name="connsiteY60" fmla="*/ 1733550 h 3033713"/>
              <a:gd name="connsiteX61" fmla="*/ 504825 w 2002259"/>
              <a:gd name="connsiteY61" fmla="*/ 1662113 h 3033713"/>
              <a:gd name="connsiteX62" fmla="*/ 428625 w 2002259"/>
              <a:gd name="connsiteY62" fmla="*/ 1595438 h 3033713"/>
              <a:gd name="connsiteX63" fmla="*/ 352424 w 2002259"/>
              <a:gd name="connsiteY63" fmla="*/ 1562100 h 3033713"/>
              <a:gd name="connsiteX64" fmla="*/ 319087 w 2002259"/>
              <a:gd name="connsiteY64" fmla="*/ 1519238 h 3033713"/>
              <a:gd name="connsiteX65" fmla="*/ 290512 w 2002259"/>
              <a:gd name="connsiteY65" fmla="*/ 1443038 h 3033713"/>
              <a:gd name="connsiteX66" fmla="*/ 309562 w 2002259"/>
              <a:gd name="connsiteY66" fmla="*/ 1376363 h 3033713"/>
              <a:gd name="connsiteX67" fmla="*/ 314325 w 2002259"/>
              <a:gd name="connsiteY67" fmla="*/ 1319213 h 3033713"/>
              <a:gd name="connsiteX68" fmla="*/ 295275 w 2002259"/>
              <a:gd name="connsiteY68" fmla="*/ 1257300 h 3033713"/>
              <a:gd name="connsiteX0" fmla="*/ 295275 w 2002259"/>
              <a:gd name="connsiteY0" fmla="*/ 1252538 h 3028951"/>
              <a:gd name="connsiteX1" fmla="*/ 261937 w 2002259"/>
              <a:gd name="connsiteY1" fmla="*/ 1128713 h 3028951"/>
              <a:gd name="connsiteX2" fmla="*/ 223837 w 2002259"/>
              <a:gd name="connsiteY2" fmla="*/ 1000126 h 3028951"/>
              <a:gd name="connsiteX3" fmla="*/ 204787 w 2002259"/>
              <a:gd name="connsiteY3" fmla="*/ 885826 h 3028951"/>
              <a:gd name="connsiteX4" fmla="*/ 190500 w 2002259"/>
              <a:gd name="connsiteY4" fmla="*/ 809626 h 3028951"/>
              <a:gd name="connsiteX5" fmla="*/ 171450 w 2002259"/>
              <a:gd name="connsiteY5" fmla="*/ 733426 h 3028951"/>
              <a:gd name="connsiteX6" fmla="*/ 114300 w 2002259"/>
              <a:gd name="connsiteY6" fmla="*/ 623888 h 3028951"/>
              <a:gd name="connsiteX7" fmla="*/ 28575 w 2002259"/>
              <a:gd name="connsiteY7" fmla="*/ 500063 h 3028951"/>
              <a:gd name="connsiteX8" fmla="*/ 0 w 2002259"/>
              <a:gd name="connsiteY8" fmla="*/ 333376 h 3028951"/>
              <a:gd name="connsiteX9" fmla="*/ 14287 w 2002259"/>
              <a:gd name="connsiteY9" fmla="*/ 185738 h 3028951"/>
              <a:gd name="connsiteX10" fmla="*/ 47625 w 2002259"/>
              <a:gd name="connsiteY10" fmla="*/ 123826 h 3028951"/>
              <a:gd name="connsiteX11" fmla="*/ 171450 w 2002259"/>
              <a:gd name="connsiteY11" fmla="*/ 52388 h 3028951"/>
              <a:gd name="connsiteX12" fmla="*/ 304800 w 2002259"/>
              <a:gd name="connsiteY12" fmla="*/ 0 h 3028951"/>
              <a:gd name="connsiteX13" fmla="*/ 442912 w 2002259"/>
              <a:gd name="connsiteY13" fmla="*/ 33338 h 3028951"/>
              <a:gd name="connsiteX14" fmla="*/ 528637 w 2002259"/>
              <a:gd name="connsiteY14" fmla="*/ 9525 h 3028951"/>
              <a:gd name="connsiteX15" fmla="*/ 595312 w 2002259"/>
              <a:gd name="connsiteY15" fmla="*/ 4763 h 3028951"/>
              <a:gd name="connsiteX16" fmla="*/ 781050 w 2002259"/>
              <a:gd name="connsiteY16" fmla="*/ 71438 h 3028951"/>
              <a:gd name="connsiteX17" fmla="*/ 890587 w 2002259"/>
              <a:gd name="connsiteY17" fmla="*/ 190501 h 3028951"/>
              <a:gd name="connsiteX18" fmla="*/ 1085850 w 2002259"/>
              <a:gd name="connsiteY18" fmla="*/ 561976 h 3028951"/>
              <a:gd name="connsiteX19" fmla="*/ 1285875 w 2002259"/>
              <a:gd name="connsiteY19" fmla="*/ 790576 h 3028951"/>
              <a:gd name="connsiteX20" fmla="*/ 1309687 w 2002259"/>
              <a:gd name="connsiteY20" fmla="*/ 909638 h 3028951"/>
              <a:gd name="connsiteX21" fmla="*/ 1304925 w 2002259"/>
              <a:gd name="connsiteY21" fmla="*/ 1057276 h 3028951"/>
              <a:gd name="connsiteX22" fmla="*/ 1219200 w 2002259"/>
              <a:gd name="connsiteY22" fmla="*/ 1133476 h 3028951"/>
              <a:gd name="connsiteX23" fmla="*/ 1190625 w 2002259"/>
              <a:gd name="connsiteY23" fmla="*/ 1223963 h 3028951"/>
              <a:gd name="connsiteX24" fmla="*/ 1233487 w 2002259"/>
              <a:gd name="connsiteY24" fmla="*/ 1414463 h 3028951"/>
              <a:gd name="connsiteX25" fmla="*/ 1314450 w 2002259"/>
              <a:gd name="connsiteY25" fmla="*/ 1585913 h 3028951"/>
              <a:gd name="connsiteX26" fmla="*/ 1428750 w 2002259"/>
              <a:gd name="connsiteY26" fmla="*/ 1747838 h 3028951"/>
              <a:gd name="connsiteX27" fmla="*/ 1514475 w 2002259"/>
              <a:gd name="connsiteY27" fmla="*/ 1838326 h 3028951"/>
              <a:gd name="connsiteX28" fmla="*/ 1538287 w 2002259"/>
              <a:gd name="connsiteY28" fmla="*/ 1909763 h 3028951"/>
              <a:gd name="connsiteX29" fmla="*/ 1585912 w 2002259"/>
              <a:gd name="connsiteY29" fmla="*/ 2076451 h 3028951"/>
              <a:gd name="connsiteX30" fmla="*/ 1614487 w 2002259"/>
              <a:gd name="connsiteY30" fmla="*/ 2105026 h 3028951"/>
              <a:gd name="connsiteX31" fmla="*/ 1671637 w 2002259"/>
              <a:gd name="connsiteY31" fmla="*/ 2238376 h 3028951"/>
              <a:gd name="connsiteX32" fmla="*/ 1790700 w 2002259"/>
              <a:gd name="connsiteY32" fmla="*/ 2366963 h 3028951"/>
              <a:gd name="connsiteX33" fmla="*/ 1890713 w 2002259"/>
              <a:gd name="connsiteY33" fmla="*/ 2490788 h 3028951"/>
              <a:gd name="connsiteX34" fmla="*/ 1971674 w 2002259"/>
              <a:gd name="connsiteY34" fmla="*/ 2609851 h 3028951"/>
              <a:gd name="connsiteX35" fmla="*/ 1995487 w 2002259"/>
              <a:gd name="connsiteY35" fmla="*/ 2714627 h 3028951"/>
              <a:gd name="connsiteX36" fmla="*/ 1990724 w 2002259"/>
              <a:gd name="connsiteY36" fmla="*/ 2809876 h 3028951"/>
              <a:gd name="connsiteX37" fmla="*/ 1971674 w 2002259"/>
              <a:gd name="connsiteY37" fmla="*/ 2890840 h 3028951"/>
              <a:gd name="connsiteX38" fmla="*/ 1919288 w 2002259"/>
              <a:gd name="connsiteY38" fmla="*/ 2928939 h 3028951"/>
              <a:gd name="connsiteX39" fmla="*/ 1847850 w 2002259"/>
              <a:gd name="connsiteY39" fmla="*/ 2952751 h 3028951"/>
              <a:gd name="connsiteX40" fmla="*/ 1785938 w 2002259"/>
              <a:gd name="connsiteY40" fmla="*/ 2986089 h 3028951"/>
              <a:gd name="connsiteX41" fmla="*/ 1709738 w 2002259"/>
              <a:gd name="connsiteY41" fmla="*/ 3019425 h 3028951"/>
              <a:gd name="connsiteX42" fmla="*/ 1624012 w 2002259"/>
              <a:gd name="connsiteY42" fmla="*/ 3028951 h 3028951"/>
              <a:gd name="connsiteX43" fmla="*/ 1490662 w 2002259"/>
              <a:gd name="connsiteY43" fmla="*/ 3028951 h 3028951"/>
              <a:gd name="connsiteX44" fmla="*/ 1381125 w 2002259"/>
              <a:gd name="connsiteY44" fmla="*/ 3028951 h 3028951"/>
              <a:gd name="connsiteX45" fmla="*/ 1276350 w 2002259"/>
              <a:gd name="connsiteY45" fmla="*/ 3028951 h 3028951"/>
              <a:gd name="connsiteX46" fmla="*/ 1176337 w 2002259"/>
              <a:gd name="connsiteY46" fmla="*/ 2990851 h 3028951"/>
              <a:gd name="connsiteX47" fmla="*/ 1128712 w 2002259"/>
              <a:gd name="connsiteY47" fmla="*/ 2943226 h 3028951"/>
              <a:gd name="connsiteX48" fmla="*/ 1085850 w 2002259"/>
              <a:gd name="connsiteY48" fmla="*/ 2838451 h 3028951"/>
              <a:gd name="connsiteX49" fmla="*/ 1062037 w 2002259"/>
              <a:gd name="connsiteY49" fmla="*/ 2781301 h 3028951"/>
              <a:gd name="connsiteX50" fmla="*/ 1038225 w 2002259"/>
              <a:gd name="connsiteY50" fmla="*/ 2747963 h 3028951"/>
              <a:gd name="connsiteX51" fmla="*/ 928687 w 2002259"/>
              <a:gd name="connsiteY51" fmla="*/ 2681288 h 3028951"/>
              <a:gd name="connsiteX52" fmla="*/ 871537 w 2002259"/>
              <a:gd name="connsiteY52" fmla="*/ 2657476 h 3028951"/>
              <a:gd name="connsiteX53" fmla="*/ 752475 w 2002259"/>
              <a:gd name="connsiteY53" fmla="*/ 2600326 h 3028951"/>
              <a:gd name="connsiteX54" fmla="*/ 690562 w 2002259"/>
              <a:gd name="connsiteY54" fmla="*/ 2514601 h 3028951"/>
              <a:gd name="connsiteX55" fmla="*/ 652462 w 2002259"/>
              <a:gd name="connsiteY55" fmla="*/ 2428875 h 3028951"/>
              <a:gd name="connsiteX56" fmla="*/ 642937 w 2002259"/>
              <a:gd name="connsiteY56" fmla="*/ 2357438 h 3028951"/>
              <a:gd name="connsiteX57" fmla="*/ 619124 w 2002259"/>
              <a:gd name="connsiteY57" fmla="*/ 2224089 h 3028951"/>
              <a:gd name="connsiteX58" fmla="*/ 600075 w 2002259"/>
              <a:gd name="connsiteY58" fmla="*/ 2047876 h 3028951"/>
              <a:gd name="connsiteX59" fmla="*/ 590550 w 2002259"/>
              <a:gd name="connsiteY59" fmla="*/ 1895475 h 3028951"/>
              <a:gd name="connsiteX60" fmla="*/ 547687 w 2002259"/>
              <a:gd name="connsiteY60" fmla="*/ 1728788 h 3028951"/>
              <a:gd name="connsiteX61" fmla="*/ 504825 w 2002259"/>
              <a:gd name="connsiteY61" fmla="*/ 1657351 h 3028951"/>
              <a:gd name="connsiteX62" fmla="*/ 428625 w 2002259"/>
              <a:gd name="connsiteY62" fmla="*/ 1590676 h 3028951"/>
              <a:gd name="connsiteX63" fmla="*/ 352424 w 2002259"/>
              <a:gd name="connsiteY63" fmla="*/ 1557338 h 3028951"/>
              <a:gd name="connsiteX64" fmla="*/ 319087 w 2002259"/>
              <a:gd name="connsiteY64" fmla="*/ 1514476 h 3028951"/>
              <a:gd name="connsiteX65" fmla="*/ 290512 w 2002259"/>
              <a:gd name="connsiteY65" fmla="*/ 1438276 h 3028951"/>
              <a:gd name="connsiteX66" fmla="*/ 309562 w 2002259"/>
              <a:gd name="connsiteY66" fmla="*/ 1371601 h 3028951"/>
              <a:gd name="connsiteX67" fmla="*/ 314325 w 2002259"/>
              <a:gd name="connsiteY67" fmla="*/ 1314451 h 3028951"/>
              <a:gd name="connsiteX68" fmla="*/ 295275 w 2002259"/>
              <a:gd name="connsiteY68" fmla="*/ 1252538 h 3028951"/>
              <a:gd name="connsiteX0" fmla="*/ 295275 w 2002259"/>
              <a:gd name="connsiteY0" fmla="*/ 1252538 h 3028951"/>
              <a:gd name="connsiteX1" fmla="*/ 261937 w 2002259"/>
              <a:gd name="connsiteY1" fmla="*/ 1128713 h 3028951"/>
              <a:gd name="connsiteX2" fmla="*/ 223837 w 2002259"/>
              <a:gd name="connsiteY2" fmla="*/ 1000126 h 3028951"/>
              <a:gd name="connsiteX3" fmla="*/ 204787 w 2002259"/>
              <a:gd name="connsiteY3" fmla="*/ 885826 h 3028951"/>
              <a:gd name="connsiteX4" fmla="*/ 190500 w 2002259"/>
              <a:gd name="connsiteY4" fmla="*/ 809626 h 3028951"/>
              <a:gd name="connsiteX5" fmla="*/ 171450 w 2002259"/>
              <a:gd name="connsiteY5" fmla="*/ 733426 h 3028951"/>
              <a:gd name="connsiteX6" fmla="*/ 114300 w 2002259"/>
              <a:gd name="connsiteY6" fmla="*/ 623888 h 3028951"/>
              <a:gd name="connsiteX7" fmla="*/ 28575 w 2002259"/>
              <a:gd name="connsiteY7" fmla="*/ 500063 h 3028951"/>
              <a:gd name="connsiteX8" fmla="*/ 0 w 2002259"/>
              <a:gd name="connsiteY8" fmla="*/ 333376 h 3028951"/>
              <a:gd name="connsiteX9" fmla="*/ 14287 w 2002259"/>
              <a:gd name="connsiteY9" fmla="*/ 185738 h 3028951"/>
              <a:gd name="connsiteX10" fmla="*/ 47625 w 2002259"/>
              <a:gd name="connsiteY10" fmla="*/ 123826 h 3028951"/>
              <a:gd name="connsiteX11" fmla="*/ 171450 w 2002259"/>
              <a:gd name="connsiteY11" fmla="*/ 52388 h 3028951"/>
              <a:gd name="connsiteX12" fmla="*/ 304800 w 2002259"/>
              <a:gd name="connsiteY12" fmla="*/ 0 h 3028951"/>
              <a:gd name="connsiteX13" fmla="*/ 395287 w 2002259"/>
              <a:gd name="connsiteY13" fmla="*/ 28575 h 3028951"/>
              <a:gd name="connsiteX14" fmla="*/ 528637 w 2002259"/>
              <a:gd name="connsiteY14" fmla="*/ 9525 h 3028951"/>
              <a:gd name="connsiteX15" fmla="*/ 595312 w 2002259"/>
              <a:gd name="connsiteY15" fmla="*/ 4763 h 3028951"/>
              <a:gd name="connsiteX16" fmla="*/ 781050 w 2002259"/>
              <a:gd name="connsiteY16" fmla="*/ 71438 h 3028951"/>
              <a:gd name="connsiteX17" fmla="*/ 890587 w 2002259"/>
              <a:gd name="connsiteY17" fmla="*/ 190501 h 3028951"/>
              <a:gd name="connsiteX18" fmla="*/ 1085850 w 2002259"/>
              <a:gd name="connsiteY18" fmla="*/ 561976 h 3028951"/>
              <a:gd name="connsiteX19" fmla="*/ 1285875 w 2002259"/>
              <a:gd name="connsiteY19" fmla="*/ 790576 h 3028951"/>
              <a:gd name="connsiteX20" fmla="*/ 1309687 w 2002259"/>
              <a:gd name="connsiteY20" fmla="*/ 909638 h 3028951"/>
              <a:gd name="connsiteX21" fmla="*/ 1304925 w 2002259"/>
              <a:gd name="connsiteY21" fmla="*/ 1057276 h 3028951"/>
              <a:gd name="connsiteX22" fmla="*/ 1219200 w 2002259"/>
              <a:gd name="connsiteY22" fmla="*/ 1133476 h 3028951"/>
              <a:gd name="connsiteX23" fmla="*/ 1190625 w 2002259"/>
              <a:gd name="connsiteY23" fmla="*/ 1223963 h 3028951"/>
              <a:gd name="connsiteX24" fmla="*/ 1233487 w 2002259"/>
              <a:gd name="connsiteY24" fmla="*/ 1414463 h 3028951"/>
              <a:gd name="connsiteX25" fmla="*/ 1314450 w 2002259"/>
              <a:gd name="connsiteY25" fmla="*/ 1585913 h 3028951"/>
              <a:gd name="connsiteX26" fmla="*/ 1428750 w 2002259"/>
              <a:gd name="connsiteY26" fmla="*/ 1747838 h 3028951"/>
              <a:gd name="connsiteX27" fmla="*/ 1514475 w 2002259"/>
              <a:gd name="connsiteY27" fmla="*/ 1838326 h 3028951"/>
              <a:gd name="connsiteX28" fmla="*/ 1538287 w 2002259"/>
              <a:gd name="connsiteY28" fmla="*/ 1909763 h 3028951"/>
              <a:gd name="connsiteX29" fmla="*/ 1585912 w 2002259"/>
              <a:gd name="connsiteY29" fmla="*/ 2076451 h 3028951"/>
              <a:gd name="connsiteX30" fmla="*/ 1614487 w 2002259"/>
              <a:gd name="connsiteY30" fmla="*/ 2105026 h 3028951"/>
              <a:gd name="connsiteX31" fmla="*/ 1671637 w 2002259"/>
              <a:gd name="connsiteY31" fmla="*/ 2238376 h 3028951"/>
              <a:gd name="connsiteX32" fmla="*/ 1790700 w 2002259"/>
              <a:gd name="connsiteY32" fmla="*/ 2366963 h 3028951"/>
              <a:gd name="connsiteX33" fmla="*/ 1890713 w 2002259"/>
              <a:gd name="connsiteY33" fmla="*/ 2490788 h 3028951"/>
              <a:gd name="connsiteX34" fmla="*/ 1971674 w 2002259"/>
              <a:gd name="connsiteY34" fmla="*/ 2609851 h 3028951"/>
              <a:gd name="connsiteX35" fmla="*/ 1995487 w 2002259"/>
              <a:gd name="connsiteY35" fmla="*/ 2714627 h 3028951"/>
              <a:gd name="connsiteX36" fmla="*/ 1990724 w 2002259"/>
              <a:gd name="connsiteY36" fmla="*/ 2809876 h 3028951"/>
              <a:gd name="connsiteX37" fmla="*/ 1971674 w 2002259"/>
              <a:gd name="connsiteY37" fmla="*/ 2890840 h 3028951"/>
              <a:gd name="connsiteX38" fmla="*/ 1919288 w 2002259"/>
              <a:gd name="connsiteY38" fmla="*/ 2928939 h 3028951"/>
              <a:gd name="connsiteX39" fmla="*/ 1847850 w 2002259"/>
              <a:gd name="connsiteY39" fmla="*/ 2952751 h 3028951"/>
              <a:gd name="connsiteX40" fmla="*/ 1785938 w 2002259"/>
              <a:gd name="connsiteY40" fmla="*/ 2986089 h 3028951"/>
              <a:gd name="connsiteX41" fmla="*/ 1709738 w 2002259"/>
              <a:gd name="connsiteY41" fmla="*/ 3019425 h 3028951"/>
              <a:gd name="connsiteX42" fmla="*/ 1624012 w 2002259"/>
              <a:gd name="connsiteY42" fmla="*/ 3028951 h 3028951"/>
              <a:gd name="connsiteX43" fmla="*/ 1490662 w 2002259"/>
              <a:gd name="connsiteY43" fmla="*/ 3028951 h 3028951"/>
              <a:gd name="connsiteX44" fmla="*/ 1381125 w 2002259"/>
              <a:gd name="connsiteY44" fmla="*/ 3028951 h 3028951"/>
              <a:gd name="connsiteX45" fmla="*/ 1276350 w 2002259"/>
              <a:gd name="connsiteY45" fmla="*/ 3028951 h 3028951"/>
              <a:gd name="connsiteX46" fmla="*/ 1176337 w 2002259"/>
              <a:gd name="connsiteY46" fmla="*/ 2990851 h 3028951"/>
              <a:gd name="connsiteX47" fmla="*/ 1128712 w 2002259"/>
              <a:gd name="connsiteY47" fmla="*/ 2943226 h 3028951"/>
              <a:gd name="connsiteX48" fmla="*/ 1085850 w 2002259"/>
              <a:gd name="connsiteY48" fmla="*/ 2838451 h 3028951"/>
              <a:gd name="connsiteX49" fmla="*/ 1062037 w 2002259"/>
              <a:gd name="connsiteY49" fmla="*/ 2781301 h 3028951"/>
              <a:gd name="connsiteX50" fmla="*/ 1038225 w 2002259"/>
              <a:gd name="connsiteY50" fmla="*/ 2747963 h 3028951"/>
              <a:gd name="connsiteX51" fmla="*/ 928687 w 2002259"/>
              <a:gd name="connsiteY51" fmla="*/ 2681288 h 3028951"/>
              <a:gd name="connsiteX52" fmla="*/ 871537 w 2002259"/>
              <a:gd name="connsiteY52" fmla="*/ 2657476 h 3028951"/>
              <a:gd name="connsiteX53" fmla="*/ 752475 w 2002259"/>
              <a:gd name="connsiteY53" fmla="*/ 2600326 h 3028951"/>
              <a:gd name="connsiteX54" fmla="*/ 690562 w 2002259"/>
              <a:gd name="connsiteY54" fmla="*/ 2514601 h 3028951"/>
              <a:gd name="connsiteX55" fmla="*/ 652462 w 2002259"/>
              <a:gd name="connsiteY55" fmla="*/ 2428875 h 3028951"/>
              <a:gd name="connsiteX56" fmla="*/ 642937 w 2002259"/>
              <a:gd name="connsiteY56" fmla="*/ 2357438 h 3028951"/>
              <a:gd name="connsiteX57" fmla="*/ 619124 w 2002259"/>
              <a:gd name="connsiteY57" fmla="*/ 2224089 h 3028951"/>
              <a:gd name="connsiteX58" fmla="*/ 600075 w 2002259"/>
              <a:gd name="connsiteY58" fmla="*/ 2047876 h 3028951"/>
              <a:gd name="connsiteX59" fmla="*/ 590550 w 2002259"/>
              <a:gd name="connsiteY59" fmla="*/ 1895475 h 3028951"/>
              <a:gd name="connsiteX60" fmla="*/ 547687 w 2002259"/>
              <a:gd name="connsiteY60" fmla="*/ 1728788 h 3028951"/>
              <a:gd name="connsiteX61" fmla="*/ 504825 w 2002259"/>
              <a:gd name="connsiteY61" fmla="*/ 1657351 h 3028951"/>
              <a:gd name="connsiteX62" fmla="*/ 428625 w 2002259"/>
              <a:gd name="connsiteY62" fmla="*/ 1590676 h 3028951"/>
              <a:gd name="connsiteX63" fmla="*/ 352424 w 2002259"/>
              <a:gd name="connsiteY63" fmla="*/ 1557338 h 3028951"/>
              <a:gd name="connsiteX64" fmla="*/ 319087 w 2002259"/>
              <a:gd name="connsiteY64" fmla="*/ 1514476 h 3028951"/>
              <a:gd name="connsiteX65" fmla="*/ 290512 w 2002259"/>
              <a:gd name="connsiteY65" fmla="*/ 1438276 h 3028951"/>
              <a:gd name="connsiteX66" fmla="*/ 309562 w 2002259"/>
              <a:gd name="connsiteY66" fmla="*/ 1371601 h 3028951"/>
              <a:gd name="connsiteX67" fmla="*/ 314325 w 2002259"/>
              <a:gd name="connsiteY67" fmla="*/ 1314451 h 3028951"/>
              <a:gd name="connsiteX68" fmla="*/ 295275 w 2002259"/>
              <a:gd name="connsiteY68" fmla="*/ 1252538 h 3028951"/>
              <a:gd name="connsiteX0" fmla="*/ 295275 w 2002259"/>
              <a:gd name="connsiteY0" fmla="*/ 1252538 h 3028951"/>
              <a:gd name="connsiteX1" fmla="*/ 261937 w 2002259"/>
              <a:gd name="connsiteY1" fmla="*/ 1128713 h 3028951"/>
              <a:gd name="connsiteX2" fmla="*/ 223837 w 2002259"/>
              <a:gd name="connsiteY2" fmla="*/ 1000126 h 3028951"/>
              <a:gd name="connsiteX3" fmla="*/ 204787 w 2002259"/>
              <a:gd name="connsiteY3" fmla="*/ 885826 h 3028951"/>
              <a:gd name="connsiteX4" fmla="*/ 190500 w 2002259"/>
              <a:gd name="connsiteY4" fmla="*/ 809626 h 3028951"/>
              <a:gd name="connsiteX5" fmla="*/ 171450 w 2002259"/>
              <a:gd name="connsiteY5" fmla="*/ 733426 h 3028951"/>
              <a:gd name="connsiteX6" fmla="*/ 114300 w 2002259"/>
              <a:gd name="connsiteY6" fmla="*/ 623888 h 3028951"/>
              <a:gd name="connsiteX7" fmla="*/ 28575 w 2002259"/>
              <a:gd name="connsiteY7" fmla="*/ 500063 h 3028951"/>
              <a:gd name="connsiteX8" fmla="*/ 0 w 2002259"/>
              <a:gd name="connsiteY8" fmla="*/ 333376 h 3028951"/>
              <a:gd name="connsiteX9" fmla="*/ 14287 w 2002259"/>
              <a:gd name="connsiteY9" fmla="*/ 185738 h 3028951"/>
              <a:gd name="connsiteX10" fmla="*/ 47625 w 2002259"/>
              <a:gd name="connsiteY10" fmla="*/ 123826 h 3028951"/>
              <a:gd name="connsiteX11" fmla="*/ 171450 w 2002259"/>
              <a:gd name="connsiteY11" fmla="*/ 52388 h 3028951"/>
              <a:gd name="connsiteX12" fmla="*/ 304800 w 2002259"/>
              <a:gd name="connsiteY12" fmla="*/ 0 h 3028951"/>
              <a:gd name="connsiteX13" fmla="*/ 395287 w 2002259"/>
              <a:gd name="connsiteY13" fmla="*/ 28575 h 3028951"/>
              <a:gd name="connsiteX14" fmla="*/ 461963 w 2002259"/>
              <a:gd name="connsiteY14" fmla="*/ 33338 h 3028951"/>
              <a:gd name="connsiteX15" fmla="*/ 528637 w 2002259"/>
              <a:gd name="connsiteY15" fmla="*/ 9525 h 3028951"/>
              <a:gd name="connsiteX16" fmla="*/ 595312 w 2002259"/>
              <a:gd name="connsiteY16" fmla="*/ 4763 h 3028951"/>
              <a:gd name="connsiteX17" fmla="*/ 781050 w 2002259"/>
              <a:gd name="connsiteY17" fmla="*/ 71438 h 3028951"/>
              <a:gd name="connsiteX18" fmla="*/ 890587 w 2002259"/>
              <a:gd name="connsiteY18" fmla="*/ 190501 h 3028951"/>
              <a:gd name="connsiteX19" fmla="*/ 1085850 w 2002259"/>
              <a:gd name="connsiteY19" fmla="*/ 561976 h 3028951"/>
              <a:gd name="connsiteX20" fmla="*/ 1285875 w 2002259"/>
              <a:gd name="connsiteY20" fmla="*/ 790576 h 3028951"/>
              <a:gd name="connsiteX21" fmla="*/ 1309687 w 2002259"/>
              <a:gd name="connsiteY21" fmla="*/ 909638 h 3028951"/>
              <a:gd name="connsiteX22" fmla="*/ 1304925 w 2002259"/>
              <a:gd name="connsiteY22" fmla="*/ 1057276 h 3028951"/>
              <a:gd name="connsiteX23" fmla="*/ 1219200 w 2002259"/>
              <a:gd name="connsiteY23" fmla="*/ 1133476 h 3028951"/>
              <a:gd name="connsiteX24" fmla="*/ 1190625 w 2002259"/>
              <a:gd name="connsiteY24" fmla="*/ 1223963 h 3028951"/>
              <a:gd name="connsiteX25" fmla="*/ 1233487 w 2002259"/>
              <a:gd name="connsiteY25" fmla="*/ 1414463 h 3028951"/>
              <a:gd name="connsiteX26" fmla="*/ 1314450 w 2002259"/>
              <a:gd name="connsiteY26" fmla="*/ 1585913 h 3028951"/>
              <a:gd name="connsiteX27" fmla="*/ 1428750 w 2002259"/>
              <a:gd name="connsiteY27" fmla="*/ 1747838 h 3028951"/>
              <a:gd name="connsiteX28" fmla="*/ 1514475 w 2002259"/>
              <a:gd name="connsiteY28" fmla="*/ 1838326 h 3028951"/>
              <a:gd name="connsiteX29" fmla="*/ 1538287 w 2002259"/>
              <a:gd name="connsiteY29" fmla="*/ 1909763 h 3028951"/>
              <a:gd name="connsiteX30" fmla="*/ 1585912 w 2002259"/>
              <a:gd name="connsiteY30" fmla="*/ 2076451 h 3028951"/>
              <a:gd name="connsiteX31" fmla="*/ 1614487 w 2002259"/>
              <a:gd name="connsiteY31" fmla="*/ 2105026 h 3028951"/>
              <a:gd name="connsiteX32" fmla="*/ 1671637 w 2002259"/>
              <a:gd name="connsiteY32" fmla="*/ 2238376 h 3028951"/>
              <a:gd name="connsiteX33" fmla="*/ 1790700 w 2002259"/>
              <a:gd name="connsiteY33" fmla="*/ 2366963 h 3028951"/>
              <a:gd name="connsiteX34" fmla="*/ 1890713 w 2002259"/>
              <a:gd name="connsiteY34" fmla="*/ 2490788 h 3028951"/>
              <a:gd name="connsiteX35" fmla="*/ 1971674 w 2002259"/>
              <a:gd name="connsiteY35" fmla="*/ 2609851 h 3028951"/>
              <a:gd name="connsiteX36" fmla="*/ 1995487 w 2002259"/>
              <a:gd name="connsiteY36" fmla="*/ 2714627 h 3028951"/>
              <a:gd name="connsiteX37" fmla="*/ 1990724 w 2002259"/>
              <a:gd name="connsiteY37" fmla="*/ 2809876 h 3028951"/>
              <a:gd name="connsiteX38" fmla="*/ 1971674 w 2002259"/>
              <a:gd name="connsiteY38" fmla="*/ 2890840 h 3028951"/>
              <a:gd name="connsiteX39" fmla="*/ 1919288 w 2002259"/>
              <a:gd name="connsiteY39" fmla="*/ 2928939 h 3028951"/>
              <a:gd name="connsiteX40" fmla="*/ 1847850 w 2002259"/>
              <a:gd name="connsiteY40" fmla="*/ 2952751 h 3028951"/>
              <a:gd name="connsiteX41" fmla="*/ 1785938 w 2002259"/>
              <a:gd name="connsiteY41" fmla="*/ 2986089 h 3028951"/>
              <a:gd name="connsiteX42" fmla="*/ 1709738 w 2002259"/>
              <a:gd name="connsiteY42" fmla="*/ 3019425 h 3028951"/>
              <a:gd name="connsiteX43" fmla="*/ 1624012 w 2002259"/>
              <a:gd name="connsiteY43" fmla="*/ 3028951 h 3028951"/>
              <a:gd name="connsiteX44" fmla="*/ 1490662 w 2002259"/>
              <a:gd name="connsiteY44" fmla="*/ 3028951 h 3028951"/>
              <a:gd name="connsiteX45" fmla="*/ 1381125 w 2002259"/>
              <a:gd name="connsiteY45" fmla="*/ 3028951 h 3028951"/>
              <a:gd name="connsiteX46" fmla="*/ 1276350 w 2002259"/>
              <a:gd name="connsiteY46" fmla="*/ 3028951 h 3028951"/>
              <a:gd name="connsiteX47" fmla="*/ 1176337 w 2002259"/>
              <a:gd name="connsiteY47" fmla="*/ 2990851 h 3028951"/>
              <a:gd name="connsiteX48" fmla="*/ 1128712 w 2002259"/>
              <a:gd name="connsiteY48" fmla="*/ 2943226 h 3028951"/>
              <a:gd name="connsiteX49" fmla="*/ 1085850 w 2002259"/>
              <a:gd name="connsiteY49" fmla="*/ 2838451 h 3028951"/>
              <a:gd name="connsiteX50" fmla="*/ 1062037 w 2002259"/>
              <a:gd name="connsiteY50" fmla="*/ 2781301 h 3028951"/>
              <a:gd name="connsiteX51" fmla="*/ 1038225 w 2002259"/>
              <a:gd name="connsiteY51" fmla="*/ 2747963 h 3028951"/>
              <a:gd name="connsiteX52" fmla="*/ 928687 w 2002259"/>
              <a:gd name="connsiteY52" fmla="*/ 2681288 h 3028951"/>
              <a:gd name="connsiteX53" fmla="*/ 871537 w 2002259"/>
              <a:gd name="connsiteY53" fmla="*/ 2657476 h 3028951"/>
              <a:gd name="connsiteX54" fmla="*/ 752475 w 2002259"/>
              <a:gd name="connsiteY54" fmla="*/ 2600326 h 3028951"/>
              <a:gd name="connsiteX55" fmla="*/ 690562 w 2002259"/>
              <a:gd name="connsiteY55" fmla="*/ 2514601 h 3028951"/>
              <a:gd name="connsiteX56" fmla="*/ 652462 w 2002259"/>
              <a:gd name="connsiteY56" fmla="*/ 2428875 h 3028951"/>
              <a:gd name="connsiteX57" fmla="*/ 642937 w 2002259"/>
              <a:gd name="connsiteY57" fmla="*/ 2357438 h 3028951"/>
              <a:gd name="connsiteX58" fmla="*/ 619124 w 2002259"/>
              <a:gd name="connsiteY58" fmla="*/ 2224089 h 3028951"/>
              <a:gd name="connsiteX59" fmla="*/ 600075 w 2002259"/>
              <a:gd name="connsiteY59" fmla="*/ 2047876 h 3028951"/>
              <a:gd name="connsiteX60" fmla="*/ 590550 w 2002259"/>
              <a:gd name="connsiteY60" fmla="*/ 1895475 h 3028951"/>
              <a:gd name="connsiteX61" fmla="*/ 547687 w 2002259"/>
              <a:gd name="connsiteY61" fmla="*/ 1728788 h 3028951"/>
              <a:gd name="connsiteX62" fmla="*/ 504825 w 2002259"/>
              <a:gd name="connsiteY62" fmla="*/ 1657351 h 3028951"/>
              <a:gd name="connsiteX63" fmla="*/ 428625 w 2002259"/>
              <a:gd name="connsiteY63" fmla="*/ 1590676 h 3028951"/>
              <a:gd name="connsiteX64" fmla="*/ 352424 w 2002259"/>
              <a:gd name="connsiteY64" fmla="*/ 1557338 h 3028951"/>
              <a:gd name="connsiteX65" fmla="*/ 319087 w 2002259"/>
              <a:gd name="connsiteY65" fmla="*/ 1514476 h 3028951"/>
              <a:gd name="connsiteX66" fmla="*/ 290512 w 2002259"/>
              <a:gd name="connsiteY66" fmla="*/ 1438276 h 3028951"/>
              <a:gd name="connsiteX67" fmla="*/ 309562 w 2002259"/>
              <a:gd name="connsiteY67" fmla="*/ 1371601 h 3028951"/>
              <a:gd name="connsiteX68" fmla="*/ 314325 w 2002259"/>
              <a:gd name="connsiteY68" fmla="*/ 1314451 h 3028951"/>
              <a:gd name="connsiteX69" fmla="*/ 295275 w 2002259"/>
              <a:gd name="connsiteY69" fmla="*/ 1252538 h 3028951"/>
              <a:gd name="connsiteX0" fmla="*/ 295275 w 2002259"/>
              <a:gd name="connsiteY0" fmla="*/ 1252538 h 3028951"/>
              <a:gd name="connsiteX1" fmla="*/ 261937 w 2002259"/>
              <a:gd name="connsiteY1" fmla="*/ 1128713 h 3028951"/>
              <a:gd name="connsiteX2" fmla="*/ 223837 w 2002259"/>
              <a:gd name="connsiteY2" fmla="*/ 1000126 h 3028951"/>
              <a:gd name="connsiteX3" fmla="*/ 204787 w 2002259"/>
              <a:gd name="connsiteY3" fmla="*/ 885826 h 3028951"/>
              <a:gd name="connsiteX4" fmla="*/ 190500 w 2002259"/>
              <a:gd name="connsiteY4" fmla="*/ 809626 h 3028951"/>
              <a:gd name="connsiteX5" fmla="*/ 171450 w 2002259"/>
              <a:gd name="connsiteY5" fmla="*/ 733426 h 3028951"/>
              <a:gd name="connsiteX6" fmla="*/ 114300 w 2002259"/>
              <a:gd name="connsiteY6" fmla="*/ 623888 h 3028951"/>
              <a:gd name="connsiteX7" fmla="*/ 28575 w 2002259"/>
              <a:gd name="connsiteY7" fmla="*/ 500063 h 3028951"/>
              <a:gd name="connsiteX8" fmla="*/ 0 w 2002259"/>
              <a:gd name="connsiteY8" fmla="*/ 333376 h 3028951"/>
              <a:gd name="connsiteX9" fmla="*/ 14287 w 2002259"/>
              <a:gd name="connsiteY9" fmla="*/ 185738 h 3028951"/>
              <a:gd name="connsiteX10" fmla="*/ 47625 w 2002259"/>
              <a:gd name="connsiteY10" fmla="*/ 123826 h 3028951"/>
              <a:gd name="connsiteX11" fmla="*/ 171450 w 2002259"/>
              <a:gd name="connsiteY11" fmla="*/ 52388 h 3028951"/>
              <a:gd name="connsiteX12" fmla="*/ 304800 w 2002259"/>
              <a:gd name="connsiteY12" fmla="*/ 0 h 3028951"/>
              <a:gd name="connsiteX13" fmla="*/ 395287 w 2002259"/>
              <a:gd name="connsiteY13" fmla="*/ 28575 h 3028951"/>
              <a:gd name="connsiteX14" fmla="*/ 461963 w 2002259"/>
              <a:gd name="connsiteY14" fmla="*/ 33338 h 3028951"/>
              <a:gd name="connsiteX15" fmla="*/ 528637 w 2002259"/>
              <a:gd name="connsiteY15" fmla="*/ 9525 h 3028951"/>
              <a:gd name="connsiteX16" fmla="*/ 595312 w 2002259"/>
              <a:gd name="connsiteY16" fmla="*/ 4763 h 3028951"/>
              <a:gd name="connsiteX17" fmla="*/ 676276 w 2002259"/>
              <a:gd name="connsiteY17" fmla="*/ 9526 h 3028951"/>
              <a:gd name="connsiteX18" fmla="*/ 781050 w 2002259"/>
              <a:gd name="connsiteY18" fmla="*/ 71438 h 3028951"/>
              <a:gd name="connsiteX19" fmla="*/ 890587 w 2002259"/>
              <a:gd name="connsiteY19" fmla="*/ 190501 h 3028951"/>
              <a:gd name="connsiteX20" fmla="*/ 1085850 w 2002259"/>
              <a:gd name="connsiteY20" fmla="*/ 561976 h 3028951"/>
              <a:gd name="connsiteX21" fmla="*/ 1285875 w 2002259"/>
              <a:gd name="connsiteY21" fmla="*/ 790576 h 3028951"/>
              <a:gd name="connsiteX22" fmla="*/ 1309687 w 2002259"/>
              <a:gd name="connsiteY22" fmla="*/ 909638 h 3028951"/>
              <a:gd name="connsiteX23" fmla="*/ 1304925 w 2002259"/>
              <a:gd name="connsiteY23" fmla="*/ 1057276 h 3028951"/>
              <a:gd name="connsiteX24" fmla="*/ 1219200 w 2002259"/>
              <a:gd name="connsiteY24" fmla="*/ 1133476 h 3028951"/>
              <a:gd name="connsiteX25" fmla="*/ 1190625 w 2002259"/>
              <a:gd name="connsiteY25" fmla="*/ 1223963 h 3028951"/>
              <a:gd name="connsiteX26" fmla="*/ 1233487 w 2002259"/>
              <a:gd name="connsiteY26" fmla="*/ 1414463 h 3028951"/>
              <a:gd name="connsiteX27" fmla="*/ 1314450 w 2002259"/>
              <a:gd name="connsiteY27" fmla="*/ 1585913 h 3028951"/>
              <a:gd name="connsiteX28" fmla="*/ 1428750 w 2002259"/>
              <a:gd name="connsiteY28" fmla="*/ 1747838 h 3028951"/>
              <a:gd name="connsiteX29" fmla="*/ 1514475 w 2002259"/>
              <a:gd name="connsiteY29" fmla="*/ 1838326 h 3028951"/>
              <a:gd name="connsiteX30" fmla="*/ 1538287 w 2002259"/>
              <a:gd name="connsiteY30" fmla="*/ 1909763 h 3028951"/>
              <a:gd name="connsiteX31" fmla="*/ 1585912 w 2002259"/>
              <a:gd name="connsiteY31" fmla="*/ 2076451 h 3028951"/>
              <a:gd name="connsiteX32" fmla="*/ 1614487 w 2002259"/>
              <a:gd name="connsiteY32" fmla="*/ 2105026 h 3028951"/>
              <a:gd name="connsiteX33" fmla="*/ 1671637 w 2002259"/>
              <a:gd name="connsiteY33" fmla="*/ 2238376 h 3028951"/>
              <a:gd name="connsiteX34" fmla="*/ 1790700 w 2002259"/>
              <a:gd name="connsiteY34" fmla="*/ 2366963 h 3028951"/>
              <a:gd name="connsiteX35" fmla="*/ 1890713 w 2002259"/>
              <a:gd name="connsiteY35" fmla="*/ 2490788 h 3028951"/>
              <a:gd name="connsiteX36" fmla="*/ 1971674 w 2002259"/>
              <a:gd name="connsiteY36" fmla="*/ 2609851 h 3028951"/>
              <a:gd name="connsiteX37" fmla="*/ 1995487 w 2002259"/>
              <a:gd name="connsiteY37" fmla="*/ 2714627 h 3028951"/>
              <a:gd name="connsiteX38" fmla="*/ 1990724 w 2002259"/>
              <a:gd name="connsiteY38" fmla="*/ 2809876 h 3028951"/>
              <a:gd name="connsiteX39" fmla="*/ 1971674 w 2002259"/>
              <a:gd name="connsiteY39" fmla="*/ 2890840 h 3028951"/>
              <a:gd name="connsiteX40" fmla="*/ 1919288 w 2002259"/>
              <a:gd name="connsiteY40" fmla="*/ 2928939 h 3028951"/>
              <a:gd name="connsiteX41" fmla="*/ 1847850 w 2002259"/>
              <a:gd name="connsiteY41" fmla="*/ 2952751 h 3028951"/>
              <a:gd name="connsiteX42" fmla="*/ 1785938 w 2002259"/>
              <a:gd name="connsiteY42" fmla="*/ 2986089 h 3028951"/>
              <a:gd name="connsiteX43" fmla="*/ 1709738 w 2002259"/>
              <a:gd name="connsiteY43" fmla="*/ 3019425 h 3028951"/>
              <a:gd name="connsiteX44" fmla="*/ 1624012 w 2002259"/>
              <a:gd name="connsiteY44" fmla="*/ 3028951 h 3028951"/>
              <a:gd name="connsiteX45" fmla="*/ 1490662 w 2002259"/>
              <a:gd name="connsiteY45" fmla="*/ 3028951 h 3028951"/>
              <a:gd name="connsiteX46" fmla="*/ 1381125 w 2002259"/>
              <a:gd name="connsiteY46" fmla="*/ 3028951 h 3028951"/>
              <a:gd name="connsiteX47" fmla="*/ 1276350 w 2002259"/>
              <a:gd name="connsiteY47" fmla="*/ 3028951 h 3028951"/>
              <a:gd name="connsiteX48" fmla="*/ 1176337 w 2002259"/>
              <a:gd name="connsiteY48" fmla="*/ 2990851 h 3028951"/>
              <a:gd name="connsiteX49" fmla="*/ 1128712 w 2002259"/>
              <a:gd name="connsiteY49" fmla="*/ 2943226 h 3028951"/>
              <a:gd name="connsiteX50" fmla="*/ 1085850 w 2002259"/>
              <a:gd name="connsiteY50" fmla="*/ 2838451 h 3028951"/>
              <a:gd name="connsiteX51" fmla="*/ 1062037 w 2002259"/>
              <a:gd name="connsiteY51" fmla="*/ 2781301 h 3028951"/>
              <a:gd name="connsiteX52" fmla="*/ 1038225 w 2002259"/>
              <a:gd name="connsiteY52" fmla="*/ 2747963 h 3028951"/>
              <a:gd name="connsiteX53" fmla="*/ 928687 w 2002259"/>
              <a:gd name="connsiteY53" fmla="*/ 2681288 h 3028951"/>
              <a:gd name="connsiteX54" fmla="*/ 871537 w 2002259"/>
              <a:gd name="connsiteY54" fmla="*/ 2657476 h 3028951"/>
              <a:gd name="connsiteX55" fmla="*/ 752475 w 2002259"/>
              <a:gd name="connsiteY55" fmla="*/ 2600326 h 3028951"/>
              <a:gd name="connsiteX56" fmla="*/ 690562 w 2002259"/>
              <a:gd name="connsiteY56" fmla="*/ 2514601 h 3028951"/>
              <a:gd name="connsiteX57" fmla="*/ 652462 w 2002259"/>
              <a:gd name="connsiteY57" fmla="*/ 2428875 h 3028951"/>
              <a:gd name="connsiteX58" fmla="*/ 642937 w 2002259"/>
              <a:gd name="connsiteY58" fmla="*/ 2357438 h 3028951"/>
              <a:gd name="connsiteX59" fmla="*/ 619124 w 2002259"/>
              <a:gd name="connsiteY59" fmla="*/ 2224089 h 3028951"/>
              <a:gd name="connsiteX60" fmla="*/ 600075 w 2002259"/>
              <a:gd name="connsiteY60" fmla="*/ 2047876 h 3028951"/>
              <a:gd name="connsiteX61" fmla="*/ 590550 w 2002259"/>
              <a:gd name="connsiteY61" fmla="*/ 1895475 h 3028951"/>
              <a:gd name="connsiteX62" fmla="*/ 547687 w 2002259"/>
              <a:gd name="connsiteY62" fmla="*/ 1728788 h 3028951"/>
              <a:gd name="connsiteX63" fmla="*/ 504825 w 2002259"/>
              <a:gd name="connsiteY63" fmla="*/ 1657351 h 3028951"/>
              <a:gd name="connsiteX64" fmla="*/ 428625 w 2002259"/>
              <a:gd name="connsiteY64" fmla="*/ 1590676 h 3028951"/>
              <a:gd name="connsiteX65" fmla="*/ 352424 w 2002259"/>
              <a:gd name="connsiteY65" fmla="*/ 1557338 h 3028951"/>
              <a:gd name="connsiteX66" fmla="*/ 319087 w 2002259"/>
              <a:gd name="connsiteY66" fmla="*/ 1514476 h 3028951"/>
              <a:gd name="connsiteX67" fmla="*/ 290512 w 2002259"/>
              <a:gd name="connsiteY67" fmla="*/ 1438276 h 3028951"/>
              <a:gd name="connsiteX68" fmla="*/ 309562 w 2002259"/>
              <a:gd name="connsiteY68" fmla="*/ 1371601 h 3028951"/>
              <a:gd name="connsiteX69" fmla="*/ 314325 w 2002259"/>
              <a:gd name="connsiteY69" fmla="*/ 1314451 h 3028951"/>
              <a:gd name="connsiteX70" fmla="*/ 295275 w 2002259"/>
              <a:gd name="connsiteY70" fmla="*/ 1252538 h 3028951"/>
              <a:gd name="connsiteX0" fmla="*/ 295275 w 2002259"/>
              <a:gd name="connsiteY0" fmla="*/ 1252538 h 3028951"/>
              <a:gd name="connsiteX1" fmla="*/ 261937 w 2002259"/>
              <a:gd name="connsiteY1" fmla="*/ 1128713 h 3028951"/>
              <a:gd name="connsiteX2" fmla="*/ 223837 w 2002259"/>
              <a:gd name="connsiteY2" fmla="*/ 1000126 h 3028951"/>
              <a:gd name="connsiteX3" fmla="*/ 204787 w 2002259"/>
              <a:gd name="connsiteY3" fmla="*/ 885826 h 3028951"/>
              <a:gd name="connsiteX4" fmla="*/ 190500 w 2002259"/>
              <a:gd name="connsiteY4" fmla="*/ 809626 h 3028951"/>
              <a:gd name="connsiteX5" fmla="*/ 171450 w 2002259"/>
              <a:gd name="connsiteY5" fmla="*/ 733426 h 3028951"/>
              <a:gd name="connsiteX6" fmla="*/ 114300 w 2002259"/>
              <a:gd name="connsiteY6" fmla="*/ 623888 h 3028951"/>
              <a:gd name="connsiteX7" fmla="*/ 28575 w 2002259"/>
              <a:gd name="connsiteY7" fmla="*/ 500063 h 3028951"/>
              <a:gd name="connsiteX8" fmla="*/ 0 w 2002259"/>
              <a:gd name="connsiteY8" fmla="*/ 333376 h 3028951"/>
              <a:gd name="connsiteX9" fmla="*/ 14287 w 2002259"/>
              <a:gd name="connsiteY9" fmla="*/ 185738 h 3028951"/>
              <a:gd name="connsiteX10" fmla="*/ 47625 w 2002259"/>
              <a:gd name="connsiteY10" fmla="*/ 123826 h 3028951"/>
              <a:gd name="connsiteX11" fmla="*/ 133350 w 2002259"/>
              <a:gd name="connsiteY11" fmla="*/ 33338 h 3028951"/>
              <a:gd name="connsiteX12" fmla="*/ 304800 w 2002259"/>
              <a:gd name="connsiteY12" fmla="*/ 0 h 3028951"/>
              <a:gd name="connsiteX13" fmla="*/ 395287 w 2002259"/>
              <a:gd name="connsiteY13" fmla="*/ 28575 h 3028951"/>
              <a:gd name="connsiteX14" fmla="*/ 461963 w 2002259"/>
              <a:gd name="connsiteY14" fmla="*/ 33338 h 3028951"/>
              <a:gd name="connsiteX15" fmla="*/ 528637 w 2002259"/>
              <a:gd name="connsiteY15" fmla="*/ 9525 h 3028951"/>
              <a:gd name="connsiteX16" fmla="*/ 595312 w 2002259"/>
              <a:gd name="connsiteY16" fmla="*/ 4763 h 3028951"/>
              <a:gd name="connsiteX17" fmla="*/ 676276 w 2002259"/>
              <a:gd name="connsiteY17" fmla="*/ 9526 h 3028951"/>
              <a:gd name="connsiteX18" fmla="*/ 781050 w 2002259"/>
              <a:gd name="connsiteY18" fmla="*/ 71438 h 3028951"/>
              <a:gd name="connsiteX19" fmla="*/ 890587 w 2002259"/>
              <a:gd name="connsiteY19" fmla="*/ 190501 h 3028951"/>
              <a:gd name="connsiteX20" fmla="*/ 1085850 w 2002259"/>
              <a:gd name="connsiteY20" fmla="*/ 561976 h 3028951"/>
              <a:gd name="connsiteX21" fmla="*/ 1285875 w 2002259"/>
              <a:gd name="connsiteY21" fmla="*/ 790576 h 3028951"/>
              <a:gd name="connsiteX22" fmla="*/ 1309687 w 2002259"/>
              <a:gd name="connsiteY22" fmla="*/ 909638 h 3028951"/>
              <a:gd name="connsiteX23" fmla="*/ 1304925 w 2002259"/>
              <a:gd name="connsiteY23" fmla="*/ 1057276 h 3028951"/>
              <a:gd name="connsiteX24" fmla="*/ 1219200 w 2002259"/>
              <a:gd name="connsiteY24" fmla="*/ 1133476 h 3028951"/>
              <a:gd name="connsiteX25" fmla="*/ 1190625 w 2002259"/>
              <a:gd name="connsiteY25" fmla="*/ 1223963 h 3028951"/>
              <a:gd name="connsiteX26" fmla="*/ 1233487 w 2002259"/>
              <a:gd name="connsiteY26" fmla="*/ 1414463 h 3028951"/>
              <a:gd name="connsiteX27" fmla="*/ 1314450 w 2002259"/>
              <a:gd name="connsiteY27" fmla="*/ 1585913 h 3028951"/>
              <a:gd name="connsiteX28" fmla="*/ 1428750 w 2002259"/>
              <a:gd name="connsiteY28" fmla="*/ 1747838 h 3028951"/>
              <a:gd name="connsiteX29" fmla="*/ 1514475 w 2002259"/>
              <a:gd name="connsiteY29" fmla="*/ 1838326 h 3028951"/>
              <a:gd name="connsiteX30" fmla="*/ 1538287 w 2002259"/>
              <a:gd name="connsiteY30" fmla="*/ 1909763 h 3028951"/>
              <a:gd name="connsiteX31" fmla="*/ 1585912 w 2002259"/>
              <a:gd name="connsiteY31" fmla="*/ 2076451 h 3028951"/>
              <a:gd name="connsiteX32" fmla="*/ 1614487 w 2002259"/>
              <a:gd name="connsiteY32" fmla="*/ 2105026 h 3028951"/>
              <a:gd name="connsiteX33" fmla="*/ 1671637 w 2002259"/>
              <a:gd name="connsiteY33" fmla="*/ 2238376 h 3028951"/>
              <a:gd name="connsiteX34" fmla="*/ 1790700 w 2002259"/>
              <a:gd name="connsiteY34" fmla="*/ 2366963 h 3028951"/>
              <a:gd name="connsiteX35" fmla="*/ 1890713 w 2002259"/>
              <a:gd name="connsiteY35" fmla="*/ 2490788 h 3028951"/>
              <a:gd name="connsiteX36" fmla="*/ 1971674 w 2002259"/>
              <a:gd name="connsiteY36" fmla="*/ 2609851 h 3028951"/>
              <a:gd name="connsiteX37" fmla="*/ 1995487 w 2002259"/>
              <a:gd name="connsiteY37" fmla="*/ 2714627 h 3028951"/>
              <a:gd name="connsiteX38" fmla="*/ 1990724 w 2002259"/>
              <a:gd name="connsiteY38" fmla="*/ 2809876 h 3028951"/>
              <a:gd name="connsiteX39" fmla="*/ 1971674 w 2002259"/>
              <a:gd name="connsiteY39" fmla="*/ 2890840 h 3028951"/>
              <a:gd name="connsiteX40" fmla="*/ 1919288 w 2002259"/>
              <a:gd name="connsiteY40" fmla="*/ 2928939 h 3028951"/>
              <a:gd name="connsiteX41" fmla="*/ 1847850 w 2002259"/>
              <a:gd name="connsiteY41" fmla="*/ 2952751 h 3028951"/>
              <a:gd name="connsiteX42" fmla="*/ 1785938 w 2002259"/>
              <a:gd name="connsiteY42" fmla="*/ 2986089 h 3028951"/>
              <a:gd name="connsiteX43" fmla="*/ 1709738 w 2002259"/>
              <a:gd name="connsiteY43" fmla="*/ 3019425 h 3028951"/>
              <a:gd name="connsiteX44" fmla="*/ 1624012 w 2002259"/>
              <a:gd name="connsiteY44" fmla="*/ 3028951 h 3028951"/>
              <a:gd name="connsiteX45" fmla="*/ 1490662 w 2002259"/>
              <a:gd name="connsiteY45" fmla="*/ 3028951 h 3028951"/>
              <a:gd name="connsiteX46" fmla="*/ 1381125 w 2002259"/>
              <a:gd name="connsiteY46" fmla="*/ 3028951 h 3028951"/>
              <a:gd name="connsiteX47" fmla="*/ 1276350 w 2002259"/>
              <a:gd name="connsiteY47" fmla="*/ 3028951 h 3028951"/>
              <a:gd name="connsiteX48" fmla="*/ 1176337 w 2002259"/>
              <a:gd name="connsiteY48" fmla="*/ 2990851 h 3028951"/>
              <a:gd name="connsiteX49" fmla="*/ 1128712 w 2002259"/>
              <a:gd name="connsiteY49" fmla="*/ 2943226 h 3028951"/>
              <a:gd name="connsiteX50" fmla="*/ 1085850 w 2002259"/>
              <a:gd name="connsiteY50" fmla="*/ 2838451 h 3028951"/>
              <a:gd name="connsiteX51" fmla="*/ 1062037 w 2002259"/>
              <a:gd name="connsiteY51" fmla="*/ 2781301 h 3028951"/>
              <a:gd name="connsiteX52" fmla="*/ 1038225 w 2002259"/>
              <a:gd name="connsiteY52" fmla="*/ 2747963 h 3028951"/>
              <a:gd name="connsiteX53" fmla="*/ 928687 w 2002259"/>
              <a:gd name="connsiteY53" fmla="*/ 2681288 h 3028951"/>
              <a:gd name="connsiteX54" fmla="*/ 871537 w 2002259"/>
              <a:gd name="connsiteY54" fmla="*/ 2657476 h 3028951"/>
              <a:gd name="connsiteX55" fmla="*/ 752475 w 2002259"/>
              <a:gd name="connsiteY55" fmla="*/ 2600326 h 3028951"/>
              <a:gd name="connsiteX56" fmla="*/ 690562 w 2002259"/>
              <a:gd name="connsiteY56" fmla="*/ 2514601 h 3028951"/>
              <a:gd name="connsiteX57" fmla="*/ 652462 w 2002259"/>
              <a:gd name="connsiteY57" fmla="*/ 2428875 h 3028951"/>
              <a:gd name="connsiteX58" fmla="*/ 642937 w 2002259"/>
              <a:gd name="connsiteY58" fmla="*/ 2357438 h 3028951"/>
              <a:gd name="connsiteX59" fmla="*/ 619124 w 2002259"/>
              <a:gd name="connsiteY59" fmla="*/ 2224089 h 3028951"/>
              <a:gd name="connsiteX60" fmla="*/ 600075 w 2002259"/>
              <a:gd name="connsiteY60" fmla="*/ 2047876 h 3028951"/>
              <a:gd name="connsiteX61" fmla="*/ 590550 w 2002259"/>
              <a:gd name="connsiteY61" fmla="*/ 1895475 h 3028951"/>
              <a:gd name="connsiteX62" fmla="*/ 547687 w 2002259"/>
              <a:gd name="connsiteY62" fmla="*/ 1728788 h 3028951"/>
              <a:gd name="connsiteX63" fmla="*/ 504825 w 2002259"/>
              <a:gd name="connsiteY63" fmla="*/ 1657351 h 3028951"/>
              <a:gd name="connsiteX64" fmla="*/ 428625 w 2002259"/>
              <a:gd name="connsiteY64" fmla="*/ 1590676 h 3028951"/>
              <a:gd name="connsiteX65" fmla="*/ 352424 w 2002259"/>
              <a:gd name="connsiteY65" fmla="*/ 1557338 h 3028951"/>
              <a:gd name="connsiteX66" fmla="*/ 319087 w 2002259"/>
              <a:gd name="connsiteY66" fmla="*/ 1514476 h 3028951"/>
              <a:gd name="connsiteX67" fmla="*/ 290512 w 2002259"/>
              <a:gd name="connsiteY67" fmla="*/ 1438276 h 3028951"/>
              <a:gd name="connsiteX68" fmla="*/ 309562 w 2002259"/>
              <a:gd name="connsiteY68" fmla="*/ 1371601 h 3028951"/>
              <a:gd name="connsiteX69" fmla="*/ 314325 w 2002259"/>
              <a:gd name="connsiteY69" fmla="*/ 1314451 h 3028951"/>
              <a:gd name="connsiteX70" fmla="*/ 295275 w 2002259"/>
              <a:gd name="connsiteY70" fmla="*/ 1252538 h 3028951"/>
              <a:gd name="connsiteX0" fmla="*/ 295275 w 2002259"/>
              <a:gd name="connsiteY0" fmla="*/ 1252538 h 3028951"/>
              <a:gd name="connsiteX1" fmla="*/ 261937 w 2002259"/>
              <a:gd name="connsiteY1" fmla="*/ 1128713 h 3028951"/>
              <a:gd name="connsiteX2" fmla="*/ 223837 w 2002259"/>
              <a:gd name="connsiteY2" fmla="*/ 1000126 h 3028951"/>
              <a:gd name="connsiteX3" fmla="*/ 204787 w 2002259"/>
              <a:gd name="connsiteY3" fmla="*/ 885826 h 3028951"/>
              <a:gd name="connsiteX4" fmla="*/ 190500 w 2002259"/>
              <a:gd name="connsiteY4" fmla="*/ 809626 h 3028951"/>
              <a:gd name="connsiteX5" fmla="*/ 171450 w 2002259"/>
              <a:gd name="connsiteY5" fmla="*/ 733426 h 3028951"/>
              <a:gd name="connsiteX6" fmla="*/ 114300 w 2002259"/>
              <a:gd name="connsiteY6" fmla="*/ 623888 h 3028951"/>
              <a:gd name="connsiteX7" fmla="*/ 28575 w 2002259"/>
              <a:gd name="connsiteY7" fmla="*/ 500063 h 3028951"/>
              <a:gd name="connsiteX8" fmla="*/ 0 w 2002259"/>
              <a:gd name="connsiteY8" fmla="*/ 333376 h 3028951"/>
              <a:gd name="connsiteX9" fmla="*/ 14287 w 2002259"/>
              <a:gd name="connsiteY9" fmla="*/ 185738 h 3028951"/>
              <a:gd name="connsiteX10" fmla="*/ 47625 w 2002259"/>
              <a:gd name="connsiteY10" fmla="*/ 123826 h 3028951"/>
              <a:gd name="connsiteX11" fmla="*/ 133350 w 2002259"/>
              <a:gd name="connsiteY11" fmla="*/ 33338 h 3028951"/>
              <a:gd name="connsiteX12" fmla="*/ 304800 w 2002259"/>
              <a:gd name="connsiteY12" fmla="*/ 0 h 3028951"/>
              <a:gd name="connsiteX13" fmla="*/ 395287 w 2002259"/>
              <a:gd name="connsiteY13" fmla="*/ 28575 h 3028951"/>
              <a:gd name="connsiteX14" fmla="*/ 461963 w 2002259"/>
              <a:gd name="connsiteY14" fmla="*/ 33338 h 3028951"/>
              <a:gd name="connsiteX15" fmla="*/ 528637 w 2002259"/>
              <a:gd name="connsiteY15" fmla="*/ 9525 h 3028951"/>
              <a:gd name="connsiteX16" fmla="*/ 595312 w 2002259"/>
              <a:gd name="connsiteY16" fmla="*/ 4763 h 3028951"/>
              <a:gd name="connsiteX17" fmla="*/ 676276 w 2002259"/>
              <a:gd name="connsiteY17" fmla="*/ 9526 h 3028951"/>
              <a:gd name="connsiteX18" fmla="*/ 781050 w 2002259"/>
              <a:gd name="connsiteY18" fmla="*/ 71438 h 3028951"/>
              <a:gd name="connsiteX19" fmla="*/ 890587 w 2002259"/>
              <a:gd name="connsiteY19" fmla="*/ 190501 h 3028951"/>
              <a:gd name="connsiteX20" fmla="*/ 1085850 w 2002259"/>
              <a:gd name="connsiteY20" fmla="*/ 561976 h 3028951"/>
              <a:gd name="connsiteX21" fmla="*/ 1285875 w 2002259"/>
              <a:gd name="connsiteY21" fmla="*/ 790576 h 3028951"/>
              <a:gd name="connsiteX22" fmla="*/ 1309687 w 2002259"/>
              <a:gd name="connsiteY22" fmla="*/ 909638 h 3028951"/>
              <a:gd name="connsiteX23" fmla="*/ 1304925 w 2002259"/>
              <a:gd name="connsiteY23" fmla="*/ 1057276 h 3028951"/>
              <a:gd name="connsiteX24" fmla="*/ 1219200 w 2002259"/>
              <a:gd name="connsiteY24" fmla="*/ 1133476 h 3028951"/>
              <a:gd name="connsiteX25" fmla="*/ 1190625 w 2002259"/>
              <a:gd name="connsiteY25" fmla="*/ 1223963 h 3028951"/>
              <a:gd name="connsiteX26" fmla="*/ 1233487 w 2002259"/>
              <a:gd name="connsiteY26" fmla="*/ 1414463 h 3028951"/>
              <a:gd name="connsiteX27" fmla="*/ 1314450 w 2002259"/>
              <a:gd name="connsiteY27" fmla="*/ 1585913 h 3028951"/>
              <a:gd name="connsiteX28" fmla="*/ 1428750 w 2002259"/>
              <a:gd name="connsiteY28" fmla="*/ 1747838 h 3028951"/>
              <a:gd name="connsiteX29" fmla="*/ 1514475 w 2002259"/>
              <a:gd name="connsiteY29" fmla="*/ 1838326 h 3028951"/>
              <a:gd name="connsiteX30" fmla="*/ 1538287 w 2002259"/>
              <a:gd name="connsiteY30" fmla="*/ 1909763 h 3028951"/>
              <a:gd name="connsiteX31" fmla="*/ 1585912 w 2002259"/>
              <a:gd name="connsiteY31" fmla="*/ 2076451 h 3028951"/>
              <a:gd name="connsiteX32" fmla="*/ 1614487 w 2002259"/>
              <a:gd name="connsiteY32" fmla="*/ 2105026 h 3028951"/>
              <a:gd name="connsiteX33" fmla="*/ 1671637 w 2002259"/>
              <a:gd name="connsiteY33" fmla="*/ 2238376 h 3028951"/>
              <a:gd name="connsiteX34" fmla="*/ 1790700 w 2002259"/>
              <a:gd name="connsiteY34" fmla="*/ 2366963 h 3028951"/>
              <a:gd name="connsiteX35" fmla="*/ 1890713 w 2002259"/>
              <a:gd name="connsiteY35" fmla="*/ 2490788 h 3028951"/>
              <a:gd name="connsiteX36" fmla="*/ 1971674 w 2002259"/>
              <a:gd name="connsiteY36" fmla="*/ 2609851 h 3028951"/>
              <a:gd name="connsiteX37" fmla="*/ 1995487 w 2002259"/>
              <a:gd name="connsiteY37" fmla="*/ 2714627 h 3028951"/>
              <a:gd name="connsiteX38" fmla="*/ 1990724 w 2002259"/>
              <a:gd name="connsiteY38" fmla="*/ 2809876 h 3028951"/>
              <a:gd name="connsiteX39" fmla="*/ 1971674 w 2002259"/>
              <a:gd name="connsiteY39" fmla="*/ 2890840 h 3028951"/>
              <a:gd name="connsiteX40" fmla="*/ 1919288 w 2002259"/>
              <a:gd name="connsiteY40" fmla="*/ 2928939 h 3028951"/>
              <a:gd name="connsiteX41" fmla="*/ 1847850 w 2002259"/>
              <a:gd name="connsiteY41" fmla="*/ 2952751 h 3028951"/>
              <a:gd name="connsiteX42" fmla="*/ 1785938 w 2002259"/>
              <a:gd name="connsiteY42" fmla="*/ 2986089 h 3028951"/>
              <a:gd name="connsiteX43" fmla="*/ 1709738 w 2002259"/>
              <a:gd name="connsiteY43" fmla="*/ 3019425 h 3028951"/>
              <a:gd name="connsiteX44" fmla="*/ 1624012 w 2002259"/>
              <a:gd name="connsiteY44" fmla="*/ 3028951 h 3028951"/>
              <a:gd name="connsiteX45" fmla="*/ 1490662 w 2002259"/>
              <a:gd name="connsiteY45" fmla="*/ 3028951 h 3028951"/>
              <a:gd name="connsiteX46" fmla="*/ 1381125 w 2002259"/>
              <a:gd name="connsiteY46" fmla="*/ 3028951 h 3028951"/>
              <a:gd name="connsiteX47" fmla="*/ 1276350 w 2002259"/>
              <a:gd name="connsiteY47" fmla="*/ 3028951 h 3028951"/>
              <a:gd name="connsiteX48" fmla="*/ 1176337 w 2002259"/>
              <a:gd name="connsiteY48" fmla="*/ 2990851 h 3028951"/>
              <a:gd name="connsiteX49" fmla="*/ 1128712 w 2002259"/>
              <a:gd name="connsiteY49" fmla="*/ 2943226 h 3028951"/>
              <a:gd name="connsiteX50" fmla="*/ 1085850 w 2002259"/>
              <a:gd name="connsiteY50" fmla="*/ 2838451 h 3028951"/>
              <a:gd name="connsiteX51" fmla="*/ 1062037 w 2002259"/>
              <a:gd name="connsiteY51" fmla="*/ 2781301 h 3028951"/>
              <a:gd name="connsiteX52" fmla="*/ 1038225 w 2002259"/>
              <a:gd name="connsiteY52" fmla="*/ 2747963 h 3028951"/>
              <a:gd name="connsiteX53" fmla="*/ 928687 w 2002259"/>
              <a:gd name="connsiteY53" fmla="*/ 2681288 h 3028951"/>
              <a:gd name="connsiteX54" fmla="*/ 871537 w 2002259"/>
              <a:gd name="connsiteY54" fmla="*/ 2657476 h 3028951"/>
              <a:gd name="connsiteX55" fmla="*/ 752475 w 2002259"/>
              <a:gd name="connsiteY55" fmla="*/ 2600326 h 3028951"/>
              <a:gd name="connsiteX56" fmla="*/ 690562 w 2002259"/>
              <a:gd name="connsiteY56" fmla="*/ 2514601 h 3028951"/>
              <a:gd name="connsiteX57" fmla="*/ 652462 w 2002259"/>
              <a:gd name="connsiteY57" fmla="*/ 2428875 h 3028951"/>
              <a:gd name="connsiteX58" fmla="*/ 642937 w 2002259"/>
              <a:gd name="connsiteY58" fmla="*/ 2357438 h 3028951"/>
              <a:gd name="connsiteX59" fmla="*/ 619124 w 2002259"/>
              <a:gd name="connsiteY59" fmla="*/ 2224089 h 3028951"/>
              <a:gd name="connsiteX60" fmla="*/ 600075 w 2002259"/>
              <a:gd name="connsiteY60" fmla="*/ 2047876 h 3028951"/>
              <a:gd name="connsiteX61" fmla="*/ 590550 w 2002259"/>
              <a:gd name="connsiteY61" fmla="*/ 1895475 h 3028951"/>
              <a:gd name="connsiteX62" fmla="*/ 547687 w 2002259"/>
              <a:gd name="connsiteY62" fmla="*/ 1728788 h 3028951"/>
              <a:gd name="connsiteX63" fmla="*/ 504825 w 2002259"/>
              <a:gd name="connsiteY63" fmla="*/ 1657351 h 3028951"/>
              <a:gd name="connsiteX64" fmla="*/ 428625 w 2002259"/>
              <a:gd name="connsiteY64" fmla="*/ 1590676 h 3028951"/>
              <a:gd name="connsiteX65" fmla="*/ 352424 w 2002259"/>
              <a:gd name="connsiteY65" fmla="*/ 1557338 h 3028951"/>
              <a:gd name="connsiteX66" fmla="*/ 319087 w 2002259"/>
              <a:gd name="connsiteY66" fmla="*/ 1514476 h 3028951"/>
              <a:gd name="connsiteX67" fmla="*/ 290512 w 2002259"/>
              <a:gd name="connsiteY67" fmla="*/ 1438276 h 3028951"/>
              <a:gd name="connsiteX68" fmla="*/ 309562 w 2002259"/>
              <a:gd name="connsiteY68" fmla="*/ 1371601 h 3028951"/>
              <a:gd name="connsiteX69" fmla="*/ 314325 w 2002259"/>
              <a:gd name="connsiteY69" fmla="*/ 1314451 h 3028951"/>
              <a:gd name="connsiteX70" fmla="*/ 295275 w 2002259"/>
              <a:gd name="connsiteY70" fmla="*/ 1252538 h 3028951"/>
              <a:gd name="connsiteX0" fmla="*/ 295275 w 2002259"/>
              <a:gd name="connsiteY0" fmla="*/ 1252538 h 3028951"/>
              <a:gd name="connsiteX1" fmla="*/ 261937 w 2002259"/>
              <a:gd name="connsiteY1" fmla="*/ 1128713 h 3028951"/>
              <a:gd name="connsiteX2" fmla="*/ 223837 w 2002259"/>
              <a:gd name="connsiteY2" fmla="*/ 1000126 h 3028951"/>
              <a:gd name="connsiteX3" fmla="*/ 204787 w 2002259"/>
              <a:gd name="connsiteY3" fmla="*/ 885826 h 3028951"/>
              <a:gd name="connsiteX4" fmla="*/ 190500 w 2002259"/>
              <a:gd name="connsiteY4" fmla="*/ 809626 h 3028951"/>
              <a:gd name="connsiteX5" fmla="*/ 171450 w 2002259"/>
              <a:gd name="connsiteY5" fmla="*/ 733426 h 3028951"/>
              <a:gd name="connsiteX6" fmla="*/ 114300 w 2002259"/>
              <a:gd name="connsiteY6" fmla="*/ 623888 h 3028951"/>
              <a:gd name="connsiteX7" fmla="*/ 28575 w 2002259"/>
              <a:gd name="connsiteY7" fmla="*/ 500063 h 3028951"/>
              <a:gd name="connsiteX8" fmla="*/ 0 w 2002259"/>
              <a:gd name="connsiteY8" fmla="*/ 333376 h 3028951"/>
              <a:gd name="connsiteX9" fmla="*/ 14287 w 2002259"/>
              <a:gd name="connsiteY9" fmla="*/ 185738 h 3028951"/>
              <a:gd name="connsiteX10" fmla="*/ 47625 w 2002259"/>
              <a:gd name="connsiteY10" fmla="*/ 123826 h 3028951"/>
              <a:gd name="connsiteX11" fmla="*/ 133350 w 2002259"/>
              <a:gd name="connsiteY11" fmla="*/ 33338 h 3028951"/>
              <a:gd name="connsiteX12" fmla="*/ 304800 w 2002259"/>
              <a:gd name="connsiteY12" fmla="*/ 0 h 3028951"/>
              <a:gd name="connsiteX13" fmla="*/ 395287 w 2002259"/>
              <a:gd name="connsiteY13" fmla="*/ 28575 h 3028951"/>
              <a:gd name="connsiteX14" fmla="*/ 461963 w 2002259"/>
              <a:gd name="connsiteY14" fmla="*/ 33338 h 3028951"/>
              <a:gd name="connsiteX15" fmla="*/ 528637 w 2002259"/>
              <a:gd name="connsiteY15" fmla="*/ 9525 h 3028951"/>
              <a:gd name="connsiteX16" fmla="*/ 595312 w 2002259"/>
              <a:gd name="connsiteY16" fmla="*/ 4763 h 3028951"/>
              <a:gd name="connsiteX17" fmla="*/ 676276 w 2002259"/>
              <a:gd name="connsiteY17" fmla="*/ 9526 h 3028951"/>
              <a:gd name="connsiteX18" fmla="*/ 781050 w 2002259"/>
              <a:gd name="connsiteY18" fmla="*/ 71438 h 3028951"/>
              <a:gd name="connsiteX19" fmla="*/ 890587 w 2002259"/>
              <a:gd name="connsiteY19" fmla="*/ 190501 h 3028951"/>
              <a:gd name="connsiteX20" fmla="*/ 1085850 w 2002259"/>
              <a:gd name="connsiteY20" fmla="*/ 561976 h 3028951"/>
              <a:gd name="connsiteX21" fmla="*/ 1285875 w 2002259"/>
              <a:gd name="connsiteY21" fmla="*/ 790576 h 3028951"/>
              <a:gd name="connsiteX22" fmla="*/ 1309687 w 2002259"/>
              <a:gd name="connsiteY22" fmla="*/ 909638 h 3028951"/>
              <a:gd name="connsiteX23" fmla="*/ 1304925 w 2002259"/>
              <a:gd name="connsiteY23" fmla="*/ 1057276 h 3028951"/>
              <a:gd name="connsiteX24" fmla="*/ 1219200 w 2002259"/>
              <a:gd name="connsiteY24" fmla="*/ 1133476 h 3028951"/>
              <a:gd name="connsiteX25" fmla="*/ 1190625 w 2002259"/>
              <a:gd name="connsiteY25" fmla="*/ 1223963 h 3028951"/>
              <a:gd name="connsiteX26" fmla="*/ 1233487 w 2002259"/>
              <a:gd name="connsiteY26" fmla="*/ 1414463 h 3028951"/>
              <a:gd name="connsiteX27" fmla="*/ 1314450 w 2002259"/>
              <a:gd name="connsiteY27" fmla="*/ 1585913 h 3028951"/>
              <a:gd name="connsiteX28" fmla="*/ 1428750 w 2002259"/>
              <a:gd name="connsiteY28" fmla="*/ 1747838 h 3028951"/>
              <a:gd name="connsiteX29" fmla="*/ 1514475 w 2002259"/>
              <a:gd name="connsiteY29" fmla="*/ 1838326 h 3028951"/>
              <a:gd name="connsiteX30" fmla="*/ 1538287 w 2002259"/>
              <a:gd name="connsiteY30" fmla="*/ 1909763 h 3028951"/>
              <a:gd name="connsiteX31" fmla="*/ 1585912 w 2002259"/>
              <a:gd name="connsiteY31" fmla="*/ 2076451 h 3028951"/>
              <a:gd name="connsiteX32" fmla="*/ 1614487 w 2002259"/>
              <a:gd name="connsiteY32" fmla="*/ 2105026 h 3028951"/>
              <a:gd name="connsiteX33" fmla="*/ 1671637 w 2002259"/>
              <a:gd name="connsiteY33" fmla="*/ 2238376 h 3028951"/>
              <a:gd name="connsiteX34" fmla="*/ 1790700 w 2002259"/>
              <a:gd name="connsiteY34" fmla="*/ 2366963 h 3028951"/>
              <a:gd name="connsiteX35" fmla="*/ 1890713 w 2002259"/>
              <a:gd name="connsiteY35" fmla="*/ 2490788 h 3028951"/>
              <a:gd name="connsiteX36" fmla="*/ 1971674 w 2002259"/>
              <a:gd name="connsiteY36" fmla="*/ 2609851 h 3028951"/>
              <a:gd name="connsiteX37" fmla="*/ 1995487 w 2002259"/>
              <a:gd name="connsiteY37" fmla="*/ 2714627 h 3028951"/>
              <a:gd name="connsiteX38" fmla="*/ 1990724 w 2002259"/>
              <a:gd name="connsiteY38" fmla="*/ 2809876 h 3028951"/>
              <a:gd name="connsiteX39" fmla="*/ 1971674 w 2002259"/>
              <a:gd name="connsiteY39" fmla="*/ 2890840 h 3028951"/>
              <a:gd name="connsiteX40" fmla="*/ 1919288 w 2002259"/>
              <a:gd name="connsiteY40" fmla="*/ 2928939 h 3028951"/>
              <a:gd name="connsiteX41" fmla="*/ 1847850 w 2002259"/>
              <a:gd name="connsiteY41" fmla="*/ 2952751 h 3028951"/>
              <a:gd name="connsiteX42" fmla="*/ 1785938 w 2002259"/>
              <a:gd name="connsiteY42" fmla="*/ 2986089 h 3028951"/>
              <a:gd name="connsiteX43" fmla="*/ 1709738 w 2002259"/>
              <a:gd name="connsiteY43" fmla="*/ 3019425 h 3028951"/>
              <a:gd name="connsiteX44" fmla="*/ 1624012 w 2002259"/>
              <a:gd name="connsiteY44" fmla="*/ 3028951 h 3028951"/>
              <a:gd name="connsiteX45" fmla="*/ 1490662 w 2002259"/>
              <a:gd name="connsiteY45" fmla="*/ 3028951 h 3028951"/>
              <a:gd name="connsiteX46" fmla="*/ 1381125 w 2002259"/>
              <a:gd name="connsiteY46" fmla="*/ 3028951 h 3028951"/>
              <a:gd name="connsiteX47" fmla="*/ 1276350 w 2002259"/>
              <a:gd name="connsiteY47" fmla="*/ 3028951 h 3028951"/>
              <a:gd name="connsiteX48" fmla="*/ 1176337 w 2002259"/>
              <a:gd name="connsiteY48" fmla="*/ 2990851 h 3028951"/>
              <a:gd name="connsiteX49" fmla="*/ 1166812 w 2002259"/>
              <a:gd name="connsiteY49" fmla="*/ 2924176 h 3028951"/>
              <a:gd name="connsiteX50" fmla="*/ 1085850 w 2002259"/>
              <a:gd name="connsiteY50" fmla="*/ 2838451 h 3028951"/>
              <a:gd name="connsiteX51" fmla="*/ 1062037 w 2002259"/>
              <a:gd name="connsiteY51" fmla="*/ 2781301 h 3028951"/>
              <a:gd name="connsiteX52" fmla="*/ 1038225 w 2002259"/>
              <a:gd name="connsiteY52" fmla="*/ 2747963 h 3028951"/>
              <a:gd name="connsiteX53" fmla="*/ 928687 w 2002259"/>
              <a:gd name="connsiteY53" fmla="*/ 2681288 h 3028951"/>
              <a:gd name="connsiteX54" fmla="*/ 871537 w 2002259"/>
              <a:gd name="connsiteY54" fmla="*/ 2657476 h 3028951"/>
              <a:gd name="connsiteX55" fmla="*/ 752475 w 2002259"/>
              <a:gd name="connsiteY55" fmla="*/ 2600326 h 3028951"/>
              <a:gd name="connsiteX56" fmla="*/ 690562 w 2002259"/>
              <a:gd name="connsiteY56" fmla="*/ 2514601 h 3028951"/>
              <a:gd name="connsiteX57" fmla="*/ 652462 w 2002259"/>
              <a:gd name="connsiteY57" fmla="*/ 2428875 h 3028951"/>
              <a:gd name="connsiteX58" fmla="*/ 642937 w 2002259"/>
              <a:gd name="connsiteY58" fmla="*/ 2357438 h 3028951"/>
              <a:gd name="connsiteX59" fmla="*/ 619124 w 2002259"/>
              <a:gd name="connsiteY59" fmla="*/ 2224089 h 3028951"/>
              <a:gd name="connsiteX60" fmla="*/ 600075 w 2002259"/>
              <a:gd name="connsiteY60" fmla="*/ 2047876 h 3028951"/>
              <a:gd name="connsiteX61" fmla="*/ 590550 w 2002259"/>
              <a:gd name="connsiteY61" fmla="*/ 1895475 h 3028951"/>
              <a:gd name="connsiteX62" fmla="*/ 547687 w 2002259"/>
              <a:gd name="connsiteY62" fmla="*/ 1728788 h 3028951"/>
              <a:gd name="connsiteX63" fmla="*/ 504825 w 2002259"/>
              <a:gd name="connsiteY63" fmla="*/ 1657351 h 3028951"/>
              <a:gd name="connsiteX64" fmla="*/ 428625 w 2002259"/>
              <a:gd name="connsiteY64" fmla="*/ 1590676 h 3028951"/>
              <a:gd name="connsiteX65" fmla="*/ 352424 w 2002259"/>
              <a:gd name="connsiteY65" fmla="*/ 1557338 h 3028951"/>
              <a:gd name="connsiteX66" fmla="*/ 319087 w 2002259"/>
              <a:gd name="connsiteY66" fmla="*/ 1514476 h 3028951"/>
              <a:gd name="connsiteX67" fmla="*/ 290512 w 2002259"/>
              <a:gd name="connsiteY67" fmla="*/ 1438276 h 3028951"/>
              <a:gd name="connsiteX68" fmla="*/ 309562 w 2002259"/>
              <a:gd name="connsiteY68" fmla="*/ 1371601 h 3028951"/>
              <a:gd name="connsiteX69" fmla="*/ 314325 w 2002259"/>
              <a:gd name="connsiteY69" fmla="*/ 1314451 h 3028951"/>
              <a:gd name="connsiteX70" fmla="*/ 295275 w 2002259"/>
              <a:gd name="connsiteY70" fmla="*/ 1252538 h 3028951"/>
              <a:gd name="connsiteX0" fmla="*/ 295275 w 2002259"/>
              <a:gd name="connsiteY0" fmla="*/ 1252538 h 3028951"/>
              <a:gd name="connsiteX1" fmla="*/ 261937 w 2002259"/>
              <a:gd name="connsiteY1" fmla="*/ 1128713 h 3028951"/>
              <a:gd name="connsiteX2" fmla="*/ 223837 w 2002259"/>
              <a:gd name="connsiteY2" fmla="*/ 1000126 h 3028951"/>
              <a:gd name="connsiteX3" fmla="*/ 204787 w 2002259"/>
              <a:gd name="connsiteY3" fmla="*/ 885826 h 3028951"/>
              <a:gd name="connsiteX4" fmla="*/ 190500 w 2002259"/>
              <a:gd name="connsiteY4" fmla="*/ 809626 h 3028951"/>
              <a:gd name="connsiteX5" fmla="*/ 171450 w 2002259"/>
              <a:gd name="connsiteY5" fmla="*/ 733426 h 3028951"/>
              <a:gd name="connsiteX6" fmla="*/ 114300 w 2002259"/>
              <a:gd name="connsiteY6" fmla="*/ 623888 h 3028951"/>
              <a:gd name="connsiteX7" fmla="*/ 28575 w 2002259"/>
              <a:gd name="connsiteY7" fmla="*/ 500063 h 3028951"/>
              <a:gd name="connsiteX8" fmla="*/ 0 w 2002259"/>
              <a:gd name="connsiteY8" fmla="*/ 333376 h 3028951"/>
              <a:gd name="connsiteX9" fmla="*/ 14287 w 2002259"/>
              <a:gd name="connsiteY9" fmla="*/ 185738 h 3028951"/>
              <a:gd name="connsiteX10" fmla="*/ 47625 w 2002259"/>
              <a:gd name="connsiteY10" fmla="*/ 123826 h 3028951"/>
              <a:gd name="connsiteX11" fmla="*/ 133350 w 2002259"/>
              <a:gd name="connsiteY11" fmla="*/ 33338 h 3028951"/>
              <a:gd name="connsiteX12" fmla="*/ 304800 w 2002259"/>
              <a:gd name="connsiteY12" fmla="*/ 0 h 3028951"/>
              <a:gd name="connsiteX13" fmla="*/ 395287 w 2002259"/>
              <a:gd name="connsiteY13" fmla="*/ 28575 h 3028951"/>
              <a:gd name="connsiteX14" fmla="*/ 461963 w 2002259"/>
              <a:gd name="connsiteY14" fmla="*/ 33338 h 3028951"/>
              <a:gd name="connsiteX15" fmla="*/ 528637 w 2002259"/>
              <a:gd name="connsiteY15" fmla="*/ 9525 h 3028951"/>
              <a:gd name="connsiteX16" fmla="*/ 595312 w 2002259"/>
              <a:gd name="connsiteY16" fmla="*/ 4763 h 3028951"/>
              <a:gd name="connsiteX17" fmla="*/ 676276 w 2002259"/>
              <a:gd name="connsiteY17" fmla="*/ 9526 h 3028951"/>
              <a:gd name="connsiteX18" fmla="*/ 781050 w 2002259"/>
              <a:gd name="connsiteY18" fmla="*/ 71438 h 3028951"/>
              <a:gd name="connsiteX19" fmla="*/ 890587 w 2002259"/>
              <a:gd name="connsiteY19" fmla="*/ 190501 h 3028951"/>
              <a:gd name="connsiteX20" fmla="*/ 1085850 w 2002259"/>
              <a:gd name="connsiteY20" fmla="*/ 561976 h 3028951"/>
              <a:gd name="connsiteX21" fmla="*/ 1285875 w 2002259"/>
              <a:gd name="connsiteY21" fmla="*/ 790576 h 3028951"/>
              <a:gd name="connsiteX22" fmla="*/ 1309687 w 2002259"/>
              <a:gd name="connsiteY22" fmla="*/ 909638 h 3028951"/>
              <a:gd name="connsiteX23" fmla="*/ 1304925 w 2002259"/>
              <a:gd name="connsiteY23" fmla="*/ 1057276 h 3028951"/>
              <a:gd name="connsiteX24" fmla="*/ 1219200 w 2002259"/>
              <a:gd name="connsiteY24" fmla="*/ 1133476 h 3028951"/>
              <a:gd name="connsiteX25" fmla="*/ 1190625 w 2002259"/>
              <a:gd name="connsiteY25" fmla="*/ 1223963 h 3028951"/>
              <a:gd name="connsiteX26" fmla="*/ 1233487 w 2002259"/>
              <a:gd name="connsiteY26" fmla="*/ 1414463 h 3028951"/>
              <a:gd name="connsiteX27" fmla="*/ 1314450 w 2002259"/>
              <a:gd name="connsiteY27" fmla="*/ 1585913 h 3028951"/>
              <a:gd name="connsiteX28" fmla="*/ 1428750 w 2002259"/>
              <a:gd name="connsiteY28" fmla="*/ 1747838 h 3028951"/>
              <a:gd name="connsiteX29" fmla="*/ 1514475 w 2002259"/>
              <a:gd name="connsiteY29" fmla="*/ 1838326 h 3028951"/>
              <a:gd name="connsiteX30" fmla="*/ 1538287 w 2002259"/>
              <a:gd name="connsiteY30" fmla="*/ 1909763 h 3028951"/>
              <a:gd name="connsiteX31" fmla="*/ 1585912 w 2002259"/>
              <a:gd name="connsiteY31" fmla="*/ 2076451 h 3028951"/>
              <a:gd name="connsiteX32" fmla="*/ 1614487 w 2002259"/>
              <a:gd name="connsiteY32" fmla="*/ 2105026 h 3028951"/>
              <a:gd name="connsiteX33" fmla="*/ 1671637 w 2002259"/>
              <a:gd name="connsiteY33" fmla="*/ 2238376 h 3028951"/>
              <a:gd name="connsiteX34" fmla="*/ 1790700 w 2002259"/>
              <a:gd name="connsiteY34" fmla="*/ 2366963 h 3028951"/>
              <a:gd name="connsiteX35" fmla="*/ 1890713 w 2002259"/>
              <a:gd name="connsiteY35" fmla="*/ 2490788 h 3028951"/>
              <a:gd name="connsiteX36" fmla="*/ 1971674 w 2002259"/>
              <a:gd name="connsiteY36" fmla="*/ 2609851 h 3028951"/>
              <a:gd name="connsiteX37" fmla="*/ 1995487 w 2002259"/>
              <a:gd name="connsiteY37" fmla="*/ 2714627 h 3028951"/>
              <a:gd name="connsiteX38" fmla="*/ 1990724 w 2002259"/>
              <a:gd name="connsiteY38" fmla="*/ 2809876 h 3028951"/>
              <a:gd name="connsiteX39" fmla="*/ 1971674 w 2002259"/>
              <a:gd name="connsiteY39" fmla="*/ 2890840 h 3028951"/>
              <a:gd name="connsiteX40" fmla="*/ 1919288 w 2002259"/>
              <a:gd name="connsiteY40" fmla="*/ 2928939 h 3028951"/>
              <a:gd name="connsiteX41" fmla="*/ 1847850 w 2002259"/>
              <a:gd name="connsiteY41" fmla="*/ 2952751 h 3028951"/>
              <a:gd name="connsiteX42" fmla="*/ 1785938 w 2002259"/>
              <a:gd name="connsiteY42" fmla="*/ 2986089 h 3028951"/>
              <a:gd name="connsiteX43" fmla="*/ 1709738 w 2002259"/>
              <a:gd name="connsiteY43" fmla="*/ 3019425 h 3028951"/>
              <a:gd name="connsiteX44" fmla="*/ 1624012 w 2002259"/>
              <a:gd name="connsiteY44" fmla="*/ 3028951 h 3028951"/>
              <a:gd name="connsiteX45" fmla="*/ 1490662 w 2002259"/>
              <a:gd name="connsiteY45" fmla="*/ 3028951 h 3028951"/>
              <a:gd name="connsiteX46" fmla="*/ 1381125 w 2002259"/>
              <a:gd name="connsiteY46" fmla="*/ 3028951 h 3028951"/>
              <a:gd name="connsiteX47" fmla="*/ 1276350 w 2002259"/>
              <a:gd name="connsiteY47" fmla="*/ 3028951 h 3028951"/>
              <a:gd name="connsiteX48" fmla="*/ 1176337 w 2002259"/>
              <a:gd name="connsiteY48" fmla="*/ 2990851 h 3028951"/>
              <a:gd name="connsiteX49" fmla="*/ 1166812 w 2002259"/>
              <a:gd name="connsiteY49" fmla="*/ 2924176 h 3028951"/>
              <a:gd name="connsiteX50" fmla="*/ 1104900 w 2002259"/>
              <a:gd name="connsiteY50" fmla="*/ 2843213 h 3028951"/>
              <a:gd name="connsiteX51" fmla="*/ 1062037 w 2002259"/>
              <a:gd name="connsiteY51" fmla="*/ 2781301 h 3028951"/>
              <a:gd name="connsiteX52" fmla="*/ 1038225 w 2002259"/>
              <a:gd name="connsiteY52" fmla="*/ 2747963 h 3028951"/>
              <a:gd name="connsiteX53" fmla="*/ 928687 w 2002259"/>
              <a:gd name="connsiteY53" fmla="*/ 2681288 h 3028951"/>
              <a:gd name="connsiteX54" fmla="*/ 871537 w 2002259"/>
              <a:gd name="connsiteY54" fmla="*/ 2657476 h 3028951"/>
              <a:gd name="connsiteX55" fmla="*/ 752475 w 2002259"/>
              <a:gd name="connsiteY55" fmla="*/ 2600326 h 3028951"/>
              <a:gd name="connsiteX56" fmla="*/ 690562 w 2002259"/>
              <a:gd name="connsiteY56" fmla="*/ 2514601 h 3028951"/>
              <a:gd name="connsiteX57" fmla="*/ 652462 w 2002259"/>
              <a:gd name="connsiteY57" fmla="*/ 2428875 h 3028951"/>
              <a:gd name="connsiteX58" fmla="*/ 642937 w 2002259"/>
              <a:gd name="connsiteY58" fmla="*/ 2357438 h 3028951"/>
              <a:gd name="connsiteX59" fmla="*/ 619124 w 2002259"/>
              <a:gd name="connsiteY59" fmla="*/ 2224089 h 3028951"/>
              <a:gd name="connsiteX60" fmla="*/ 600075 w 2002259"/>
              <a:gd name="connsiteY60" fmla="*/ 2047876 h 3028951"/>
              <a:gd name="connsiteX61" fmla="*/ 590550 w 2002259"/>
              <a:gd name="connsiteY61" fmla="*/ 1895475 h 3028951"/>
              <a:gd name="connsiteX62" fmla="*/ 547687 w 2002259"/>
              <a:gd name="connsiteY62" fmla="*/ 1728788 h 3028951"/>
              <a:gd name="connsiteX63" fmla="*/ 504825 w 2002259"/>
              <a:gd name="connsiteY63" fmla="*/ 1657351 h 3028951"/>
              <a:gd name="connsiteX64" fmla="*/ 428625 w 2002259"/>
              <a:gd name="connsiteY64" fmla="*/ 1590676 h 3028951"/>
              <a:gd name="connsiteX65" fmla="*/ 352424 w 2002259"/>
              <a:gd name="connsiteY65" fmla="*/ 1557338 h 3028951"/>
              <a:gd name="connsiteX66" fmla="*/ 319087 w 2002259"/>
              <a:gd name="connsiteY66" fmla="*/ 1514476 h 3028951"/>
              <a:gd name="connsiteX67" fmla="*/ 290512 w 2002259"/>
              <a:gd name="connsiteY67" fmla="*/ 1438276 h 3028951"/>
              <a:gd name="connsiteX68" fmla="*/ 309562 w 2002259"/>
              <a:gd name="connsiteY68" fmla="*/ 1371601 h 3028951"/>
              <a:gd name="connsiteX69" fmla="*/ 314325 w 2002259"/>
              <a:gd name="connsiteY69" fmla="*/ 1314451 h 3028951"/>
              <a:gd name="connsiteX70" fmla="*/ 295275 w 2002259"/>
              <a:gd name="connsiteY70" fmla="*/ 1252538 h 3028951"/>
              <a:gd name="connsiteX0" fmla="*/ 295275 w 2002259"/>
              <a:gd name="connsiteY0" fmla="*/ 1252538 h 3028951"/>
              <a:gd name="connsiteX1" fmla="*/ 261937 w 2002259"/>
              <a:gd name="connsiteY1" fmla="*/ 1128713 h 3028951"/>
              <a:gd name="connsiteX2" fmla="*/ 223837 w 2002259"/>
              <a:gd name="connsiteY2" fmla="*/ 1000126 h 3028951"/>
              <a:gd name="connsiteX3" fmla="*/ 204787 w 2002259"/>
              <a:gd name="connsiteY3" fmla="*/ 885826 h 3028951"/>
              <a:gd name="connsiteX4" fmla="*/ 190500 w 2002259"/>
              <a:gd name="connsiteY4" fmla="*/ 809626 h 3028951"/>
              <a:gd name="connsiteX5" fmla="*/ 171450 w 2002259"/>
              <a:gd name="connsiteY5" fmla="*/ 733426 h 3028951"/>
              <a:gd name="connsiteX6" fmla="*/ 114300 w 2002259"/>
              <a:gd name="connsiteY6" fmla="*/ 623888 h 3028951"/>
              <a:gd name="connsiteX7" fmla="*/ 28575 w 2002259"/>
              <a:gd name="connsiteY7" fmla="*/ 500063 h 3028951"/>
              <a:gd name="connsiteX8" fmla="*/ 0 w 2002259"/>
              <a:gd name="connsiteY8" fmla="*/ 333376 h 3028951"/>
              <a:gd name="connsiteX9" fmla="*/ 14287 w 2002259"/>
              <a:gd name="connsiteY9" fmla="*/ 185738 h 3028951"/>
              <a:gd name="connsiteX10" fmla="*/ 47625 w 2002259"/>
              <a:gd name="connsiteY10" fmla="*/ 123826 h 3028951"/>
              <a:gd name="connsiteX11" fmla="*/ 133350 w 2002259"/>
              <a:gd name="connsiteY11" fmla="*/ 33338 h 3028951"/>
              <a:gd name="connsiteX12" fmla="*/ 304800 w 2002259"/>
              <a:gd name="connsiteY12" fmla="*/ 0 h 3028951"/>
              <a:gd name="connsiteX13" fmla="*/ 395287 w 2002259"/>
              <a:gd name="connsiteY13" fmla="*/ 28575 h 3028951"/>
              <a:gd name="connsiteX14" fmla="*/ 461963 w 2002259"/>
              <a:gd name="connsiteY14" fmla="*/ 33338 h 3028951"/>
              <a:gd name="connsiteX15" fmla="*/ 528637 w 2002259"/>
              <a:gd name="connsiteY15" fmla="*/ 9525 h 3028951"/>
              <a:gd name="connsiteX16" fmla="*/ 595312 w 2002259"/>
              <a:gd name="connsiteY16" fmla="*/ 4763 h 3028951"/>
              <a:gd name="connsiteX17" fmla="*/ 676276 w 2002259"/>
              <a:gd name="connsiteY17" fmla="*/ 9526 h 3028951"/>
              <a:gd name="connsiteX18" fmla="*/ 781050 w 2002259"/>
              <a:gd name="connsiteY18" fmla="*/ 71438 h 3028951"/>
              <a:gd name="connsiteX19" fmla="*/ 890587 w 2002259"/>
              <a:gd name="connsiteY19" fmla="*/ 190501 h 3028951"/>
              <a:gd name="connsiteX20" fmla="*/ 1085850 w 2002259"/>
              <a:gd name="connsiteY20" fmla="*/ 561976 h 3028951"/>
              <a:gd name="connsiteX21" fmla="*/ 1285875 w 2002259"/>
              <a:gd name="connsiteY21" fmla="*/ 790576 h 3028951"/>
              <a:gd name="connsiteX22" fmla="*/ 1309687 w 2002259"/>
              <a:gd name="connsiteY22" fmla="*/ 909638 h 3028951"/>
              <a:gd name="connsiteX23" fmla="*/ 1304925 w 2002259"/>
              <a:gd name="connsiteY23" fmla="*/ 1057276 h 3028951"/>
              <a:gd name="connsiteX24" fmla="*/ 1219200 w 2002259"/>
              <a:gd name="connsiteY24" fmla="*/ 1133476 h 3028951"/>
              <a:gd name="connsiteX25" fmla="*/ 1190625 w 2002259"/>
              <a:gd name="connsiteY25" fmla="*/ 1223963 h 3028951"/>
              <a:gd name="connsiteX26" fmla="*/ 1233487 w 2002259"/>
              <a:gd name="connsiteY26" fmla="*/ 1414463 h 3028951"/>
              <a:gd name="connsiteX27" fmla="*/ 1314450 w 2002259"/>
              <a:gd name="connsiteY27" fmla="*/ 1585913 h 3028951"/>
              <a:gd name="connsiteX28" fmla="*/ 1428750 w 2002259"/>
              <a:gd name="connsiteY28" fmla="*/ 1747838 h 3028951"/>
              <a:gd name="connsiteX29" fmla="*/ 1514475 w 2002259"/>
              <a:gd name="connsiteY29" fmla="*/ 1838326 h 3028951"/>
              <a:gd name="connsiteX30" fmla="*/ 1538287 w 2002259"/>
              <a:gd name="connsiteY30" fmla="*/ 1909763 h 3028951"/>
              <a:gd name="connsiteX31" fmla="*/ 1585912 w 2002259"/>
              <a:gd name="connsiteY31" fmla="*/ 2076451 h 3028951"/>
              <a:gd name="connsiteX32" fmla="*/ 1614487 w 2002259"/>
              <a:gd name="connsiteY32" fmla="*/ 2105026 h 3028951"/>
              <a:gd name="connsiteX33" fmla="*/ 1671637 w 2002259"/>
              <a:gd name="connsiteY33" fmla="*/ 2238376 h 3028951"/>
              <a:gd name="connsiteX34" fmla="*/ 1790700 w 2002259"/>
              <a:gd name="connsiteY34" fmla="*/ 2366963 h 3028951"/>
              <a:gd name="connsiteX35" fmla="*/ 1890713 w 2002259"/>
              <a:gd name="connsiteY35" fmla="*/ 2490788 h 3028951"/>
              <a:gd name="connsiteX36" fmla="*/ 1971674 w 2002259"/>
              <a:gd name="connsiteY36" fmla="*/ 2609851 h 3028951"/>
              <a:gd name="connsiteX37" fmla="*/ 1995487 w 2002259"/>
              <a:gd name="connsiteY37" fmla="*/ 2714627 h 3028951"/>
              <a:gd name="connsiteX38" fmla="*/ 1990724 w 2002259"/>
              <a:gd name="connsiteY38" fmla="*/ 2809876 h 3028951"/>
              <a:gd name="connsiteX39" fmla="*/ 1971674 w 2002259"/>
              <a:gd name="connsiteY39" fmla="*/ 2890840 h 3028951"/>
              <a:gd name="connsiteX40" fmla="*/ 1919288 w 2002259"/>
              <a:gd name="connsiteY40" fmla="*/ 2928939 h 3028951"/>
              <a:gd name="connsiteX41" fmla="*/ 1847850 w 2002259"/>
              <a:gd name="connsiteY41" fmla="*/ 2952751 h 3028951"/>
              <a:gd name="connsiteX42" fmla="*/ 1785938 w 2002259"/>
              <a:gd name="connsiteY42" fmla="*/ 2986089 h 3028951"/>
              <a:gd name="connsiteX43" fmla="*/ 1709738 w 2002259"/>
              <a:gd name="connsiteY43" fmla="*/ 3019425 h 3028951"/>
              <a:gd name="connsiteX44" fmla="*/ 1624012 w 2002259"/>
              <a:gd name="connsiteY44" fmla="*/ 3028951 h 3028951"/>
              <a:gd name="connsiteX45" fmla="*/ 1490662 w 2002259"/>
              <a:gd name="connsiteY45" fmla="*/ 3028951 h 3028951"/>
              <a:gd name="connsiteX46" fmla="*/ 1381125 w 2002259"/>
              <a:gd name="connsiteY46" fmla="*/ 3028951 h 3028951"/>
              <a:gd name="connsiteX47" fmla="*/ 1276350 w 2002259"/>
              <a:gd name="connsiteY47" fmla="*/ 3028951 h 3028951"/>
              <a:gd name="connsiteX48" fmla="*/ 1223962 w 2002259"/>
              <a:gd name="connsiteY48" fmla="*/ 2986089 h 3028951"/>
              <a:gd name="connsiteX49" fmla="*/ 1166812 w 2002259"/>
              <a:gd name="connsiteY49" fmla="*/ 2924176 h 3028951"/>
              <a:gd name="connsiteX50" fmla="*/ 1104900 w 2002259"/>
              <a:gd name="connsiteY50" fmla="*/ 2843213 h 3028951"/>
              <a:gd name="connsiteX51" fmla="*/ 1062037 w 2002259"/>
              <a:gd name="connsiteY51" fmla="*/ 2781301 h 3028951"/>
              <a:gd name="connsiteX52" fmla="*/ 1038225 w 2002259"/>
              <a:gd name="connsiteY52" fmla="*/ 2747963 h 3028951"/>
              <a:gd name="connsiteX53" fmla="*/ 928687 w 2002259"/>
              <a:gd name="connsiteY53" fmla="*/ 2681288 h 3028951"/>
              <a:gd name="connsiteX54" fmla="*/ 871537 w 2002259"/>
              <a:gd name="connsiteY54" fmla="*/ 2657476 h 3028951"/>
              <a:gd name="connsiteX55" fmla="*/ 752475 w 2002259"/>
              <a:gd name="connsiteY55" fmla="*/ 2600326 h 3028951"/>
              <a:gd name="connsiteX56" fmla="*/ 690562 w 2002259"/>
              <a:gd name="connsiteY56" fmla="*/ 2514601 h 3028951"/>
              <a:gd name="connsiteX57" fmla="*/ 652462 w 2002259"/>
              <a:gd name="connsiteY57" fmla="*/ 2428875 h 3028951"/>
              <a:gd name="connsiteX58" fmla="*/ 642937 w 2002259"/>
              <a:gd name="connsiteY58" fmla="*/ 2357438 h 3028951"/>
              <a:gd name="connsiteX59" fmla="*/ 619124 w 2002259"/>
              <a:gd name="connsiteY59" fmla="*/ 2224089 h 3028951"/>
              <a:gd name="connsiteX60" fmla="*/ 600075 w 2002259"/>
              <a:gd name="connsiteY60" fmla="*/ 2047876 h 3028951"/>
              <a:gd name="connsiteX61" fmla="*/ 590550 w 2002259"/>
              <a:gd name="connsiteY61" fmla="*/ 1895475 h 3028951"/>
              <a:gd name="connsiteX62" fmla="*/ 547687 w 2002259"/>
              <a:gd name="connsiteY62" fmla="*/ 1728788 h 3028951"/>
              <a:gd name="connsiteX63" fmla="*/ 504825 w 2002259"/>
              <a:gd name="connsiteY63" fmla="*/ 1657351 h 3028951"/>
              <a:gd name="connsiteX64" fmla="*/ 428625 w 2002259"/>
              <a:gd name="connsiteY64" fmla="*/ 1590676 h 3028951"/>
              <a:gd name="connsiteX65" fmla="*/ 352424 w 2002259"/>
              <a:gd name="connsiteY65" fmla="*/ 1557338 h 3028951"/>
              <a:gd name="connsiteX66" fmla="*/ 319087 w 2002259"/>
              <a:gd name="connsiteY66" fmla="*/ 1514476 h 3028951"/>
              <a:gd name="connsiteX67" fmla="*/ 290512 w 2002259"/>
              <a:gd name="connsiteY67" fmla="*/ 1438276 h 3028951"/>
              <a:gd name="connsiteX68" fmla="*/ 309562 w 2002259"/>
              <a:gd name="connsiteY68" fmla="*/ 1371601 h 3028951"/>
              <a:gd name="connsiteX69" fmla="*/ 314325 w 2002259"/>
              <a:gd name="connsiteY69" fmla="*/ 1314451 h 3028951"/>
              <a:gd name="connsiteX70" fmla="*/ 295275 w 2002259"/>
              <a:gd name="connsiteY70" fmla="*/ 1252538 h 3028951"/>
              <a:gd name="connsiteX0" fmla="*/ 295275 w 2002259"/>
              <a:gd name="connsiteY0" fmla="*/ 1252538 h 3028951"/>
              <a:gd name="connsiteX1" fmla="*/ 261937 w 2002259"/>
              <a:gd name="connsiteY1" fmla="*/ 1128713 h 3028951"/>
              <a:gd name="connsiteX2" fmla="*/ 223837 w 2002259"/>
              <a:gd name="connsiteY2" fmla="*/ 1000126 h 3028951"/>
              <a:gd name="connsiteX3" fmla="*/ 204787 w 2002259"/>
              <a:gd name="connsiteY3" fmla="*/ 885826 h 3028951"/>
              <a:gd name="connsiteX4" fmla="*/ 190500 w 2002259"/>
              <a:gd name="connsiteY4" fmla="*/ 809626 h 3028951"/>
              <a:gd name="connsiteX5" fmla="*/ 171450 w 2002259"/>
              <a:gd name="connsiteY5" fmla="*/ 733426 h 3028951"/>
              <a:gd name="connsiteX6" fmla="*/ 114300 w 2002259"/>
              <a:gd name="connsiteY6" fmla="*/ 623888 h 3028951"/>
              <a:gd name="connsiteX7" fmla="*/ 28575 w 2002259"/>
              <a:gd name="connsiteY7" fmla="*/ 500063 h 3028951"/>
              <a:gd name="connsiteX8" fmla="*/ 0 w 2002259"/>
              <a:gd name="connsiteY8" fmla="*/ 333376 h 3028951"/>
              <a:gd name="connsiteX9" fmla="*/ 14287 w 2002259"/>
              <a:gd name="connsiteY9" fmla="*/ 185738 h 3028951"/>
              <a:gd name="connsiteX10" fmla="*/ 47625 w 2002259"/>
              <a:gd name="connsiteY10" fmla="*/ 123826 h 3028951"/>
              <a:gd name="connsiteX11" fmla="*/ 133350 w 2002259"/>
              <a:gd name="connsiteY11" fmla="*/ 33338 h 3028951"/>
              <a:gd name="connsiteX12" fmla="*/ 304800 w 2002259"/>
              <a:gd name="connsiteY12" fmla="*/ 0 h 3028951"/>
              <a:gd name="connsiteX13" fmla="*/ 395287 w 2002259"/>
              <a:gd name="connsiteY13" fmla="*/ 28575 h 3028951"/>
              <a:gd name="connsiteX14" fmla="*/ 461963 w 2002259"/>
              <a:gd name="connsiteY14" fmla="*/ 33338 h 3028951"/>
              <a:gd name="connsiteX15" fmla="*/ 528637 w 2002259"/>
              <a:gd name="connsiteY15" fmla="*/ 9525 h 3028951"/>
              <a:gd name="connsiteX16" fmla="*/ 595312 w 2002259"/>
              <a:gd name="connsiteY16" fmla="*/ 4763 h 3028951"/>
              <a:gd name="connsiteX17" fmla="*/ 676276 w 2002259"/>
              <a:gd name="connsiteY17" fmla="*/ 9526 h 3028951"/>
              <a:gd name="connsiteX18" fmla="*/ 781050 w 2002259"/>
              <a:gd name="connsiteY18" fmla="*/ 71438 h 3028951"/>
              <a:gd name="connsiteX19" fmla="*/ 890587 w 2002259"/>
              <a:gd name="connsiteY19" fmla="*/ 190501 h 3028951"/>
              <a:gd name="connsiteX20" fmla="*/ 1085850 w 2002259"/>
              <a:gd name="connsiteY20" fmla="*/ 561976 h 3028951"/>
              <a:gd name="connsiteX21" fmla="*/ 1285875 w 2002259"/>
              <a:gd name="connsiteY21" fmla="*/ 790576 h 3028951"/>
              <a:gd name="connsiteX22" fmla="*/ 1309687 w 2002259"/>
              <a:gd name="connsiteY22" fmla="*/ 909638 h 3028951"/>
              <a:gd name="connsiteX23" fmla="*/ 1304925 w 2002259"/>
              <a:gd name="connsiteY23" fmla="*/ 1057276 h 3028951"/>
              <a:gd name="connsiteX24" fmla="*/ 1219200 w 2002259"/>
              <a:gd name="connsiteY24" fmla="*/ 1133476 h 3028951"/>
              <a:gd name="connsiteX25" fmla="*/ 1190625 w 2002259"/>
              <a:gd name="connsiteY25" fmla="*/ 1223963 h 3028951"/>
              <a:gd name="connsiteX26" fmla="*/ 1233487 w 2002259"/>
              <a:gd name="connsiteY26" fmla="*/ 1414463 h 3028951"/>
              <a:gd name="connsiteX27" fmla="*/ 1314450 w 2002259"/>
              <a:gd name="connsiteY27" fmla="*/ 1585913 h 3028951"/>
              <a:gd name="connsiteX28" fmla="*/ 1428750 w 2002259"/>
              <a:gd name="connsiteY28" fmla="*/ 1747838 h 3028951"/>
              <a:gd name="connsiteX29" fmla="*/ 1514475 w 2002259"/>
              <a:gd name="connsiteY29" fmla="*/ 1838326 h 3028951"/>
              <a:gd name="connsiteX30" fmla="*/ 1538287 w 2002259"/>
              <a:gd name="connsiteY30" fmla="*/ 1909763 h 3028951"/>
              <a:gd name="connsiteX31" fmla="*/ 1585912 w 2002259"/>
              <a:gd name="connsiteY31" fmla="*/ 2076451 h 3028951"/>
              <a:gd name="connsiteX32" fmla="*/ 1614487 w 2002259"/>
              <a:gd name="connsiteY32" fmla="*/ 2105026 h 3028951"/>
              <a:gd name="connsiteX33" fmla="*/ 1671637 w 2002259"/>
              <a:gd name="connsiteY33" fmla="*/ 2238376 h 3028951"/>
              <a:gd name="connsiteX34" fmla="*/ 1790700 w 2002259"/>
              <a:gd name="connsiteY34" fmla="*/ 2366963 h 3028951"/>
              <a:gd name="connsiteX35" fmla="*/ 1890713 w 2002259"/>
              <a:gd name="connsiteY35" fmla="*/ 2490788 h 3028951"/>
              <a:gd name="connsiteX36" fmla="*/ 1971674 w 2002259"/>
              <a:gd name="connsiteY36" fmla="*/ 2609851 h 3028951"/>
              <a:gd name="connsiteX37" fmla="*/ 1995487 w 2002259"/>
              <a:gd name="connsiteY37" fmla="*/ 2714627 h 3028951"/>
              <a:gd name="connsiteX38" fmla="*/ 1990724 w 2002259"/>
              <a:gd name="connsiteY38" fmla="*/ 2809876 h 3028951"/>
              <a:gd name="connsiteX39" fmla="*/ 1971674 w 2002259"/>
              <a:gd name="connsiteY39" fmla="*/ 2890840 h 3028951"/>
              <a:gd name="connsiteX40" fmla="*/ 1919288 w 2002259"/>
              <a:gd name="connsiteY40" fmla="*/ 2928939 h 3028951"/>
              <a:gd name="connsiteX41" fmla="*/ 1847850 w 2002259"/>
              <a:gd name="connsiteY41" fmla="*/ 2952751 h 3028951"/>
              <a:gd name="connsiteX42" fmla="*/ 1785938 w 2002259"/>
              <a:gd name="connsiteY42" fmla="*/ 2986089 h 3028951"/>
              <a:gd name="connsiteX43" fmla="*/ 1709738 w 2002259"/>
              <a:gd name="connsiteY43" fmla="*/ 3019425 h 3028951"/>
              <a:gd name="connsiteX44" fmla="*/ 1624012 w 2002259"/>
              <a:gd name="connsiteY44" fmla="*/ 3028951 h 3028951"/>
              <a:gd name="connsiteX45" fmla="*/ 1490662 w 2002259"/>
              <a:gd name="connsiteY45" fmla="*/ 3028951 h 3028951"/>
              <a:gd name="connsiteX46" fmla="*/ 1381125 w 2002259"/>
              <a:gd name="connsiteY46" fmla="*/ 3028951 h 3028951"/>
              <a:gd name="connsiteX47" fmla="*/ 1276350 w 2002259"/>
              <a:gd name="connsiteY47" fmla="*/ 3028951 h 3028951"/>
              <a:gd name="connsiteX48" fmla="*/ 1223962 w 2002259"/>
              <a:gd name="connsiteY48" fmla="*/ 2986089 h 3028951"/>
              <a:gd name="connsiteX49" fmla="*/ 1166812 w 2002259"/>
              <a:gd name="connsiteY49" fmla="*/ 2924176 h 3028951"/>
              <a:gd name="connsiteX50" fmla="*/ 1104900 w 2002259"/>
              <a:gd name="connsiteY50" fmla="*/ 2843213 h 3028951"/>
              <a:gd name="connsiteX51" fmla="*/ 1062037 w 2002259"/>
              <a:gd name="connsiteY51" fmla="*/ 2781301 h 3028951"/>
              <a:gd name="connsiteX52" fmla="*/ 1038225 w 2002259"/>
              <a:gd name="connsiteY52" fmla="*/ 2747963 h 3028951"/>
              <a:gd name="connsiteX53" fmla="*/ 928687 w 2002259"/>
              <a:gd name="connsiteY53" fmla="*/ 2681288 h 3028951"/>
              <a:gd name="connsiteX54" fmla="*/ 871537 w 2002259"/>
              <a:gd name="connsiteY54" fmla="*/ 2657476 h 3028951"/>
              <a:gd name="connsiteX55" fmla="*/ 752475 w 2002259"/>
              <a:gd name="connsiteY55" fmla="*/ 2600326 h 3028951"/>
              <a:gd name="connsiteX56" fmla="*/ 690562 w 2002259"/>
              <a:gd name="connsiteY56" fmla="*/ 2514601 h 3028951"/>
              <a:gd name="connsiteX57" fmla="*/ 652462 w 2002259"/>
              <a:gd name="connsiteY57" fmla="*/ 2428875 h 3028951"/>
              <a:gd name="connsiteX58" fmla="*/ 642937 w 2002259"/>
              <a:gd name="connsiteY58" fmla="*/ 2357438 h 3028951"/>
              <a:gd name="connsiteX59" fmla="*/ 619124 w 2002259"/>
              <a:gd name="connsiteY59" fmla="*/ 2224089 h 3028951"/>
              <a:gd name="connsiteX60" fmla="*/ 600075 w 2002259"/>
              <a:gd name="connsiteY60" fmla="*/ 2047876 h 3028951"/>
              <a:gd name="connsiteX61" fmla="*/ 590550 w 2002259"/>
              <a:gd name="connsiteY61" fmla="*/ 1895475 h 3028951"/>
              <a:gd name="connsiteX62" fmla="*/ 547687 w 2002259"/>
              <a:gd name="connsiteY62" fmla="*/ 1728788 h 3028951"/>
              <a:gd name="connsiteX63" fmla="*/ 504825 w 2002259"/>
              <a:gd name="connsiteY63" fmla="*/ 1657351 h 3028951"/>
              <a:gd name="connsiteX64" fmla="*/ 428625 w 2002259"/>
              <a:gd name="connsiteY64" fmla="*/ 1590676 h 3028951"/>
              <a:gd name="connsiteX65" fmla="*/ 352424 w 2002259"/>
              <a:gd name="connsiteY65" fmla="*/ 1557338 h 3028951"/>
              <a:gd name="connsiteX66" fmla="*/ 319087 w 2002259"/>
              <a:gd name="connsiteY66" fmla="*/ 1514476 h 3028951"/>
              <a:gd name="connsiteX67" fmla="*/ 290512 w 2002259"/>
              <a:gd name="connsiteY67" fmla="*/ 1438276 h 3028951"/>
              <a:gd name="connsiteX68" fmla="*/ 309562 w 2002259"/>
              <a:gd name="connsiteY68" fmla="*/ 1371601 h 3028951"/>
              <a:gd name="connsiteX69" fmla="*/ 314325 w 2002259"/>
              <a:gd name="connsiteY69" fmla="*/ 1314451 h 3028951"/>
              <a:gd name="connsiteX70" fmla="*/ 295275 w 2002259"/>
              <a:gd name="connsiteY70" fmla="*/ 1252538 h 3028951"/>
              <a:gd name="connsiteX0" fmla="*/ 295275 w 2002259"/>
              <a:gd name="connsiteY0" fmla="*/ 1252538 h 3030362"/>
              <a:gd name="connsiteX1" fmla="*/ 261937 w 2002259"/>
              <a:gd name="connsiteY1" fmla="*/ 1128713 h 3030362"/>
              <a:gd name="connsiteX2" fmla="*/ 223837 w 2002259"/>
              <a:gd name="connsiteY2" fmla="*/ 1000126 h 3030362"/>
              <a:gd name="connsiteX3" fmla="*/ 204787 w 2002259"/>
              <a:gd name="connsiteY3" fmla="*/ 885826 h 3030362"/>
              <a:gd name="connsiteX4" fmla="*/ 190500 w 2002259"/>
              <a:gd name="connsiteY4" fmla="*/ 809626 h 3030362"/>
              <a:gd name="connsiteX5" fmla="*/ 171450 w 2002259"/>
              <a:gd name="connsiteY5" fmla="*/ 733426 h 3030362"/>
              <a:gd name="connsiteX6" fmla="*/ 114300 w 2002259"/>
              <a:gd name="connsiteY6" fmla="*/ 623888 h 3030362"/>
              <a:gd name="connsiteX7" fmla="*/ 28575 w 2002259"/>
              <a:gd name="connsiteY7" fmla="*/ 500063 h 3030362"/>
              <a:gd name="connsiteX8" fmla="*/ 0 w 2002259"/>
              <a:gd name="connsiteY8" fmla="*/ 333376 h 3030362"/>
              <a:gd name="connsiteX9" fmla="*/ 14287 w 2002259"/>
              <a:gd name="connsiteY9" fmla="*/ 185738 h 3030362"/>
              <a:gd name="connsiteX10" fmla="*/ 47625 w 2002259"/>
              <a:gd name="connsiteY10" fmla="*/ 123826 h 3030362"/>
              <a:gd name="connsiteX11" fmla="*/ 133350 w 2002259"/>
              <a:gd name="connsiteY11" fmla="*/ 33338 h 3030362"/>
              <a:gd name="connsiteX12" fmla="*/ 304800 w 2002259"/>
              <a:gd name="connsiteY12" fmla="*/ 0 h 3030362"/>
              <a:gd name="connsiteX13" fmla="*/ 395287 w 2002259"/>
              <a:gd name="connsiteY13" fmla="*/ 28575 h 3030362"/>
              <a:gd name="connsiteX14" fmla="*/ 461963 w 2002259"/>
              <a:gd name="connsiteY14" fmla="*/ 33338 h 3030362"/>
              <a:gd name="connsiteX15" fmla="*/ 528637 w 2002259"/>
              <a:gd name="connsiteY15" fmla="*/ 9525 h 3030362"/>
              <a:gd name="connsiteX16" fmla="*/ 595312 w 2002259"/>
              <a:gd name="connsiteY16" fmla="*/ 4763 h 3030362"/>
              <a:gd name="connsiteX17" fmla="*/ 676276 w 2002259"/>
              <a:gd name="connsiteY17" fmla="*/ 9526 h 3030362"/>
              <a:gd name="connsiteX18" fmla="*/ 781050 w 2002259"/>
              <a:gd name="connsiteY18" fmla="*/ 71438 h 3030362"/>
              <a:gd name="connsiteX19" fmla="*/ 890587 w 2002259"/>
              <a:gd name="connsiteY19" fmla="*/ 190501 h 3030362"/>
              <a:gd name="connsiteX20" fmla="*/ 1085850 w 2002259"/>
              <a:gd name="connsiteY20" fmla="*/ 561976 h 3030362"/>
              <a:gd name="connsiteX21" fmla="*/ 1285875 w 2002259"/>
              <a:gd name="connsiteY21" fmla="*/ 790576 h 3030362"/>
              <a:gd name="connsiteX22" fmla="*/ 1309687 w 2002259"/>
              <a:gd name="connsiteY22" fmla="*/ 909638 h 3030362"/>
              <a:gd name="connsiteX23" fmla="*/ 1304925 w 2002259"/>
              <a:gd name="connsiteY23" fmla="*/ 1057276 h 3030362"/>
              <a:gd name="connsiteX24" fmla="*/ 1219200 w 2002259"/>
              <a:gd name="connsiteY24" fmla="*/ 1133476 h 3030362"/>
              <a:gd name="connsiteX25" fmla="*/ 1190625 w 2002259"/>
              <a:gd name="connsiteY25" fmla="*/ 1223963 h 3030362"/>
              <a:gd name="connsiteX26" fmla="*/ 1233487 w 2002259"/>
              <a:gd name="connsiteY26" fmla="*/ 1414463 h 3030362"/>
              <a:gd name="connsiteX27" fmla="*/ 1314450 w 2002259"/>
              <a:gd name="connsiteY27" fmla="*/ 1585913 h 3030362"/>
              <a:gd name="connsiteX28" fmla="*/ 1428750 w 2002259"/>
              <a:gd name="connsiteY28" fmla="*/ 1747838 h 3030362"/>
              <a:gd name="connsiteX29" fmla="*/ 1514475 w 2002259"/>
              <a:gd name="connsiteY29" fmla="*/ 1838326 h 3030362"/>
              <a:gd name="connsiteX30" fmla="*/ 1538287 w 2002259"/>
              <a:gd name="connsiteY30" fmla="*/ 1909763 h 3030362"/>
              <a:gd name="connsiteX31" fmla="*/ 1585912 w 2002259"/>
              <a:gd name="connsiteY31" fmla="*/ 2076451 h 3030362"/>
              <a:gd name="connsiteX32" fmla="*/ 1614487 w 2002259"/>
              <a:gd name="connsiteY32" fmla="*/ 2105026 h 3030362"/>
              <a:gd name="connsiteX33" fmla="*/ 1671637 w 2002259"/>
              <a:gd name="connsiteY33" fmla="*/ 2238376 h 3030362"/>
              <a:gd name="connsiteX34" fmla="*/ 1790700 w 2002259"/>
              <a:gd name="connsiteY34" fmla="*/ 2366963 h 3030362"/>
              <a:gd name="connsiteX35" fmla="*/ 1890713 w 2002259"/>
              <a:gd name="connsiteY35" fmla="*/ 2490788 h 3030362"/>
              <a:gd name="connsiteX36" fmla="*/ 1971674 w 2002259"/>
              <a:gd name="connsiteY36" fmla="*/ 2609851 h 3030362"/>
              <a:gd name="connsiteX37" fmla="*/ 1995487 w 2002259"/>
              <a:gd name="connsiteY37" fmla="*/ 2714627 h 3030362"/>
              <a:gd name="connsiteX38" fmla="*/ 1990724 w 2002259"/>
              <a:gd name="connsiteY38" fmla="*/ 2809876 h 3030362"/>
              <a:gd name="connsiteX39" fmla="*/ 1971674 w 2002259"/>
              <a:gd name="connsiteY39" fmla="*/ 2890840 h 3030362"/>
              <a:gd name="connsiteX40" fmla="*/ 1919288 w 2002259"/>
              <a:gd name="connsiteY40" fmla="*/ 2928939 h 3030362"/>
              <a:gd name="connsiteX41" fmla="*/ 1847850 w 2002259"/>
              <a:gd name="connsiteY41" fmla="*/ 2952751 h 3030362"/>
              <a:gd name="connsiteX42" fmla="*/ 1785938 w 2002259"/>
              <a:gd name="connsiteY42" fmla="*/ 2986089 h 3030362"/>
              <a:gd name="connsiteX43" fmla="*/ 1709738 w 2002259"/>
              <a:gd name="connsiteY43" fmla="*/ 3019425 h 3030362"/>
              <a:gd name="connsiteX44" fmla="*/ 1624012 w 2002259"/>
              <a:gd name="connsiteY44" fmla="*/ 3028951 h 3030362"/>
              <a:gd name="connsiteX45" fmla="*/ 1490662 w 2002259"/>
              <a:gd name="connsiteY45" fmla="*/ 3028951 h 3030362"/>
              <a:gd name="connsiteX46" fmla="*/ 1381125 w 2002259"/>
              <a:gd name="connsiteY46" fmla="*/ 3028951 h 3030362"/>
              <a:gd name="connsiteX47" fmla="*/ 1295400 w 2002259"/>
              <a:gd name="connsiteY47" fmla="*/ 3009901 h 3030362"/>
              <a:gd name="connsiteX48" fmla="*/ 1223962 w 2002259"/>
              <a:gd name="connsiteY48" fmla="*/ 2986089 h 3030362"/>
              <a:gd name="connsiteX49" fmla="*/ 1166812 w 2002259"/>
              <a:gd name="connsiteY49" fmla="*/ 2924176 h 3030362"/>
              <a:gd name="connsiteX50" fmla="*/ 1104900 w 2002259"/>
              <a:gd name="connsiteY50" fmla="*/ 2843213 h 3030362"/>
              <a:gd name="connsiteX51" fmla="*/ 1062037 w 2002259"/>
              <a:gd name="connsiteY51" fmla="*/ 2781301 h 3030362"/>
              <a:gd name="connsiteX52" fmla="*/ 1038225 w 2002259"/>
              <a:gd name="connsiteY52" fmla="*/ 2747963 h 3030362"/>
              <a:gd name="connsiteX53" fmla="*/ 928687 w 2002259"/>
              <a:gd name="connsiteY53" fmla="*/ 2681288 h 3030362"/>
              <a:gd name="connsiteX54" fmla="*/ 871537 w 2002259"/>
              <a:gd name="connsiteY54" fmla="*/ 2657476 h 3030362"/>
              <a:gd name="connsiteX55" fmla="*/ 752475 w 2002259"/>
              <a:gd name="connsiteY55" fmla="*/ 2600326 h 3030362"/>
              <a:gd name="connsiteX56" fmla="*/ 690562 w 2002259"/>
              <a:gd name="connsiteY56" fmla="*/ 2514601 h 3030362"/>
              <a:gd name="connsiteX57" fmla="*/ 652462 w 2002259"/>
              <a:gd name="connsiteY57" fmla="*/ 2428875 h 3030362"/>
              <a:gd name="connsiteX58" fmla="*/ 642937 w 2002259"/>
              <a:gd name="connsiteY58" fmla="*/ 2357438 h 3030362"/>
              <a:gd name="connsiteX59" fmla="*/ 619124 w 2002259"/>
              <a:gd name="connsiteY59" fmla="*/ 2224089 h 3030362"/>
              <a:gd name="connsiteX60" fmla="*/ 600075 w 2002259"/>
              <a:gd name="connsiteY60" fmla="*/ 2047876 h 3030362"/>
              <a:gd name="connsiteX61" fmla="*/ 590550 w 2002259"/>
              <a:gd name="connsiteY61" fmla="*/ 1895475 h 3030362"/>
              <a:gd name="connsiteX62" fmla="*/ 547687 w 2002259"/>
              <a:gd name="connsiteY62" fmla="*/ 1728788 h 3030362"/>
              <a:gd name="connsiteX63" fmla="*/ 504825 w 2002259"/>
              <a:gd name="connsiteY63" fmla="*/ 1657351 h 3030362"/>
              <a:gd name="connsiteX64" fmla="*/ 428625 w 2002259"/>
              <a:gd name="connsiteY64" fmla="*/ 1590676 h 3030362"/>
              <a:gd name="connsiteX65" fmla="*/ 352424 w 2002259"/>
              <a:gd name="connsiteY65" fmla="*/ 1557338 h 3030362"/>
              <a:gd name="connsiteX66" fmla="*/ 319087 w 2002259"/>
              <a:gd name="connsiteY66" fmla="*/ 1514476 h 3030362"/>
              <a:gd name="connsiteX67" fmla="*/ 290512 w 2002259"/>
              <a:gd name="connsiteY67" fmla="*/ 1438276 h 3030362"/>
              <a:gd name="connsiteX68" fmla="*/ 309562 w 2002259"/>
              <a:gd name="connsiteY68" fmla="*/ 1371601 h 3030362"/>
              <a:gd name="connsiteX69" fmla="*/ 314325 w 2002259"/>
              <a:gd name="connsiteY69" fmla="*/ 1314451 h 3030362"/>
              <a:gd name="connsiteX70" fmla="*/ 295275 w 2002259"/>
              <a:gd name="connsiteY70" fmla="*/ 1252538 h 303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002259" h="3030362">
                <a:moveTo>
                  <a:pt x="295275" y="1252538"/>
                </a:moveTo>
                <a:lnTo>
                  <a:pt x="261937" y="1128713"/>
                </a:lnTo>
                <a:lnTo>
                  <a:pt x="223837" y="1000126"/>
                </a:lnTo>
                <a:lnTo>
                  <a:pt x="204787" y="885826"/>
                </a:lnTo>
                <a:lnTo>
                  <a:pt x="190500" y="809626"/>
                </a:lnTo>
                <a:lnTo>
                  <a:pt x="171450" y="733426"/>
                </a:lnTo>
                <a:lnTo>
                  <a:pt x="114300" y="623888"/>
                </a:lnTo>
                <a:lnTo>
                  <a:pt x="28575" y="500063"/>
                </a:lnTo>
                <a:lnTo>
                  <a:pt x="0" y="333376"/>
                </a:lnTo>
                <a:lnTo>
                  <a:pt x="14287" y="185738"/>
                </a:lnTo>
                <a:lnTo>
                  <a:pt x="47625" y="123826"/>
                </a:lnTo>
                <a:lnTo>
                  <a:pt x="133350" y="33338"/>
                </a:lnTo>
                <a:cubicBezTo>
                  <a:pt x="190500" y="3175"/>
                  <a:pt x="247650" y="11113"/>
                  <a:pt x="304800" y="0"/>
                </a:cubicBezTo>
                <a:cubicBezTo>
                  <a:pt x="344487" y="0"/>
                  <a:pt x="369093" y="23019"/>
                  <a:pt x="395287" y="28575"/>
                </a:cubicBezTo>
                <a:cubicBezTo>
                  <a:pt x="421481" y="34131"/>
                  <a:pt x="439738" y="36513"/>
                  <a:pt x="461963" y="33338"/>
                </a:cubicBezTo>
                <a:cubicBezTo>
                  <a:pt x="484188" y="30163"/>
                  <a:pt x="506412" y="12700"/>
                  <a:pt x="528637" y="9525"/>
                </a:cubicBezTo>
                <a:lnTo>
                  <a:pt x="595312" y="4763"/>
                </a:lnTo>
                <a:cubicBezTo>
                  <a:pt x="622300" y="12701"/>
                  <a:pt x="649288" y="1588"/>
                  <a:pt x="676276" y="9526"/>
                </a:cubicBezTo>
                <a:lnTo>
                  <a:pt x="781050" y="71438"/>
                </a:lnTo>
                <a:lnTo>
                  <a:pt x="890587" y="190501"/>
                </a:lnTo>
                <a:lnTo>
                  <a:pt x="1085850" y="561976"/>
                </a:lnTo>
                <a:lnTo>
                  <a:pt x="1285875" y="790576"/>
                </a:lnTo>
                <a:lnTo>
                  <a:pt x="1309687" y="909638"/>
                </a:lnTo>
                <a:lnTo>
                  <a:pt x="1304925" y="1057276"/>
                </a:lnTo>
                <a:lnTo>
                  <a:pt x="1219200" y="1133476"/>
                </a:lnTo>
                <a:lnTo>
                  <a:pt x="1190625" y="1223963"/>
                </a:lnTo>
                <a:lnTo>
                  <a:pt x="1233487" y="1414463"/>
                </a:lnTo>
                <a:lnTo>
                  <a:pt x="1314450" y="1585913"/>
                </a:lnTo>
                <a:lnTo>
                  <a:pt x="1428750" y="1747838"/>
                </a:lnTo>
                <a:lnTo>
                  <a:pt x="1514475" y="1838326"/>
                </a:lnTo>
                <a:lnTo>
                  <a:pt x="1538287" y="1909763"/>
                </a:lnTo>
                <a:lnTo>
                  <a:pt x="1585912" y="2076451"/>
                </a:lnTo>
                <a:lnTo>
                  <a:pt x="1614487" y="2105026"/>
                </a:lnTo>
                <a:lnTo>
                  <a:pt x="1671637" y="2238376"/>
                </a:lnTo>
                <a:lnTo>
                  <a:pt x="1790700" y="2366963"/>
                </a:lnTo>
                <a:lnTo>
                  <a:pt x="1890713" y="2490788"/>
                </a:lnTo>
                <a:lnTo>
                  <a:pt x="1971674" y="2609851"/>
                </a:lnTo>
                <a:lnTo>
                  <a:pt x="1995487" y="2714627"/>
                </a:lnTo>
                <a:cubicBezTo>
                  <a:pt x="2012156" y="2751933"/>
                  <a:pt x="1993105" y="2782095"/>
                  <a:pt x="1990724" y="2809876"/>
                </a:cubicBezTo>
                <a:cubicBezTo>
                  <a:pt x="1988343" y="2837657"/>
                  <a:pt x="2004218" y="2867821"/>
                  <a:pt x="1971674" y="2890840"/>
                </a:cubicBezTo>
                <a:cubicBezTo>
                  <a:pt x="1939130" y="2913859"/>
                  <a:pt x="1944688" y="2916239"/>
                  <a:pt x="1919288" y="2928939"/>
                </a:cubicBezTo>
                <a:lnTo>
                  <a:pt x="1847850" y="2952751"/>
                </a:lnTo>
                <a:lnTo>
                  <a:pt x="1785938" y="2986089"/>
                </a:lnTo>
                <a:lnTo>
                  <a:pt x="1709738" y="3019425"/>
                </a:lnTo>
                <a:lnTo>
                  <a:pt x="1624012" y="3028951"/>
                </a:lnTo>
                <a:lnTo>
                  <a:pt x="1490662" y="3028951"/>
                </a:lnTo>
                <a:cubicBezTo>
                  <a:pt x="1454150" y="3028951"/>
                  <a:pt x="1413669" y="3032126"/>
                  <a:pt x="1381125" y="3028951"/>
                </a:cubicBezTo>
                <a:cubicBezTo>
                  <a:pt x="1348581" y="3025776"/>
                  <a:pt x="1323975" y="3016251"/>
                  <a:pt x="1295400" y="3009901"/>
                </a:cubicBezTo>
                <a:cubicBezTo>
                  <a:pt x="1306512" y="2986089"/>
                  <a:pt x="1241425" y="3000376"/>
                  <a:pt x="1223962" y="2986089"/>
                </a:cubicBezTo>
                <a:lnTo>
                  <a:pt x="1166812" y="2924176"/>
                </a:lnTo>
                <a:lnTo>
                  <a:pt x="1104900" y="2843213"/>
                </a:lnTo>
                <a:lnTo>
                  <a:pt x="1062037" y="2781301"/>
                </a:lnTo>
                <a:lnTo>
                  <a:pt x="1038225" y="2747963"/>
                </a:lnTo>
                <a:lnTo>
                  <a:pt x="928687" y="2681288"/>
                </a:lnTo>
                <a:lnTo>
                  <a:pt x="871537" y="2657476"/>
                </a:lnTo>
                <a:lnTo>
                  <a:pt x="752475" y="2600326"/>
                </a:lnTo>
                <a:lnTo>
                  <a:pt x="690562" y="2514601"/>
                </a:lnTo>
                <a:lnTo>
                  <a:pt x="652462" y="2428875"/>
                </a:lnTo>
                <a:lnTo>
                  <a:pt x="642937" y="2357438"/>
                </a:lnTo>
                <a:lnTo>
                  <a:pt x="619124" y="2224089"/>
                </a:lnTo>
                <a:lnTo>
                  <a:pt x="600075" y="2047876"/>
                </a:lnTo>
                <a:lnTo>
                  <a:pt x="590550" y="1895475"/>
                </a:lnTo>
                <a:lnTo>
                  <a:pt x="547687" y="1728788"/>
                </a:lnTo>
                <a:lnTo>
                  <a:pt x="504825" y="1657351"/>
                </a:lnTo>
                <a:lnTo>
                  <a:pt x="428625" y="1590676"/>
                </a:lnTo>
                <a:lnTo>
                  <a:pt x="352424" y="1557338"/>
                </a:lnTo>
                <a:lnTo>
                  <a:pt x="319087" y="1514476"/>
                </a:lnTo>
                <a:lnTo>
                  <a:pt x="290512" y="1438276"/>
                </a:lnTo>
                <a:lnTo>
                  <a:pt x="309562" y="1371601"/>
                </a:lnTo>
                <a:lnTo>
                  <a:pt x="314325" y="1314451"/>
                </a:lnTo>
                <a:lnTo>
                  <a:pt x="295275" y="1252538"/>
                </a:lnTo>
                <a:close/>
              </a:path>
            </a:pathLst>
          </a:custGeom>
          <a:noFill/>
          <a:ln w="127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7" name="Straight Arrow Connector 46"/>
          <p:cNvCxnSpPr/>
          <p:nvPr/>
        </p:nvCxnSpPr>
        <p:spPr bwMode="auto">
          <a:xfrm flipH="1">
            <a:off x="4724400" y="712788"/>
            <a:ext cx="234950" cy="381000"/>
          </a:xfrm>
          <a:prstGeom prst="straightConnector1">
            <a:avLst/>
          </a:prstGeom>
          <a:ln w="28575">
            <a:solidFill>
              <a:srgbClr val="800000"/>
            </a:solidFill>
            <a:tailEnd type="arrow"/>
          </a:ln>
        </p:spPr>
        <p:style>
          <a:lnRef idx="1">
            <a:schemeClr val="accent1"/>
          </a:lnRef>
          <a:fillRef idx="0">
            <a:schemeClr val="accent1"/>
          </a:fillRef>
          <a:effectRef idx="0">
            <a:schemeClr val="accent1"/>
          </a:effectRef>
          <a:fontRef idx="minor">
            <a:schemeClr val="tx1"/>
          </a:fontRef>
        </p:style>
      </p:cxnSp>
      <p:sp>
        <p:nvSpPr>
          <p:cNvPr id="8228" name="TextBox 14"/>
          <p:cNvSpPr txBox="1">
            <a:spLocks noChangeArrowheads="1"/>
          </p:cNvSpPr>
          <p:nvPr/>
        </p:nvSpPr>
        <p:spPr bwMode="auto">
          <a:xfrm rot="19216836">
            <a:off x="3409950" y="5329239"/>
            <a:ext cx="13462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900" b="1">
                <a:solidFill>
                  <a:srgbClr val="C00000"/>
                </a:solidFill>
              </a:rPr>
              <a:t>Marathon Thrust Belt</a:t>
            </a:r>
          </a:p>
        </p:txBody>
      </p:sp>
      <p:sp>
        <p:nvSpPr>
          <p:cNvPr id="8229" name="TextBox 14"/>
          <p:cNvSpPr txBox="1">
            <a:spLocks noChangeArrowheads="1"/>
          </p:cNvSpPr>
          <p:nvPr/>
        </p:nvSpPr>
        <p:spPr bwMode="auto">
          <a:xfrm rot="2020932">
            <a:off x="4740276" y="3954464"/>
            <a:ext cx="7778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800" b="1"/>
              <a:t>Ft. Stockton</a:t>
            </a:r>
          </a:p>
          <a:p>
            <a:pPr algn="ctr" eaLnBrk="1" hangingPunct="1"/>
            <a:r>
              <a:rPr lang="en-US" sz="800" b="1"/>
              <a:t>High</a:t>
            </a:r>
          </a:p>
        </p:txBody>
      </p:sp>
      <p:sp>
        <p:nvSpPr>
          <p:cNvPr id="8230" name="TextBox 14"/>
          <p:cNvSpPr txBox="1">
            <a:spLocks noChangeArrowheads="1"/>
          </p:cNvSpPr>
          <p:nvPr/>
        </p:nvSpPr>
        <p:spPr bwMode="auto">
          <a:xfrm rot="2261924">
            <a:off x="4557990" y="4754164"/>
            <a:ext cx="53893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700" b="1" dirty="0"/>
              <a:t>Elsinore</a:t>
            </a:r>
          </a:p>
          <a:p>
            <a:pPr algn="ctr" eaLnBrk="1" hangingPunct="1"/>
            <a:r>
              <a:rPr lang="en-US" sz="700" b="1" dirty="0"/>
              <a:t>Uplift</a:t>
            </a:r>
          </a:p>
        </p:txBody>
      </p:sp>
      <p:sp>
        <p:nvSpPr>
          <p:cNvPr id="8198" name="TextBox 13"/>
          <p:cNvSpPr txBox="1">
            <a:spLocks noChangeArrowheads="1"/>
          </p:cNvSpPr>
          <p:nvPr/>
        </p:nvSpPr>
        <p:spPr bwMode="auto">
          <a:xfrm>
            <a:off x="2659063" y="5321301"/>
            <a:ext cx="603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200" b="1" dirty="0"/>
              <a:t>Marfa</a:t>
            </a:r>
          </a:p>
          <a:p>
            <a:pPr algn="ctr" eaLnBrk="1" hangingPunct="1"/>
            <a:r>
              <a:rPr lang="en-US" sz="1200" b="1" dirty="0"/>
              <a:t>Basin</a:t>
            </a:r>
          </a:p>
        </p:txBody>
      </p:sp>
      <p:sp>
        <p:nvSpPr>
          <p:cNvPr id="8200" name="TextBox 14"/>
          <p:cNvSpPr txBox="1">
            <a:spLocks noChangeArrowheads="1"/>
          </p:cNvSpPr>
          <p:nvPr/>
        </p:nvSpPr>
        <p:spPr bwMode="auto">
          <a:xfrm rot="-470390">
            <a:off x="5383214" y="4208463"/>
            <a:ext cx="8858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600" b="1"/>
              <a:t>Todd-Elkhorn Fault</a:t>
            </a:r>
          </a:p>
        </p:txBody>
      </p:sp>
      <p:sp>
        <p:nvSpPr>
          <p:cNvPr id="820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527BE76-5128-DB40-A321-B0686229DA5B}" type="slidenum">
              <a:rPr lang="en-US">
                <a:solidFill>
                  <a:schemeClr val="bg1"/>
                </a:solidFill>
              </a:rPr>
              <a:pPr eaLnBrk="1" hangingPunct="1"/>
              <a:t>32</a:t>
            </a:fld>
            <a:endParaRPr lang="en-US">
              <a:solidFill>
                <a:schemeClr val="bg1"/>
              </a:solidFill>
            </a:endParaRPr>
          </a:p>
        </p:txBody>
      </p:sp>
      <p:sp>
        <p:nvSpPr>
          <p:cNvPr id="46" name="Freeform 45"/>
          <p:cNvSpPr/>
          <p:nvPr/>
        </p:nvSpPr>
        <p:spPr bwMode="auto">
          <a:xfrm>
            <a:off x="3972816" y="4800683"/>
            <a:ext cx="777287" cy="762785"/>
          </a:xfrm>
          <a:custGeom>
            <a:avLst/>
            <a:gdLst>
              <a:gd name="connsiteX0" fmla="*/ 0 w 1176405"/>
              <a:gd name="connsiteY0" fmla="*/ 0 h 1351949"/>
              <a:gd name="connsiteX1" fmla="*/ 586893 w 1176405"/>
              <a:gd name="connsiteY1" fmla="*/ 814837 h 1351949"/>
              <a:gd name="connsiteX2" fmla="*/ 1176405 w 1176405"/>
              <a:gd name="connsiteY2" fmla="*/ 1351949 h 1351949"/>
              <a:gd name="connsiteX0" fmla="*/ 0 w 1186886"/>
              <a:gd name="connsiteY0" fmla="*/ 0 h 1362430"/>
              <a:gd name="connsiteX1" fmla="*/ 597374 w 1186886"/>
              <a:gd name="connsiteY1" fmla="*/ 825318 h 1362430"/>
              <a:gd name="connsiteX2" fmla="*/ 1186886 w 1186886"/>
              <a:gd name="connsiteY2" fmla="*/ 1362430 h 1362430"/>
            </a:gdLst>
            <a:ahLst/>
            <a:cxnLst>
              <a:cxn ang="0">
                <a:pos x="connsiteX0" y="connsiteY0"/>
              </a:cxn>
              <a:cxn ang="0">
                <a:pos x="connsiteX1" y="connsiteY1"/>
              </a:cxn>
              <a:cxn ang="0">
                <a:pos x="connsiteX2" y="connsiteY2"/>
              </a:cxn>
            </a:cxnLst>
            <a:rect l="l" t="t" r="r" b="b"/>
            <a:pathLst>
              <a:path w="1186886" h="1362430">
                <a:moveTo>
                  <a:pt x="0" y="0"/>
                </a:moveTo>
                <a:lnTo>
                  <a:pt x="597374" y="825318"/>
                </a:lnTo>
                <a:lnTo>
                  <a:pt x="1186886" y="1362430"/>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srgbClr val="000000"/>
              </a:solidFill>
            </a:endParaRPr>
          </a:p>
        </p:txBody>
      </p:sp>
      <p:cxnSp>
        <p:nvCxnSpPr>
          <p:cNvPr id="48" name="Straight Connector 47"/>
          <p:cNvCxnSpPr/>
          <p:nvPr/>
        </p:nvCxnSpPr>
        <p:spPr bwMode="auto">
          <a:xfrm>
            <a:off x="4640844" y="4885140"/>
            <a:ext cx="118622" cy="1778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bwMode="auto">
          <a:xfrm>
            <a:off x="5113252" y="4669995"/>
            <a:ext cx="150879" cy="5769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13"/>
          <p:cNvSpPr txBox="1">
            <a:spLocks noChangeArrowheads="1"/>
          </p:cNvSpPr>
          <p:nvPr/>
        </p:nvSpPr>
        <p:spPr bwMode="auto">
          <a:xfrm>
            <a:off x="3762766" y="4539696"/>
            <a:ext cx="3321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600" b="1" dirty="0"/>
              <a:t>D</a:t>
            </a:r>
          </a:p>
        </p:txBody>
      </p:sp>
      <p:sp>
        <p:nvSpPr>
          <p:cNvPr id="52" name="TextBox 13"/>
          <p:cNvSpPr txBox="1">
            <a:spLocks noChangeArrowheads="1"/>
          </p:cNvSpPr>
          <p:nvPr/>
        </p:nvSpPr>
        <p:spPr bwMode="auto">
          <a:xfrm>
            <a:off x="4678127" y="5454240"/>
            <a:ext cx="3898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600" b="1" dirty="0"/>
              <a:t>D’</a:t>
            </a:r>
          </a:p>
        </p:txBody>
      </p:sp>
      <p:sp>
        <p:nvSpPr>
          <p:cNvPr id="90" name="TextBox 13"/>
          <p:cNvSpPr txBox="1">
            <a:spLocks noChangeArrowheads="1"/>
          </p:cNvSpPr>
          <p:nvPr/>
        </p:nvSpPr>
        <p:spPr bwMode="auto">
          <a:xfrm>
            <a:off x="4428890" y="4588604"/>
            <a:ext cx="3097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600" b="1" dirty="0"/>
              <a:t>F</a:t>
            </a:r>
          </a:p>
        </p:txBody>
      </p:sp>
      <p:sp>
        <p:nvSpPr>
          <p:cNvPr id="91" name="TextBox 13"/>
          <p:cNvSpPr txBox="1">
            <a:spLocks noChangeArrowheads="1"/>
          </p:cNvSpPr>
          <p:nvPr/>
        </p:nvSpPr>
        <p:spPr bwMode="auto">
          <a:xfrm>
            <a:off x="4671301" y="4989418"/>
            <a:ext cx="36740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600" b="1" dirty="0"/>
              <a:t>F’</a:t>
            </a:r>
          </a:p>
        </p:txBody>
      </p:sp>
      <p:sp>
        <p:nvSpPr>
          <p:cNvPr id="92" name="TextBox 13"/>
          <p:cNvSpPr txBox="1">
            <a:spLocks noChangeArrowheads="1"/>
          </p:cNvSpPr>
          <p:nvPr/>
        </p:nvSpPr>
        <p:spPr bwMode="auto">
          <a:xfrm>
            <a:off x="4881740" y="4369155"/>
            <a:ext cx="3449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600" b="1" dirty="0"/>
              <a:t>G</a:t>
            </a:r>
          </a:p>
        </p:txBody>
      </p:sp>
      <p:sp>
        <p:nvSpPr>
          <p:cNvPr id="93" name="TextBox 13"/>
          <p:cNvSpPr txBox="1">
            <a:spLocks noChangeArrowheads="1"/>
          </p:cNvSpPr>
          <p:nvPr/>
        </p:nvSpPr>
        <p:spPr bwMode="auto">
          <a:xfrm>
            <a:off x="5151712" y="5182074"/>
            <a:ext cx="4026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600" b="1" dirty="0"/>
              <a:t>G’</a:t>
            </a:r>
          </a:p>
        </p:txBody>
      </p:sp>
      <p:sp>
        <p:nvSpPr>
          <p:cNvPr id="55" name="TextBox 83"/>
          <p:cNvSpPr txBox="1">
            <a:spLocks noChangeArrowheads="1"/>
          </p:cNvSpPr>
          <p:nvPr/>
        </p:nvSpPr>
        <p:spPr bwMode="auto">
          <a:xfrm>
            <a:off x="1863016" y="6132795"/>
            <a:ext cx="413676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600" b="1" dirty="0"/>
              <a:t>Woodford Structure Map: Permian Basin</a:t>
            </a:r>
          </a:p>
          <a:p>
            <a:pPr algn="ctr" eaLnBrk="1" hangingPunct="1"/>
            <a:r>
              <a:rPr lang="en-US" sz="1400" b="1" dirty="0"/>
              <a:t>(From Comer, 1991)</a:t>
            </a:r>
          </a:p>
        </p:txBody>
      </p:sp>
      <p:sp>
        <p:nvSpPr>
          <p:cNvPr id="2" name="TextBox 1"/>
          <p:cNvSpPr txBox="1"/>
          <p:nvPr/>
        </p:nvSpPr>
        <p:spPr>
          <a:xfrm>
            <a:off x="9378843" y="2306458"/>
            <a:ext cx="1558151" cy="3416320"/>
          </a:xfrm>
          <a:prstGeom prst="rect">
            <a:avLst/>
          </a:prstGeom>
          <a:noFill/>
        </p:spPr>
        <p:txBody>
          <a:bodyPr wrap="square" rtlCol="0">
            <a:spAutoFit/>
          </a:bodyPr>
          <a:lstStyle/>
          <a:p>
            <a:pPr algn="ctr"/>
            <a:r>
              <a:rPr lang="en-US" sz="2400" dirty="0"/>
              <a:t>Let’s look at some geologic sections across the Marathon Fold-and-Thrust Belt structure</a:t>
            </a:r>
          </a:p>
        </p:txBody>
      </p:sp>
    </p:spTree>
    <p:extLst>
      <p:ext uri="{BB962C8B-B14F-4D97-AF65-F5344CB8AC3E}">
        <p14:creationId xmlns:p14="http://schemas.microsoft.com/office/powerpoint/2010/main" val="4172092676"/>
      </p:ext>
    </p:extLst>
  </p:cSld>
  <p:clrMapOvr>
    <a:masterClrMapping/>
  </p:clrMapOvr>
  <p:transition>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835026"/>
            <a:ext cx="8942388" cy="404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765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1189" y="4491039"/>
            <a:ext cx="4852987" cy="13620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7652" name="TextBox 6"/>
          <p:cNvSpPr txBox="1">
            <a:spLocks noChangeArrowheads="1"/>
          </p:cNvSpPr>
          <p:nvPr/>
        </p:nvSpPr>
        <p:spPr bwMode="auto">
          <a:xfrm>
            <a:off x="2057400" y="152401"/>
            <a:ext cx="8229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b="1" dirty="0"/>
              <a:t>Deformation Style of Shale Dominated – Marathon Thrust Belt:</a:t>
            </a:r>
          </a:p>
          <a:p>
            <a:pPr algn="ctr" eaLnBrk="1" hangingPunct="1"/>
            <a:r>
              <a:rPr lang="en-US" b="1" dirty="0"/>
              <a:t>Closely-spaced Complex Structures</a:t>
            </a:r>
            <a:endParaRPr lang="en-US" b="1" dirty="0">
              <a:solidFill>
                <a:srgbClr val="FFFF00"/>
              </a:solidFill>
            </a:endParaRPr>
          </a:p>
        </p:txBody>
      </p:sp>
      <p:sp>
        <p:nvSpPr>
          <p:cNvPr id="27653" name="TextBox 6"/>
          <p:cNvSpPr txBox="1">
            <a:spLocks noChangeArrowheads="1"/>
          </p:cNvSpPr>
          <p:nvPr/>
        </p:nvSpPr>
        <p:spPr bwMode="auto">
          <a:xfrm>
            <a:off x="7483476" y="3957638"/>
            <a:ext cx="866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200" b="1">
                <a:solidFill>
                  <a:srgbClr val="FF0000"/>
                </a:solidFill>
              </a:rPr>
              <a:t>Stacked</a:t>
            </a:r>
          </a:p>
          <a:p>
            <a:pPr algn="ctr" eaLnBrk="1" hangingPunct="1"/>
            <a:r>
              <a:rPr lang="en-US" sz="1200" b="1">
                <a:solidFill>
                  <a:srgbClr val="FF0000"/>
                </a:solidFill>
              </a:rPr>
              <a:t>Duplexes</a:t>
            </a:r>
          </a:p>
        </p:txBody>
      </p:sp>
      <p:sp>
        <p:nvSpPr>
          <p:cNvPr id="27654" name="TextBox 7"/>
          <p:cNvSpPr txBox="1">
            <a:spLocks noChangeArrowheads="1"/>
          </p:cNvSpPr>
          <p:nvPr/>
        </p:nvSpPr>
        <p:spPr bwMode="auto">
          <a:xfrm>
            <a:off x="8915401" y="990601"/>
            <a:ext cx="696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200" b="1">
                <a:solidFill>
                  <a:srgbClr val="FF0000"/>
                </a:solidFill>
              </a:rPr>
              <a:t>Similar</a:t>
            </a:r>
          </a:p>
          <a:p>
            <a:pPr algn="ctr" eaLnBrk="1" hangingPunct="1"/>
            <a:r>
              <a:rPr lang="en-US" sz="1200" b="1">
                <a:solidFill>
                  <a:srgbClr val="FF0000"/>
                </a:solidFill>
              </a:rPr>
              <a:t>Folds</a:t>
            </a:r>
          </a:p>
        </p:txBody>
      </p:sp>
      <p:sp>
        <p:nvSpPr>
          <p:cNvPr id="27655" name="TextBox 8"/>
          <p:cNvSpPr txBox="1">
            <a:spLocks noChangeArrowheads="1"/>
          </p:cNvSpPr>
          <p:nvPr/>
        </p:nvSpPr>
        <p:spPr bwMode="auto">
          <a:xfrm>
            <a:off x="5691189" y="3976689"/>
            <a:ext cx="14747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200" b="1">
                <a:solidFill>
                  <a:srgbClr val="FF0000"/>
                </a:solidFill>
              </a:rPr>
              <a:t>Detachment folds</a:t>
            </a:r>
          </a:p>
        </p:txBody>
      </p:sp>
      <p:sp>
        <p:nvSpPr>
          <p:cNvPr id="27656" name="TextBox 9"/>
          <p:cNvSpPr txBox="1">
            <a:spLocks noChangeArrowheads="1"/>
          </p:cNvSpPr>
          <p:nvPr/>
        </p:nvSpPr>
        <p:spPr bwMode="auto">
          <a:xfrm>
            <a:off x="2362201" y="852489"/>
            <a:ext cx="1279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200" b="1">
                <a:solidFill>
                  <a:srgbClr val="FF0000"/>
                </a:solidFill>
              </a:rPr>
              <a:t>Imbricate Zone</a:t>
            </a:r>
          </a:p>
        </p:txBody>
      </p:sp>
      <p:cxnSp>
        <p:nvCxnSpPr>
          <p:cNvPr id="6" name="Straight Arrow Connector 5"/>
          <p:cNvCxnSpPr>
            <a:stCxn id="27653" idx="0"/>
          </p:cNvCxnSpPr>
          <p:nvPr/>
        </p:nvCxnSpPr>
        <p:spPr>
          <a:xfrm flipV="1">
            <a:off x="7916863" y="2905126"/>
            <a:ext cx="773112" cy="105251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6837364" y="2559050"/>
            <a:ext cx="517525" cy="139223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6956425" y="2725739"/>
            <a:ext cx="1658938" cy="129063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660" name="TextBox 5"/>
          <p:cNvSpPr txBox="1">
            <a:spLocks noChangeArrowheads="1"/>
          </p:cNvSpPr>
          <p:nvPr/>
        </p:nvSpPr>
        <p:spPr bwMode="auto">
          <a:xfrm>
            <a:off x="1600201" y="4595814"/>
            <a:ext cx="20748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200" b="1" dirty="0"/>
              <a:t>(Section by T. Reed, 1985)</a:t>
            </a:r>
          </a:p>
        </p:txBody>
      </p:sp>
      <p:cxnSp>
        <p:nvCxnSpPr>
          <p:cNvPr id="17" name="Straight Arrow Connector 16"/>
          <p:cNvCxnSpPr/>
          <p:nvPr/>
        </p:nvCxnSpPr>
        <p:spPr>
          <a:xfrm flipV="1">
            <a:off x="9372600" y="3197226"/>
            <a:ext cx="533400" cy="77946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Left Brace 3"/>
          <p:cNvSpPr/>
          <p:nvPr/>
        </p:nvSpPr>
        <p:spPr>
          <a:xfrm>
            <a:off x="8686801" y="2438401"/>
            <a:ext cx="176213" cy="931863"/>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7663" name="TextBox 6"/>
          <p:cNvSpPr txBox="1">
            <a:spLocks noChangeArrowheads="1"/>
          </p:cNvSpPr>
          <p:nvPr/>
        </p:nvSpPr>
        <p:spPr bwMode="auto">
          <a:xfrm>
            <a:off x="8580438" y="3957638"/>
            <a:ext cx="1219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200" b="1">
                <a:solidFill>
                  <a:srgbClr val="FF0000"/>
                </a:solidFill>
              </a:rPr>
              <a:t>Tight, closely-</a:t>
            </a:r>
          </a:p>
          <a:p>
            <a:pPr algn="ctr" eaLnBrk="1" hangingPunct="1"/>
            <a:r>
              <a:rPr lang="en-US" sz="1200" b="1">
                <a:solidFill>
                  <a:srgbClr val="FF0000"/>
                </a:solidFill>
              </a:rPr>
              <a:t>spaced folds</a:t>
            </a:r>
          </a:p>
        </p:txBody>
      </p:sp>
      <p:sp>
        <p:nvSpPr>
          <p:cNvPr id="27664"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C1F7101-A6B0-8143-97AD-A18E2D218CDE}" type="slidenum">
              <a:rPr lang="en-US">
                <a:solidFill>
                  <a:schemeClr val="bg1"/>
                </a:solidFill>
              </a:rPr>
              <a:pPr eaLnBrk="1" hangingPunct="1"/>
              <a:t>33</a:t>
            </a:fld>
            <a:endParaRPr lang="en-US">
              <a:solidFill>
                <a:schemeClr val="bg1"/>
              </a:solidFill>
            </a:endParaRPr>
          </a:p>
        </p:txBody>
      </p:sp>
      <p:sp>
        <p:nvSpPr>
          <p:cNvPr id="18" name="TextBox 5"/>
          <p:cNvSpPr txBox="1">
            <a:spLocks noChangeArrowheads="1"/>
          </p:cNvSpPr>
          <p:nvPr/>
        </p:nvSpPr>
        <p:spPr bwMode="auto">
          <a:xfrm>
            <a:off x="1576178" y="405826"/>
            <a:ext cx="4812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3200" b="1" dirty="0"/>
              <a:t>D</a:t>
            </a:r>
          </a:p>
        </p:txBody>
      </p:sp>
      <p:sp>
        <p:nvSpPr>
          <p:cNvPr id="19" name="TextBox 5"/>
          <p:cNvSpPr txBox="1">
            <a:spLocks noChangeArrowheads="1"/>
          </p:cNvSpPr>
          <p:nvPr/>
        </p:nvSpPr>
        <p:spPr bwMode="auto">
          <a:xfrm>
            <a:off x="9906001" y="405825"/>
            <a:ext cx="5950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3200" b="1" dirty="0"/>
              <a:t>D’</a:t>
            </a:r>
          </a:p>
        </p:txBody>
      </p:sp>
      <p:sp>
        <p:nvSpPr>
          <p:cNvPr id="21" name="TextBox 5"/>
          <p:cNvSpPr txBox="1">
            <a:spLocks noChangeArrowheads="1"/>
          </p:cNvSpPr>
          <p:nvPr/>
        </p:nvSpPr>
        <p:spPr bwMode="auto">
          <a:xfrm>
            <a:off x="1600200" y="37398"/>
            <a:ext cx="6126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i="1" dirty="0"/>
              <a:t>NW</a:t>
            </a:r>
          </a:p>
        </p:txBody>
      </p:sp>
      <p:sp>
        <p:nvSpPr>
          <p:cNvPr id="22" name="TextBox 5"/>
          <p:cNvSpPr txBox="1">
            <a:spLocks noChangeArrowheads="1"/>
          </p:cNvSpPr>
          <p:nvPr/>
        </p:nvSpPr>
        <p:spPr bwMode="auto">
          <a:xfrm>
            <a:off x="9939663" y="5715"/>
            <a:ext cx="5277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i="1" dirty="0"/>
              <a:t>SE</a:t>
            </a:r>
          </a:p>
        </p:txBody>
      </p:sp>
      <p:sp>
        <p:nvSpPr>
          <p:cNvPr id="2" name="TextBox 1"/>
          <p:cNvSpPr txBox="1"/>
          <p:nvPr/>
        </p:nvSpPr>
        <p:spPr>
          <a:xfrm>
            <a:off x="9528954" y="6297097"/>
            <a:ext cx="2476127" cy="369332"/>
          </a:xfrm>
          <a:prstGeom prst="rect">
            <a:avLst/>
          </a:prstGeom>
          <a:noFill/>
        </p:spPr>
        <p:txBody>
          <a:bodyPr wrap="none" rtlCol="0">
            <a:spAutoFit/>
          </a:bodyPr>
          <a:lstStyle/>
          <a:p>
            <a:r>
              <a:rPr lang="en-US" dirty="0"/>
              <a:t>(Tim Reed, unpublished)</a:t>
            </a:r>
          </a:p>
        </p:txBody>
      </p:sp>
    </p:spTree>
    <p:extLst>
      <p:ext uri="{BB962C8B-B14F-4D97-AF65-F5344CB8AC3E}">
        <p14:creationId xmlns:p14="http://schemas.microsoft.com/office/powerpoint/2010/main" val="376858214"/>
      </p:ext>
    </p:extLst>
  </p:cSld>
  <p:clrMapOvr>
    <a:masterClrMapping/>
  </p:clrMapOvr>
  <p:transition>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1" y="990601"/>
            <a:ext cx="8512175" cy="571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TextBox 5"/>
          <p:cNvSpPr txBox="1">
            <a:spLocks noChangeArrowheads="1"/>
          </p:cNvSpPr>
          <p:nvPr/>
        </p:nvSpPr>
        <p:spPr bwMode="auto">
          <a:xfrm>
            <a:off x="1905001" y="228601"/>
            <a:ext cx="8467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000" b="1" dirty="0"/>
              <a:t> Piñon Field Cross Section F-F’</a:t>
            </a:r>
          </a:p>
          <a:p>
            <a:pPr algn="ctr" eaLnBrk="1" hangingPunct="1"/>
            <a:r>
              <a:rPr lang="en-US" sz="2000" b="1" dirty="0"/>
              <a:t>Production From </a:t>
            </a:r>
            <a:r>
              <a:rPr lang="en-US" sz="2000" b="1" dirty="0" err="1"/>
              <a:t>Caballos</a:t>
            </a:r>
            <a:r>
              <a:rPr lang="en-US" sz="2000" b="1" dirty="0"/>
              <a:t>, </a:t>
            </a:r>
            <a:r>
              <a:rPr lang="en-US" sz="2000" b="1" dirty="0" err="1"/>
              <a:t>Tesnus</a:t>
            </a:r>
            <a:r>
              <a:rPr lang="en-US" sz="2000" b="1" dirty="0"/>
              <a:t>,  and Dimple</a:t>
            </a:r>
          </a:p>
        </p:txBody>
      </p:sp>
      <p:sp>
        <p:nvSpPr>
          <p:cNvPr id="6" name="TextBox 5"/>
          <p:cNvSpPr txBox="1">
            <a:spLocks noChangeArrowheads="1"/>
          </p:cNvSpPr>
          <p:nvPr/>
        </p:nvSpPr>
        <p:spPr bwMode="auto">
          <a:xfrm>
            <a:off x="2590801" y="6172200"/>
            <a:ext cx="185102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050" b="1" dirty="0"/>
              <a:t>(Section by T. Reed, 1985)</a:t>
            </a:r>
          </a:p>
        </p:txBody>
      </p:sp>
      <p:sp>
        <p:nvSpPr>
          <p:cNvPr id="47110" name="TextBox 2"/>
          <p:cNvSpPr txBox="1">
            <a:spLocks noChangeArrowheads="1"/>
          </p:cNvSpPr>
          <p:nvPr/>
        </p:nvSpPr>
        <p:spPr bwMode="auto">
          <a:xfrm>
            <a:off x="7805739" y="3003550"/>
            <a:ext cx="5048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600" b="1">
                <a:solidFill>
                  <a:schemeClr val="bg1"/>
                </a:solidFill>
              </a:rPr>
              <a:t>Caballos</a:t>
            </a:r>
          </a:p>
        </p:txBody>
      </p:sp>
      <p:sp>
        <p:nvSpPr>
          <p:cNvPr id="47112" name="TextBox 9"/>
          <p:cNvSpPr txBox="1">
            <a:spLocks noChangeArrowheads="1"/>
          </p:cNvSpPr>
          <p:nvPr/>
        </p:nvSpPr>
        <p:spPr bwMode="auto">
          <a:xfrm rot="-335199">
            <a:off x="7204076" y="3635375"/>
            <a:ext cx="50482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600" b="1">
                <a:solidFill>
                  <a:schemeClr val="bg1"/>
                </a:solidFill>
              </a:rPr>
              <a:t>Caballos</a:t>
            </a:r>
          </a:p>
        </p:txBody>
      </p:sp>
      <p:sp>
        <p:nvSpPr>
          <p:cNvPr id="47113" name="TextBox 10"/>
          <p:cNvSpPr txBox="1">
            <a:spLocks noChangeArrowheads="1"/>
          </p:cNvSpPr>
          <p:nvPr/>
        </p:nvSpPr>
        <p:spPr bwMode="auto">
          <a:xfrm>
            <a:off x="6027739" y="4519614"/>
            <a:ext cx="6826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700" b="1"/>
              <a:t>Ellenburger</a:t>
            </a:r>
          </a:p>
        </p:txBody>
      </p:sp>
      <p:sp>
        <p:nvSpPr>
          <p:cNvPr id="47114" name="TextBox 11"/>
          <p:cNvSpPr txBox="1">
            <a:spLocks noChangeArrowheads="1"/>
          </p:cNvSpPr>
          <p:nvPr/>
        </p:nvSpPr>
        <p:spPr bwMode="auto">
          <a:xfrm>
            <a:off x="7553326" y="2828925"/>
            <a:ext cx="4540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600" b="1"/>
              <a:t>Tesnus</a:t>
            </a:r>
          </a:p>
        </p:txBody>
      </p:sp>
      <p:sp>
        <p:nvSpPr>
          <p:cNvPr id="47115" name="TextBox 12"/>
          <p:cNvSpPr txBox="1">
            <a:spLocks noChangeArrowheads="1"/>
          </p:cNvSpPr>
          <p:nvPr/>
        </p:nvSpPr>
        <p:spPr bwMode="auto">
          <a:xfrm>
            <a:off x="6969126" y="3429000"/>
            <a:ext cx="45402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600" b="1"/>
              <a:t>Tesnus</a:t>
            </a:r>
          </a:p>
        </p:txBody>
      </p:sp>
      <p:sp>
        <p:nvSpPr>
          <p:cNvPr id="47116" name="TextBox 13"/>
          <p:cNvSpPr txBox="1">
            <a:spLocks noChangeArrowheads="1"/>
          </p:cNvSpPr>
          <p:nvPr/>
        </p:nvSpPr>
        <p:spPr bwMode="auto">
          <a:xfrm rot="-359043">
            <a:off x="7400925" y="2527300"/>
            <a:ext cx="890588"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600" b="1"/>
              <a:t>Haymond &amp; Dimple</a:t>
            </a:r>
          </a:p>
        </p:txBody>
      </p:sp>
      <p:sp>
        <p:nvSpPr>
          <p:cNvPr id="47117" name="TextBox 14"/>
          <p:cNvSpPr txBox="1">
            <a:spLocks noChangeArrowheads="1"/>
          </p:cNvSpPr>
          <p:nvPr/>
        </p:nvSpPr>
        <p:spPr bwMode="auto">
          <a:xfrm rot="1768772">
            <a:off x="6318250" y="3060700"/>
            <a:ext cx="889000"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600" b="1"/>
              <a:t>Haymond &amp; Dimple</a:t>
            </a:r>
          </a:p>
        </p:txBody>
      </p:sp>
      <p:sp>
        <p:nvSpPr>
          <p:cNvPr id="47118" name="TextBox 15"/>
          <p:cNvSpPr txBox="1">
            <a:spLocks noChangeArrowheads="1"/>
          </p:cNvSpPr>
          <p:nvPr/>
        </p:nvSpPr>
        <p:spPr bwMode="auto">
          <a:xfrm>
            <a:off x="4102101" y="3003550"/>
            <a:ext cx="11207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600" b="1"/>
              <a:t>Upper Wolfcamp (C1 &amp; B)</a:t>
            </a:r>
          </a:p>
        </p:txBody>
      </p:sp>
      <p:sp>
        <p:nvSpPr>
          <p:cNvPr id="47119" name="TextBox 16"/>
          <p:cNvSpPr txBox="1">
            <a:spLocks noChangeArrowheads="1"/>
          </p:cNvSpPr>
          <p:nvPr/>
        </p:nvSpPr>
        <p:spPr bwMode="auto">
          <a:xfrm>
            <a:off x="4254501" y="3519488"/>
            <a:ext cx="96996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600" b="1" dirty="0"/>
              <a:t>Lower </a:t>
            </a:r>
            <a:r>
              <a:rPr lang="en-US" sz="600" b="1" dirty="0" err="1"/>
              <a:t>Wolfcamp</a:t>
            </a:r>
            <a:r>
              <a:rPr lang="en-US" sz="600" b="1" dirty="0"/>
              <a:t> (C2)</a:t>
            </a:r>
          </a:p>
        </p:txBody>
      </p:sp>
      <p:sp>
        <p:nvSpPr>
          <p:cNvPr id="47120" name="TextBox 17"/>
          <p:cNvSpPr txBox="1">
            <a:spLocks noChangeArrowheads="1"/>
          </p:cNvSpPr>
          <p:nvPr/>
        </p:nvSpPr>
        <p:spPr bwMode="auto">
          <a:xfrm rot="-452072">
            <a:off x="4127500" y="2665414"/>
            <a:ext cx="628650"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600" b="1"/>
              <a:t>Wolfcamp A</a:t>
            </a:r>
          </a:p>
        </p:txBody>
      </p:sp>
      <p:sp>
        <p:nvSpPr>
          <p:cNvPr id="47121" name="TextBox 18"/>
          <p:cNvSpPr txBox="1">
            <a:spLocks noChangeArrowheads="1"/>
          </p:cNvSpPr>
          <p:nvPr/>
        </p:nvSpPr>
        <p:spPr bwMode="auto">
          <a:xfrm rot="-452072">
            <a:off x="4040189" y="2478089"/>
            <a:ext cx="598487"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600" b="1"/>
              <a:t>Leonardian</a:t>
            </a:r>
          </a:p>
        </p:txBody>
      </p:sp>
      <p:sp>
        <p:nvSpPr>
          <p:cNvPr id="47122" name="TextBox 19"/>
          <p:cNvSpPr txBox="1">
            <a:spLocks noChangeArrowheads="1"/>
          </p:cNvSpPr>
          <p:nvPr/>
        </p:nvSpPr>
        <p:spPr bwMode="auto">
          <a:xfrm>
            <a:off x="5638801" y="2216150"/>
            <a:ext cx="60642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600" b="1">
                <a:solidFill>
                  <a:schemeClr val="bg1"/>
                </a:solidFill>
              </a:rPr>
              <a:t>Cretaceous</a:t>
            </a:r>
          </a:p>
        </p:txBody>
      </p:sp>
      <p:sp>
        <p:nvSpPr>
          <p:cNvPr id="47125" name="TextBox 7"/>
          <p:cNvSpPr txBox="1">
            <a:spLocks noChangeArrowheads="1"/>
          </p:cNvSpPr>
          <p:nvPr/>
        </p:nvSpPr>
        <p:spPr bwMode="auto">
          <a:xfrm>
            <a:off x="5187951" y="4876801"/>
            <a:ext cx="3178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400" b="1">
                <a:solidFill>
                  <a:srgbClr val="FF0000"/>
                </a:solidFill>
              </a:rPr>
              <a:t>Carlsberg Structure –</a:t>
            </a:r>
          </a:p>
          <a:p>
            <a:pPr algn="ctr" eaLnBrk="1" hangingPunct="1"/>
            <a:r>
              <a:rPr lang="en-US" sz="1400" b="1">
                <a:solidFill>
                  <a:srgbClr val="FF0000"/>
                </a:solidFill>
              </a:rPr>
              <a:t> Southern Portion of Elsinore Uplift</a:t>
            </a:r>
          </a:p>
        </p:txBody>
      </p:sp>
    </p:spTree>
    <p:extLst>
      <p:ext uri="{BB962C8B-B14F-4D97-AF65-F5344CB8AC3E}">
        <p14:creationId xmlns:p14="http://schemas.microsoft.com/office/powerpoint/2010/main" val="337227760"/>
      </p:ext>
    </p:extLst>
  </p:cSld>
  <p:clrMapOvr>
    <a:masterClrMapping/>
  </p:clrMapOvr>
  <p:transition>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Slid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589"/>
            <a:ext cx="8001000" cy="678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 Box 5"/>
          <p:cNvSpPr txBox="1">
            <a:spLocks noChangeArrowheads="1"/>
          </p:cNvSpPr>
          <p:nvPr/>
        </p:nvSpPr>
        <p:spPr bwMode="auto">
          <a:xfrm>
            <a:off x="6686550" y="176214"/>
            <a:ext cx="22288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600" b="1"/>
              <a:t>Marathon Thrust Belt</a:t>
            </a:r>
          </a:p>
          <a:p>
            <a:pPr algn="ctr" eaLnBrk="1" hangingPunct="1"/>
            <a:r>
              <a:rPr lang="en-US" sz="1600" b="1"/>
              <a:t>West Texas</a:t>
            </a:r>
          </a:p>
        </p:txBody>
      </p:sp>
      <p:sp>
        <p:nvSpPr>
          <p:cNvPr id="45060" name="Text Box 6"/>
          <p:cNvSpPr txBox="1">
            <a:spLocks noChangeArrowheads="1"/>
          </p:cNvSpPr>
          <p:nvPr/>
        </p:nvSpPr>
        <p:spPr bwMode="auto">
          <a:xfrm>
            <a:off x="3276600" y="60325"/>
            <a:ext cx="27368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b="1"/>
              <a:t>Productive Imbricate Zone</a:t>
            </a:r>
          </a:p>
        </p:txBody>
      </p:sp>
      <p:sp>
        <p:nvSpPr>
          <p:cNvPr id="45061" name="TextBox 1"/>
          <p:cNvSpPr txBox="1">
            <a:spLocks noChangeArrowheads="1"/>
          </p:cNvSpPr>
          <p:nvPr/>
        </p:nvSpPr>
        <p:spPr bwMode="auto">
          <a:xfrm>
            <a:off x="2743200" y="573088"/>
            <a:ext cx="363538" cy="3683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a:t>G</a:t>
            </a:r>
          </a:p>
        </p:txBody>
      </p:sp>
      <p:sp>
        <p:nvSpPr>
          <p:cNvPr id="45062" name="TextBox 5"/>
          <p:cNvSpPr txBox="1">
            <a:spLocks noChangeArrowheads="1"/>
          </p:cNvSpPr>
          <p:nvPr/>
        </p:nvSpPr>
        <p:spPr bwMode="auto">
          <a:xfrm>
            <a:off x="9144001" y="544514"/>
            <a:ext cx="428625" cy="369887"/>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a:t>G’</a:t>
            </a:r>
          </a:p>
        </p:txBody>
      </p:sp>
      <p:sp>
        <p:nvSpPr>
          <p:cNvPr id="45064" name="TextBox 1"/>
          <p:cNvSpPr txBox="1">
            <a:spLocks noChangeArrowheads="1"/>
          </p:cNvSpPr>
          <p:nvPr/>
        </p:nvSpPr>
        <p:spPr bwMode="auto">
          <a:xfrm>
            <a:off x="7096126" y="6324601"/>
            <a:ext cx="30511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100" b="1">
                <a:solidFill>
                  <a:srgbClr val="C00000"/>
                </a:solidFill>
              </a:rPr>
              <a:t>Cumulative Production Through  Jan, 2014</a:t>
            </a:r>
          </a:p>
          <a:p>
            <a:pPr algn="ctr" eaLnBrk="1" hangingPunct="1"/>
            <a:r>
              <a:rPr lang="en-US" sz="1100" b="1">
                <a:solidFill>
                  <a:srgbClr val="C00000"/>
                </a:solidFill>
              </a:rPr>
              <a:t>1.27 MMBO &amp; 14.78 BCFG</a:t>
            </a:r>
          </a:p>
        </p:txBody>
      </p:sp>
      <p:sp>
        <p:nvSpPr>
          <p:cNvPr id="45065" name="TextBox 3"/>
          <p:cNvSpPr txBox="1">
            <a:spLocks noChangeArrowheads="1"/>
          </p:cNvSpPr>
          <p:nvPr/>
        </p:nvSpPr>
        <p:spPr bwMode="auto">
          <a:xfrm>
            <a:off x="7102475" y="1604964"/>
            <a:ext cx="8128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900" b="1">
                <a:solidFill>
                  <a:srgbClr val="3366FF"/>
                </a:solidFill>
              </a:rPr>
              <a:t>Cretaceous</a:t>
            </a:r>
          </a:p>
        </p:txBody>
      </p:sp>
      <p:sp>
        <p:nvSpPr>
          <p:cNvPr id="45066" name="Slide Number Placeholder 1"/>
          <p:cNvSpPr>
            <a:spLocks noGrp="1"/>
          </p:cNvSpPr>
          <p:nvPr>
            <p:ph type="sldNum" sz="quarter" idx="12"/>
          </p:nvPr>
        </p:nvSpPr>
        <p:spPr>
          <a:xfrm>
            <a:off x="8382000" y="6172200"/>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E69FBDD-3594-6446-BD7A-A3338F6F2CDD}" type="slidenum">
              <a:rPr lang="en-US">
                <a:solidFill>
                  <a:schemeClr val="bg1"/>
                </a:solidFill>
              </a:rPr>
              <a:pPr eaLnBrk="1" hangingPunct="1"/>
              <a:t>35</a:t>
            </a:fld>
            <a:endParaRPr lang="en-US">
              <a:solidFill>
                <a:schemeClr val="bg1"/>
              </a:solidFill>
            </a:endParaRPr>
          </a:p>
        </p:txBody>
      </p:sp>
      <p:sp>
        <p:nvSpPr>
          <p:cNvPr id="45067" name="TextBox 7"/>
          <p:cNvSpPr txBox="1">
            <a:spLocks noChangeArrowheads="1"/>
          </p:cNvSpPr>
          <p:nvPr/>
        </p:nvSpPr>
        <p:spPr bwMode="auto">
          <a:xfrm>
            <a:off x="7848601" y="6107114"/>
            <a:ext cx="20177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100" b="1">
                <a:solidFill>
                  <a:srgbClr val="C00000"/>
                </a:solidFill>
              </a:rPr>
              <a:t>Discovered by Sun in 1979</a:t>
            </a:r>
          </a:p>
        </p:txBody>
      </p:sp>
      <p:sp>
        <p:nvSpPr>
          <p:cNvPr id="2" name="Rectangle 1"/>
          <p:cNvSpPr/>
          <p:nvPr/>
        </p:nvSpPr>
        <p:spPr>
          <a:xfrm>
            <a:off x="1524000" y="3519914"/>
            <a:ext cx="878626" cy="923330"/>
          </a:xfrm>
          <a:prstGeom prst="rect">
            <a:avLst/>
          </a:prstGeom>
        </p:spPr>
        <p:txBody>
          <a:bodyPr wrap="square">
            <a:spAutoFit/>
          </a:bodyPr>
          <a:lstStyle/>
          <a:p>
            <a:r>
              <a:rPr lang="en-US" dirty="0"/>
              <a:t>Thanks to Tim Reed</a:t>
            </a:r>
          </a:p>
        </p:txBody>
      </p:sp>
      <p:sp>
        <p:nvSpPr>
          <p:cNvPr id="3" name="TextBox 2"/>
          <p:cNvSpPr txBox="1"/>
          <p:nvPr/>
        </p:nvSpPr>
        <p:spPr>
          <a:xfrm>
            <a:off x="1557381" y="6016149"/>
            <a:ext cx="2460262" cy="923330"/>
          </a:xfrm>
          <a:prstGeom prst="rect">
            <a:avLst/>
          </a:prstGeom>
          <a:noFill/>
        </p:spPr>
        <p:txBody>
          <a:bodyPr wrap="square" rtlCol="0">
            <a:spAutoFit/>
          </a:bodyPr>
          <a:lstStyle/>
          <a:p>
            <a:r>
              <a:rPr lang="en-US" i="1" dirty="0"/>
              <a:t>Lower </a:t>
            </a:r>
            <a:r>
              <a:rPr lang="en-US" i="1" dirty="0" err="1"/>
              <a:t>Wolfcamp</a:t>
            </a:r>
            <a:r>
              <a:rPr lang="en-US" i="1" dirty="0"/>
              <a:t> equates, in whole, or part, to </a:t>
            </a:r>
            <a:r>
              <a:rPr lang="en-US" i="1" dirty="0" err="1"/>
              <a:t>Wolfcamp</a:t>
            </a:r>
            <a:r>
              <a:rPr lang="en-US" i="1" dirty="0"/>
              <a:t> D</a:t>
            </a:r>
          </a:p>
        </p:txBody>
      </p:sp>
    </p:spTree>
    <p:extLst>
      <p:ext uri="{BB962C8B-B14F-4D97-AF65-F5344CB8AC3E}">
        <p14:creationId xmlns:p14="http://schemas.microsoft.com/office/powerpoint/2010/main" val="45647462"/>
      </p:ext>
    </p:extLst>
  </p:cSld>
  <p:clrMapOvr>
    <a:masterClrMapping/>
  </p:clrMapOvr>
  <p:transition>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852739-8B24-4B3F-A03E-DFF7D8702D8B}"/>
              </a:ext>
            </a:extLst>
          </p:cNvPr>
          <p:cNvSpPr txBox="1"/>
          <p:nvPr/>
        </p:nvSpPr>
        <p:spPr>
          <a:xfrm>
            <a:off x="2458466" y="2228671"/>
            <a:ext cx="7275068" cy="1200329"/>
          </a:xfrm>
          <a:prstGeom prst="rect">
            <a:avLst/>
          </a:prstGeom>
          <a:noFill/>
        </p:spPr>
        <p:txBody>
          <a:bodyPr wrap="none" rtlCol="0">
            <a:spAutoFit/>
          </a:bodyPr>
          <a:lstStyle/>
          <a:p>
            <a:pPr algn="ctr"/>
            <a:r>
              <a:rPr lang="en-US" sz="3600" dirty="0"/>
              <a:t>Tectonic History of the Permian Basin:</a:t>
            </a:r>
          </a:p>
          <a:p>
            <a:pPr algn="ctr"/>
            <a:r>
              <a:rPr lang="en-US" sz="3600" dirty="0"/>
              <a:t>Overall Summary</a:t>
            </a:r>
          </a:p>
        </p:txBody>
      </p:sp>
    </p:spTree>
    <p:extLst>
      <p:ext uri="{BB962C8B-B14F-4D97-AF65-F5344CB8AC3E}">
        <p14:creationId xmlns:p14="http://schemas.microsoft.com/office/powerpoint/2010/main" val="3982429233"/>
      </p:ext>
    </p:extLst>
  </p:cSld>
  <p:clrMapOvr>
    <a:masterClrMapping/>
  </p:clrMapOvr>
  <p:transition>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A255FF-3A59-495E-A29A-5F34F3F18EDF}"/>
              </a:ext>
            </a:extLst>
          </p:cNvPr>
          <p:cNvSpPr txBox="1"/>
          <p:nvPr/>
        </p:nvSpPr>
        <p:spPr>
          <a:xfrm>
            <a:off x="685444" y="352417"/>
            <a:ext cx="67372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Tectonic history</a:t>
            </a:r>
            <a:r>
              <a:rPr lang="en-US" sz="2400" dirty="0">
                <a:solidFill>
                  <a:prstClr val="black"/>
                </a:solidFill>
                <a:latin typeface="Arial" panose="020B0604020202020204" pitchFamily="34" charset="0"/>
                <a:cs typeface="Arial" panose="020B0604020202020204" pitchFamily="34" charset="0"/>
              </a:rPr>
              <a:t> of the Permian Basin: Summary</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3" name="Straight Connector 2">
            <a:extLst>
              <a:ext uri="{FF2B5EF4-FFF2-40B4-BE49-F238E27FC236}">
                <a16:creationId xmlns:a16="http://schemas.microsoft.com/office/drawing/2014/main" id="{A4CBC348-529A-4FFF-8FA0-EF6C0142D9AC}"/>
              </a:ext>
            </a:extLst>
          </p:cNvPr>
          <p:cNvCxnSpPr>
            <a:cxnSpLocks/>
          </p:cNvCxnSpPr>
          <p:nvPr/>
        </p:nvCxnSpPr>
        <p:spPr>
          <a:xfrm>
            <a:off x="697927" y="817092"/>
            <a:ext cx="10160573" cy="0"/>
          </a:xfrm>
          <a:prstGeom prst="line">
            <a:avLst/>
          </a:prstGeom>
          <a:ln w="19050">
            <a:solidFill>
              <a:srgbClr val="CC66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F483E6E-BA3A-4A7A-90C0-E701861F85A7}"/>
              </a:ext>
            </a:extLst>
          </p:cNvPr>
          <p:cNvSpPr txBox="1"/>
          <p:nvPr/>
        </p:nvSpPr>
        <p:spPr>
          <a:xfrm>
            <a:off x="1035629" y="1536750"/>
            <a:ext cx="10421266" cy="646331"/>
          </a:xfrm>
          <a:prstGeom prst="rect">
            <a:avLst/>
          </a:prstGeom>
          <a:noFill/>
        </p:spPr>
        <p:txBody>
          <a:bodyPr wrap="square" rtlCol="0">
            <a:spAutoFit/>
          </a:bodyPr>
          <a:lstStyle/>
          <a:p>
            <a:pPr marL="285750" indent="-285750">
              <a:buFont typeface="Arial" panose="020B0604020202020204" pitchFamily="34" charset="0"/>
              <a:buChar char="•"/>
            </a:pPr>
            <a:r>
              <a:rPr lang="en-US" dirty="0"/>
              <a:t>Breakup of </a:t>
            </a:r>
            <a:r>
              <a:rPr lang="en-US" dirty="0" err="1"/>
              <a:t>Rodinia</a:t>
            </a:r>
            <a:r>
              <a:rPr lang="en-US" dirty="0"/>
              <a:t> supercontinent in latest Precambrian – early Cambrian (rifted margin); Late Cambrian initial transgression; Early Ordovician Great American Carbonate Bank (</a:t>
            </a:r>
            <a:r>
              <a:rPr lang="en-US" dirty="0" err="1"/>
              <a:t>Ellenburger</a:t>
            </a:r>
            <a:r>
              <a:rPr lang="en-US" dirty="0"/>
              <a:t>)</a:t>
            </a:r>
          </a:p>
        </p:txBody>
      </p:sp>
      <p:sp>
        <p:nvSpPr>
          <p:cNvPr id="6" name="TextBox 5">
            <a:extLst>
              <a:ext uri="{FF2B5EF4-FFF2-40B4-BE49-F238E27FC236}">
                <a16:creationId xmlns:a16="http://schemas.microsoft.com/office/drawing/2014/main" id="{21B86865-29AF-4A42-950B-8180C88AB376}"/>
              </a:ext>
            </a:extLst>
          </p:cNvPr>
          <p:cNvSpPr txBox="1"/>
          <p:nvPr/>
        </p:nvSpPr>
        <p:spPr>
          <a:xfrm>
            <a:off x="1035628" y="1052141"/>
            <a:ext cx="8154733" cy="369332"/>
          </a:xfrm>
          <a:prstGeom prst="rect">
            <a:avLst/>
          </a:prstGeom>
          <a:noFill/>
        </p:spPr>
        <p:txBody>
          <a:bodyPr wrap="none" rtlCol="0">
            <a:spAutoFit/>
          </a:bodyPr>
          <a:lstStyle/>
          <a:p>
            <a:pPr marL="285750" indent="-285750">
              <a:buFont typeface="Arial" panose="020B0604020202020204" pitchFamily="34" charset="0"/>
              <a:buChar char="•"/>
            </a:pPr>
            <a:r>
              <a:rPr lang="en-US" dirty="0"/>
              <a:t>1.3 – 1.0 billion years ago: Grenville orogeny followed closely by extensional event</a:t>
            </a:r>
          </a:p>
        </p:txBody>
      </p:sp>
      <p:grpSp>
        <p:nvGrpSpPr>
          <p:cNvPr id="14" name="Group 13">
            <a:extLst>
              <a:ext uri="{FF2B5EF4-FFF2-40B4-BE49-F238E27FC236}">
                <a16:creationId xmlns:a16="http://schemas.microsoft.com/office/drawing/2014/main" id="{A0582207-86BD-4904-82DC-F30F49DA5329}"/>
              </a:ext>
            </a:extLst>
          </p:cNvPr>
          <p:cNvGrpSpPr/>
          <p:nvPr/>
        </p:nvGrpSpPr>
        <p:grpSpPr>
          <a:xfrm>
            <a:off x="1035628" y="2280215"/>
            <a:ext cx="9850228" cy="1449264"/>
            <a:chOff x="1035628" y="2140361"/>
            <a:chExt cx="9850228" cy="1449264"/>
          </a:xfrm>
        </p:grpSpPr>
        <p:sp>
          <p:nvSpPr>
            <p:cNvPr id="5" name="TextBox 4">
              <a:extLst>
                <a:ext uri="{FF2B5EF4-FFF2-40B4-BE49-F238E27FC236}">
                  <a16:creationId xmlns:a16="http://schemas.microsoft.com/office/drawing/2014/main" id="{2519382A-E4C3-49D1-B554-898756D26763}"/>
                </a:ext>
              </a:extLst>
            </p:cNvPr>
            <p:cNvSpPr txBox="1"/>
            <p:nvPr/>
          </p:nvSpPr>
          <p:spPr>
            <a:xfrm>
              <a:off x="1035628" y="2140361"/>
              <a:ext cx="2374240" cy="369332"/>
            </a:xfrm>
            <a:prstGeom prst="rect">
              <a:avLst/>
            </a:prstGeom>
            <a:noFill/>
          </p:spPr>
          <p:txBody>
            <a:bodyPr wrap="none" rtlCol="0">
              <a:spAutoFit/>
            </a:bodyPr>
            <a:lstStyle/>
            <a:p>
              <a:pPr marL="285750" indent="-285750">
                <a:buFont typeface="Arial" panose="020B0604020202020204" pitchFamily="34" charset="0"/>
                <a:buChar char="•"/>
              </a:pPr>
              <a:r>
                <a:rPr lang="en-US" dirty="0"/>
                <a:t>A tale of two basins</a:t>
              </a:r>
            </a:p>
          </p:txBody>
        </p:sp>
        <p:sp>
          <p:nvSpPr>
            <p:cNvPr id="7" name="TextBox 6">
              <a:extLst>
                <a:ext uri="{FF2B5EF4-FFF2-40B4-BE49-F238E27FC236}">
                  <a16:creationId xmlns:a16="http://schemas.microsoft.com/office/drawing/2014/main" id="{6FF7B00B-F2D5-4C4D-98AF-064870B7F5AD}"/>
                </a:ext>
              </a:extLst>
            </p:cNvPr>
            <p:cNvSpPr txBox="1"/>
            <p:nvPr/>
          </p:nvSpPr>
          <p:spPr>
            <a:xfrm>
              <a:off x="1687697" y="2490743"/>
              <a:ext cx="7450629"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a:t>Early Paleozoic Tobosa Basin (mid Ordovician to latest Mississippian passive margin)</a:t>
              </a:r>
            </a:p>
          </p:txBody>
        </p:sp>
        <p:sp>
          <p:nvSpPr>
            <p:cNvPr id="8" name="TextBox 7">
              <a:extLst>
                <a:ext uri="{FF2B5EF4-FFF2-40B4-BE49-F238E27FC236}">
                  <a16:creationId xmlns:a16="http://schemas.microsoft.com/office/drawing/2014/main" id="{69AA9699-BBFD-4D48-A108-A216BE874FBA}"/>
                </a:ext>
              </a:extLst>
            </p:cNvPr>
            <p:cNvSpPr txBox="1"/>
            <p:nvPr/>
          </p:nvSpPr>
          <p:spPr>
            <a:xfrm>
              <a:off x="1687697" y="2912517"/>
              <a:ext cx="6739858"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a:t>Late Paleozoic Permian Basin (Pennsylvanian – early Permian active margin)</a:t>
              </a:r>
            </a:p>
          </p:txBody>
        </p:sp>
        <p:sp>
          <p:nvSpPr>
            <p:cNvPr id="9" name="TextBox 8">
              <a:extLst>
                <a:ext uri="{FF2B5EF4-FFF2-40B4-BE49-F238E27FC236}">
                  <a16:creationId xmlns:a16="http://schemas.microsoft.com/office/drawing/2014/main" id="{3B5E6012-1C98-4096-B636-17DA872A87CB}"/>
                </a:ext>
              </a:extLst>
            </p:cNvPr>
            <p:cNvSpPr txBox="1"/>
            <p:nvPr/>
          </p:nvSpPr>
          <p:spPr>
            <a:xfrm>
              <a:off x="2450533" y="3251071"/>
              <a:ext cx="8435323"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a:t>Four separate orogenic pulses: two in early Penn, one in middle Penn, final one in early Permian</a:t>
              </a:r>
            </a:p>
          </p:txBody>
        </p:sp>
      </p:grpSp>
      <p:sp>
        <p:nvSpPr>
          <p:cNvPr id="10" name="TextBox 9">
            <a:extLst>
              <a:ext uri="{FF2B5EF4-FFF2-40B4-BE49-F238E27FC236}">
                <a16:creationId xmlns:a16="http://schemas.microsoft.com/office/drawing/2014/main" id="{8ED67B92-F37B-487E-B0C1-0585117F0BF2}"/>
              </a:ext>
            </a:extLst>
          </p:cNvPr>
          <p:cNvSpPr txBox="1"/>
          <p:nvPr/>
        </p:nvSpPr>
        <p:spPr>
          <a:xfrm>
            <a:off x="1035628" y="3817046"/>
            <a:ext cx="10176163" cy="646331"/>
          </a:xfrm>
          <a:prstGeom prst="rect">
            <a:avLst/>
          </a:prstGeom>
          <a:noFill/>
        </p:spPr>
        <p:txBody>
          <a:bodyPr wrap="square" rtlCol="0">
            <a:spAutoFit/>
          </a:bodyPr>
          <a:lstStyle/>
          <a:p>
            <a:pPr marL="285750" indent="-285750">
              <a:buFont typeface="Arial" panose="020B0604020202020204" pitchFamily="34" charset="0"/>
              <a:buChar char="•"/>
            </a:pPr>
            <a:r>
              <a:rPr lang="en-US" dirty="0"/>
              <a:t>Active tectonic phase is a consequence of soft docking of Gondwana and Laurentia (“thin-skinned” fold belt) and the development of the Ancestral Rockies (“thick-skinned,“ basement-involved uplifts)</a:t>
            </a:r>
          </a:p>
        </p:txBody>
      </p:sp>
      <p:sp>
        <p:nvSpPr>
          <p:cNvPr id="11" name="TextBox 10">
            <a:extLst>
              <a:ext uri="{FF2B5EF4-FFF2-40B4-BE49-F238E27FC236}">
                <a16:creationId xmlns:a16="http://schemas.microsoft.com/office/drawing/2014/main" id="{FC3C8AD5-05B0-4216-97A5-0CB1D629183B}"/>
              </a:ext>
            </a:extLst>
          </p:cNvPr>
          <p:cNvSpPr txBox="1"/>
          <p:nvPr/>
        </p:nvSpPr>
        <p:spPr>
          <a:xfrm>
            <a:off x="1035629" y="6021898"/>
            <a:ext cx="10280072" cy="646331"/>
          </a:xfrm>
          <a:prstGeom prst="rect">
            <a:avLst/>
          </a:prstGeom>
          <a:noFill/>
        </p:spPr>
        <p:txBody>
          <a:bodyPr wrap="square" rtlCol="0">
            <a:spAutoFit/>
          </a:bodyPr>
          <a:lstStyle/>
          <a:p>
            <a:pPr marL="285750" indent="-285750">
              <a:buFont typeface="Arial" panose="020B0604020202020204" pitchFamily="34" charset="0"/>
              <a:buChar char="•"/>
            </a:pPr>
            <a:r>
              <a:rPr lang="en-US" dirty="0"/>
              <a:t>The majority of basin subsidence within the Permian Basin occurs in early and middle Permian time (post-tectonism)</a:t>
            </a:r>
          </a:p>
        </p:txBody>
      </p:sp>
      <p:sp>
        <p:nvSpPr>
          <p:cNvPr id="12" name="TextBox 11">
            <a:extLst>
              <a:ext uri="{FF2B5EF4-FFF2-40B4-BE49-F238E27FC236}">
                <a16:creationId xmlns:a16="http://schemas.microsoft.com/office/drawing/2014/main" id="{154555A8-751A-4490-AD9A-1B014D70F78D}"/>
              </a:ext>
            </a:extLst>
          </p:cNvPr>
          <p:cNvSpPr txBox="1"/>
          <p:nvPr/>
        </p:nvSpPr>
        <p:spPr>
          <a:xfrm>
            <a:off x="1035629" y="4642223"/>
            <a:ext cx="10280072" cy="646331"/>
          </a:xfrm>
          <a:prstGeom prst="rect">
            <a:avLst/>
          </a:prstGeom>
          <a:noFill/>
        </p:spPr>
        <p:txBody>
          <a:bodyPr wrap="square" rtlCol="0">
            <a:spAutoFit/>
          </a:bodyPr>
          <a:lstStyle/>
          <a:p>
            <a:pPr marL="285750" indent="-285750">
              <a:buFont typeface="Arial" panose="020B0604020202020204" pitchFamily="34" charset="0"/>
              <a:buChar char="•"/>
            </a:pPr>
            <a:r>
              <a:rPr lang="en-US" dirty="0"/>
              <a:t>The Central Basin Uplift is a complex structure: not a single block, but a collection of smaller, independent blocks “piano keys”</a:t>
            </a:r>
          </a:p>
        </p:txBody>
      </p:sp>
      <p:sp>
        <p:nvSpPr>
          <p:cNvPr id="13" name="TextBox 12">
            <a:extLst>
              <a:ext uri="{FF2B5EF4-FFF2-40B4-BE49-F238E27FC236}">
                <a16:creationId xmlns:a16="http://schemas.microsoft.com/office/drawing/2014/main" id="{8F1D6787-9651-4776-8EF9-AF20E56952C2}"/>
              </a:ext>
            </a:extLst>
          </p:cNvPr>
          <p:cNvSpPr txBox="1"/>
          <p:nvPr/>
        </p:nvSpPr>
        <p:spPr>
          <a:xfrm>
            <a:off x="1035629" y="5454763"/>
            <a:ext cx="10280072" cy="369332"/>
          </a:xfrm>
          <a:prstGeom prst="rect">
            <a:avLst/>
          </a:prstGeom>
          <a:noFill/>
        </p:spPr>
        <p:txBody>
          <a:bodyPr wrap="square" rtlCol="0">
            <a:spAutoFit/>
          </a:bodyPr>
          <a:lstStyle/>
          <a:p>
            <a:pPr marL="285750" indent="-285750">
              <a:buFont typeface="Arial" panose="020B0604020202020204" pitchFamily="34" charset="0"/>
              <a:buChar char="•"/>
            </a:pPr>
            <a:r>
              <a:rPr lang="en-US" dirty="0"/>
              <a:t>The Central Basin Uplift covers more area than the carbonate platform known as Central Basin Platform</a:t>
            </a:r>
          </a:p>
        </p:txBody>
      </p:sp>
    </p:spTree>
    <p:extLst>
      <p:ext uri="{BB962C8B-B14F-4D97-AF65-F5344CB8AC3E}">
        <p14:creationId xmlns:p14="http://schemas.microsoft.com/office/powerpoint/2010/main" val="148678706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2"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B1ADB2A-B3D6-4EEA-B552-EAAA6BEE482C}"/>
              </a:ext>
            </a:extLst>
          </p:cNvPr>
          <p:cNvSpPr txBox="1"/>
          <p:nvPr/>
        </p:nvSpPr>
        <p:spPr>
          <a:xfrm>
            <a:off x="685444" y="352417"/>
            <a:ext cx="86918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Geology of the Permian Basin: ELS (Endeavor Lecture Series)</a:t>
            </a:r>
          </a:p>
        </p:txBody>
      </p:sp>
      <p:cxnSp>
        <p:nvCxnSpPr>
          <p:cNvPr id="4" name="Straight Connector 3">
            <a:extLst>
              <a:ext uri="{FF2B5EF4-FFF2-40B4-BE49-F238E27FC236}">
                <a16:creationId xmlns:a16="http://schemas.microsoft.com/office/drawing/2014/main" id="{14561FBE-14BA-4BDE-8791-E1467466E16A}"/>
              </a:ext>
            </a:extLst>
          </p:cNvPr>
          <p:cNvCxnSpPr>
            <a:cxnSpLocks/>
          </p:cNvCxnSpPr>
          <p:nvPr/>
        </p:nvCxnSpPr>
        <p:spPr>
          <a:xfrm>
            <a:off x="697927" y="817092"/>
            <a:ext cx="10160573" cy="0"/>
          </a:xfrm>
          <a:prstGeom prst="line">
            <a:avLst/>
          </a:prstGeom>
          <a:ln w="19050">
            <a:solidFill>
              <a:srgbClr val="CC66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343982B-7117-44A4-8564-88EACC6738DE}"/>
              </a:ext>
            </a:extLst>
          </p:cNvPr>
          <p:cNvSpPr txBox="1"/>
          <p:nvPr/>
        </p:nvSpPr>
        <p:spPr>
          <a:xfrm>
            <a:off x="1609222" y="1598951"/>
            <a:ext cx="400802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Tectonic history – Part 1 (Big Picture)</a:t>
            </a:r>
          </a:p>
        </p:txBody>
      </p:sp>
      <p:sp>
        <p:nvSpPr>
          <p:cNvPr id="16" name="TextBox 15">
            <a:extLst>
              <a:ext uri="{FF2B5EF4-FFF2-40B4-BE49-F238E27FC236}">
                <a16:creationId xmlns:a16="http://schemas.microsoft.com/office/drawing/2014/main" id="{4F993522-2B0B-4859-93C7-2351B35A7915}"/>
              </a:ext>
            </a:extLst>
          </p:cNvPr>
          <p:cNvSpPr txBox="1"/>
          <p:nvPr/>
        </p:nvSpPr>
        <p:spPr>
          <a:xfrm>
            <a:off x="1609222" y="2243237"/>
            <a:ext cx="66091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Tectonic history – Part 2 (Regional elements: ARM, CBU, MFB)</a:t>
            </a:r>
          </a:p>
        </p:txBody>
      </p:sp>
      <p:sp>
        <p:nvSpPr>
          <p:cNvPr id="17" name="TextBox 16">
            <a:extLst>
              <a:ext uri="{FF2B5EF4-FFF2-40B4-BE49-F238E27FC236}">
                <a16:creationId xmlns:a16="http://schemas.microsoft.com/office/drawing/2014/main" id="{F6E648A9-A1E8-4A50-A512-DEA53557703F}"/>
              </a:ext>
            </a:extLst>
          </p:cNvPr>
          <p:cNvSpPr txBox="1"/>
          <p:nvPr/>
        </p:nvSpPr>
        <p:spPr>
          <a:xfrm>
            <a:off x="1609222" y="2874980"/>
            <a:ext cx="12290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Basement</a:t>
            </a:r>
          </a:p>
        </p:txBody>
      </p:sp>
      <p:sp>
        <p:nvSpPr>
          <p:cNvPr id="19" name="TextBox 18">
            <a:extLst>
              <a:ext uri="{FF2B5EF4-FFF2-40B4-BE49-F238E27FC236}">
                <a16:creationId xmlns:a16="http://schemas.microsoft.com/office/drawing/2014/main" id="{5E9D8658-35CB-4178-B986-03104B9047E3}"/>
              </a:ext>
            </a:extLst>
          </p:cNvPr>
          <p:cNvSpPr txBox="1"/>
          <p:nvPr/>
        </p:nvSpPr>
        <p:spPr>
          <a:xfrm>
            <a:off x="1609222" y="3493794"/>
            <a:ext cx="648067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Cambrian – Lower Ord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Wilberns</a:t>
            </a:r>
            <a:r>
              <a:rPr kumimoji="0" lang="en-US" sz="2000" b="0" i="0" u="none" strike="noStrike" kern="1200" cap="none" spc="0" normalizeH="0" baseline="0" noProof="0" dirty="0">
                <a:ln>
                  <a:noFill/>
                </a:ln>
                <a:solidFill>
                  <a:prstClr val="black"/>
                </a:solidFill>
                <a:effectLst/>
                <a:uLnTx/>
                <a:uFillTx/>
                <a:latin typeface="Calibri"/>
                <a:ea typeface="+mn-ea"/>
                <a:cs typeface="+mn-cs"/>
              </a:rPr>
              <a:t>/Bliss Ss.,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Ellenburger</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Gp</a:t>
            </a:r>
            <a:r>
              <a:rPr kumimoji="0" lang="en-US" sz="2000" b="0" i="0" u="none" strike="noStrike" kern="1200" cap="none" spc="0" normalizeH="0" baseline="0" noProof="0" dirty="0">
                <a:ln>
                  <a:noFill/>
                </a:ln>
                <a:solidFill>
                  <a:prstClr val="black"/>
                </a:solidFill>
                <a:effectLst/>
                <a:uLnTx/>
                <a:uFillTx/>
                <a:latin typeface="Calibri"/>
                <a:ea typeface="+mn-ea"/>
                <a:cs typeface="+mn-cs"/>
              </a:rPr>
              <a:t>)</a:t>
            </a:r>
          </a:p>
        </p:txBody>
      </p:sp>
      <p:sp>
        <p:nvSpPr>
          <p:cNvPr id="20" name="TextBox 19">
            <a:extLst>
              <a:ext uri="{FF2B5EF4-FFF2-40B4-BE49-F238E27FC236}">
                <a16:creationId xmlns:a16="http://schemas.microsoft.com/office/drawing/2014/main" id="{2D05A83F-3B74-4086-A4FF-EAB2161E1F54}"/>
              </a:ext>
            </a:extLst>
          </p:cNvPr>
          <p:cNvSpPr txBox="1"/>
          <p:nvPr/>
        </p:nvSpPr>
        <p:spPr>
          <a:xfrm>
            <a:off x="1609222" y="4152215"/>
            <a:ext cx="703947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Tobosa Basin stratigraphy (Mid Ord. – Mississippian)</a:t>
            </a:r>
          </a:p>
        </p:txBody>
      </p:sp>
      <p:sp>
        <p:nvSpPr>
          <p:cNvPr id="21" name="TextBox 20">
            <a:extLst>
              <a:ext uri="{FF2B5EF4-FFF2-40B4-BE49-F238E27FC236}">
                <a16:creationId xmlns:a16="http://schemas.microsoft.com/office/drawing/2014/main" id="{9374C053-6BA2-49C9-AF37-D4ECA0D128CF}"/>
              </a:ext>
            </a:extLst>
          </p:cNvPr>
          <p:cNvSpPr txBox="1"/>
          <p:nvPr/>
        </p:nvSpPr>
        <p:spPr>
          <a:xfrm>
            <a:off x="1609222" y="4785269"/>
            <a:ext cx="577878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Pennsylvanian (Morrow-Atoka-Strawn-Canyon-Cisco)</a:t>
            </a:r>
          </a:p>
        </p:txBody>
      </p:sp>
      <p:sp>
        <p:nvSpPr>
          <p:cNvPr id="22" name="TextBox 21">
            <a:extLst>
              <a:ext uri="{FF2B5EF4-FFF2-40B4-BE49-F238E27FC236}">
                <a16:creationId xmlns:a16="http://schemas.microsoft.com/office/drawing/2014/main" id="{3136AF99-9F46-4903-A9F9-CC8BAE20338B}"/>
              </a:ext>
            </a:extLst>
          </p:cNvPr>
          <p:cNvSpPr txBox="1"/>
          <p:nvPr/>
        </p:nvSpPr>
        <p:spPr>
          <a:xfrm>
            <a:off x="1609222" y="5421536"/>
            <a:ext cx="519797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Lower Permian (Wolfcamp –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Spraberry</a:t>
            </a:r>
            <a:r>
              <a:rPr kumimoji="0" lang="en-US" sz="2000" b="0" i="0" u="none" strike="noStrike" kern="1200" cap="none" spc="0" normalizeH="0" baseline="0" noProof="0" dirty="0">
                <a:ln>
                  <a:noFill/>
                </a:ln>
                <a:solidFill>
                  <a:prstClr val="black"/>
                </a:solidFill>
                <a:effectLst/>
                <a:uLnTx/>
                <a:uFillTx/>
                <a:latin typeface="Calibri"/>
                <a:ea typeface="+mn-ea"/>
                <a:cs typeface="+mn-cs"/>
              </a:rPr>
              <a:t>)</a:t>
            </a:r>
          </a:p>
        </p:txBody>
      </p:sp>
      <p:sp>
        <p:nvSpPr>
          <p:cNvPr id="23" name="TextBox 22">
            <a:extLst>
              <a:ext uri="{FF2B5EF4-FFF2-40B4-BE49-F238E27FC236}">
                <a16:creationId xmlns:a16="http://schemas.microsoft.com/office/drawing/2014/main" id="{66F1D675-AF73-48DD-959D-1786723A0EB9}"/>
              </a:ext>
            </a:extLst>
          </p:cNvPr>
          <p:cNvSpPr txBox="1"/>
          <p:nvPr/>
        </p:nvSpPr>
        <p:spPr>
          <a:xfrm>
            <a:off x="1609221" y="6041890"/>
            <a:ext cx="786045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Middle and Upper Permian / Permian Basin petroleum system</a:t>
            </a:r>
          </a:p>
        </p:txBody>
      </p:sp>
      <p:sp>
        <p:nvSpPr>
          <p:cNvPr id="12" name="TextBox 11">
            <a:extLst>
              <a:ext uri="{FF2B5EF4-FFF2-40B4-BE49-F238E27FC236}">
                <a16:creationId xmlns:a16="http://schemas.microsoft.com/office/drawing/2014/main" id="{91AE7520-ED75-43E1-BD5B-D56749286842}"/>
              </a:ext>
            </a:extLst>
          </p:cNvPr>
          <p:cNvSpPr txBox="1"/>
          <p:nvPr/>
        </p:nvSpPr>
        <p:spPr>
          <a:xfrm>
            <a:off x="1609222" y="1039250"/>
            <a:ext cx="183037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Horseshoe Atoll</a:t>
            </a:r>
          </a:p>
        </p:txBody>
      </p:sp>
      <p:sp>
        <p:nvSpPr>
          <p:cNvPr id="5" name="Rectangle 4">
            <a:extLst>
              <a:ext uri="{FF2B5EF4-FFF2-40B4-BE49-F238E27FC236}">
                <a16:creationId xmlns:a16="http://schemas.microsoft.com/office/drawing/2014/main" id="{2C92BA76-78FF-4F9C-BEE0-64F36C66AC81}"/>
              </a:ext>
            </a:extLst>
          </p:cNvPr>
          <p:cNvSpPr/>
          <p:nvPr/>
        </p:nvSpPr>
        <p:spPr>
          <a:xfrm>
            <a:off x="1455313" y="2714089"/>
            <a:ext cx="6480678" cy="7116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3668270662"/>
      </p:ext>
    </p:extLst>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B585A-7F52-48D6-9299-9EB9A347CDC2}"/>
              </a:ext>
            </a:extLst>
          </p:cNvPr>
          <p:cNvSpPr txBox="1"/>
          <p:nvPr/>
        </p:nvSpPr>
        <p:spPr>
          <a:xfrm>
            <a:off x="2636227" y="2576945"/>
            <a:ext cx="6628609" cy="584775"/>
          </a:xfrm>
          <a:prstGeom prst="rect">
            <a:avLst/>
          </a:prstGeom>
          <a:noFill/>
        </p:spPr>
        <p:txBody>
          <a:bodyPr wrap="none" rtlCol="0">
            <a:spAutoFit/>
          </a:bodyPr>
          <a:lstStyle/>
          <a:p>
            <a:r>
              <a:rPr lang="en-US" sz="3200" dirty="0"/>
              <a:t>Permian Basin Tectonic History (Part 2)</a:t>
            </a:r>
          </a:p>
        </p:txBody>
      </p:sp>
    </p:spTree>
    <p:extLst>
      <p:ext uri="{BB962C8B-B14F-4D97-AF65-F5344CB8AC3E}">
        <p14:creationId xmlns:p14="http://schemas.microsoft.com/office/powerpoint/2010/main" val="1105459303"/>
      </p:ext>
    </p:extLst>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9" name="Picture 1168">
            <a:extLst>
              <a:ext uri="{FF2B5EF4-FFF2-40B4-BE49-F238E27FC236}">
                <a16:creationId xmlns:a16="http://schemas.microsoft.com/office/drawing/2014/main" id="{3B5E99BA-F728-477C-AD92-18B6EA5B706E}"/>
              </a:ext>
            </a:extLst>
          </p:cNvPr>
          <p:cNvPicPr>
            <a:picLocks noChangeAspect="1"/>
          </p:cNvPicPr>
          <p:nvPr/>
        </p:nvPicPr>
        <p:blipFill>
          <a:blip r:embed="rId2"/>
          <a:stretch>
            <a:fillRect/>
          </a:stretch>
        </p:blipFill>
        <p:spPr>
          <a:xfrm>
            <a:off x="7775572" y="1012748"/>
            <a:ext cx="4275167" cy="4832503"/>
          </a:xfrm>
          <a:prstGeom prst="rect">
            <a:avLst/>
          </a:prstGeom>
        </p:spPr>
      </p:pic>
      <p:pic>
        <p:nvPicPr>
          <p:cNvPr id="8" name="Picture 7">
            <a:extLst>
              <a:ext uri="{FF2B5EF4-FFF2-40B4-BE49-F238E27FC236}">
                <a16:creationId xmlns:a16="http://schemas.microsoft.com/office/drawing/2014/main" id="{DA320196-EBA4-4543-A3BB-EB8F1D64E9BE}"/>
              </a:ext>
            </a:extLst>
          </p:cNvPr>
          <p:cNvPicPr>
            <a:picLocks noChangeAspect="1"/>
          </p:cNvPicPr>
          <p:nvPr/>
        </p:nvPicPr>
        <p:blipFill>
          <a:blip r:embed="rId3"/>
          <a:stretch>
            <a:fillRect/>
          </a:stretch>
        </p:blipFill>
        <p:spPr>
          <a:xfrm>
            <a:off x="229568" y="522730"/>
            <a:ext cx="7429972" cy="5577446"/>
          </a:xfrm>
          <a:prstGeom prst="rect">
            <a:avLst/>
          </a:prstGeom>
        </p:spPr>
      </p:pic>
      <p:sp>
        <p:nvSpPr>
          <p:cNvPr id="11" name="TextBox 10">
            <a:extLst>
              <a:ext uri="{FF2B5EF4-FFF2-40B4-BE49-F238E27FC236}">
                <a16:creationId xmlns:a16="http://schemas.microsoft.com/office/drawing/2014/main" id="{9064294C-A640-45AC-96A0-D1A20C261AC5}"/>
              </a:ext>
            </a:extLst>
          </p:cNvPr>
          <p:cNvSpPr txBox="1"/>
          <p:nvPr/>
        </p:nvSpPr>
        <p:spPr>
          <a:xfrm>
            <a:off x="7875781" y="187613"/>
            <a:ext cx="4316220" cy="584775"/>
          </a:xfrm>
          <a:prstGeom prst="rect">
            <a:avLst/>
          </a:prstGeom>
          <a:noFill/>
        </p:spPr>
        <p:txBody>
          <a:bodyPr wrap="square" rtlCol="0">
            <a:spAutoFit/>
          </a:bodyPr>
          <a:lstStyle/>
          <a:p>
            <a:r>
              <a:rPr lang="en-US" sz="1600" dirty="0"/>
              <a:t>Permian Basin: confluence of two major tectonic systems: (Hercynian fold belt, Ancestral Rockies)</a:t>
            </a:r>
          </a:p>
        </p:txBody>
      </p:sp>
    </p:spTree>
    <p:extLst>
      <p:ext uri="{BB962C8B-B14F-4D97-AF65-F5344CB8AC3E}">
        <p14:creationId xmlns:p14="http://schemas.microsoft.com/office/powerpoint/2010/main" val="440862817"/>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1880" y="2827480"/>
            <a:ext cx="8229600" cy="521668"/>
          </a:xfrm>
        </p:spPr>
        <p:txBody>
          <a:bodyPr>
            <a:normAutofit/>
          </a:bodyPr>
          <a:lstStyle/>
          <a:p>
            <a:r>
              <a:rPr lang="en-US" sz="2400" dirty="0"/>
              <a:t>Central Basin Uplift (southernmost uplift of ARM)</a:t>
            </a:r>
          </a:p>
        </p:txBody>
      </p:sp>
      <p:sp>
        <p:nvSpPr>
          <p:cNvPr id="6" name="TextBox 5">
            <a:extLst>
              <a:ext uri="{FF2B5EF4-FFF2-40B4-BE49-F238E27FC236}">
                <a16:creationId xmlns:a16="http://schemas.microsoft.com/office/drawing/2014/main" id="{926A95B2-92A0-4843-ADE3-08592F5BB7B8}"/>
              </a:ext>
            </a:extLst>
          </p:cNvPr>
          <p:cNvSpPr txBox="1"/>
          <p:nvPr/>
        </p:nvSpPr>
        <p:spPr>
          <a:xfrm>
            <a:off x="685444" y="352417"/>
            <a:ext cx="4311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Tectonic history, Part 2: Topics</a:t>
            </a:r>
          </a:p>
        </p:txBody>
      </p:sp>
      <p:cxnSp>
        <p:nvCxnSpPr>
          <p:cNvPr id="7" name="Straight Connector 6">
            <a:extLst>
              <a:ext uri="{FF2B5EF4-FFF2-40B4-BE49-F238E27FC236}">
                <a16:creationId xmlns:a16="http://schemas.microsoft.com/office/drawing/2014/main" id="{3C0D2751-8494-4314-933F-3BA2DA7D938A}"/>
              </a:ext>
            </a:extLst>
          </p:cNvPr>
          <p:cNvCxnSpPr>
            <a:cxnSpLocks/>
          </p:cNvCxnSpPr>
          <p:nvPr/>
        </p:nvCxnSpPr>
        <p:spPr>
          <a:xfrm>
            <a:off x="697927" y="817092"/>
            <a:ext cx="10160573" cy="0"/>
          </a:xfrm>
          <a:prstGeom prst="line">
            <a:avLst/>
          </a:prstGeom>
          <a:ln w="19050">
            <a:solidFill>
              <a:srgbClr val="CC6600"/>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7D2596F6-B9F1-4F25-BC92-3B1430DC675B}"/>
              </a:ext>
            </a:extLst>
          </p:cNvPr>
          <p:cNvSpPr txBox="1">
            <a:spLocks/>
          </p:cNvSpPr>
          <p:nvPr/>
        </p:nvSpPr>
        <p:spPr>
          <a:xfrm>
            <a:off x="1201880" y="3553037"/>
            <a:ext cx="8939646" cy="521668"/>
          </a:xfrm>
          <a:prstGeom prst="rect">
            <a:avLst/>
          </a:prstGeom>
          <a:ln w="38100">
            <a:no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Ouachita - Marathon Fold and Thrust Belt</a:t>
            </a:r>
          </a:p>
        </p:txBody>
      </p:sp>
      <p:sp>
        <p:nvSpPr>
          <p:cNvPr id="11" name="Content Placeholder 2">
            <a:extLst>
              <a:ext uri="{FF2B5EF4-FFF2-40B4-BE49-F238E27FC236}">
                <a16:creationId xmlns:a16="http://schemas.microsoft.com/office/drawing/2014/main" id="{3339A622-A75E-4390-8C89-FE98E1C08F64}"/>
              </a:ext>
            </a:extLst>
          </p:cNvPr>
          <p:cNvSpPr txBox="1">
            <a:spLocks/>
          </p:cNvSpPr>
          <p:nvPr/>
        </p:nvSpPr>
        <p:spPr>
          <a:xfrm>
            <a:off x="1201880" y="4455241"/>
            <a:ext cx="8229600" cy="52166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Tectonic history of the Permian Basin: Summary</a:t>
            </a:r>
          </a:p>
        </p:txBody>
      </p:sp>
      <p:sp>
        <p:nvSpPr>
          <p:cNvPr id="15" name="Content Placeholder 2">
            <a:extLst>
              <a:ext uri="{FF2B5EF4-FFF2-40B4-BE49-F238E27FC236}">
                <a16:creationId xmlns:a16="http://schemas.microsoft.com/office/drawing/2014/main" id="{999297CB-291D-4AA5-A7CB-7D9E1DC95BC3}"/>
              </a:ext>
            </a:extLst>
          </p:cNvPr>
          <p:cNvSpPr txBox="1">
            <a:spLocks/>
          </p:cNvSpPr>
          <p:nvPr/>
        </p:nvSpPr>
        <p:spPr>
          <a:xfrm>
            <a:off x="1201880" y="1380158"/>
            <a:ext cx="10990119" cy="9266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Two orogenic styles: Thin-skinned vs. thick-skinned</a:t>
            </a:r>
          </a:p>
          <a:p>
            <a:pPr marL="0" indent="0">
              <a:buNone/>
            </a:pPr>
            <a:endParaRPr lang="en-US" sz="2400" dirty="0"/>
          </a:p>
        </p:txBody>
      </p:sp>
      <p:sp>
        <p:nvSpPr>
          <p:cNvPr id="8" name="Content Placeholder 2">
            <a:extLst>
              <a:ext uri="{FF2B5EF4-FFF2-40B4-BE49-F238E27FC236}">
                <a16:creationId xmlns:a16="http://schemas.microsoft.com/office/drawing/2014/main" id="{083F97C3-5B0F-41FD-9C7A-CCD71FC36891}"/>
              </a:ext>
            </a:extLst>
          </p:cNvPr>
          <p:cNvSpPr txBox="1">
            <a:spLocks/>
          </p:cNvSpPr>
          <p:nvPr/>
        </p:nvSpPr>
        <p:spPr>
          <a:xfrm>
            <a:off x="1201880" y="2060348"/>
            <a:ext cx="8229600" cy="5216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Ancestral Rocky Mountain (ARM) system</a:t>
            </a:r>
          </a:p>
        </p:txBody>
      </p:sp>
    </p:spTree>
    <p:extLst>
      <p:ext uri="{BB962C8B-B14F-4D97-AF65-F5344CB8AC3E}">
        <p14:creationId xmlns:p14="http://schemas.microsoft.com/office/powerpoint/2010/main" val="239578439"/>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410" y="440940"/>
            <a:ext cx="7735436" cy="738966"/>
          </a:xfrm>
          <a:ln>
            <a:solidFill>
              <a:schemeClr val="tx1"/>
            </a:solidFill>
          </a:ln>
        </p:spPr>
        <p:txBody>
          <a:bodyPr>
            <a:noAutofit/>
          </a:bodyPr>
          <a:lstStyle/>
          <a:p>
            <a:r>
              <a:rPr lang="en-US" sz="2800" dirty="0">
                <a:latin typeface="+mn-lt"/>
              </a:rPr>
              <a:t>Two distinctive orogenic styles in the Permian Basin during Pennsylvanian – early Permian time</a:t>
            </a:r>
          </a:p>
        </p:txBody>
      </p:sp>
      <p:pic>
        <p:nvPicPr>
          <p:cNvPr id="4" name="Content Placeholder 3" descr="BuriedOuachitaThrustGeometry.jpg"/>
          <p:cNvPicPr>
            <a:picLocks noGrp="1" noChangeAspect="1"/>
          </p:cNvPicPr>
          <p:nvPr>
            <p:ph idx="1"/>
          </p:nvPr>
        </p:nvPicPr>
        <p:blipFill rotWithShape="1">
          <a:blip r:embed="rId2"/>
          <a:srcRect t="4818" b="48074"/>
          <a:stretch/>
        </p:blipFill>
        <p:spPr>
          <a:xfrm>
            <a:off x="583883" y="3842506"/>
            <a:ext cx="10515600" cy="1556041"/>
          </a:xfrm>
        </p:spPr>
      </p:pic>
      <p:sp>
        <p:nvSpPr>
          <p:cNvPr id="5" name="Rectangle 4"/>
          <p:cNvSpPr/>
          <p:nvPr/>
        </p:nvSpPr>
        <p:spPr>
          <a:xfrm>
            <a:off x="3333179" y="2008654"/>
            <a:ext cx="739559" cy="2852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7252699" y="3840579"/>
            <a:ext cx="369780" cy="2852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0914593" y="3253510"/>
            <a:ext cx="369780" cy="2852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011643" y="5361169"/>
            <a:ext cx="6122189" cy="523220"/>
          </a:xfrm>
          <a:prstGeom prst="rect">
            <a:avLst/>
          </a:prstGeom>
          <a:noFill/>
        </p:spPr>
        <p:txBody>
          <a:bodyPr wrap="none" rtlCol="0">
            <a:spAutoFit/>
          </a:bodyPr>
          <a:lstStyle/>
          <a:p>
            <a:r>
              <a:rPr lang="en-US" sz="2800" dirty="0"/>
              <a:t>Ouachita-Marathon “thin-skin” thrusting</a:t>
            </a:r>
          </a:p>
        </p:txBody>
      </p:sp>
      <p:sp>
        <p:nvSpPr>
          <p:cNvPr id="12" name="TextBox 11">
            <a:extLst>
              <a:ext uri="{FF2B5EF4-FFF2-40B4-BE49-F238E27FC236}">
                <a16:creationId xmlns:a16="http://schemas.microsoft.com/office/drawing/2014/main" id="{99F9EF15-3271-4657-B99E-163E3892BCB8}"/>
              </a:ext>
            </a:extLst>
          </p:cNvPr>
          <p:cNvSpPr txBox="1"/>
          <p:nvPr/>
        </p:nvSpPr>
        <p:spPr>
          <a:xfrm>
            <a:off x="6857757" y="3277133"/>
            <a:ext cx="737702" cy="523220"/>
          </a:xfrm>
          <a:prstGeom prst="rect">
            <a:avLst/>
          </a:prstGeom>
          <a:solidFill>
            <a:schemeClr val="bg1"/>
          </a:solidFill>
        </p:spPr>
        <p:txBody>
          <a:bodyPr wrap="none" rtlCol="0">
            <a:spAutoFit/>
          </a:bodyPr>
          <a:lstStyle/>
          <a:p>
            <a:r>
              <a:rPr lang="en-US" sz="2800" i="1" dirty="0"/>
              <a:t>vs.  </a:t>
            </a:r>
          </a:p>
        </p:txBody>
      </p:sp>
      <p:sp>
        <p:nvSpPr>
          <p:cNvPr id="13" name="Rectangle 12">
            <a:extLst>
              <a:ext uri="{FF2B5EF4-FFF2-40B4-BE49-F238E27FC236}">
                <a16:creationId xmlns:a16="http://schemas.microsoft.com/office/drawing/2014/main" id="{837E364B-ED4C-4D60-A18D-18501581B8DA}"/>
              </a:ext>
            </a:extLst>
          </p:cNvPr>
          <p:cNvSpPr/>
          <p:nvPr/>
        </p:nvSpPr>
        <p:spPr>
          <a:xfrm>
            <a:off x="9578421" y="4881773"/>
            <a:ext cx="369780" cy="2852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D7E110-F7D7-4C09-A567-2D6AF40C27FC}"/>
              </a:ext>
            </a:extLst>
          </p:cNvPr>
          <p:cNvSpPr/>
          <p:nvPr/>
        </p:nvSpPr>
        <p:spPr>
          <a:xfrm>
            <a:off x="855263" y="1539162"/>
            <a:ext cx="5908789" cy="523220"/>
          </a:xfrm>
          <a:prstGeom prst="rect">
            <a:avLst/>
          </a:prstGeom>
        </p:spPr>
        <p:txBody>
          <a:bodyPr wrap="none">
            <a:spAutoFit/>
          </a:bodyPr>
          <a:lstStyle/>
          <a:p>
            <a:r>
              <a:rPr lang="en-US" sz="2800" dirty="0"/>
              <a:t>Ancestral Rockies “thick-skin” thrusting</a:t>
            </a:r>
          </a:p>
        </p:txBody>
      </p:sp>
      <p:pic>
        <p:nvPicPr>
          <p:cNvPr id="16" name="Content Placeholder 3" descr="BuriedOuachitaThrustGeometry.jpg">
            <a:extLst>
              <a:ext uri="{FF2B5EF4-FFF2-40B4-BE49-F238E27FC236}">
                <a16:creationId xmlns:a16="http://schemas.microsoft.com/office/drawing/2014/main" id="{8E43FE0D-5876-4051-BAF0-32AF3424D9DC}"/>
              </a:ext>
            </a:extLst>
          </p:cNvPr>
          <p:cNvPicPr>
            <a:picLocks noChangeAspect="1"/>
          </p:cNvPicPr>
          <p:nvPr/>
        </p:nvPicPr>
        <p:blipFill rotWithShape="1">
          <a:blip r:embed="rId2"/>
          <a:srcRect t="58551" b="-15866"/>
          <a:stretch/>
        </p:blipFill>
        <p:spPr>
          <a:xfrm>
            <a:off x="630106" y="2078609"/>
            <a:ext cx="10515600" cy="1893222"/>
          </a:xfrm>
          <a:prstGeom prst="rect">
            <a:avLst/>
          </a:prstGeom>
        </p:spPr>
      </p:pic>
      <p:sp>
        <p:nvSpPr>
          <p:cNvPr id="10" name="TextBox 9"/>
          <p:cNvSpPr txBox="1"/>
          <p:nvPr/>
        </p:nvSpPr>
        <p:spPr>
          <a:xfrm>
            <a:off x="8041912" y="4856638"/>
            <a:ext cx="2536144" cy="523220"/>
          </a:xfrm>
          <a:prstGeom prst="rect">
            <a:avLst/>
          </a:prstGeom>
          <a:noFill/>
        </p:spPr>
        <p:txBody>
          <a:bodyPr wrap="none" rtlCol="0">
            <a:spAutoFit/>
          </a:bodyPr>
          <a:lstStyle/>
          <a:p>
            <a:r>
              <a:rPr lang="en-US" sz="2800" i="1" dirty="0"/>
              <a:t>ENE-WSW trend</a:t>
            </a:r>
          </a:p>
        </p:txBody>
      </p:sp>
      <p:sp>
        <p:nvSpPr>
          <p:cNvPr id="11" name="TextBox 10"/>
          <p:cNvSpPr txBox="1"/>
          <p:nvPr/>
        </p:nvSpPr>
        <p:spPr>
          <a:xfrm>
            <a:off x="7252699" y="2822528"/>
            <a:ext cx="2047355" cy="523220"/>
          </a:xfrm>
          <a:prstGeom prst="rect">
            <a:avLst/>
          </a:prstGeom>
          <a:noFill/>
        </p:spPr>
        <p:txBody>
          <a:bodyPr wrap="none" rtlCol="0">
            <a:spAutoFit/>
          </a:bodyPr>
          <a:lstStyle/>
          <a:p>
            <a:r>
              <a:rPr lang="en-US" sz="2800" i="1" dirty="0"/>
              <a:t>NW-SE trend</a:t>
            </a:r>
          </a:p>
        </p:txBody>
      </p:sp>
    </p:spTree>
    <p:extLst>
      <p:ext uri="{BB962C8B-B14F-4D97-AF65-F5344CB8AC3E}">
        <p14:creationId xmlns:p14="http://schemas.microsoft.com/office/powerpoint/2010/main" val="1712985308"/>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uachita_Thrust_Section_Basema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7856" y="188905"/>
            <a:ext cx="4171237" cy="3240095"/>
          </a:xfrm>
          <a:prstGeom prst="rect">
            <a:avLst/>
          </a:prstGeom>
        </p:spPr>
      </p:pic>
      <p:sp>
        <p:nvSpPr>
          <p:cNvPr id="7" name="TextBox 6"/>
          <p:cNvSpPr txBox="1"/>
          <p:nvPr/>
        </p:nvSpPr>
        <p:spPr>
          <a:xfrm>
            <a:off x="499776" y="107449"/>
            <a:ext cx="5994541" cy="830997"/>
          </a:xfrm>
          <a:prstGeom prst="rect">
            <a:avLst/>
          </a:prstGeom>
          <a:noFill/>
        </p:spPr>
        <p:txBody>
          <a:bodyPr wrap="square" rtlCol="0">
            <a:spAutoFit/>
          </a:bodyPr>
          <a:lstStyle/>
          <a:p>
            <a:r>
              <a:rPr lang="en-US" sz="2400" dirty="0"/>
              <a:t>Two contrasting structural styles can be observed  near Dallas-Fort Worth</a:t>
            </a:r>
          </a:p>
        </p:txBody>
      </p:sp>
      <p:sp>
        <p:nvSpPr>
          <p:cNvPr id="2" name="TextBox 1"/>
          <p:cNvSpPr txBox="1"/>
          <p:nvPr/>
        </p:nvSpPr>
        <p:spPr>
          <a:xfrm>
            <a:off x="536275" y="924884"/>
            <a:ext cx="5991410" cy="307777"/>
          </a:xfrm>
          <a:prstGeom prst="rect">
            <a:avLst/>
          </a:prstGeom>
          <a:noFill/>
        </p:spPr>
        <p:txBody>
          <a:bodyPr wrap="square" rtlCol="0">
            <a:spAutoFit/>
          </a:bodyPr>
          <a:lstStyle/>
          <a:p>
            <a:r>
              <a:rPr lang="en-US" sz="1400" dirty="0"/>
              <a:t>cross sections are diagrammatic, based on 2D seismic; equivalent scales)</a:t>
            </a:r>
          </a:p>
        </p:txBody>
      </p:sp>
      <p:sp>
        <p:nvSpPr>
          <p:cNvPr id="8" name="TextBox 7"/>
          <p:cNvSpPr txBox="1"/>
          <p:nvPr/>
        </p:nvSpPr>
        <p:spPr>
          <a:xfrm>
            <a:off x="8976193" y="6488668"/>
            <a:ext cx="2753318" cy="307777"/>
          </a:xfrm>
          <a:prstGeom prst="rect">
            <a:avLst/>
          </a:prstGeom>
          <a:noFill/>
        </p:spPr>
        <p:txBody>
          <a:bodyPr wrap="none" rtlCol="0">
            <a:spAutoFit/>
          </a:bodyPr>
          <a:lstStyle/>
          <a:p>
            <a:r>
              <a:rPr lang="en-US" sz="1400" dirty="0"/>
              <a:t>(courtesy of Mark George, Pioneer)</a:t>
            </a:r>
          </a:p>
        </p:txBody>
      </p:sp>
      <p:sp>
        <p:nvSpPr>
          <p:cNvPr id="11" name="Rectangle 10">
            <a:extLst>
              <a:ext uri="{FF2B5EF4-FFF2-40B4-BE49-F238E27FC236}">
                <a16:creationId xmlns:a16="http://schemas.microsoft.com/office/drawing/2014/main" id="{FB9599B6-C8AD-451C-A3E6-673F0030274A}"/>
              </a:ext>
            </a:extLst>
          </p:cNvPr>
          <p:cNvSpPr/>
          <p:nvPr/>
        </p:nvSpPr>
        <p:spPr>
          <a:xfrm>
            <a:off x="10071768" y="1808952"/>
            <a:ext cx="320843" cy="10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51195CA-49BF-4BE6-9BB4-65F184C021AF}"/>
              </a:ext>
            </a:extLst>
          </p:cNvPr>
          <p:cNvSpPr/>
          <p:nvPr/>
        </p:nvSpPr>
        <p:spPr>
          <a:xfrm>
            <a:off x="10158905" y="1808952"/>
            <a:ext cx="53474"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EB65989-0827-4412-AD48-0622F04A0262}"/>
              </a:ext>
            </a:extLst>
          </p:cNvPr>
          <p:cNvSpPr/>
          <p:nvPr/>
        </p:nvSpPr>
        <p:spPr>
          <a:xfrm>
            <a:off x="10724148" y="1780312"/>
            <a:ext cx="243306" cy="5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9D3E478-3F97-4315-8EE4-4382F649D41C}"/>
              </a:ext>
            </a:extLst>
          </p:cNvPr>
          <p:cNvSpPr/>
          <p:nvPr/>
        </p:nvSpPr>
        <p:spPr>
          <a:xfrm>
            <a:off x="10724148" y="1751672"/>
            <a:ext cx="173789" cy="5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9973E84-C89F-44B2-9102-D339F23980BD}"/>
              </a:ext>
            </a:extLst>
          </p:cNvPr>
          <p:cNvSpPr/>
          <p:nvPr/>
        </p:nvSpPr>
        <p:spPr>
          <a:xfrm>
            <a:off x="10707978" y="1800413"/>
            <a:ext cx="53474"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10BA36B2-E6BD-43FC-82CA-D23F74078398}"/>
              </a:ext>
            </a:extLst>
          </p:cNvPr>
          <p:cNvSpPr/>
          <p:nvPr/>
        </p:nvSpPr>
        <p:spPr>
          <a:xfrm>
            <a:off x="10694610" y="1728223"/>
            <a:ext cx="80210" cy="72190"/>
          </a:xfrm>
          <a:custGeom>
            <a:avLst/>
            <a:gdLst>
              <a:gd name="connsiteX0" fmla="*/ 0 w 80210"/>
              <a:gd name="connsiteY0" fmla="*/ 72190 h 72190"/>
              <a:gd name="connsiteX1" fmla="*/ 80210 w 80210"/>
              <a:gd name="connsiteY1" fmla="*/ 0 h 72190"/>
            </a:gdLst>
            <a:ahLst/>
            <a:cxnLst>
              <a:cxn ang="0">
                <a:pos x="connsiteX0" y="connsiteY0"/>
              </a:cxn>
              <a:cxn ang="0">
                <a:pos x="connsiteX1" y="connsiteY1"/>
              </a:cxn>
            </a:cxnLst>
            <a:rect l="l" t="t" r="r" b="b"/>
            <a:pathLst>
              <a:path w="80210" h="72190">
                <a:moveTo>
                  <a:pt x="0" y="72190"/>
                </a:moveTo>
                <a:lnTo>
                  <a:pt x="8021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510081B-80D9-4FFD-8474-B2A2C6B32E87}"/>
              </a:ext>
            </a:extLst>
          </p:cNvPr>
          <p:cNvSpPr txBox="1"/>
          <p:nvPr/>
        </p:nvSpPr>
        <p:spPr>
          <a:xfrm>
            <a:off x="9879455" y="1616367"/>
            <a:ext cx="633507" cy="215444"/>
          </a:xfrm>
          <a:prstGeom prst="rect">
            <a:avLst/>
          </a:prstGeom>
          <a:noFill/>
        </p:spPr>
        <p:txBody>
          <a:bodyPr wrap="none" rtlCol="0">
            <a:spAutoFit/>
          </a:bodyPr>
          <a:lstStyle/>
          <a:p>
            <a:r>
              <a:rPr lang="en-US" sz="800" b="1" dirty="0">
                <a:latin typeface="Arial" panose="020B0604020202020204" pitchFamily="34" charset="0"/>
                <a:cs typeface="Arial" panose="020B0604020202020204" pitchFamily="34" charset="0"/>
              </a:rPr>
              <a:t>Ft. Worth</a:t>
            </a:r>
          </a:p>
        </p:txBody>
      </p:sp>
      <p:sp>
        <p:nvSpPr>
          <p:cNvPr id="17" name="TextBox 16">
            <a:extLst>
              <a:ext uri="{FF2B5EF4-FFF2-40B4-BE49-F238E27FC236}">
                <a16:creationId xmlns:a16="http://schemas.microsoft.com/office/drawing/2014/main" id="{6BF455E3-AFCB-4915-AB5B-B548F0B3B994}"/>
              </a:ext>
            </a:extLst>
          </p:cNvPr>
          <p:cNvSpPr txBox="1"/>
          <p:nvPr/>
        </p:nvSpPr>
        <p:spPr>
          <a:xfrm>
            <a:off x="10711850" y="1730459"/>
            <a:ext cx="489236" cy="215444"/>
          </a:xfrm>
          <a:prstGeom prst="rect">
            <a:avLst/>
          </a:prstGeom>
          <a:noFill/>
        </p:spPr>
        <p:txBody>
          <a:bodyPr wrap="none" rtlCol="0">
            <a:spAutoFit/>
          </a:bodyPr>
          <a:lstStyle/>
          <a:p>
            <a:r>
              <a:rPr lang="en-US" sz="800" b="1" dirty="0">
                <a:latin typeface="Arial" panose="020B0604020202020204" pitchFamily="34" charset="0"/>
                <a:cs typeface="Arial" panose="020B0604020202020204" pitchFamily="34" charset="0"/>
              </a:rPr>
              <a:t>Dallas</a:t>
            </a:r>
          </a:p>
        </p:txBody>
      </p:sp>
      <p:sp>
        <p:nvSpPr>
          <p:cNvPr id="18" name="TextBox 17">
            <a:extLst>
              <a:ext uri="{FF2B5EF4-FFF2-40B4-BE49-F238E27FC236}">
                <a16:creationId xmlns:a16="http://schemas.microsoft.com/office/drawing/2014/main" id="{8DA680D9-B63F-4DCF-A874-0654E1042B80}"/>
              </a:ext>
            </a:extLst>
          </p:cNvPr>
          <p:cNvSpPr txBox="1"/>
          <p:nvPr/>
        </p:nvSpPr>
        <p:spPr>
          <a:xfrm>
            <a:off x="9264316" y="1272674"/>
            <a:ext cx="184731" cy="369332"/>
          </a:xfrm>
          <a:prstGeom prst="rect">
            <a:avLst/>
          </a:prstGeom>
          <a:noFill/>
        </p:spPr>
        <p:txBody>
          <a:bodyPr wrap="none" rtlCol="0">
            <a:spAutoFit/>
          </a:bodyPr>
          <a:lstStyle/>
          <a:p>
            <a:endParaRPr lang="en-US" dirty="0"/>
          </a:p>
        </p:txBody>
      </p:sp>
      <p:sp>
        <p:nvSpPr>
          <p:cNvPr id="20" name="Rectangle 19">
            <a:extLst>
              <a:ext uri="{FF2B5EF4-FFF2-40B4-BE49-F238E27FC236}">
                <a16:creationId xmlns:a16="http://schemas.microsoft.com/office/drawing/2014/main" id="{C374F789-E646-4D49-A783-650A1E71A001}"/>
              </a:ext>
            </a:extLst>
          </p:cNvPr>
          <p:cNvSpPr/>
          <p:nvPr/>
        </p:nvSpPr>
        <p:spPr>
          <a:xfrm rot="2416511">
            <a:off x="10083346" y="1230264"/>
            <a:ext cx="658716" cy="10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DC160BA-A022-42AC-92FE-124A1350A0B4}"/>
              </a:ext>
            </a:extLst>
          </p:cNvPr>
          <p:cNvSpPr txBox="1"/>
          <p:nvPr/>
        </p:nvSpPr>
        <p:spPr>
          <a:xfrm rot="2522725">
            <a:off x="9861562" y="1019988"/>
            <a:ext cx="931665" cy="215444"/>
          </a:xfrm>
          <a:prstGeom prst="rect">
            <a:avLst/>
          </a:prstGeom>
          <a:noFill/>
        </p:spPr>
        <p:txBody>
          <a:bodyPr wrap="none" rtlCol="0">
            <a:spAutoFit/>
          </a:bodyPr>
          <a:lstStyle/>
          <a:p>
            <a:r>
              <a:rPr lang="en-US" sz="800" b="1" dirty="0">
                <a:latin typeface="Arial" panose="020B0604020202020204" pitchFamily="34" charset="0"/>
                <a:cs typeface="Arial" panose="020B0604020202020204" pitchFamily="34" charset="0"/>
              </a:rPr>
              <a:t>Muenster Uplift</a:t>
            </a:r>
          </a:p>
        </p:txBody>
      </p:sp>
      <p:sp>
        <p:nvSpPr>
          <p:cNvPr id="21" name="Rectangle 20">
            <a:extLst>
              <a:ext uri="{FF2B5EF4-FFF2-40B4-BE49-F238E27FC236}">
                <a16:creationId xmlns:a16="http://schemas.microsoft.com/office/drawing/2014/main" id="{E0D72DDC-83E6-4685-A414-7096824E40A9}"/>
              </a:ext>
            </a:extLst>
          </p:cNvPr>
          <p:cNvSpPr/>
          <p:nvPr/>
        </p:nvSpPr>
        <p:spPr>
          <a:xfrm rot="17276236">
            <a:off x="10047757" y="2582977"/>
            <a:ext cx="430967" cy="10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8C36A6D-1B93-469E-9B80-A7C3A898B750}"/>
              </a:ext>
            </a:extLst>
          </p:cNvPr>
          <p:cNvSpPr txBox="1"/>
          <p:nvPr/>
        </p:nvSpPr>
        <p:spPr>
          <a:xfrm rot="17375158">
            <a:off x="9879382" y="2693117"/>
            <a:ext cx="1082348" cy="338554"/>
          </a:xfrm>
          <a:prstGeom prst="rect">
            <a:avLst/>
          </a:prstGeom>
          <a:noFill/>
        </p:spPr>
        <p:txBody>
          <a:bodyPr wrap="none" rtlCol="0">
            <a:spAutoFit/>
          </a:bodyPr>
          <a:lstStyle/>
          <a:p>
            <a:r>
              <a:rPr lang="en-US" sz="800" b="1" dirty="0">
                <a:latin typeface="Arial" panose="020B0604020202020204" pitchFamily="34" charset="0"/>
                <a:cs typeface="Arial" panose="020B0604020202020204" pitchFamily="34" charset="0"/>
              </a:rPr>
              <a:t>Ouachita Fold and</a:t>
            </a:r>
          </a:p>
          <a:p>
            <a:pPr algn="ctr"/>
            <a:r>
              <a:rPr lang="en-US" sz="800" b="1" dirty="0" err="1">
                <a:latin typeface="Arial" panose="020B0604020202020204" pitchFamily="34" charset="0"/>
                <a:cs typeface="Arial" panose="020B0604020202020204" pitchFamily="34" charset="0"/>
              </a:rPr>
              <a:t>Thust</a:t>
            </a:r>
            <a:r>
              <a:rPr lang="en-US" sz="800" b="1" dirty="0">
                <a:latin typeface="Arial" panose="020B0604020202020204" pitchFamily="34" charset="0"/>
                <a:cs typeface="Arial" panose="020B0604020202020204" pitchFamily="34" charset="0"/>
              </a:rPr>
              <a:t> Belt</a:t>
            </a:r>
          </a:p>
        </p:txBody>
      </p:sp>
      <p:grpSp>
        <p:nvGrpSpPr>
          <p:cNvPr id="6" name="Group 5">
            <a:extLst>
              <a:ext uri="{FF2B5EF4-FFF2-40B4-BE49-F238E27FC236}">
                <a16:creationId xmlns:a16="http://schemas.microsoft.com/office/drawing/2014/main" id="{520A1C8C-96DF-4380-BA52-6B264AFD0F40}"/>
              </a:ext>
            </a:extLst>
          </p:cNvPr>
          <p:cNvGrpSpPr/>
          <p:nvPr/>
        </p:nvGrpSpPr>
        <p:grpSpPr>
          <a:xfrm>
            <a:off x="462489" y="4115853"/>
            <a:ext cx="6622870" cy="2839012"/>
            <a:chOff x="289525" y="1204886"/>
            <a:chExt cx="6622870" cy="2839012"/>
          </a:xfrm>
        </p:grpSpPr>
        <p:pic>
          <p:nvPicPr>
            <p:cNvPr id="9" name="Picture 8">
              <a:extLst>
                <a:ext uri="{FF2B5EF4-FFF2-40B4-BE49-F238E27FC236}">
                  <a16:creationId xmlns:a16="http://schemas.microsoft.com/office/drawing/2014/main" id="{A23BBD55-FA3E-4C75-BFEA-ED2021FEC582}"/>
                </a:ext>
              </a:extLst>
            </p:cNvPr>
            <p:cNvPicPr>
              <a:picLocks noChangeAspect="1"/>
            </p:cNvPicPr>
            <p:nvPr/>
          </p:nvPicPr>
          <p:blipFill>
            <a:blip r:embed="rId4"/>
            <a:stretch>
              <a:fillRect/>
            </a:stretch>
          </p:blipFill>
          <p:spPr>
            <a:xfrm>
              <a:off x="289525" y="1297614"/>
              <a:ext cx="6622870" cy="2746284"/>
            </a:xfrm>
            <a:prstGeom prst="rect">
              <a:avLst/>
            </a:prstGeom>
          </p:spPr>
        </p:pic>
        <p:sp>
          <p:nvSpPr>
            <p:cNvPr id="29" name="TextBox 28">
              <a:extLst>
                <a:ext uri="{FF2B5EF4-FFF2-40B4-BE49-F238E27FC236}">
                  <a16:creationId xmlns:a16="http://schemas.microsoft.com/office/drawing/2014/main" id="{E1C2D6AC-BDB0-4510-BE79-F8FFB6E288CD}"/>
                </a:ext>
              </a:extLst>
            </p:cNvPr>
            <p:cNvSpPr txBox="1"/>
            <p:nvPr/>
          </p:nvSpPr>
          <p:spPr>
            <a:xfrm>
              <a:off x="3993117" y="1204886"/>
              <a:ext cx="2102883" cy="369332"/>
            </a:xfrm>
            <a:prstGeom prst="rect">
              <a:avLst/>
            </a:prstGeom>
            <a:noFill/>
          </p:spPr>
          <p:txBody>
            <a:bodyPr wrap="none" rtlCol="0">
              <a:spAutoFit/>
            </a:bodyPr>
            <a:lstStyle/>
            <a:p>
              <a:r>
                <a:rPr lang="en-US" dirty="0"/>
                <a:t>Ouachita Thrust Belt</a:t>
              </a:r>
            </a:p>
          </p:txBody>
        </p:sp>
      </p:grpSp>
      <p:grpSp>
        <p:nvGrpSpPr>
          <p:cNvPr id="3" name="Group 2">
            <a:extLst>
              <a:ext uri="{FF2B5EF4-FFF2-40B4-BE49-F238E27FC236}">
                <a16:creationId xmlns:a16="http://schemas.microsoft.com/office/drawing/2014/main" id="{05F1FD6C-5223-495B-A40F-873F9CA8F43A}"/>
              </a:ext>
            </a:extLst>
          </p:cNvPr>
          <p:cNvGrpSpPr/>
          <p:nvPr/>
        </p:nvGrpSpPr>
        <p:grpSpPr>
          <a:xfrm>
            <a:off x="356661" y="1547767"/>
            <a:ext cx="6202360" cy="2324139"/>
            <a:chOff x="395866" y="4249573"/>
            <a:chExt cx="6202360" cy="2324139"/>
          </a:xfrm>
        </p:grpSpPr>
        <p:pic>
          <p:nvPicPr>
            <p:cNvPr id="24" name="Picture 23">
              <a:extLst>
                <a:ext uri="{FF2B5EF4-FFF2-40B4-BE49-F238E27FC236}">
                  <a16:creationId xmlns:a16="http://schemas.microsoft.com/office/drawing/2014/main" id="{2959C3D7-6C0D-4B59-820A-CE2D799556D6}"/>
                </a:ext>
              </a:extLst>
            </p:cNvPr>
            <p:cNvPicPr>
              <a:picLocks noChangeAspect="1"/>
            </p:cNvPicPr>
            <p:nvPr/>
          </p:nvPicPr>
          <p:blipFill rotWithShape="1">
            <a:blip r:embed="rId5"/>
            <a:srcRect t="11583"/>
            <a:stretch/>
          </p:blipFill>
          <p:spPr>
            <a:xfrm>
              <a:off x="395866" y="4403066"/>
              <a:ext cx="6202360" cy="2170646"/>
            </a:xfrm>
            <a:prstGeom prst="rect">
              <a:avLst/>
            </a:prstGeom>
          </p:spPr>
        </p:pic>
        <p:sp>
          <p:nvSpPr>
            <p:cNvPr id="30" name="TextBox 29">
              <a:extLst>
                <a:ext uri="{FF2B5EF4-FFF2-40B4-BE49-F238E27FC236}">
                  <a16:creationId xmlns:a16="http://schemas.microsoft.com/office/drawing/2014/main" id="{3E979ECB-C2EC-4794-9972-27EDD813FB87}"/>
                </a:ext>
              </a:extLst>
            </p:cNvPr>
            <p:cNvSpPr txBox="1"/>
            <p:nvPr/>
          </p:nvSpPr>
          <p:spPr>
            <a:xfrm>
              <a:off x="4675513" y="4249573"/>
              <a:ext cx="1673600" cy="369332"/>
            </a:xfrm>
            <a:prstGeom prst="rect">
              <a:avLst/>
            </a:prstGeom>
            <a:solidFill>
              <a:schemeClr val="bg1"/>
            </a:solidFill>
          </p:spPr>
          <p:txBody>
            <a:bodyPr wrap="none" rtlCol="0">
              <a:spAutoFit/>
            </a:bodyPr>
            <a:lstStyle/>
            <a:p>
              <a:r>
                <a:rPr lang="en-US" dirty="0"/>
                <a:t>Muenster Uplift</a:t>
              </a:r>
            </a:p>
          </p:txBody>
        </p:sp>
      </p:grpSp>
      <p:sp>
        <p:nvSpPr>
          <p:cNvPr id="31" name="TextBox 30">
            <a:extLst>
              <a:ext uri="{FF2B5EF4-FFF2-40B4-BE49-F238E27FC236}">
                <a16:creationId xmlns:a16="http://schemas.microsoft.com/office/drawing/2014/main" id="{7E2B5BC9-C2FD-4625-A945-2B506E149C9D}"/>
              </a:ext>
            </a:extLst>
          </p:cNvPr>
          <p:cNvSpPr txBox="1"/>
          <p:nvPr/>
        </p:nvSpPr>
        <p:spPr>
          <a:xfrm>
            <a:off x="7085359" y="4787864"/>
            <a:ext cx="5114029" cy="707886"/>
          </a:xfrm>
          <a:prstGeom prst="rect">
            <a:avLst/>
          </a:prstGeom>
          <a:noFill/>
        </p:spPr>
        <p:txBody>
          <a:bodyPr wrap="none" rtlCol="0">
            <a:spAutoFit/>
          </a:bodyPr>
          <a:lstStyle/>
          <a:p>
            <a:pPr marL="285750" indent="-285750">
              <a:buFont typeface="Arial" panose="020B0604020202020204" pitchFamily="34" charset="0"/>
              <a:buChar char="•"/>
            </a:pPr>
            <a:r>
              <a:rPr lang="en-US" sz="2000" dirty="0"/>
              <a:t>Ouachita Thrust belt: basement not involved</a:t>
            </a:r>
          </a:p>
          <a:p>
            <a:r>
              <a:rPr lang="en-US" sz="2000" dirty="0"/>
              <a:t>	       (thin-skinned deformation)</a:t>
            </a:r>
          </a:p>
        </p:txBody>
      </p:sp>
      <p:sp>
        <p:nvSpPr>
          <p:cNvPr id="32" name="TextBox 31">
            <a:extLst>
              <a:ext uri="{FF2B5EF4-FFF2-40B4-BE49-F238E27FC236}">
                <a16:creationId xmlns:a16="http://schemas.microsoft.com/office/drawing/2014/main" id="{14559231-BE86-44FC-A378-55B84D82A822}"/>
              </a:ext>
            </a:extLst>
          </p:cNvPr>
          <p:cNvSpPr txBox="1"/>
          <p:nvPr/>
        </p:nvSpPr>
        <p:spPr>
          <a:xfrm>
            <a:off x="6921143" y="3678504"/>
            <a:ext cx="5055808" cy="1015663"/>
          </a:xfrm>
          <a:prstGeom prst="rect">
            <a:avLst/>
          </a:prstGeom>
          <a:noFill/>
        </p:spPr>
        <p:txBody>
          <a:bodyPr wrap="none" rtlCol="0">
            <a:spAutoFit/>
          </a:bodyPr>
          <a:lstStyle/>
          <a:p>
            <a:pPr marL="285750" indent="-285750">
              <a:buFont typeface="Arial" panose="020B0604020202020204" pitchFamily="34" charset="0"/>
              <a:buChar char="•"/>
            </a:pPr>
            <a:r>
              <a:rPr lang="en-US" sz="2000" dirty="0"/>
              <a:t>Muenster Uplift: (part of Ancestral Rockies)</a:t>
            </a:r>
          </a:p>
          <a:p>
            <a:r>
              <a:rPr lang="en-US" sz="2000" dirty="0"/>
              <a:t>                                     basement-involved</a:t>
            </a:r>
          </a:p>
          <a:p>
            <a:r>
              <a:rPr lang="en-US" sz="2000" dirty="0"/>
              <a:t>	               (thick-skinned deformation)</a:t>
            </a:r>
          </a:p>
        </p:txBody>
      </p:sp>
      <p:cxnSp>
        <p:nvCxnSpPr>
          <p:cNvPr id="4" name="Straight Connector 3">
            <a:extLst>
              <a:ext uri="{FF2B5EF4-FFF2-40B4-BE49-F238E27FC236}">
                <a16:creationId xmlns:a16="http://schemas.microsoft.com/office/drawing/2014/main" id="{4586E84E-2AA2-4A82-B926-6D1969040DF4}"/>
              </a:ext>
            </a:extLst>
          </p:cNvPr>
          <p:cNvCxnSpPr/>
          <p:nvPr/>
        </p:nvCxnSpPr>
        <p:spPr>
          <a:xfrm flipH="1">
            <a:off x="10427684" y="1414679"/>
            <a:ext cx="188303" cy="15105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398510"/>
      </p:ext>
    </p:extLst>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90029C3-0AB5-4CE4-BDC3-3D2D61A3705C}"/>
              </a:ext>
            </a:extLst>
          </p:cNvPr>
          <p:cNvSpPr txBox="1"/>
          <p:nvPr/>
        </p:nvSpPr>
        <p:spPr>
          <a:xfrm>
            <a:off x="739035" y="325677"/>
            <a:ext cx="4486228" cy="707886"/>
          </a:xfrm>
          <a:prstGeom prst="rect">
            <a:avLst/>
          </a:prstGeom>
          <a:noFill/>
        </p:spPr>
        <p:txBody>
          <a:bodyPr wrap="none" rtlCol="0">
            <a:spAutoFit/>
          </a:bodyPr>
          <a:lstStyle/>
          <a:p>
            <a:r>
              <a:rPr lang="en-US" sz="4000" dirty="0"/>
              <a:t>ANCESTRAL ROCKIES</a:t>
            </a:r>
          </a:p>
        </p:txBody>
      </p:sp>
      <p:sp>
        <p:nvSpPr>
          <p:cNvPr id="6" name="TextBox 5">
            <a:extLst>
              <a:ext uri="{FF2B5EF4-FFF2-40B4-BE49-F238E27FC236}">
                <a16:creationId xmlns:a16="http://schemas.microsoft.com/office/drawing/2014/main" id="{C7B7A7CA-7072-4EDA-A81E-700991B1F710}"/>
              </a:ext>
            </a:extLst>
          </p:cNvPr>
          <p:cNvSpPr txBox="1"/>
          <p:nvPr/>
        </p:nvSpPr>
        <p:spPr>
          <a:xfrm>
            <a:off x="890761" y="1266895"/>
            <a:ext cx="6789106" cy="923330"/>
          </a:xfrm>
          <a:prstGeom prst="rect">
            <a:avLst/>
          </a:prstGeom>
          <a:noFill/>
        </p:spPr>
        <p:txBody>
          <a:bodyPr wrap="square" rtlCol="0">
            <a:spAutoFit/>
          </a:bodyPr>
          <a:lstStyle/>
          <a:p>
            <a:r>
              <a:rPr lang="en-US" dirty="0"/>
              <a:t>A series of basement-involved uplifts and adjoining sedimentary basins that formed throughout the southwestern U.S. region during</a:t>
            </a:r>
          </a:p>
          <a:p>
            <a:r>
              <a:rPr lang="en-US" dirty="0"/>
              <a:t>Early Pennsylvanian time</a:t>
            </a:r>
          </a:p>
        </p:txBody>
      </p:sp>
      <p:pic>
        <p:nvPicPr>
          <p:cNvPr id="2" name="Picture 1">
            <a:extLst>
              <a:ext uri="{FF2B5EF4-FFF2-40B4-BE49-F238E27FC236}">
                <a16:creationId xmlns:a16="http://schemas.microsoft.com/office/drawing/2014/main" id="{4F55A8CB-38F8-4A0C-B3A8-F0F0BAA4DFF9}"/>
              </a:ext>
            </a:extLst>
          </p:cNvPr>
          <p:cNvPicPr>
            <a:picLocks noChangeAspect="1"/>
          </p:cNvPicPr>
          <p:nvPr/>
        </p:nvPicPr>
        <p:blipFill>
          <a:blip r:embed="rId2"/>
          <a:stretch>
            <a:fillRect/>
          </a:stretch>
        </p:blipFill>
        <p:spPr>
          <a:xfrm>
            <a:off x="5520252" y="2294767"/>
            <a:ext cx="5490126" cy="4032201"/>
          </a:xfrm>
          <a:prstGeom prst="rect">
            <a:avLst/>
          </a:prstGeom>
        </p:spPr>
      </p:pic>
      <p:pic>
        <p:nvPicPr>
          <p:cNvPr id="3" name="Picture 2">
            <a:extLst>
              <a:ext uri="{FF2B5EF4-FFF2-40B4-BE49-F238E27FC236}">
                <a16:creationId xmlns:a16="http://schemas.microsoft.com/office/drawing/2014/main" id="{0B37F1DD-DA22-4A30-B7D4-272DE96E5A2A}"/>
              </a:ext>
            </a:extLst>
          </p:cNvPr>
          <p:cNvPicPr>
            <a:picLocks noChangeAspect="1"/>
          </p:cNvPicPr>
          <p:nvPr/>
        </p:nvPicPr>
        <p:blipFill rotWithShape="1">
          <a:blip r:embed="rId3"/>
          <a:srcRect t="38793"/>
          <a:stretch/>
        </p:blipFill>
        <p:spPr>
          <a:xfrm>
            <a:off x="2743200" y="3786389"/>
            <a:ext cx="2584111" cy="1648453"/>
          </a:xfrm>
          <a:prstGeom prst="rect">
            <a:avLst/>
          </a:prstGeom>
        </p:spPr>
      </p:pic>
      <p:sp>
        <p:nvSpPr>
          <p:cNvPr id="7" name="Arrow: Right 6">
            <a:extLst>
              <a:ext uri="{FF2B5EF4-FFF2-40B4-BE49-F238E27FC236}">
                <a16:creationId xmlns:a16="http://schemas.microsoft.com/office/drawing/2014/main" id="{0A4C81E3-AE1A-466E-A6CF-454FA186561B}"/>
              </a:ext>
            </a:extLst>
          </p:cNvPr>
          <p:cNvSpPr/>
          <p:nvPr/>
        </p:nvSpPr>
        <p:spPr>
          <a:xfrm>
            <a:off x="2342367" y="4546949"/>
            <a:ext cx="400833" cy="22546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CF12650B-E0BB-4A6C-8640-890AE370D21A}"/>
              </a:ext>
            </a:extLst>
          </p:cNvPr>
          <p:cNvSpPr/>
          <p:nvPr/>
        </p:nvSpPr>
        <p:spPr>
          <a:xfrm>
            <a:off x="2356981" y="4210835"/>
            <a:ext cx="400833" cy="22546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2129670"/>
      </p:ext>
    </p:extLst>
  </p:cSld>
  <p:clrMapOvr>
    <a:masterClrMapping/>
  </p:clrMapOvr>
  <p:transition>
    <p:wipe dir="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2869</TotalTime>
  <Words>2948</Words>
  <Application>Microsoft Office PowerPoint</Application>
  <PresentationFormat>Widescreen</PresentationFormat>
  <Paragraphs>716</Paragraphs>
  <Slides>38</Slides>
  <Notes>7</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38</vt:i4>
      </vt:variant>
    </vt:vector>
  </HeadingPairs>
  <TitlesOfParts>
    <vt:vector size="47" baseType="lpstr">
      <vt:lpstr>Arial</vt:lpstr>
      <vt:lpstr>Calibri</vt:lpstr>
      <vt:lpstr>Calibri Light</vt:lpstr>
      <vt:lpstr>Calisto MT</vt:lpstr>
      <vt:lpstr>Trebuchet MS</vt:lpstr>
      <vt:lpstr>Wingdings</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Two distinctive orogenic styles in the Permian Basin during Pennsylvanian – early Permian 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Small fragments of the Pennsylvanian collisional mountains are exposed in the Ouachita mountains of SE Oklahoma and SW Arkansas and in the Marathon mountains of W. Texas.  The rest is buried beneath sediments or rifted away during opening of the Gulf of Mexico </vt:lpstr>
      <vt:lpstr>Compressional Sedimentary Basins (Foreland Basin)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Lowell Waite</dc:creator>
  <cp:lastModifiedBy>Lowell Waite</cp:lastModifiedBy>
  <cp:revision>65</cp:revision>
  <dcterms:created xsi:type="dcterms:W3CDTF">2020-09-06T18:53:19Z</dcterms:created>
  <dcterms:modified xsi:type="dcterms:W3CDTF">2021-08-16T14:58:50Z</dcterms:modified>
</cp:coreProperties>
</file>